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676" r:id="rId3"/>
  </p:sldMasterIdLst>
  <p:sldIdLst>
    <p:sldId id="333" r:id="rId4"/>
    <p:sldId id="337" r:id="rId5"/>
    <p:sldId id="359" r:id="rId6"/>
    <p:sldId id="257" r:id="rId7"/>
    <p:sldId id="335" r:id="rId8"/>
    <p:sldId id="339" r:id="rId9"/>
    <p:sldId id="360" r:id="rId10"/>
    <p:sldId id="342" r:id="rId11"/>
    <p:sldId id="343" r:id="rId12"/>
    <p:sldId id="361" r:id="rId13"/>
    <p:sldId id="349" r:id="rId14"/>
    <p:sldId id="347" r:id="rId15"/>
    <p:sldId id="350" r:id="rId16"/>
    <p:sldId id="353" r:id="rId17"/>
    <p:sldId id="362" r:id="rId18"/>
    <p:sldId id="351" r:id="rId19"/>
    <p:sldId id="296" r:id="rId20"/>
    <p:sldId id="35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91418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2D7C82-45BF-42C4-BB03-EB2635A1335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CF32C3B7-F8B0-40AD-922D-5CA43082E722}"/>
              </a:ext>
            </a:extLst>
          </p:cNvPr>
          <p:cNvSpPr>
            <a:spLocks noGrp="1"/>
          </p:cNvSpPr>
          <p:nvPr>
            <p:ph idx="1"/>
          </p:nvPr>
        </p:nvSpPr>
        <p:spPr>
          <a:xfrm>
            <a:off x="5183188" y="987425"/>
            <a:ext cx="6172200" cy="4873625"/>
          </a:xfrm>
          <a:prstGeom prst="rect">
            <a:avLst/>
          </a:prstGeom>
        </p:spPr>
        <p:txBody>
          <a:bodyPr/>
          <a:lstStyle>
            <a:lvl1pPr>
              <a:defRPr sz="3200" b="0" i="0">
                <a:latin typeface="Alibaba PuHuiTi" pitchFamily="18" charset="-122"/>
                <a:ea typeface="Alibaba PuHuiTi" pitchFamily="18" charset="-122"/>
              </a:defRPr>
            </a:lvl1pPr>
            <a:lvl2pPr>
              <a:defRPr sz="2800" b="0" i="0">
                <a:latin typeface="Alibaba PuHuiTi" pitchFamily="18" charset="-122"/>
                <a:ea typeface="Alibaba PuHuiTi" pitchFamily="18" charset="-122"/>
              </a:defRPr>
            </a:lvl2pPr>
            <a:lvl3pPr>
              <a:defRPr sz="2400" b="0" i="0">
                <a:latin typeface="Alibaba PuHuiTi" pitchFamily="18" charset="-122"/>
                <a:ea typeface="Alibaba PuHuiTi" pitchFamily="18" charset="-122"/>
              </a:defRPr>
            </a:lvl3pPr>
            <a:lvl4pPr>
              <a:defRPr sz="2000" b="0" i="0">
                <a:latin typeface="Alibaba PuHuiTi" pitchFamily="18" charset="-122"/>
                <a:ea typeface="Alibaba PuHuiTi" pitchFamily="18" charset="-122"/>
              </a:defRPr>
            </a:lvl4pPr>
            <a:lvl5pPr>
              <a:defRPr sz="2000" b="0" i="0">
                <a:latin typeface="Alibaba PuHuiTi" pitchFamily="18" charset="-122"/>
                <a:ea typeface="Alibaba PuHuiTi"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a:extLst>
              <a:ext uri="{FF2B5EF4-FFF2-40B4-BE49-F238E27FC236}">
                <a16:creationId xmlns:a16="http://schemas.microsoft.com/office/drawing/2014/main" id="{11C1F0BA-51A0-43F5-93C8-AE07CB8ABE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531D9D48-BAFB-4EF4-8AEA-D81F19665C6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2025/4/4</a:t>
            </a:fld>
            <a:endParaRPr lang="zh-CN" altLang="en-US" dirty="0"/>
          </a:p>
        </p:txBody>
      </p:sp>
      <p:sp>
        <p:nvSpPr>
          <p:cNvPr id="6" name="页脚占位符 5">
            <a:extLst>
              <a:ext uri="{FF2B5EF4-FFF2-40B4-BE49-F238E27FC236}">
                <a16:creationId xmlns:a16="http://schemas.microsoft.com/office/drawing/2014/main" id="{619E6E0E-5BDC-45AD-8B75-1CD801F9B0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BE108B90-A0BB-40B7-8D5D-67DFAD281BD0}"/>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77656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36BAB-AE27-40EC-A8F2-096CEC28981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C623A35-1B60-4FC4-9CAF-E190BA3E435C}"/>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Alibaba PuHuiTi" pitchFamily="18" charset="-122"/>
                <a:ea typeface="Alibaba PuHuiTi"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04B66B7F-3F31-4FD6-BF1E-69FD6A18DF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28F2739C-5817-465C-BCB8-FD7D39E9307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2025/4/4</a:t>
            </a:fld>
            <a:endParaRPr lang="zh-CN" altLang="en-US" dirty="0"/>
          </a:p>
        </p:txBody>
      </p:sp>
      <p:sp>
        <p:nvSpPr>
          <p:cNvPr id="6" name="页脚占位符 5">
            <a:extLst>
              <a:ext uri="{FF2B5EF4-FFF2-40B4-BE49-F238E27FC236}">
                <a16:creationId xmlns:a16="http://schemas.microsoft.com/office/drawing/2014/main" id="{E7644EA8-0DA7-4EB9-95D1-CA413158ECBE}"/>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4F21CCCA-3266-4D3C-802E-0720824F5BB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37275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1E01D-4FBD-4A60-8631-1DF5DB9F84F4}"/>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C0CC2518-D43B-46FB-B483-103387665313}"/>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8ADA9CF7-4EE4-4FFE-B3B5-A3BDE4384D55}"/>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2025/4/4</a:t>
            </a:fld>
            <a:endParaRPr lang="zh-CN" altLang="en-US" dirty="0"/>
          </a:p>
        </p:txBody>
      </p:sp>
      <p:sp>
        <p:nvSpPr>
          <p:cNvPr id="5" name="页脚占位符 4">
            <a:extLst>
              <a:ext uri="{FF2B5EF4-FFF2-40B4-BE49-F238E27FC236}">
                <a16:creationId xmlns:a16="http://schemas.microsoft.com/office/drawing/2014/main" id="{F456ECCF-8082-496F-AD53-3AD9EF8866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1DA18224-ED6E-4BEC-A274-D395EE082B5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4206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8E743E-6B14-4812-919D-5E7ADBFEE0E7}"/>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86679F42-7C53-476C-A5A1-B19629551D8F}"/>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5B137755-32BB-424F-BC96-080069C4EDE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2025/4/4</a:t>
            </a:fld>
            <a:endParaRPr lang="zh-CN" altLang="en-US" dirty="0"/>
          </a:p>
        </p:txBody>
      </p:sp>
      <p:sp>
        <p:nvSpPr>
          <p:cNvPr id="5" name="页脚占位符 4">
            <a:extLst>
              <a:ext uri="{FF2B5EF4-FFF2-40B4-BE49-F238E27FC236}">
                <a16:creationId xmlns:a16="http://schemas.microsoft.com/office/drawing/2014/main" id="{943CEF99-409C-42D3-9492-C4C204205860}"/>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33A52D60-EB74-42F7-96D8-5F5248C5D2E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14562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092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9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65CC0-9DCD-438B-B696-89D110A6D5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43107B-9E73-E220-7091-A48686DF5D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D2CC71-20C6-0EAD-1DEC-9B17D0DAB169}"/>
              </a:ext>
            </a:extLst>
          </p:cNvPr>
          <p:cNvSpPr>
            <a:spLocks noGrp="1"/>
          </p:cNvSpPr>
          <p:nvPr>
            <p:ph type="dt" sz="half" idx="10"/>
          </p:nvPr>
        </p:nvSpPr>
        <p:spPr/>
        <p:txBody>
          <a:bodyPr/>
          <a:lstStyle/>
          <a:p>
            <a:fld id="{FB5018D1-DDE5-4FCB-805F-67E9283F6067}" type="datetimeFigureOut">
              <a:rPr lang="en-US" smtClean="0"/>
              <a:t>4/4/2025</a:t>
            </a:fld>
            <a:endParaRPr lang="en-US"/>
          </a:p>
        </p:txBody>
      </p:sp>
      <p:sp>
        <p:nvSpPr>
          <p:cNvPr id="5" name="Footer Placeholder 4">
            <a:extLst>
              <a:ext uri="{FF2B5EF4-FFF2-40B4-BE49-F238E27FC236}">
                <a16:creationId xmlns:a16="http://schemas.microsoft.com/office/drawing/2014/main" id="{A704D286-1C22-EDD8-A54B-8CC8DBF6A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4EC6E-B2DD-80F3-D9BE-3EF2FE88110E}"/>
              </a:ext>
            </a:extLst>
          </p:cNvPr>
          <p:cNvSpPr>
            <a:spLocks noGrp="1"/>
          </p:cNvSpPr>
          <p:nvPr>
            <p:ph type="sldNum" sz="quarter" idx="12"/>
          </p:nvPr>
        </p:nvSpPr>
        <p:spPr/>
        <p:txBody>
          <a:bodyPr/>
          <a:lstStyle/>
          <a:p>
            <a:fld id="{C9ECCF95-12F5-4076-A227-C0C984DB1EC2}" type="slidenum">
              <a:rPr lang="en-US" smtClean="0"/>
              <a:t>‹#›</a:t>
            </a:fld>
            <a:endParaRPr lang="en-US"/>
          </a:p>
        </p:txBody>
      </p:sp>
    </p:spTree>
    <p:extLst>
      <p:ext uri="{BB962C8B-B14F-4D97-AF65-F5344CB8AC3E}">
        <p14:creationId xmlns:p14="http://schemas.microsoft.com/office/powerpoint/2010/main" val="1545784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EEC2-7777-C23C-3797-31862722B6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993850-AC83-D5A9-3D9E-79BBE9948A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BC84E-8E13-BE1C-0411-26EDFFEC48E3}"/>
              </a:ext>
            </a:extLst>
          </p:cNvPr>
          <p:cNvSpPr>
            <a:spLocks noGrp="1"/>
          </p:cNvSpPr>
          <p:nvPr>
            <p:ph type="dt" sz="half" idx="10"/>
          </p:nvPr>
        </p:nvSpPr>
        <p:spPr/>
        <p:txBody>
          <a:bodyPr/>
          <a:lstStyle/>
          <a:p>
            <a:fld id="{FB5018D1-DDE5-4FCB-805F-67E9283F6067}" type="datetimeFigureOut">
              <a:rPr lang="en-US" smtClean="0"/>
              <a:t>4/4/2025</a:t>
            </a:fld>
            <a:endParaRPr lang="en-US"/>
          </a:p>
        </p:txBody>
      </p:sp>
      <p:sp>
        <p:nvSpPr>
          <p:cNvPr id="5" name="Footer Placeholder 4">
            <a:extLst>
              <a:ext uri="{FF2B5EF4-FFF2-40B4-BE49-F238E27FC236}">
                <a16:creationId xmlns:a16="http://schemas.microsoft.com/office/drawing/2014/main" id="{2CC89323-DA97-13C9-3A9F-66F3D72E5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E1ED8-56EE-6A8F-DD8B-3E9A7DF68E24}"/>
              </a:ext>
            </a:extLst>
          </p:cNvPr>
          <p:cNvSpPr>
            <a:spLocks noGrp="1"/>
          </p:cNvSpPr>
          <p:nvPr>
            <p:ph type="sldNum" sz="quarter" idx="12"/>
          </p:nvPr>
        </p:nvSpPr>
        <p:spPr/>
        <p:txBody>
          <a:bodyPr/>
          <a:lstStyle/>
          <a:p>
            <a:fld id="{C9ECCF95-12F5-4076-A227-C0C984DB1EC2}" type="slidenum">
              <a:rPr lang="en-US" smtClean="0"/>
              <a:t>‹#›</a:t>
            </a:fld>
            <a:endParaRPr lang="en-US"/>
          </a:p>
        </p:txBody>
      </p:sp>
    </p:spTree>
    <p:extLst>
      <p:ext uri="{BB962C8B-B14F-4D97-AF65-F5344CB8AC3E}">
        <p14:creationId xmlns:p14="http://schemas.microsoft.com/office/powerpoint/2010/main" val="3278891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5BC12-17B1-9DED-7CEC-BDA4CC804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A34828-FD7E-0043-B073-9B0B24DFB4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08DDCD-CBB5-B4E4-22DF-23BB96D70DB5}"/>
              </a:ext>
            </a:extLst>
          </p:cNvPr>
          <p:cNvSpPr>
            <a:spLocks noGrp="1"/>
          </p:cNvSpPr>
          <p:nvPr>
            <p:ph type="dt" sz="half" idx="10"/>
          </p:nvPr>
        </p:nvSpPr>
        <p:spPr/>
        <p:txBody>
          <a:bodyPr/>
          <a:lstStyle/>
          <a:p>
            <a:fld id="{FB5018D1-DDE5-4FCB-805F-67E9283F6067}" type="datetimeFigureOut">
              <a:rPr lang="en-US" smtClean="0"/>
              <a:t>4/4/2025</a:t>
            </a:fld>
            <a:endParaRPr lang="en-US"/>
          </a:p>
        </p:txBody>
      </p:sp>
      <p:sp>
        <p:nvSpPr>
          <p:cNvPr id="5" name="Footer Placeholder 4">
            <a:extLst>
              <a:ext uri="{FF2B5EF4-FFF2-40B4-BE49-F238E27FC236}">
                <a16:creationId xmlns:a16="http://schemas.microsoft.com/office/drawing/2014/main" id="{B6E2B66F-FB01-4262-785F-9E0276BC2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0ABD8-125E-4E3B-1790-7F9396BB7BCB}"/>
              </a:ext>
            </a:extLst>
          </p:cNvPr>
          <p:cNvSpPr>
            <a:spLocks noGrp="1"/>
          </p:cNvSpPr>
          <p:nvPr>
            <p:ph type="sldNum" sz="quarter" idx="12"/>
          </p:nvPr>
        </p:nvSpPr>
        <p:spPr/>
        <p:txBody>
          <a:bodyPr/>
          <a:lstStyle/>
          <a:p>
            <a:fld id="{C9ECCF95-12F5-4076-A227-C0C984DB1EC2}" type="slidenum">
              <a:rPr lang="en-US" smtClean="0"/>
              <a:t>‹#›</a:t>
            </a:fld>
            <a:endParaRPr lang="en-US"/>
          </a:p>
        </p:txBody>
      </p:sp>
    </p:spTree>
    <p:extLst>
      <p:ext uri="{BB962C8B-B14F-4D97-AF65-F5344CB8AC3E}">
        <p14:creationId xmlns:p14="http://schemas.microsoft.com/office/powerpoint/2010/main" val="1316552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888B-477F-BF21-68B6-4C7D1B9AA3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749BF9-BBF4-6812-6205-F93C784D00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C39296-59B8-452D-BBFE-C2BACD8EC0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371B1E-0690-AF32-C11E-7B11E91BEE04}"/>
              </a:ext>
            </a:extLst>
          </p:cNvPr>
          <p:cNvSpPr>
            <a:spLocks noGrp="1"/>
          </p:cNvSpPr>
          <p:nvPr>
            <p:ph type="dt" sz="half" idx="10"/>
          </p:nvPr>
        </p:nvSpPr>
        <p:spPr/>
        <p:txBody>
          <a:bodyPr/>
          <a:lstStyle/>
          <a:p>
            <a:fld id="{FB5018D1-DDE5-4FCB-805F-67E9283F6067}" type="datetimeFigureOut">
              <a:rPr lang="en-US" smtClean="0"/>
              <a:t>4/4/2025</a:t>
            </a:fld>
            <a:endParaRPr lang="en-US"/>
          </a:p>
        </p:txBody>
      </p:sp>
      <p:sp>
        <p:nvSpPr>
          <p:cNvPr id="6" name="Footer Placeholder 5">
            <a:extLst>
              <a:ext uri="{FF2B5EF4-FFF2-40B4-BE49-F238E27FC236}">
                <a16:creationId xmlns:a16="http://schemas.microsoft.com/office/drawing/2014/main" id="{14EA7818-558A-E975-49DC-19AA18587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8D0A7D-5993-ABBB-95D9-A6AC0E382FF6}"/>
              </a:ext>
            </a:extLst>
          </p:cNvPr>
          <p:cNvSpPr>
            <a:spLocks noGrp="1"/>
          </p:cNvSpPr>
          <p:nvPr>
            <p:ph type="sldNum" sz="quarter" idx="12"/>
          </p:nvPr>
        </p:nvSpPr>
        <p:spPr/>
        <p:txBody>
          <a:bodyPr/>
          <a:lstStyle/>
          <a:p>
            <a:fld id="{C9ECCF95-12F5-4076-A227-C0C984DB1EC2}" type="slidenum">
              <a:rPr lang="en-US" smtClean="0"/>
              <a:t>‹#›</a:t>
            </a:fld>
            <a:endParaRPr lang="en-US"/>
          </a:p>
        </p:txBody>
      </p:sp>
    </p:spTree>
    <p:extLst>
      <p:ext uri="{BB962C8B-B14F-4D97-AF65-F5344CB8AC3E}">
        <p14:creationId xmlns:p14="http://schemas.microsoft.com/office/powerpoint/2010/main" val="245313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1376" y="767575"/>
            <a:ext cx="486936" cy="486936"/>
          </a:xfrm>
          <a:prstGeom prst="rect">
            <a:avLst/>
          </a:prstGeom>
        </p:spPr>
      </p:pic>
    </p:spTree>
    <p:extLst>
      <p:ext uri="{BB962C8B-B14F-4D97-AF65-F5344CB8AC3E}">
        <p14:creationId xmlns:p14="http://schemas.microsoft.com/office/powerpoint/2010/main" val="1120583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E269-19F0-CBAB-04A9-FED98F47B4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8073FC-D9B8-795C-621B-C937DE19E6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9AA874-5135-86EA-774C-CEE36E448B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9994DD-D699-E86A-1895-A30295FB7E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BA5645-2B11-7ED4-6119-E6A81F1367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BF0F99-1FEF-D5C0-E00A-BAE7C2ADA40B}"/>
              </a:ext>
            </a:extLst>
          </p:cNvPr>
          <p:cNvSpPr>
            <a:spLocks noGrp="1"/>
          </p:cNvSpPr>
          <p:nvPr>
            <p:ph type="dt" sz="half" idx="10"/>
          </p:nvPr>
        </p:nvSpPr>
        <p:spPr/>
        <p:txBody>
          <a:bodyPr/>
          <a:lstStyle/>
          <a:p>
            <a:fld id="{FB5018D1-DDE5-4FCB-805F-67E9283F6067}" type="datetimeFigureOut">
              <a:rPr lang="en-US" smtClean="0"/>
              <a:t>4/4/2025</a:t>
            </a:fld>
            <a:endParaRPr lang="en-US"/>
          </a:p>
        </p:txBody>
      </p:sp>
      <p:sp>
        <p:nvSpPr>
          <p:cNvPr id="8" name="Footer Placeholder 7">
            <a:extLst>
              <a:ext uri="{FF2B5EF4-FFF2-40B4-BE49-F238E27FC236}">
                <a16:creationId xmlns:a16="http://schemas.microsoft.com/office/drawing/2014/main" id="{A3269E9A-0204-93A2-65C4-9D9FAD88E1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6A475B-8518-4F82-F747-CCD52E47FB25}"/>
              </a:ext>
            </a:extLst>
          </p:cNvPr>
          <p:cNvSpPr>
            <a:spLocks noGrp="1"/>
          </p:cNvSpPr>
          <p:nvPr>
            <p:ph type="sldNum" sz="quarter" idx="12"/>
          </p:nvPr>
        </p:nvSpPr>
        <p:spPr/>
        <p:txBody>
          <a:bodyPr/>
          <a:lstStyle/>
          <a:p>
            <a:fld id="{C9ECCF95-12F5-4076-A227-C0C984DB1EC2}" type="slidenum">
              <a:rPr lang="en-US" smtClean="0"/>
              <a:t>‹#›</a:t>
            </a:fld>
            <a:endParaRPr lang="en-US"/>
          </a:p>
        </p:txBody>
      </p:sp>
    </p:spTree>
    <p:extLst>
      <p:ext uri="{BB962C8B-B14F-4D97-AF65-F5344CB8AC3E}">
        <p14:creationId xmlns:p14="http://schemas.microsoft.com/office/powerpoint/2010/main" val="1252317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F8682-A473-1EB0-5960-FA466682EA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694774-9553-DA92-B402-7D144F9DEE11}"/>
              </a:ext>
            </a:extLst>
          </p:cNvPr>
          <p:cNvSpPr>
            <a:spLocks noGrp="1"/>
          </p:cNvSpPr>
          <p:nvPr>
            <p:ph type="dt" sz="half" idx="10"/>
          </p:nvPr>
        </p:nvSpPr>
        <p:spPr/>
        <p:txBody>
          <a:bodyPr/>
          <a:lstStyle/>
          <a:p>
            <a:fld id="{FB5018D1-DDE5-4FCB-805F-67E9283F6067}" type="datetimeFigureOut">
              <a:rPr lang="en-US" smtClean="0"/>
              <a:t>4/4/2025</a:t>
            </a:fld>
            <a:endParaRPr lang="en-US"/>
          </a:p>
        </p:txBody>
      </p:sp>
      <p:sp>
        <p:nvSpPr>
          <p:cNvPr id="4" name="Footer Placeholder 3">
            <a:extLst>
              <a:ext uri="{FF2B5EF4-FFF2-40B4-BE49-F238E27FC236}">
                <a16:creationId xmlns:a16="http://schemas.microsoft.com/office/drawing/2014/main" id="{A5B413EA-B419-A1E9-B941-9DA00862E6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CCFBB9-7BE5-7050-9B92-5C79B20172AD}"/>
              </a:ext>
            </a:extLst>
          </p:cNvPr>
          <p:cNvSpPr>
            <a:spLocks noGrp="1"/>
          </p:cNvSpPr>
          <p:nvPr>
            <p:ph type="sldNum" sz="quarter" idx="12"/>
          </p:nvPr>
        </p:nvSpPr>
        <p:spPr/>
        <p:txBody>
          <a:bodyPr/>
          <a:lstStyle/>
          <a:p>
            <a:fld id="{C9ECCF95-12F5-4076-A227-C0C984DB1EC2}" type="slidenum">
              <a:rPr lang="en-US" smtClean="0"/>
              <a:t>‹#›</a:t>
            </a:fld>
            <a:endParaRPr lang="en-US"/>
          </a:p>
        </p:txBody>
      </p:sp>
    </p:spTree>
    <p:extLst>
      <p:ext uri="{BB962C8B-B14F-4D97-AF65-F5344CB8AC3E}">
        <p14:creationId xmlns:p14="http://schemas.microsoft.com/office/powerpoint/2010/main" val="1571482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F0DB76-8253-961A-AADE-DD6F0FF3D83C}"/>
              </a:ext>
            </a:extLst>
          </p:cNvPr>
          <p:cNvSpPr>
            <a:spLocks noGrp="1"/>
          </p:cNvSpPr>
          <p:nvPr>
            <p:ph type="dt" sz="half" idx="10"/>
          </p:nvPr>
        </p:nvSpPr>
        <p:spPr/>
        <p:txBody>
          <a:bodyPr/>
          <a:lstStyle/>
          <a:p>
            <a:fld id="{FB5018D1-DDE5-4FCB-805F-67E9283F6067}" type="datetimeFigureOut">
              <a:rPr lang="en-US" smtClean="0"/>
              <a:t>4/4/2025</a:t>
            </a:fld>
            <a:endParaRPr lang="en-US"/>
          </a:p>
        </p:txBody>
      </p:sp>
      <p:sp>
        <p:nvSpPr>
          <p:cNvPr id="3" name="Footer Placeholder 2">
            <a:extLst>
              <a:ext uri="{FF2B5EF4-FFF2-40B4-BE49-F238E27FC236}">
                <a16:creationId xmlns:a16="http://schemas.microsoft.com/office/drawing/2014/main" id="{95559A40-E344-8B8B-A231-3A057E5724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4A202D-8564-B439-DA07-FAB7C8C83CB5}"/>
              </a:ext>
            </a:extLst>
          </p:cNvPr>
          <p:cNvSpPr>
            <a:spLocks noGrp="1"/>
          </p:cNvSpPr>
          <p:nvPr>
            <p:ph type="sldNum" sz="quarter" idx="12"/>
          </p:nvPr>
        </p:nvSpPr>
        <p:spPr/>
        <p:txBody>
          <a:bodyPr/>
          <a:lstStyle/>
          <a:p>
            <a:fld id="{C9ECCF95-12F5-4076-A227-C0C984DB1EC2}" type="slidenum">
              <a:rPr lang="en-US" smtClean="0"/>
              <a:t>‹#›</a:t>
            </a:fld>
            <a:endParaRPr lang="en-US"/>
          </a:p>
        </p:txBody>
      </p:sp>
    </p:spTree>
    <p:extLst>
      <p:ext uri="{BB962C8B-B14F-4D97-AF65-F5344CB8AC3E}">
        <p14:creationId xmlns:p14="http://schemas.microsoft.com/office/powerpoint/2010/main" val="719540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9C47-58E7-CD00-3795-14A509D4C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84DDD0-FD66-97A2-49A0-B6678819C3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E391F-D804-96DA-6124-876DE7CD76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62E52E-04DA-D510-FD81-D70031B1A4B3}"/>
              </a:ext>
            </a:extLst>
          </p:cNvPr>
          <p:cNvSpPr>
            <a:spLocks noGrp="1"/>
          </p:cNvSpPr>
          <p:nvPr>
            <p:ph type="dt" sz="half" idx="10"/>
          </p:nvPr>
        </p:nvSpPr>
        <p:spPr/>
        <p:txBody>
          <a:bodyPr/>
          <a:lstStyle/>
          <a:p>
            <a:fld id="{FB5018D1-DDE5-4FCB-805F-67E9283F6067}" type="datetimeFigureOut">
              <a:rPr lang="en-US" smtClean="0"/>
              <a:t>4/4/2025</a:t>
            </a:fld>
            <a:endParaRPr lang="en-US"/>
          </a:p>
        </p:txBody>
      </p:sp>
      <p:sp>
        <p:nvSpPr>
          <p:cNvPr id="6" name="Footer Placeholder 5">
            <a:extLst>
              <a:ext uri="{FF2B5EF4-FFF2-40B4-BE49-F238E27FC236}">
                <a16:creationId xmlns:a16="http://schemas.microsoft.com/office/drawing/2014/main" id="{187C9230-CDD2-3C53-23E1-CD387DE7BD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F58EE5-2C0A-B3AB-47B2-9142BB37DFC6}"/>
              </a:ext>
            </a:extLst>
          </p:cNvPr>
          <p:cNvSpPr>
            <a:spLocks noGrp="1"/>
          </p:cNvSpPr>
          <p:nvPr>
            <p:ph type="sldNum" sz="quarter" idx="12"/>
          </p:nvPr>
        </p:nvSpPr>
        <p:spPr/>
        <p:txBody>
          <a:bodyPr/>
          <a:lstStyle/>
          <a:p>
            <a:fld id="{C9ECCF95-12F5-4076-A227-C0C984DB1EC2}" type="slidenum">
              <a:rPr lang="en-US" smtClean="0"/>
              <a:t>‹#›</a:t>
            </a:fld>
            <a:endParaRPr lang="en-US"/>
          </a:p>
        </p:txBody>
      </p:sp>
    </p:spTree>
    <p:extLst>
      <p:ext uri="{BB962C8B-B14F-4D97-AF65-F5344CB8AC3E}">
        <p14:creationId xmlns:p14="http://schemas.microsoft.com/office/powerpoint/2010/main" val="3952620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0A4D-375A-AA28-4B76-257387786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83A195-9E16-2617-68F6-685E637D1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782755-EE53-E7C1-ED60-0A1E7A675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F0D00C-B416-A8CC-2D71-C3FB87EFF072}"/>
              </a:ext>
            </a:extLst>
          </p:cNvPr>
          <p:cNvSpPr>
            <a:spLocks noGrp="1"/>
          </p:cNvSpPr>
          <p:nvPr>
            <p:ph type="dt" sz="half" idx="10"/>
          </p:nvPr>
        </p:nvSpPr>
        <p:spPr/>
        <p:txBody>
          <a:bodyPr/>
          <a:lstStyle/>
          <a:p>
            <a:fld id="{FB5018D1-DDE5-4FCB-805F-67E9283F6067}" type="datetimeFigureOut">
              <a:rPr lang="en-US" smtClean="0"/>
              <a:t>4/4/2025</a:t>
            </a:fld>
            <a:endParaRPr lang="en-US"/>
          </a:p>
        </p:txBody>
      </p:sp>
      <p:sp>
        <p:nvSpPr>
          <p:cNvPr id="6" name="Footer Placeholder 5">
            <a:extLst>
              <a:ext uri="{FF2B5EF4-FFF2-40B4-BE49-F238E27FC236}">
                <a16:creationId xmlns:a16="http://schemas.microsoft.com/office/drawing/2014/main" id="{479BFDDB-DAE5-7AF3-3E38-C0D8A8D5A4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04C05F-77A8-0EF2-B9C1-F7EF8A8EC907}"/>
              </a:ext>
            </a:extLst>
          </p:cNvPr>
          <p:cNvSpPr>
            <a:spLocks noGrp="1"/>
          </p:cNvSpPr>
          <p:nvPr>
            <p:ph type="sldNum" sz="quarter" idx="12"/>
          </p:nvPr>
        </p:nvSpPr>
        <p:spPr/>
        <p:txBody>
          <a:bodyPr/>
          <a:lstStyle/>
          <a:p>
            <a:fld id="{C9ECCF95-12F5-4076-A227-C0C984DB1EC2}" type="slidenum">
              <a:rPr lang="en-US" smtClean="0"/>
              <a:t>‹#›</a:t>
            </a:fld>
            <a:endParaRPr lang="en-US"/>
          </a:p>
        </p:txBody>
      </p:sp>
    </p:spTree>
    <p:extLst>
      <p:ext uri="{BB962C8B-B14F-4D97-AF65-F5344CB8AC3E}">
        <p14:creationId xmlns:p14="http://schemas.microsoft.com/office/powerpoint/2010/main" val="759876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880F-38D4-1C6B-1DD5-777AF76FA2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174FEC-0FD1-9992-2341-D967F6F0F8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313F5-9049-EF03-240E-86C6E1EB99D2}"/>
              </a:ext>
            </a:extLst>
          </p:cNvPr>
          <p:cNvSpPr>
            <a:spLocks noGrp="1"/>
          </p:cNvSpPr>
          <p:nvPr>
            <p:ph type="dt" sz="half" idx="10"/>
          </p:nvPr>
        </p:nvSpPr>
        <p:spPr/>
        <p:txBody>
          <a:bodyPr/>
          <a:lstStyle/>
          <a:p>
            <a:fld id="{FB5018D1-DDE5-4FCB-805F-67E9283F6067}" type="datetimeFigureOut">
              <a:rPr lang="en-US" smtClean="0"/>
              <a:t>4/4/2025</a:t>
            </a:fld>
            <a:endParaRPr lang="en-US"/>
          </a:p>
        </p:txBody>
      </p:sp>
      <p:sp>
        <p:nvSpPr>
          <p:cNvPr id="5" name="Footer Placeholder 4">
            <a:extLst>
              <a:ext uri="{FF2B5EF4-FFF2-40B4-BE49-F238E27FC236}">
                <a16:creationId xmlns:a16="http://schemas.microsoft.com/office/drawing/2014/main" id="{0C18969E-BE2D-C52C-DA7A-8B7F2151D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B7CC5-C267-F983-1D14-6CE5FC65B980}"/>
              </a:ext>
            </a:extLst>
          </p:cNvPr>
          <p:cNvSpPr>
            <a:spLocks noGrp="1"/>
          </p:cNvSpPr>
          <p:nvPr>
            <p:ph type="sldNum" sz="quarter" idx="12"/>
          </p:nvPr>
        </p:nvSpPr>
        <p:spPr/>
        <p:txBody>
          <a:bodyPr/>
          <a:lstStyle/>
          <a:p>
            <a:fld id="{C9ECCF95-12F5-4076-A227-C0C984DB1EC2}" type="slidenum">
              <a:rPr lang="en-US" smtClean="0"/>
              <a:t>‹#›</a:t>
            </a:fld>
            <a:endParaRPr lang="en-US"/>
          </a:p>
        </p:txBody>
      </p:sp>
    </p:spTree>
    <p:extLst>
      <p:ext uri="{BB962C8B-B14F-4D97-AF65-F5344CB8AC3E}">
        <p14:creationId xmlns:p14="http://schemas.microsoft.com/office/powerpoint/2010/main" val="933747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A3967C-D4DA-8A49-6311-066BDAE5C8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ABBAF8-F59D-8697-4C3C-03008B6FC4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39F09-F897-2CF9-F5BC-9D6E70BA6726}"/>
              </a:ext>
            </a:extLst>
          </p:cNvPr>
          <p:cNvSpPr>
            <a:spLocks noGrp="1"/>
          </p:cNvSpPr>
          <p:nvPr>
            <p:ph type="dt" sz="half" idx="10"/>
          </p:nvPr>
        </p:nvSpPr>
        <p:spPr/>
        <p:txBody>
          <a:bodyPr/>
          <a:lstStyle/>
          <a:p>
            <a:fld id="{FB5018D1-DDE5-4FCB-805F-67E9283F6067}" type="datetimeFigureOut">
              <a:rPr lang="en-US" smtClean="0"/>
              <a:t>4/4/2025</a:t>
            </a:fld>
            <a:endParaRPr lang="en-US"/>
          </a:p>
        </p:txBody>
      </p:sp>
      <p:sp>
        <p:nvSpPr>
          <p:cNvPr id="5" name="Footer Placeholder 4">
            <a:extLst>
              <a:ext uri="{FF2B5EF4-FFF2-40B4-BE49-F238E27FC236}">
                <a16:creationId xmlns:a16="http://schemas.microsoft.com/office/drawing/2014/main" id="{7F9435B8-8548-EE60-B5C8-12F05EE1E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CA33B-3FBA-619C-30E7-320B8C72BC76}"/>
              </a:ext>
            </a:extLst>
          </p:cNvPr>
          <p:cNvSpPr>
            <a:spLocks noGrp="1"/>
          </p:cNvSpPr>
          <p:nvPr>
            <p:ph type="sldNum" sz="quarter" idx="12"/>
          </p:nvPr>
        </p:nvSpPr>
        <p:spPr/>
        <p:txBody>
          <a:bodyPr/>
          <a:lstStyle/>
          <a:p>
            <a:fld id="{C9ECCF95-12F5-4076-A227-C0C984DB1EC2}" type="slidenum">
              <a:rPr lang="en-US" smtClean="0"/>
              <a:t>‹#›</a:t>
            </a:fld>
            <a:endParaRPr lang="en-US"/>
          </a:p>
        </p:txBody>
      </p:sp>
    </p:spTree>
    <p:extLst>
      <p:ext uri="{BB962C8B-B14F-4D97-AF65-F5344CB8AC3E}">
        <p14:creationId xmlns:p14="http://schemas.microsoft.com/office/powerpoint/2010/main" val="3422238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3709-1D33-1F14-598F-75D688A51A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FBE935-E6B0-3110-DFCA-DC1A5D9E63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B05FE3-7718-D427-6775-38B20649A7DE}"/>
              </a:ext>
            </a:extLst>
          </p:cNvPr>
          <p:cNvSpPr>
            <a:spLocks noGrp="1"/>
          </p:cNvSpPr>
          <p:nvPr>
            <p:ph type="dt" sz="half" idx="10"/>
          </p:nvPr>
        </p:nvSpPr>
        <p:spPr/>
        <p:txBody>
          <a:bodyPr/>
          <a:lstStyle/>
          <a:p>
            <a:fld id="{989E4E05-C8AD-47C2-B40D-1A2D2FC85C04}" type="datetimeFigureOut">
              <a:rPr lang="en-US" smtClean="0"/>
              <a:t>4/4/2025</a:t>
            </a:fld>
            <a:endParaRPr lang="en-US"/>
          </a:p>
        </p:txBody>
      </p:sp>
      <p:sp>
        <p:nvSpPr>
          <p:cNvPr id="5" name="Footer Placeholder 4">
            <a:extLst>
              <a:ext uri="{FF2B5EF4-FFF2-40B4-BE49-F238E27FC236}">
                <a16:creationId xmlns:a16="http://schemas.microsoft.com/office/drawing/2014/main" id="{2344AA63-9D2E-4F63-AD24-828DA7FC9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AAF38-E10A-09B8-C8FC-71333941B37B}"/>
              </a:ext>
            </a:extLst>
          </p:cNvPr>
          <p:cNvSpPr>
            <a:spLocks noGrp="1"/>
          </p:cNvSpPr>
          <p:nvPr>
            <p:ph type="sldNum" sz="quarter" idx="12"/>
          </p:nvPr>
        </p:nvSpPr>
        <p:spPr/>
        <p:txBody>
          <a:bodyPr/>
          <a:lstStyle/>
          <a:p>
            <a:fld id="{26C14A05-14E5-428D-BFA9-28A905C24ED8}" type="slidenum">
              <a:rPr lang="en-US" smtClean="0"/>
              <a:t>‹#›</a:t>
            </a:fld>
            <a:endParaRPr lang="en-US"/>
          </a:p>
        </p:txBody>
      </p:sp>
    </p:spTree>
    <p:extLst>
      <p:ext uri="{BB962C8B-B14F-4D97-AF65-F5344CB8AC3E}">
        <p14:creationId xmlns:p14="http://schemas.microsoft.com/office/powerpoint/2010/main" val="3121067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960DF-A6C2-5F29-BED5-FF73F8BB67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D3161A-8C90-B360-1035-C402503DF9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051C9-3CA5-C6ED-A749-14FE5D69E179}"/>
              </a:ext>
            </a:extLst>
          </p:cNvPr>
          <p:cNvSpPr>
            <a:spLocks noGrp="1"/>
          </p:cNvSpPr>
          <p:nvPr>
            <p:ph type="dt" sz="half" idx="10"/>
          </p:nvPr>
        </p:nvSpPr>
        <p:spPr/>
        <p:txBody>
          <a:bodyPr/>
          <a:lstStyle/>
          <a:p>
            <a:fld id="{989E4E05-C8AD-47C2-B40D-1A2D2FC85C04}" type="datetimeFigureOut">
              <a:rPr lang="en-US" smtClean="0"/>
              <a:t>4/4/2025</a:t>
            </a:fld>
            <a:endParaRPr lang="en-US"/>
          </a:p>
        </p:txBody>
      </p:sp>
      <p:sp>
        <p:nvSpPr>
          <p:cNvPr id="5" name="Footer Placeholder 4">
            <a:extLst>
              <a:ext uri="{FF2B5EF4-FFF2-40B4-BE49-F238E27FC236}">
                <a16:creationId xmlns:a16="http://schemas.microsoft.com/office/drawing/2014/main" id="{922F6F1C-AB39-6C27-2899-A9C205374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6CDDC-430B-8E8D-5D74-9069D3CBA5CE}"/>
              </a:ext>
            </a:extLst>
          </p:cNvPr>
          <p:cNvSpPr>
            <a:spLocks noGrp="1"/>
          </p:cNvSpPr>
          <p:nvPr>
            <p:ph type="sldNum" sz="quarter" idx="12"/>
          </p:nvPr>
        </p:nvSpPr>
        <p:spPr/>
        <p:txBody>
          <a:bodyPr/>
          <a:lstStyle/>
          <a:p>
            <a:fld id="{26C14A05-14E5-428D-BFA9-28A905C24ED8}" type="slidenum">
              <a:rPr lang="en-US" smtClean="0"/>
              <a:t>‹#›</a:t>
            </a:fld>
            <a:endParaRPr lang="en-US"/>
          </a:p>
        </p:txBody>
      </p:sp>
    </p:spTree>
    <p:extLst>
      <p:ext uri="{BB962C8B-B14F-4D97-AF65-F5344CB8AC3E}">
        <p14:creationId xmlns:p14="http://schemas.microsoft.com/office/powerpoint/2010/main" val="2087553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0DC-0953-1A77-4E2D-9C5C12A2D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3AF00C-7B12-A938-827B-820D8F27B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FAB14-C0FF-9F0D-66E5-56DDCDA59EFF}"/>
              </a:ext>
            </a:extLst>
          </p:cNvPr>
          <p:cNvSpPr>
            <a:spLocks noGrp="1"/>
          </p:cNvSpPr>
          <p:nvPr>
            <p:ph type="dt" sz="half" idx="10"/>
          </p:nvPr>
        </p:nvSpPr>
        <p:spPr/>
        <p:txBody>
          <a:bodyPr/>
          <a:lstStyle/>
          <a:p>
            <a:fld id="{989E4E05-C8AD-47C2-B40D-1A2D2FC85C04}" type="datetimeFigureOut">
              <a:rPr lang="en-US" smtClean="0"/>
              <a:t>4/4/2025</a:t>
            </a:fld>
            <a:endParaRPr lang="en-US"/>
          </a:p>
        </p:txBody>
      </p:sp>
      <p:sp>
        <p:nvSpPr>
          <p:cNvPr id="5" name="Footer Placeholder 4">
            <a:extLst>
              <a:ext uri="{FF2B5EF4-FFF2-40B4-BE49-F238E27FC236}">
                <a16:creationId xmlns:a16="http://schemas.microsoft.com/office/drawing/2014/main" id="{E9104B61-054D-1197-9BF3-015180C92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A6E19E-113E-2375-75DC-4E281F9D31AB}"/>
              </a:ext>
            </a:extLst>
          </p:cNvPr>
          <p:cNvSpPr>
            <a:spLocks noGrp="1"/>
          </p:cNvSpPr>
          <p:nvPr>
            <p:ph type="sldNum" sz="quarter" idx="12"/>
          </p:nvPr>
        </p:nvSpPr>
        <p:spPr/>
        <p:txBody>
          <a:bodyPr/>
          <a:lstStyle/>
          <a:p>
            <a:fld id="{26C14A05-14E5-428D-BFA9-28A905C24ED8}" type="slidenum">
              <a:rPr lang="en-US" smtClean="0"/>
              <a:t>‹#›</a:t>
            </a:fld>
            <a:endParaRPr lang="en-US"/>
          </a:p>
        </p:txBody>
      </p:sp>
    </p:spTree>
    <p:extLst>
      <p:ext uri="{BB962C8B-B14F-4D97-AF65-F5344CB8AC3E}">
        <p14:creationId xmlns:p14="http://schemas.microsoft.com/office/powerpoint/2010/main" val="140123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73F4B-476D-4BFF-81E1-2913B6B1431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4659F8AD-BFC6-4753-A5E0-99AADCD6458F}"/>
              </a:ext>
            </a:extLst>
          </p:cNvPr>
          <p:cNvSpPr>
            <a:spLocks noGrp="1"/>
          </p:cNvSpPr>
          <p:nvPr>
            <p:ph idx="1"/>
          </p:nvPr>
        </p:nvSpPr>
        <p:spPr>
          <a:xfrm>
            <a:off x="838200" y="1825625"/>
            <a:ext cx="10515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6B3DDEB-211D-45C0-B013-D7422776E94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2025/4/4</a:t>
            </a:fld>
            <a:endParaRPr lang="zh-CN" altLang="en-US" dirty="0"/>
          </a:p>
        </p:txBody>
      </p:sp>
      <p:sp>
        <p:nvSpPr>
          <p:cNvPr id="5" name="页脚占位符 4">
            <a:extLst>
              <a:ext uri="{FF2B5EF4-FFF2-40B4-BE49-F238E27FC236}">
                <a16:creationId xmlns:a16="http://schemas.microsoft.com/office/drawing/2014/main" id="{4D4CAD85-F988-49FE-B2DF-36DF795433F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08CC41DA-4295-4104-8D49-01F05A1F47D4}"/>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065577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FCDD-0DB8-BDF1-791F-3235BE39F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79D2F-3B99-208C-656F-A6737C5A48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3F95C2-D07C-3142-A890-2A39DA1DFB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C291C9-23F4-B773-BFA6-FE68A9F11726}"/>
              </a:ext>
            </a:extLst>
          </p:cNvPr>
          <p:cNvSpPr>
            <a:spLocks noGrp="1"/>
          </p:cNvSpPr>
          <p:nvPr>
            <p:ph type="dt" sz="half" idx="10"/>
          </p:nvPr>
        </p:nvSpPr>
        <p:spPr/>
        <p:txBody>
          <a:bodyPr/>
          <a:lstStyle/>
          <a:p>
            <a:fld id="{989E4E05-C8AD-47C2-B40D-1A2D2FC85C04}" type="datetimeFigureOut">
              <a:rPr lang="en-US" smtClean="0"/>
              <a:t>4/4/2025</a:t>
            </a:fld>
            <a:endParaRPr lang="en-US"/>
          </a:p>
        </p:txBody>
      </p:sp>
      <p:sp>
        <p:nvSpPr>
          <p:cNvPr id="6" name="Footer Placeholder 5">
            <a:extLst>
              <a:ext uri="{FF2B5EF4-FFF2-40B4-BE49-F238E27FC236}">
                <a16:creationId xmlns:a16="http://schemas.microsoft.com/office/drawing/2014/main" id="{B11EE419-67CD-F200-EECF-5C240CD4B0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01662-081A-8F88-85F2-054C016B8968}"/>
              </a:ext>
            </a:extLst>
          </p:cNvPr>
          <p:cNvSpPr>
            <a:spLocks noGrp="1"/>
          </p:cNvSpPr>
          <p:nvPr>
            <p:ph type="sldNum" sz="quarter" idx="12"/>
          </p:nvPr>
        </p:nvSpPr>
        <p:spPr/>
        <p:txBody>
          <a:bodyPr/>
          <a:lstStyle/>
          <a:p>
            <a:fld id="{26C14A05-14E5-428D-BFA9-28A905C24ED8}" type="slidenum">
              <a:rPr lang="en-US" smtClean="0"/>
              <a:t>‹#›</a:t>
            </a:fld>
            <a:endParaRPr lang="en-US"/>
          </a:p>
        </p:txBody>
      </p:sp>
    </p:spTree>
    <p:extLst>
      <p:ext uri="{BB962C8B-B14F-4D97-AF65-F5344CB8AC3E}">
        <p14:creationId xmlns:p14="http://schemas.microsoft.com/office/powerpoint/2010/main" val="3107974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6DDB-5A04-9D18-42B4-88AD7F5DD3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BF97C2-0736-42BB-DB73-376408F317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1343A1-6114-AB64-C600-74832250BA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D3D4AE-BADD-15F0-B063-B8973F5DAB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4C17ED-6FD4-EB3E-8D28-3706EE87CA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FBB91F-F990-F89E-52CA-27A25949F43C}"/>
              </a:ext>
            </a:extLst>
          </p:cNvPr>
          <p:cNvSpPr>
            <a:spLocks noGrp="1"/>
          </p:cNvSpPr>
          <p:nvPr>
            <p:ph type="dt" sz="half" idx="10"/>
          </p:nvPr>
        </p:nvSpPr>
        <p:spPr/>
        <p:txBody>
          <a:bodyPr/>
          <a:lstStyle/>
          <a:p>
            <a:fld id="{989E4E05-C8AD-47C2-B40D-1A2D2FC85C04}" type="datetimeFigureOut">
              <a:rPr lang="en-US" smtClean="0"/>
              <a:t>4/4/2025</a:t>
            </a:fld>
            <a:endParaRPr lang="en-US"/>
          </a:p>
        </p:txBody>
      </p:sp>
      <p:sp>
        <p:nvSpPr>
          <p:cNvPr id="8" name="Footer Placeholder 7">
            <a:extLst>
              <a:ext uri="{FF2B5EF4-FFF2-40B4-BE49-F238E27FC236}">
                <a16:creationId xmlns:a16="http://schemas.microsoft.com/office/drawing/2014/main" id="{1F671ADB-C31B-3713-3EFD-6201B0C641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614159-B73E-7759-257A-983F94C626C0}"/>
              </a:ext>
            </a:extLst>
          </p:cNvPr>
          <p:cNvSpPr>
            <a:spLocks noGrp="1"/>
          </p:cNvSpPr>
          <p:nvPr>
            <p:ph type="sldNum" sz="quarter" idx="12"/>
          </p:nvPr>
        </p:nvSpPr>
        <p:spPr/>
        <p:txBody>
          <a:bodyPr/>
          <a:lstStyle/>
          <a:p>
            <a:fld id="{26C14A05-14E5-428D-BFA9-28A905C24ED8}" type="slidenum">
              <a:rPr lang="en-US" smtClean="0"/>
              <a:t>‹#›</a:t>
            </a:fld>
            <a:endParaRPr lang="en-US"/>
          </a:p>
        </p:txBody>
      </p:sp>
    </p:spTree>
    <p:extLst>
      <p:ext uri="{BB962C8B-B14F-4D97-AF65-F5344CB8AC3E}">
        <p14:creationId xmlns:p14="http://schemas.microsoft.com/office/powerpoint/2010/main" val="1229531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E633-FD7F-3FF5-B4AF-BC03CA8378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20F146-F0E5-CF68-1E39-DCD6AC92CA77}"/>
              </a:ext>
            </a:extLst>
          </p:cNvPr>
          <p:cNvSpPr>
            <a:spLocks noGrp="1"/>
          </p:cNvSpPr>
          <p:nvPr>
            <p:ph type="dt" sz="half" idx="10"/>
          </p:nvPr>
        </p:nvSpPr>
        <p:spPr/>
        <p:txBody>
          <a:bodyPr/>
          <a:lstStyle/>
          <a:p>
            <a:fld id="{989E4E05-C8AD-47C2-B40D-1A2D2FC85C04}" type="datetimeFigureOut">
              <a:rPr lang="en-US" smtClean="0"/>
              <a:t>4/4/2025</a:t>
            </a:fld>
            <a:endParaRPr lang="en-US"/>
          </a:p>
        </p:txBody>
      </p:sp>
      <p:sp>
        <p:nvSpPr>
          <p:cNvPr id="4" name="Footer Placeholder 3">
            <a:extLst>
              <a:ext uri="{FF2B5EF4-FFF2-40B4-BE49-F238E27FC236}">
                <a16:creationId xmlns:a16="http://schemas.microsoft.com/office/drawing/2014/main" id="{2C81F226-7F03-EFFB-67BB-330603D990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E52E89-5908-109E-56CB-25A48C1368EE}"/>
              </a:ext>
            </a:extLst>
          </p:cNvPr>
          <p:cNvSpPr>
            <a:spLocks noGrp="1"/>
          </p:cNvSpPr>
          <p:nvPr>
            <p:ph type="sldNum" sz="quarter" idx="12"/>
          </p:nvPr>
        </p:nvSpPr>
        <p:spPr/>
        <p:txBody>
          <a:bodyPr/>
          <a:lstStyle/>
          <a:p>
            <a:fld id="{26C14A05-14E5-428D-BFA9-28A905C24ED8}" type="slidenum">
              <a:rPr lang="en-US" smtClean="0"/>
              <a:t>‹#›</a:t>
            </a:fld>
            <a:endParaRPr lang="en-US"/>
          </a:p>
        </p:txBody>
      </p:sp>
    </p:spTree>
    <p:extLst>
      <p:ext uri="{BB962C8B-B14F-4D97-AF65-F5344CB8AC3E}">
        <p14:creationId xmlns:p14="http://schemas.microsoft.com/office/powerpoint/2010/main" val="3978646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84E3E-3E43-1524-B50C-CD18A8A98E0D}"/>
              </a:ext>
            </a:extLst>
          </p:cNvPr>
          <p:cNvSpPr>
            <a:spLocks noGrp="1"/>
          </p:cNvSpPr>
          <p:nvPr>
            <p:ph type="dt" sz="half" idx="10"/>
          </p:nvPr>
        </p:nvSpPr>
        <p:spPr/>
        <p:txBody>
          <a:bodyPr/>
          <a:lstStyle/>
          <a:p>
            <a:fld id="{989E4E05-C8AD-47C2-B40D-1A2D2FC85C04}" type="datetimeFigureOut">
              <a:rPr lang="en-US" smtClean="0"/>
              <a:t>4/4/2025</a:t>
            </a:fld>
            <a:endParaRPr lang="en-US"/>
          </a:p>
        </p:txBody>
      </p:sp>
      <p:sp>
        <p:nvSpPr>
          <p:cNvPr id="3" name="Footer Placeholder 2">
            <a:extLst>
              <a:ext uri="{FF2B5EF4-FFF2-40B4-BE49-F238E27FC236}">
                <a16:creationId xmlns:a16="http://schemas.microsoft.com/office/drawing/2014/main" id="{6FA1BA0D-FE76-495E-8E36-D5060872A1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C6DEFE-D2E4-AF44-8C99-D45AE5C01246}"/>
              </a:ext>
            </a:extLst>
          </p:cNvPr>
          <p:cNvSpPr>
            <a:spLocks noGrp="1"/>
          </p:cNvSpPr>
          <p:nvPr>
            <p:ph type="sldNum" sz="quarter" idx="12"/>
          </p:nvPr>
        </p:nvSpPr>
        <p:spPr/>
        <p:txBody>
          <a:bodyPr/>
          <a:lstStyle/>
          <a:p>
            <a:fld id="{26C14A05-14E5-428D-BFA9-28A905C24ED8}" type="slidenum">
              <a:rPr lang="en-US" smtClean="0"/>
              <a:t>‹#›</a:t>
            </a:fld>
            <a:endParaRPr lang="en-US"/>
          </a:p>
        </p:txBody>
      </p:sp>
    </p:spTree>
    <p:extLst>
      <p:ext uri="{BB962C8B-B14F-4D97-AF65-F5344CB8AC3E}">
        <p14:creationId xmlns:p14="http://schemas.microsoft.com/office/powerpoint/2010/main" val="1017441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49A7-3355-5775-6DD1-A31DCC3CF3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C61C5E-0E85-D197-41B6-3C956AB934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CED779-F208-0B9B-8867-F28B0DDC8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48E7CE-6FC4-E0AC-F0C0-5293958B03FD}"/>
              </a:ext>
            </a:extLst>
          </p:cNvPr>
          <p:cNvSpPr>
            <a:spLocks noGrp="1"/>
          </p:cNvSpPr>
          <p:nvPr>
            <p:ph type="dt" sz="half" idx="10"/>
          </p:nvPr>
        </p:nvSpPr>
        <p:spPr/>
        <p:txBody>
          <a:bodyPr/>
          <a:lstStyle/>
          <a:p>
            <a:fld id="{989E4E05-C8AD-47C2-B40D-1A2D2FC85C04}" type="datetimeFigureOut">
              <a:rPr lang="en-US" smtClean="0"/>
              <a:t>4/4/2025</a:t>
            </a:fld>
            <a:endParaRPr lang="en-US"/>
          </a:p>
        </p:txBody>
      </p:sp>
      <p:sp>
        <p:nvSpPr>
          <p:cNvPr id="6" name="Footer Placeholder 5">
            <a:extLst>
              <a:ext uri="{FF2B5EF4-FFF2-40B4-BE49-F238E27FC236}">
                <a16:creationId xmlns:a16="http://schemas.microsoft.com/office/drawing/2014/main" id="{EFFA472E-F7D6-3FFC-949C-47A298819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F96B74-C96A-2227-7D34-1647459C28FC}"/>
              </a:ext>
            </a:extLst>
          </p:cNvPr>
          <p:cNvSpPr>
            <a:spLocks noGrp="1"/>
          </p:cNvSpPr>
          <p:nvPr>
            <p:ph type="sldNum" sz="quarter" idx="12"/>
          </p:nvPr>
        </p:nvSpPr>
        <p:spPr/>
        <p:txBody>
          <a:bodyPr/>
          <a:lstStyle/>
          <a:p>
            <a:fld id="{26C14A05-14E5-428D-BFA9-28A905C24ED8}" type="slidenum">
              <a:rPr lang="en-US" smtClean="0"/>
              <a:t>‹#›</a:t>
            </a:fld>
            <a:endParaRPr lang="en-US"/>
          </a:p>
        </p:txBody>
      </p:sp>
    </p:spTree>
    <p:extLst>
      <p:ext uri="{BB962C8B-B14F-4D97-AF65-F5344CB8AC3E}">
        <p14:creationId xmlns:p14="http://schemas.microsoft.com/office/powerpoint/2010/main" val="1838542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21F8-5914-9235-A09E-58FCCA90A3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370B6E-A730-946A-505B-BA96E16912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034C32-72DF-4275-BD1C-5CD6F4F4C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FFFD8-F1C0-8024-9A01-7BD3C7B4099E}"/>
              </a:ext>
            </a:extLst>
          </p:cNvPr>
          <p:cNvSpPr>
            <a:spLocks noGrp="1"/>
          </p:cNvSpPr>
          <p:nvPr>
            <p:ph type="dt" sz="half" idx="10"/>
          </p:nvPr>
        </p:nvSpPr>
        <p:spPr/>
        <p:txBody>
          <a:bodyPr/>
          <a:lstStyle/>
          <a:p>
            <a:fld id="{989E4E05-C8AD-47C2-B40D-1A2D2FC85C04}" type="datetimeFigureOut">
              <a:rPr lang="en-US" smtClean="0"/>
              <a:t>4/4/2025</a:t>
            </a:fld>
            <a:endParaRPr lang="en-US"/>
          </a:p>
        </p:txBody>
      </p:sp>
      <p:sp>
        <p:nvSpPr>
          <p:cNvPr id="6" name="Footer Placeholder 5">
            <a:extLst>
              <a:ext uri="{FF2B5EF4-FFF2-40B4-BE49-F238E27FC236}">
                <a16:creationId xmlns:a16="http://schemas.microsoft.com/office/drawing/2014/main" id="{F16BD826-E16A-84C8-D5A9-06C82DA013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CBFAFC-4FF0-C2C6-A2E1-E6585C650018}"/>
              </a:ext>
            </a:extLst>
          </p:cNvPr>
          <p:cNvSpPr>
            <a:spLocks noGrp="1"/>
          </p:cNvSpPr>
          <p:nvPr>
            <p:ph type="sldNum" sz="quarter" idx="12"/>
          </p:nvPr>
        </p:nvSpPr>
        <p:spPr/>
        <p:txBody>
          <a:bodyPr/>
          <a:lstStyle/>
          <a:p>
            <a:fld id="{26C14A05-14E5-428D-BFA9-28A905C24ED8}" type="slidenum">
              <a:rPr lang="en-US" smtClean="0"/>
              <a:t>‹#›</a:t>
            </a:fld>
            <a:endParaRPr lang="en-US"/>
          </a:p>
        </p:txBody>
      </p:sp>
    </p:spTree>
    <p:extLst>
      <p:ext uri="{BB962C8B-B14F-4D97-AF65-F5344CB8AC3E}">
        <p14:creationId xmlns:p14="http://schemas.microsoft.com/office/powerpoint/2010/main" val="1255672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E923-C7F2-6B32-8A57-CD217D7059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2AD7ED-F15A-3C82-6960-963B72F8A4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8FFC2-40D9-310B-DE9A-3DA6A3A5CE0B}"/>
              </a:ext>
            </a:extLst>
          </p:cNvPr>
          <p:cNvSpPr>
            <a:spLocks noGrp="1"/>
          </p:cNvSpPr>
          <p:nvPr>
            <p:ph type="dt" sz="half" idx="10"/>
          </p:nvPr>
        </p:nvSpPr>
        <p:spPr/>
        <p:txBody>
          <a:bodyPr/>
          <a:lstStyle/>
          <a:p>
            <a:fld id="{989E4E05-C8AD-47C2-B40D-1A2D2FC85C04}" type="datetimeFigureOut">
              <a:rPr lang="en-US" smtClean="0"/>
              <a:t>4/4/2025</a:t>
            </a:fld>
            <a:endParaRPr lang="en-US"/>
          </a:p>
        </p:txBody>
      </p:sp>
      <p:sp>
        <p:nvSpPr>
          <p:cNvPr id="5" name="Footer Placeholder 4">
            <a:extLst>
              <a:ext uri="{FF2B5EF4-FFF2-40B4-BE49-F238E27FC236}">
                <a16:creationId xmlns:a16="http://schemas.microsoft.com/office/drawing/2014/main" id="{B036E23F-7862-D469-B00E-02ABF91B2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28781-062B-3890-E6EE-0BC5E23FF9F8}"/>
              </a:ext>
            </a:extLst>
          </p:cNvPr>
          <p:cNvSpPr>
            <a:spLocks noGrp="1"/>
          </p:cNvSpPr>
          <p:nvPr>
            <p:ph type="sldNum" sz="quarter" idx="12"/>
          </p:nvPr>
        </p:nvSpPr>
        <p:spPr/>
        <p:txBody>
          <a:bodyPr/>
          <a:lstStyle/>
          <a:p>
            <a:fld id="{26C14A05-14E5-428D-BFA9-28A905C24ED8}" type="slidenum">
              <a:rPr lang="en-US" smtClean="0"/>
              <a:t>‹#›</a:t>
            </a:fld>
            <a:endParaRPr lang="en-US"/>
          </a:p>
        </p:txBody>
      </p:sp>
    </p:spTree>
    <p:extLst>
      <p:ext uri="{BB962C8B-B14F-4D97-AF65-F5344CB8AC3E}">
        <p14:creationId xmlns:p14="http://schemas.microsoft.com/office/powerpoint/2010/main" val="3086445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1C8D29-07FA-0B42-2212-04B269760B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B9EE42-DFB3-C873-B794-5BE64CD4AB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EB027-7F38-CD02-A72B-2EC3DB77176A}"/>
              </a:ext>
            </a:extLst>
          </p:cNvPr>
          <p:cNvSpPr>
            <a:spLocks noGrp="1"/>
          </p:cNvSpPr>
          <p:nvPr>
            <p:ph type="dt" sz="half" idx="10"/>
          </p:nvPr>
        </p:nvSpPr>
        <p:spPr/>
        <p:txBody>
          <a:bodyPr/>
          <a:lstStyle/>
          <a:p>
            <a:fld id="{989E4E05-C8AD-47C2-B40D-1A2D2FC85C04}" type="datetimeFigureOut">
              <a:rPr lang="en-US" smtClean="0"/>
              <a:t>4/4/2025</a:t>
            </a:fld>
            <a:endParaRPr lang="en-US"/>
          </a:p>
        </p:txBody>
      </p:sp>
      <p:sp>
        <p:nvSpPr>
          <p:cNvPr id="5" name="Footer Placeholder 4">
            <a:extLst>
              <a:ext uri="{FF2B5EF4-FFF2-40B4-BE49-F238E27FC236}">
                <a16:creationId xmlns:a16="http://schemas.microsoft.com/office/drawing/2014/main" id="{455EA5A8-783A-6356-8F19-858D830E5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F05C4-10A2-56CA-9A1F-2E025A9C61FB}"/>
              </a:ext>
            </a:extLst>
          </p:cNvPr>
          <p:cNvSpPr>
            <a:spLocks noGrp="1"/>
          </p:cNvSpPr>
          <p:nvPr>
            <p:ph type="sldNum" sz="quarter" idx="12"/>
          </p:nvPr>
        </p:nvSpPr>
        <p:spPr/>
        <p:txBody>
          <a:bodyPr/>
          <a:lstStyle/>
          <a:p>
            <a:fld id="{26C14A05-14E5-428D-BFA9-28A905C24ED8}" type="slidenum">
              <a:rPr lang="en-US" smtClean="0"/>
              <a:t>‹#›</a:t>
            </a:fld>
            <a:endParaRPr lang="en-US"/>
          </a:p>
        </p:txBody>
      </p:sp>
    </p:spTree>
    <p:extLst>
      <p:ext uri="{BB962C8B-B14F-4D97-AF65-F5344CB8AC3E}">
        <p14:creationId xmlns:p14="http://schemas.microsoft.com/office/powerpoint/2010/main" val="67788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F41C99-B9AC-4C20-983D-A87BAD9FC504}"/>
              </a:ext>
            </a:extLst>
          </p:cNvPr>
          <p:cNvSpPr>
            <a:spLocks noGrp="1"/>
          </p:cNvSpPr>
          <p:nvPr>
            <p:ph type="title"/>
          </p:nvPr>
        </p:nvSpPr>
        <p:spPr>
          <a:xfrm>
            <a:off x="831850" y="1709738"/>
            <a:ext cx="10515600" cy="2852737"/>
          </a:xfrm>
          <a:prstGeom prst="rect">
            <a:avLst/>
          </a:prstGeom>
        </p:spPr>
        <p:txBody>
          <a:bodyPr anchor="b"/>
          <a:lstStyle>
            <a:lvl1pPr>
              <a:defRPr sz="6000"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EB9D56E1-004C-4257-9378-437E7671D669}"/>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Alibaba PuHuiTi" pitchFamily="18" charset="-122"/>
                <a:ea typeface="Alibaba PuHuiTi" pitchFamily="18"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E069AB6B-EECF-455B-9FFA-768A4B6D3A50}"/>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2025/4/4</a:t>
            </a:fld>
            <a:endParaRPr lang="zh-CN" altLang="en-US" dirty="0"/>
          </a:p>
        </p:txBody>
      </p:sp>
      <p:sp>
        <p:nvSpPr>
          <p:cNvPr id="5" name="页脚占位符 4">
            <a:extLst>
              <a:ext uri="{FF2B5EF4-FFF2-40B4-BE49-F238E27FC236}">
                <a16:creationId xmlns:a16="http://schemas.microsoft.com/office/drawing/2014/main" id="{99CE22D4-6ADE-41C5-9B14-1C2FBB280C26}"/>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6E32184D-9BFF-4992-8D90-61D6E07C9E8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6314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CD9B9-8D70-4F32-8BCF-A6D6E6F91BA0}"/>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059CB31-FAB9-4797-9F87-08662457A044}"/>
              </a:ext>
            </a:extLst>
          </p:cNvPr>
          <p:cNvSpPr>
            <a:spLocks noGrp="1"/>
          </p:cNvSpPr>
          <p:nvPr>
            <p:ph sz="half" idx="1"/>
          </p:nvPr>
        </p:nvSpPr>
        <p:spPr>
          <a:xfrm>
            <a:off x="838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4D7E2A11-6BBC-49F0-B07C-E0E154DDA80A}"/>
              </a:ext>
            </a:extLst>
          </p:cNvPr>
          <p:cNvSpPr>
            <a:spLocks noGrp="1"/>
          </p:cNvSpPr>
          <p:nvPr>
            <p:ph sz="half" idx="2"/>
          </p:nvPr>
        </p:nvSpPr>
        <p:spPr>
          <a:xfrm>
            <a:off x="6172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411E7575-A71B-4911-989F-EE91732F1C9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2025/4/4</a:t>
            </a:fld>
            <a:endParaRPr lang="zh-CN" altLang="en-US" dirty="0"/>
          </a:p>
        </p:txBody>
      </p:sp>
      <p:sp>
        <p:nvSpPr>
          <p:cNvPr id="6" name="页脚占位符 5">
            <a:extLst>
              <a:ext uri="{FF2B5EF4-FFF2-40B4-BE49-F238E27FC236}">
                <a16:creationId xmlns:a16="http://schemas.microsoft.com/office/drawing/2014/main" id="{85E05285-3348-4A85-B637-47FA09A7D79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2DA02FEB-D2EC-4808-8DCC-3AA966D3CC1B}"/>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50048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2025/4/4</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15478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2025/4/4</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
        <p:nvSpPr>
          <p:cNvPr id="11" name="TextBox 10"/>
          <p:cNvSpPr txBox="1"/>
          <p:nvPr userDrawn="1"/>
        </p:nvSpPr>
        <p:spPr>
          <a:xfrm>
            <a:off x="1475443" y="6733102"/>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50880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82EEE-87E8-4E6E-BCDA-CE4F0ED74AA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19BB196D-E7D7-49A3-8462-956EFD80777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2025/4/4</a:t>
            </a:fld>
            <a:endParaRPr lang="zh-CN" altLang="en-US" dirty="0"/>
          </a:p>
        </p:txBody>
      </p:sp>
      <p:sp>
        <p:nvSpPr>
          <p:cNvPr id="4" name="页脚占位符 3">
            <a:extLst>
              <a:ext uri="{FF2B5EF4-FFF2-40B4-BE49-F238E27FC236}">
                <a16:creationId xmlns:a16="http://schemas.microsoft.com/office/drawing/2014/main" id="{29C208EA-E8E7-43DC-A4BC-9C53B2699301}"/>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5" name="灯片编号占位符 4">
            <a:extLst>
              <a:ext uri="{FF2B5EF4-FFF2-40B4-BE49-F238E27FC236}">
                <a16:creationId xmlns:a16="http://schemas.microsoft.com/office/drawing/2014/main" id="{85C5EDCD-39C0-4F7A-9E19-B57F3083AF1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62432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0C23D66-D83F-4014-A8B4-8DCD9997A4E3}"/>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2025/4/4</a:t>
            </a:fld>
            <a:endParaRPr lang="zh-CN" altLang="en-US" dirty="0"/>
          </a:p>
        </p:txBody>
      </p:sp>
      <p:sp>
        <p:nvSpPr>
          <p:cNvPr id="3" name="页脚占位符 2">
            <a:extLst>
              <a:ext uri="{FF2B5EF4-FFF2-40B4-BE49-F238E27FC236}">
                <a16:creationId xmlns:a16="http://schemas.microsoft.com/office/drawing/2014/main" id="{120EA144-D34E-4A77-AB3B-6805BB0B0577}"/>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4" name="灯片编号占位符 3">
            <a:extLst>
              <a:ext uri="{FF2B5EF4-FFF2-40B4-BE49-F238E27FC236}">
                <a16:creationId xmlns:a16="http://schemas.microsoft.com/office/drawing/2014/main" id="{E4286206-A366-4124-853A-FEC7F13A246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426151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6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b="0" i="0" kern="1200">
          <a:solidFill>
            <a:schemeClr val="tx1"/>
          </a:solidFill>
          <a:latin typeface="Alibaba PuHuiTi" pitchFamily="18" charset="-122"/>
          <a:ea typeface="Alibaba PuHuiTi"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libaba PuHuiTi" pitchFamily="18" charset="-122"/>
          <a:ea typeface="Alibaba PuHuiTi"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libaba PuHuiTi" pitchFamily="18" charset="-122"/>
          <a:ea typeface="Alibaba PuHuiTi"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libaba PuHuiTi" pitchFamily="18" charset="-122"/>
          <a:ea typeface="Alibaba PuHuiTi"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20146B-A21B-6E7C-5746-8208F556A8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55D88D-17F3-6222-13F4-FBF0FB557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342DC8-B59C-68A9-A8CB-00E19C623E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018D1-DDE5-4FCB-805F-67E9283F6067}" type="datetimeFigureOut">
              <a:rPr lang="en-US" smtClean="0"/>
              <a:t>4/4/2025</a:t>
            </a:fld>
            <a:endParaRPr lang="en-US"/>
          </a:p>
        </p:txBody>
      </p:sp>
      <p:sp>
        <p:nvSpPr>
          <p:cNvPr id="5" name="Footer Placeholder 4">
            <a:extLst>
              <a:ext uri="{FF2B5EF4-FFF2-40B4-BE49-F238E27FC236}">
                <a16:creationId xmlns:a16="http://schemas.microsoft.com/office/drawing/2014/main" id="{AB286FCF-B1B2-9CF1-856A-6AB991D018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7DAD01-A0A5-D510-E11B-42A9B48BDB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CCF95-12F5-4076-A227-C0C984DB1EC2}" type="slidenum">
              <a:rPr lang="en-US" smtClean="0"/>
              <a:t>‹#›</a:t>
            </a:fld>
            <a:endParaRPr lang="en-US"/>
          </a:p>
        </p:txBody>
      </p:sp>
    </p:spTree>
    <p:extLst>
      <p:ext uri="{BB962C8B-B14F-4D97-AF65-F5344CB8AC3E}">
        <p14:creationId xmlns:p14="http://schemas.microsoft.com/office/powerpoint/2010/main" val="169092493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91E9C5-7D3A-BBEA-5155-29AB65B8E7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95D4D1-5DC7-0134-E3DE-7C58E10895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8D706-A0DA-C3F0-DEBA-A093AB85A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E4E05-C8AD-47C2-B40D-1A2D2FC85C04}" type="datetimeFigureOut">
              <a:rPr lang="en-US" smtClean="0"/>
              <a:t>4/4/2025</a:t>
            </a:fld>
            <a:endParaRPr lang="en-US"/>
          </a:p>
        </p:txBody>
      </p:sp>
      <p:sp>
        <p:nvSpPr>
          <p:cNvPr id="5" name="Footer Placeholder 4">
            <a:extLst>
              <a:ext uri="{FF2B5EF4-FFF2-40B4-BE49-F238E27FC236}">
                <a16:creationId xmlns:a16="http://schemas.microsoft.com/office/drawing/2014/main" id="{C945158D-0057-0042-03CD-C96669B250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78C7-6C55-482C-F672-34417285F2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14A05-14E5-428D-BFA9-28A905C24ED8}" type="slidenum">
              <a:rPr lang="en-US" smtClean="0"/>
              <a:t>‹#›</a:t>
            </a:fld>
            <a:endParaRPr lang="en-US"/>
          </a:p>
        </p:txBody>
      </p:sp>
    </p:spTree>
    <p:extLst>
      <p:ext uri="{BB962C8B-B14F-4D97-AF65-F5344CB8AC3E}">
        <p14:creationId xmlns:p14="http://schemas.microsoft.com/office/powerpoint/2010/main" val="55814393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8.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8.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5CCA3D-FFFD-4818-A5C2-914827A9BCDA}"/>
              </a:ext>
            </a:extLst>
          </p:cNvPr>
          <p:cNvPicPr>
            <a:picLocks noChangeAspect="1"/>
          </p:cNvPicPr>
          <p:nvPr/>
        </p:nvPicPr>
        <p:blipFill>
          <a:blip r:embed="rId2"/>
          <a:stretch>
            <a:fillRect/>
          </a:stretch>
        </p:blipFill>
        <p:spPr>
          <a:xfrm>
            <a:off x="2108870" y="1969129"/>
            <a:ext cx="7974259" cy="2505673"/>
          </a:xfrm>
          <a:prstGeom prst="rect">
            <a:avLst/>
          </a:prstGeom>
        </p:spPr>
      </p:pic>
    </p:spTree>
    <p:extLst>
      <p:ext uri="{BB962C8B-B14F-4D97-AF65-F5344CB8AC3E}">
        <p14:creationId xmlns:p14="http://schemas.microsoft.com/office/powerpoint/2010/main" val="229567575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331" y="612806"/>
            <a:ext cx="9845337" cy="1200329"/>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3.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Xếp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các</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mở</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kết</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ở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hai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tập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trên</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vào</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nhóm</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thích</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hợp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8D3036A-2A41-26F4-5F32-7F44E974C5D6}"/>
              </a:ext>
            </a:extLst>
          </p:cNvPr>
          <p:cNvPicPr>
            <a:picLocks noChangeAspect="1"/>
          </p:cNvPicPr>
          <p:nvPr/>
        </p:nvPicPr>
        <p:blipFill>
          <a:blip r:embed="rId2"/>
          <a:stretch>
            <a:fillRect/>
          </a:stretch>
        </p:blipFill>
        <p:spPr>
          <a:xfrm>
            <a:off x="1038225" y="2566987"/>
            <a:ext cx="10460358" cy="1538288"/>
          </a:xfrm>
          <a:prstGeom prst="rect">
            <a:avLst/>
          </a:prstGeom>
        </p:spPr>
      </p:pic>
    </p:spTree>
    <p:extLst>
      <p:ext uri="{BB962C8B-B14F-4D97-AF65-F5344CB8AC3E}">
        <p14:creationId xmlns:p14="http://schemas.microsoft.com/office/powerpoint/2010/main" val="267248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5EEE8DE-436F-0200-D692-7460F95AB12D}"/>
              </a:ext>
            </a:extLst>
          </p:cNvPr>
          <p:cNvGraphicFramePr>
            <a:graphicFrameLocks noGrp="1"/>
          </p:cNvGraphicFramePr>
          <p:nvPr>
            <p:extLst>
              <p:ext uri="{D42A27DB-BD31-4B8C-83A1-F6EECF244321}">
                <p14:modId xmlns:p14="http://schemas.microsoft.com/office/powerpoint/2010/main" val="4246552016"/>
              </p:ext>
            </p:extLst>
          </p:nvPr>
        </p:nvGraphicFramePr>
        <p:xfrm>
          <a:off x="1562100" y="1266825"/>
          <a:ext cx="9982200" cy="4014628"/>
        </p:xfrm>
        <a:graphic>
          <a:graphicData uri="http://schemas.openxmlformats.org/drawingml/2006/table">
            <a:tbl>
              <a:tblPr>
                <a:tableStyleId>{775DCB02-9BB8-47FD-8907-85C794F793BA}</a:tableStyleId>
              </a:tblPr>
              <a:tblGrid>
                <a:gridCol w="2457450">
                  <a:extLst>
                    <a:ext uri="{9D8B030D-6E8A-4147-A177-3AD203B41FA5}">
                      <a16:colId xmlns:a16="http://schemas.microsoft.com/office/drawing/2014/main" val="192010861"/>
                    </a:ext>
                  </a:extLst>
                </a:gridCol>
                <a:gridCol w="3019425">
                  <a:extLst>
                    <a:ext uri="{9D8B030D-6E8A-4147-A177-3AD203B41FA5}">
                      <a16:colId xmlns:a16="http://schemas.microsoft.com/office/drawing/2014/main" val="1618850691"/>
                    </a:ext>
                  </a:extLst>
                </a:gridCol>
                <a:gridCol w="4505325">
                  <a:extLst>
                    <a:ext uri="{9D8B030D-6E8A-4147-A177-3AD203B41FA5}">
                      <a16:colId xmlns:a16="http://schemas.microsoft.com/office/drawing/2014/main" val="2479686381"/>
                    </a:ext>
                  </a:extLst>
                </a:gridCol>
              </a:tblGrid>
              <a:tr h="1003657">
                <a:tc rowSpan="2">
                  <a:txBody>
                    <a:bodyPr/>
                    <a:lstStyle/>
                    <a:p>
                      <a:pPr algn="just"/>
                      <a:r>
                        <a:rPr lang="en-US" sz="4000" b="1" dirty="0" err="1">
                          <a:solidFill>
                            <a:srgbClr val="000000"/>
                          </a:solidFill>
                          <a:effectLst/>
                          <a:latin typeface="Cambria" panose="02040503050406030204" pitchFamily="18" charset="0"/>
                          <a:ea typeface="Cambria" panose="02040503050406030204" pitchFamily="18" charset="0"/>
                        </a:rPr>
                        <a:t>Mở</a:t>
                      </a:r>
                      <a:r>
                        <a:rPr lang="en-US" sz="4000" b="1" dirty="0">
                          <a:solidFill>
                            <a:srgbClr val="000000"/>
                          </a:solidFill>
                          <a:effectLst/>
                          <a:latin typeface="Cambria" panose="02040503050406030204" pitchFamily="18" charset="0"/>
                          <a:ea typeface="Cambria" panose="02040503050406030204" pitchFamily="18" charset="0"/>
                        </a:rPr>
                        <a:t> </a:t>
                      </a:r>
                      <a:r>
                        <a:rPr lang="en-US" sz="4000" b="1" dirty="0" err="1">
                          <a:solidFill>
                            <a:srgbClr val="000000"/>
                          </a:solidFill>
                          <a:effectLst/>
                          <a:latin typeface="Cambria" panose="02040503050406030204" pitchFamily="18" charset="0"/>
                          <a:ea typeface="Cambria" panose="02040503050406030204" pitchFamily="18" charset="0"/>
                        </a:rPr>
                        <a:t>bài</a:t>
                      </a:r>
                      <a:endParaRPr lang="en-US" sz="40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Mở</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2149285"/>
                  </a:ext>
                </a:extLst>
              </a:tr>
              <a:tr h="1003657">
                <a:tc vMerge="1">
                  <a:txBody>
                    <a:bodyPr/>
                    <a:lstStyle/>
                    <a:p>
                      <a:endParaRPr lang="en-US"/>
                    </a:p>
                  </a:txBody>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Mở</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9363557"/>
                  </a:ext>
                </a:extLst>
              </a:tr>
              <a:tr h="1003657">
                <a:tc rowSpan="2">
                  <a:txBody>
                    <a:bodyPr/>
                    <a:lstStyle/>
                    <a:p>
                      <a:pPr algn="just"/>
                      <a:r>
                        <a:rPr lang="en-US" sz="4000" b="1" dirty="0" err="1">
                          <a:solidFill>
                            <a:srgbClr val="000000"/>
                          </a:solidFill>
                          <a:effectLst/>
                          <a:latin typeface="Cambria" panose="02040503050406030204" pitchFamily="18" charset="0"/>
                          <a:ea typeface="Cambria" panose="02040503050406030204" pitchFamily="18" charset="0"/>
                        </a:rPr>
                        <a:t>Kết</a:t>
                      </a:r>
                      <a:r>
                        <a:rPr lang="en-US" sz="4000" b="1" dirty="0">
                          <a:solidFill>
                            <a:srgbClr val="000000"/>
                          </a:solidFill>
                          <a:effectLst/>
                          <a:latin typeface="Cambria" panose="02040503050406030204" pitchFamily="18" charset="0"/>
                          <a:ea typeface="Cambria" panose="02040503050406030204" pitchFamily="18" charset="0"/>
                        </a:rPr>
                        <a:t> </a:t>
                      </a:r>
                      <a:r>
                        <a:rPr lang="en-US" sz="4000" b="1" dirty="0" err="1">
                          <a:solidFill>
                            <a:srgbClr val="000000"/>
                          </a:solidFill>
                          <a:effectLst/>
                          <a:latin typeface="Cambria" panose="02040503050406030204" pitchFamily="18" charset="0"/>
                          <a:ea typeface="Cambria" panose="02040503050406030204" pitchFamily="18" charset="0"/>
                        </a:rPr>
                        <a:t>bài</a:t>
                      </a:r>
                      <a:endParaRPr lang="en-US" sz="40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Kết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970366"/>
                  </a:ext>
                </a:extLst>
              </a:tr>
              <a:tr h="1003657">
                <a:tc vMerge="1">
                  <a:txBody>
                    <a:bodyPr/>
                    <a:lstStyle/>
                    <a:p>
                      <a:endParaRPr lang="en-US"/>
                    </a:p>
                  </a:txBody>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Kết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7689147"/>
                  </a:ext>
                </a:extLst>
              </a:tr>
            </a:tbl>
          </a:graphicData>
        </a:graphic>
      </p:graphicFrame>
      <p:sp>
        <p:nvSpPr>
          <p:cNvPr id="3" name="TextBox 2">
            <a:extLst>
              <a:ext uri="{FF2B5EF4-FFF2-40B4-BE49-F238E27FC236}">
                <a16:creationId xmlns:a16="http://schemas.microsoft.com/office/drawing/2014/main" id="{81B7FDA1-377D-525A-F1C6-3238D5245E51}"/>
              </a:ext>
            </a:extLst>
          </p:cNvPr>
          <p:cNvSpPr txBox="1"/>
          <p:nvPr/>
        </p:nvSpPr>
        <p:spPr>
          <a:xfrm>
            <a:off x="7210425" y="1352550"/>
            <a:ext cx="5133975"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trực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tiếp</a:t>
            </a:r>
            <a:endParaRPr lang="vi-VN" sz="36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6E9F251-4AD5-D463-BFD7-AE8A1CCC065C}"/>
              </a:ext>
            </a:extLst>
          </p:cNvPr>
          <p:cNvSpPr txBox="1"/>
          <p:nvPr/>
        </p:nvSpPr>
        <p:spPr>
          <a:xfrm>
            <a:off x="7267575" y="2247900"/>
            <a:ext cx="5133975"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gián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tiếp</a:t>
            </a:r>
            <a:endParaRPr lang="vi-VN" sz="3600"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DC4350B-4855-F242-1A2C-5A00501AB346}"/>
              </a:ext>
            </a:extLst>
          </p:cNvPr>
          <p:cNvSpPr txBox="1"/>
          <p:nvPr/>
        </p:nvSpPr>
        <p:spPr>
          <a:xfrm>
            <a:off x="7258050" y="3343275"/>
            <a:ext cx="5133975"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không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mở</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rộng</a:t>
            </a:r>
            <a:endParaRPr lang="vi-VN" sz="2800"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8C58AECC-4B71-7184-97D5-12446E9D5CEC}"/>
              </a:ext>
            </a:extLst>
          </p:cNvPr>
          <p:cNvSpPr txBox="1"/>
          <p:nvPr/>
        </p:nvSpPr>
        <p:spPr>
          <a:xfrm>
            <a:off x="7353300" y="4352925"/>
            <a:ext cx="5133975"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mở</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rộng</a:t>
            </a:r>
            <a:endParaRPr lang="vi-VN"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7039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hia sẻ bộ phông nền học online (classroom background) cho giáo viên – học  sinh - Thái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36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52649" y="675431"/>
            <a:ext cx="9867901" cy="4401205"/>
          </a:xfrm>
          <a:prstGeom prst="rect">
            <a:avLst/>
          </a:prstGeom>
          <a:ln w="19050">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lvl="0" indent="-571500" algn="just">
              <a:buFont typeface="Arial" panose="020B0604020202020204" pitchFamily="34" charset="0"/>
              <a:buChar char="•"/>
            </a:pP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Mở bài trực tiếp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thường ngắn gọn, chỉ nêu tên cây , vị trí cây được trồng</a:t>
            </a:r>
            <a:r>
              <a:rPr lang="en-US"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a:t>
            </a:r>
          </a:p>
          <a:p>
            <a:pPr marL="571500" lvl="0" indent="-571500" algn="just">
              <a:buFont typeface="Arial" panose="020B0604020202020204" pitchFamily="34" charset="0"/>
              <a:buChar char="•"/>
            </a:pPr>
            <a:r>
              <a:rPr lang="en-US"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M</a:t>
            </a: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ở bài gián tiếp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thường bổ sung thông tin về kỉ niệm với cây , một câu chuyện liên quan đến cây .</a:t>
            </a:r>
          </a:p>
          <a:p>
            <a:pPr marL="571500" lvl="0" indent="-571500" algn="just">
              <a:buFont typeface="Arial" panose="020B0604020202020204" pitchFamily="34" charset="0"/>
              <a:buChar char="•"/>
            </a:pP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Kết bài mở rộng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có thể kể việc làm chăm sóc hoặc tác dụng của cây với con người ,..</a:t>
            </a:r>
          </a:p>
        </p:txBody>
      </p:sp>
      <p:pic>
        <p:nvPicPr>
          <p:cNvPr id="2" name="Picture 6" descr="Hình ảnh Học Sinh Hoạt Hình Minh Họa, Mở Hình Minh Họa, Phim Hoạt Hình Minh  Họa, Học Sinh Sinh Viên Tranh Minh Hoạ miễn phí tải tập tin PNG PSDComment  và">
            <a:extLst>
              <a:ext uri="{FF2B5EF4-FFF2-40B4-BE49-F238E27FC236}">
                <a16:creationId xmlns:a16="http://schemas.microsoft.com/office/drawing/2014/main" id="{E71B8B20-20A1-95B2-3A51-8523D06FE1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1102365" y="2917282"/>
            <a:ext cx="4798065" cy="479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1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623544" y="1977999"/>
            <a:ext cx="4444001" cy="4717270"/>
          </a:xfrm>
          <a:prstGeom prst="rect">
            <a:avLst/>
          </a:prstGeom>
        </p:spPr>
      </p:pic>
      <p:sp>
        <p:nvSpPr>
          <p:cNvPr id="17" name="TextBox 16"/>
          <p:cNvSpPr txBox="1"/>
          <p:nvPr/>
        </p:nvSpPr>
        <p:spPr>
          <a:xfrm>
            <a:off x="941269" y="1068394"/>
            <a:ext cx="10188056" cy="1446550"/>
          </a:xfrm>
          <a:prstGeom prst="rect">
            <a:avLst/>
          </a:prstGeom>
          <a:noFill/>
        </p:spPr>
        <p:txBody>
          <a:bodyPr wrap="square" rtlCol="0">
            <a:spAutoFit/>
          </a:bodyPr>
          <a:lstStyle/>
          <a:p>
            <a:pPr lvl="0" algn="ctr">
              <a:defRPr/>
            </a:pP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4.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mở</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kết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cho</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miêu</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tả</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một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biết</a:t>
            </a:r>
            <a:endParaRPr kumimoji="0" lang="en-US" sz="4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2" name="Picture 1">
            <a:extLst>
              <a:ext uri="{FF2B5EF4-FFF2-40B4-BE49-F238E27FC236}">
                <a16:creationId xmlns:a16="http://schemas.microsoft.com/office/drawing/2014/main" id="{4002AD9A-E43D-444B-1C7B-7C7EB82660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257176" y="2876550"/>
            <a:ext cx="3981450" cy="3981450"/>
          </a:xfrm>
          <a:prstGeom prst="rect">
            <a:avLst/>
          </a:prstGeom>
        </p:spPr>
      </p:pic>
    </p:spTree>
    <p:extLst>
      <p:ext uri="{BB962C8B-B14F-4D97-AF65-F5344CB8AC3E}">
        <p14:creationId xmlns:p14="http://schemas.microsoft.com/office/powerpoint/2010/main" val="1032386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30CF3-BD1C-CB7A-DC12-8DBCF7A00AC7}"/>
              </a:ext>
            </a:extLst>
          </p:cNvPr>
          <p:cNvSpPr txBox="1"/>
          <p:nvPr/>
        </p:nvSpPr>
        <p:spPr>
          <a:xfrm>
            <a:off x="1009650" y="1152525"/>
            <a:ext cx="10134600" cy="4524315"/>
          </a:xfrm>
          <a:prstGeom prst="rect">
            <a:avLst/>
          </a:prstGeom>
          <a:noFill/>
        </p:spPr>
        <p:txBody>
          <a:bodyPr wrap="square" rtlCol="0">
            <a:spAutoFit/>
          </a:bodyPr>
          <a:lstStyle/>
          <a:p>
            <a:pPr algn="ctr"/>
            <a:r>
              <a:rPr lang="en-US" sz="3600" b="1" i="0" dirty="0" err="1">
                <a:solidFill>
                  <a:srgbClr val="000000"/>
                </a:solidFill>
                <a:effectLst/>
                <a:latin typeface="Cambria" panose="02040503050406030204" pitchFamily="18" charset="0"/>
                <a:ea typeface="Cambria" panose="02040503050406030204" pitchFamily="18" charset="0"/>
              </a:rPr>
              <a:t>Ví</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dụ</a:t>
            </a:r>
            <a:r>
              <a:rPr lang="en-US" sz="3600" b="1"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Mở bài gián tiếp:</a:t>
            </a:r>
          </a:p>
          <a:p>
            <a:pPr algn="just"/>
            <a:r>
              <a:rPr lang="en-US" sz="3600" b="0"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p:txBody>
      </p:sp>
    </p:spTree>
    <p:extLst>
      <p:ext uri="{BB962C8B-B14F-4D97-AF65-F5344CB8AC3E}">
        <p14:creationId xmlns:p14="http://schemas.microsoft.com/office/powerpoint/2010/main" val="3612739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30CF3-BD1C-CB7A-DC12-8DBCF7A00AC7}"/>
              </a:ext>
            </a:extLst>
          </p:cNvPr>
          <p:cNvSpPr txBox="1"/>
          <p:nvPr/>
        </p:nvSpPr>
        <p:spPr>
          <a:xfrm>
            <a:off x="1038225" y="1152525"/>
            <a:ext cx="10134600" cy="3970318"/>
          </a:xfrm>
          <a:prstGeom prst="rect">
            <a:avLst/>
          </a:prstGeom>
          <a:noFill/>
        </p:spPr>
        <p:txBody>
          <a:bodyPr wrap="square" rtlCol="0">
            <a:spAutoFit/>
          </a:bodyPr>
          <a:lstStyle/>
          <a:p>
            <a:pPr lvl="0" algn="ctr"/>
            <a:r>
              <a:rPr lang="vi-VN" sz="3600" b="1" dirty="0">
                <a:solidFill>
                  <a:srgbClr val="000000"/>
                </a:solidFill>
                <a:latin typeface="Cambria" panose="02040503050406030204" pitchFamily="18" charset="0"/>
                <a:ea typeface="Cambria" panose="02040503050406030204" pitchFamily="18" charset="0"/>
              </a:rPr>
              <a:t>Kết bài mở rộng:</a:t>
            </a:r>
          </a:p>
          <a:p>
            <a:pPr lvl="0" algn="just"/>
            <a:r>
              <a:rPr lang="en-US" sz="3600" dirty="0">
                <a:solidFill>
                  <a:srgbClr val="000000"/>
                </a:solidFill>
                <a:latin typeface="Cambria" panose="02040503050406030204" pitchFamily="18" charset="0"/>
                <a:ea typeface="Cambria" panose="02040503050406030204" pitchFamily="18" charset="0"/>
              </a:rPr>
              <a:t>   </a:t>
            </a:r>
            <a:r>
              <a:rPr lang="vi-VN" sz="3600" dirty="0">
                <a:solidFill>
                  <a:srgbClr val="000000"/>
                </a:solidFill>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endParaRPr kumimoji="0" lang="vi-VN" sz="36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83448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6">
            <a:extLst>
              <a:ext uri="{FF2B5EF4-FFF2-40B4-BE49-F238E27FC236}">
                <a16:creationId xmlns:a16="http://schemas.microsoft.com/office/drawing/2014/main" id="{D2F2ACDF-06F0-5F4B-95FE-20BC4159C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1634" y="170552"/>
            <a:ext cx="7529079" cy="6516895"/>
          </a:xfrm>
          <a:prstGeom prst="rect">
            <a:avLst/>
          </a:prstGeom>
        </p:spPr>
      </p:pic>
      <p:pic>
        <p:nvPicPr>
          <p:cNvPr id="4" name="Picture 3">
            <a:extLst>
              <a:ext uri="{FF2B5EF4-FFF2-40B4-BE49-F238E27FC236}">
                <a16:creationId xmlns:a16="http://schemas.microsoft.com/office/drawing/2014/main" id="{D1BDBF4D-E64F-4928-A4FD-310146931E65}"/>
              </a:ext>
            </a:extLst>
          </p:cNvPr>
          <p:cNvPicPr>
            <a:picLocks noChangeAspect="1"/>
          </p:cNvPicPr>
          <p:nvPr/>
        </p:nvPicPr>
        <p:blipFill>
          <a:blip r:embed="rId3"/>
          <a:stretch>
            <a:fillRect/>
          </a:stretch>
        </p:blipFill>
        <p:spPr>
          <a:xfrm>
            <a:off x="1125166" y="1471535"/>
            <a:ext cx="6767147" cy="3017782"/>
          </a:xfrm>
          <a:prstGeom prst="rect">
            <a:avLst/>
          </a:prstGeom>
        </p:spPr>
      </p:pic>
    </p:spTree>
    <p:extLst>
      <p:ext uri="{BB962C8B-B14F-4D97-AF65-F5344CB8AC3E}">
        <p14:creationId xmlns:p14="http://schemas.microsoft.com/office/powerpoint/2010/main" val="34366839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F710F2A4-2ED1-4040-A7E7-562555833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0615" y="1846091"/>
            <a:ext cx="5766743" cy="5011909"/>
          </a:xfrm>
          <a:prstGeom prst="rect">
            <a:avLst/>
          </a:prstGeom>
        </p:spPr>
      </p:pic>
      <p:pic>
        <p:nvPicPr>
          <p:cNvPr id="3" name="Picture 29">
            <a:extLst>
              <a:ext uri="{FF2B5EF4-FFF2-40B4-BE49-F238E27FC236}">
                <a16:creationId xmlns:a16="http://schemas.microsoft.com/office/drawing/2014/main" id="{A6852DF7-ACCE-6503-8AD1-A1EA153B7F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9124" y="1715677"/>
            <a:ext cx="7591425" cy="3018248"/>
          </a:xfrm>
          <a:prstGeom prst="rect">
            <a:avLst/>
          </a:prstGeom>
        </p:spPr>
      </p:pic>
      <p:sp>
        <p:nvSpPr>
          <p:cNvPr id="4" name="TextBox 3">
            <a:extLst>
              <a:ext uri="{FF2B5EF4-FFF2-40B4-BE49-F238E27FC236}">
                <a16:creationId xmlns:a16="http://schemas.microsoft.com/office/drawing/2014/main" id="{4969F1AB-877E-083A-A166-67ABB7E3479C}"/>
              </a:ext>
            </a:extLst>
          </p:cNvPr>
          <p:cNvSpPr txBox="1"/>
          <p:nvPr/>
        </p:nvSpPr>
        <p:spPr>
          <a:xfrm>
            <a:off x="561974" y="2049266"/>
            <a:ext cx="7359271" cy="2123658"/>
          </a:xfrm>
          <a:prstGeom prst="rect">
            <a:avLst/>
          </a:prstGeom>
          <a:noFill/>
        </p:spPr>
        <p:txBody>
          <a:bodyPr wrap="square" rtlCol="0">
            <a:spAutoFit/>
          </a:bodyPr>
          <a:lstStyle/>
          <a:p>
            <a:pPr lvl="0" algn="ctr"/>
            <a:r>
              <a:rPr lang="en-US" sz="4400" b="1" dirty="0" err="1">
                <a:solidFill>
                  <a:sysClr val="windowText" lastClr="000000"/>
                </a:solidFill>
                <a:latin typeface="Cambria" panose="02040503050406030204" pitchFamily="18" charset="0"/>
                <a:ea typeface="Cambria" panose="02040503050406030204" pitchFamily="18" charset="0"/>
              </a:rPr>
              <a:t>Về</a:t>
            </a:r>
            <a:r>
              <a:rPr lang="en-US" sz="4400" b="1" dirty="0">
                <a:solidFill>
                  <a:sysClr val="windowText" lastClr="000000"/>
                </a:solidFill>
                <a:latin typeface="Cambria" panose="02040503050406030204" pitchFamily="18" charset="0"/>
                <a:ea typeface="Cambria" panose="02040503050406030204" pitchFamily="18" charset="0"/>
              </a:rPr>
              <a:t> </a:t>
            </a:r>
            <a:r>
              <a:rPr lang="en-US" sz="4400" b="1" dirty="0" err="1">
                <a:solidFill>
                  <a:sysClr val="windowText" lastClr="000000"/>
                </a:solidFill>
                <a:latin typeface="Cambria" panose="02040503050406030204" pitchFamily="18" charset="0"/>
                <a:ea typeface="Cambria" panose="02040503050406030204" pitchFamily="18" charset="0"/>
              </a:rPr>
              <a:t>nhà</a:t>
            </a:r>
            <a:r>
              <a:rPr lang="en-US" sz="4400" dirty="0">
                <a:solidFill>
                  <a:sysClr val="windowText" lastClr="000000"/>
                </a:solidFill>
                <a:latin typeface="Cambria" panose="02040503050406030204" pitchFamily="18" charset="0"/>
                <a:ea typeface="Cambria" panose="02040503050406030204" pitchFamily="18" charset="0"/>
              </a:rPr>
              <a:t>: </a:t>
            </a:r>
            <a:r>
              <a:rPr lang="vi-VN" sz="4400" dirty="0">
                <a:solidFill>
                  <a:sysClr val="windowText" lastClr="000000"/>
                </a:solidFill>
                <a:latin typeface="Cambria" panose="02040503050406030204" pitchFamily="18" charset="0"/>
                <a:ea typeface="Cambria" panose="02040503050406030204" pitchFamily="18" charset="0"/>
              </a:rPr>
              <a:t>Tìm đọc những bài văn miêu tả cây cối để học tập cách viết mở bài, kết bài.</a:t>
            </a:r>
            <a:endParaRPr kumimoji="0" lang="en-US"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41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a:extLst>
              <a:ext uri="{FF2B5EF4-FFF2-40B4-BE49-F238E27FC236}">
                <a16:creationId xmlns:a16="http://schemas.microsoft.com/office/drawing/2014/main" id="{E6A22261-E326-4089-9BE3-DA504928A4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1547" y="341105"/>
            <a:ext cx="7529079" cy="6516895"/>
          </a:xfrm>
          <a:prstGeom prst="rect">
            <a:avLst/>
          </a:prstGeom>
        </p:spPr>
      </p:pic>
      <p:pic>
        <p:nvPicPr>
          <p:cNvPr id="2" name="Picture 1">
            <a:extLst>
              <a:ext uri="{FF2B5EF4-FFF2-40B4-BE49-F238E27FC236}">
                <a16:creationId xmlns:a16="http://schemas.microsoft.com/office/drawing/2014/main" id="{C99A917C-61A3-4C57-9736-B5C5ADEBF7C1}"/>
              </a:ext>
            </a:extLst>
          </p:cNvPr>
          <p:cNvPicPr>
            <a:picLocks noChangeAspect="1"/>
          </p:cNvPicPr>
          <p:nvPr/>
        </p:nvPicPr>
        <p:blipFill>
          <a:blip r:embed="rId3"/>
          <a:stretch>
            <a:fillRect/>
          </a:stretch>
        </p:blipFill>
        <p:spPr>
          <a:xfrm>
            <a:off x="5597255" y="923327"/>
            <a:ext cx="5828281" cy="5011346"/>
          </a:xfrm>
          <a:prstGeom prst="rect">
            <a:avLst/>
          </a:prstGeom>
        </p:spPr>
      </p:pic>
    </p:spTree>
    <p:extLst>
      <p:ext uri="{BB962C8B-B14F-4D97-AF65-F5344CB8AC3E}">
        <p14:creationId xmlns:p14="http://schemas.microsoft.com/office/powerpoint/2010/main" val="34654032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9249" y="2666700"/>
            <a:ext cx="4037559" cy="4285835"/>
          </a:xfrm>
          <a:prstGeom prst="rect">
            <a:avLst/>
          </a:prstGeom>
        </p:spPr>
      </p:pic>
      <p:sp>
        <p:nvSpPr>
          <p:cNvPr id="17" name="TextBox 16"/>
          <p:cNvSpPr txBox="1"/>
          <p:nvPr/>
        </p:nvSpPr>
        <p:spPr>
          <a:xfrm>
            <a:off x="1465144" y="891940"/>
            <a:ext cx="10188056" cy="1446550"/>
          </a:xfrm>
          <a:prstGeom prst="rect">
            <a:avLst/>
          </a:prstGeom>
          <a:noFill/>
        </p:spPr>
        <p:txBody>
          <a:bodyPr wrap="square" rtlCol="0">
            <a:spAutoFit/>
          </a:bodyPr>
          <a:lstStyle/>
          <a:p>
            <a:pPr lvl="0" algn="ct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1. Khi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miêu</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tả</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cối</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ta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cần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dùng</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những</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giác</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quan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nào</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 </a:t>
            </a:r>
            <a:endParaRPr kumimoji="0" lang="en-US" sz="4400" b="1" i="0" u="none" strike="noStrike" kern="1200" cap="none" spc="0" normalizeH="0" baseline="0" noProof="0" dirty="0">
              <a:ln>
                <a:noFill/>
              </a:ln>
              <a:solidFill>
                <a:srgbClr val="FF5D1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08427A9B-2751-4B35-A535-5BBE46A5E2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8629649" y="3088405"/>
            <a:ext cx="3769595" cy="3769595"/>
          </a:xfrm>
          <a:prstGeom prst="rect">
            <a:avLst/>
          </a:prstGeom>
        </p:spPr>
      </p:pic>
      <p:pic>
        <p:nvPicPr>
          <p:cNvPr id="3" name="Picture 29">
            <a:extLst>
              <a:ext uri="{FF2B5EF4-FFF2-40B4-BE49-F238E27FC236}">
                <a16:creationId xmlns:a16="http://schemas.microsoft.com/office/drawing/2014/main" id="{76D820A3-A903-BDE7-D56A-3C7DA8B642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90850" y="3125377"/>
            <a:ext cx="6229350" cy="2024010"/>
          </a:xfrm>
          <a:prstGeom prst="rect">
            <a:avLst/>
          </a:prstGeom>
        </p:spPr>
      </p:pic>
      <p:sp>
        <p:nvSpPr>
          <p:cNvPr id="5" name="TextBox 4">
            <a:extLst>
              <a:ext uri="{FF2B5EF4-FFF2-40B4-BE49-F238E27FC236}">
                <a16:creationId xmlns:a16="http://schemas.microsoft.com/office/drawing/2014/main" id="{C745FE1B-6CDF-D8A5-F979-8CAD9F250881}"/>
              </a:ext>
            </a:extLst>
          </p:cNvPr>
          <p:cNvSpPr txBox="1"/>
          <p:nvPr/>
        </p:nvSpPr>
        <p:spPr>
          <a:xfrm>
            <a:off x="3114675" y="3363716"/>
            <a:ext cx="6038850" cy="1323439"/>
          </a:xfrm>
          <a:prstGeom prst="rect">
            <a:avLst/>
          </a:prstGeom>
          <a:noFill/>
        </p:spPr>
        <p:txBody>
          <a:bodyPr wrap="square" rtlCol="0">
            <a:spAutoFit/>
          </a:bodyPr>
          <a:lstStyle/>
          <a:p>
            <a:pPr lvl="0" algn="ctr"/>
            <a:r>
              <a:rPr lang="vi-VN" sz="4000" dirty="0">
                <a:solidFill>
                  <a:sysClr val="windowText" lastClr="000000"/>
                </a:solidFill>
                <a:latin typeface="Cambria" panose="02040503050406030204" pitchFamily="18" charset="0"/>
                <a:ea typeface="Cambria" panose="02040503050406030204" pitchFamily="18" charset="0"/>
              </a:rPr>
              <a:t>mắt nhìn, tai nghe, mũi ngửi,</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tay</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chạm</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lưỡi</a:t>
            </a:r>
            <a:r>
              <a:rPr lang="en-US" sz="4000" dirty="0">
                <a:solidFill>
                  <a:sysClr val="windowText" lastClr="000000"/>
                </a:solidFill>
                <a:latin typeface="Cambria" panose="02040503050406030204" pitchFamily="18" charset="0"/>
                <a:ea typeface="Cambria" panose="02040503050406030204" pitchFamily="18" charset="0"/>
              </a:rPr>
              <a:t> </a:t>
            </a:r>
            <a:r>
              <a:rPr lang="en-US" sz="4000" dirty="0" err="1">
                <a:solidFill>
                  <a:sysClr val="windowText" lastClr="000000"/>
                </a:solidFill>
                <a:latin typeface="Cambria" panose="02040503050406030204" pitchFamily="18" charset="0"/>
                <a:ea typeface="Cambria" panose="02040503050406030204" pitchFamily="18" charset="0"/>
              </a:rPr>
              <a:t>nếm</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4718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9249" y="2666700"/>
            <a:ext cx="4037559" cy="4285835"/>
          </a:xfrm>
          <a:prstGeom prst="rect">
            <a:avLst/>
          </a:prstGeom>
        </p:spPr>
      </p:pic>
      <p:sp>
        <p:nvSpPr>
          <p:cNvPr id="17" name="TextBox 16"/>
          <p:cNvSpPr txBox="1"/>
          <p:nvPr/>
        </p:nvSpPr>
        <p:spPr>
          <a:xfrm>
            <a:off x="1465144" y="891940"/>
            <a:ext cx="10188056" cy="1446550"/>
          </a:xfrm>
          <a:prstGeom prst="rect">
            <a:avLst/>
          </a:prstGeom>
          <a:noFill/>
        </p:spPr>
        <p:txBody>
          <a:bodyPr wrap="square" rtlCol="0">
            <a:spAutoFit/>
          </a:bodyPr>
          <a:lstStyle/>
          <a:p>
            <a:pPr lvl="0" algn="ct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2. Khi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quan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sát</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bao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quát</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cối</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 ta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cần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quan</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sát</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những</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đặc</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điểm</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nào</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của</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FF5D10"/>
                </a:solidFill>
                <a:latin typeface="Cambria" panose="02040503050406030204" pitchFamily="18" charset="0"/>
                <a:ea typeface="Cambria" panose="02040503050406030204" pitchFamily="18" charset="0"/>
                <a:cs typeface="#9Slide03 Arima Madurai Black" panose="00000A00000000000000" pitchFamily="2" charset="0"/>
              </a:rPr>
              <a:t>? </a:t>
            </a:r>
            <a:endParaRPr kumimoji="0" lang="en-US" sz="4400" b="1" i="0" u="none" strike="noStrike" kern="1200" cap="none" spc="0" normalizeH="0" baseline="0" noProof="0" dirty="0">
              <a:ln>
                <a:noFill/>
              </a:ln>
              <a:solidFill>
                <a:srgbClr val="FF5D1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08427A9B-2751-4B35-A535-5BBE46A5E2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8629649" y="3088405"/>
            <a:ext cx="3769595" cy="3769595"/>
          </a:xfrm>
          <a:prstGeom prst="rect">
            <a:avLst/>
          </a:prstGeom>
        </p:spPr>
      </p:pic>
      <p:pic>
        <p:nvPicPr>
          <p:cNvPr id="3" name="Picture 29">
            <a:extLst>
              <a:ext uri="{FF2B5EF4-FFF2-40B4-BE49-F238E27FC236}">
                <a16:creationId xmlns:a16="http://schemas.microsoft.com/office/drawing/2014/main" id="{76D820A3-A903-BDE7-D56A-3C7DA8B642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90850" y="3125377"/>
            <a:ext cx="6229350" cy="2024010"/>
          </a:xfrm>
          <a:prstGeom prst="rect">
            <a:avLst/>
          </a:prstGeom>
        </p:spPr>
      </p:pic>
      <p:sp>
        <p:nvSpPr>
          <p:cNvPr id="5" name="TextBox 4">
            <a:extLst>
              <a:ext uri="{FF2B5EF4-FFF2-40B4-BE49-F238E27FC236}">
                <a16:creationId xmlns:a16="http://schemas.microsoft.com/office/drawing/2014/main" id="{C745FE1B-6CDF-D8A5-F979-8CAD9F250881}"/>
              </a:ext>
            </a:extLst>
          </p:cNvPr>
          <p:cNvSpPr txBox="1"/>
          <p:nvPr/>
        </p:nvSpPr>
        <p:spPr>
          <a:xfrm>
            <a:off x="3067050" y="3620891"/>
            <a:ext cx="6038850" cy="707886"/>
          </a:xfrm>
          <a:prstGeom prst="rect">
            <a:avLst/>
          </a:prstGeom>
          <a:noFill/>
        </p:spPr>
        <p:txBody>
          <a:bodyPr wrap="square" rtlCol="0">
            <a:spAutoFit/>
          </a:bodyPr>
          <a:lstStyle/>
          <a:p>
            <a:pPr lvl="0" algn="ctr"/>
            <a:r>
              <a:rPr lang="vi-VN" sz="4000" dirty="0">
                <a:solidFill>
                  <a:sysClr val="windowText" lastClr="000000"/>
                </a:solidFill>
                <a:latin typeface="Cambria" panose="02040503050406030204" pitchFamily="18" charset="0"/>
                <a:ea typeface="Cambria" panose="02040503050406030204" pitchFamily="18" charset="0"/>
              </a:rPr>
              <a:t>hình dáng, tán lá , ...</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731317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8FAA4B2-A78C-E144-9F49-C823AAE63955}"/>
              </a:ext>
            </a:extLst>
          </p:cNvPr>
          <p:cNvSpPr txBox="1"/>
          <p:nvPr/>
        </p:nvSpPr>
        <p:spPr>
          <a:xfrm>
            <a:off x="5607149" y="1482228"/>
            <a:ext cx="1229826"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2400" b="0" i="0" u="none" strike="noStrike" kern="1200" cap="none" spc="0" normalizeH="0" baseline="0" noProof="0" dirty="0">
                <a:ln>
                  <a:noFill/>
                </a:ln>
                <a:solidFill>
                  <a:prstClr val="white"/>
                </a:solidFill>
                <a:effectLst/>
                <a:uLnTx/>
                <a:uFillTx/>
                <a:latin typeface="微软雅黑" panose="020F0502020204030204"/>
                <a:cs typeface="+mn-ea"/>
                <a:sym typeface="+mn-lt"/>
              </a:rPr>
              <a:t>LOGO</a:t>
            </a:r>
            <a:endParaRPr kumimoji="1" lang="zh-CN" altLang="en-US" sz="2400" b="0" i="0" u="none" strike="noStrike" kern="1200" cap="none" spc="0" normalizeH="0" baseline="0" noProof="0" dirty="0">
              <a:ln>
                <a:noFill/>
              </a:ln>
              <a:solidFill>
                <a:prstClr val="white"/>
              </a:solidFill>
              <a:effectLst/>
              <a:uLnTx/>
              <a:uFillTx/>
              <a:latin typeface="微软雅黑" panose="020F0502020204030204"/>
              <a:cs typeface="+mn-ea"/>
              <a:sym typeface="+mn-lt"/>
            </a:endParaRPr>
          </a:p>
        </p:txBody>
      </p:sp>
      <p:pic>
        <p:nvPicPr>
          <p:cNvPr id="15" name="图片 41">
            <a:extLst>
              <a:ext uri="{FF2B5EF4-FFF2-40B4-BE49-F238E27FC236}">
                <a16:creationId xmlns:a16="http://schemas.microsoft.com/office/drawing/2014/main" id="{755989F6-FBC3-3F40-9899-65B101C553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30" r="-1652"/>
          <a:stretch/>
        </p:blipFill>
        <p:spPr>
          <a:xfrm>
            <a:off x="236921" y="4089870"/>
            <a:ext cx="4809324" cy="3454088"/>
          </a:xfrm>
          <a:prstGeom prst="rect">
            <a:avLst/>
          </a:prstGeom>
        </p:spPr>
      </p:pic>
      <p:pic>
        <p:nvPicPr>
          <p:cNvPr id="2" name="Picture 1">
            <a:extLst>
              <a:ext uri="{FF2B5EF4-FFF2-40B4-BE49-F238E27FC236}">
                <a16:creationId xmlns:a16="http://schemas.microsoft.com/office/drawing/2014/main" id="{D3A34C35-C162-84E6-F700-70752C859868}"/>
              </a:ext>
            </a:extLst>
          </p:cNvPr>
          <p:cNvPicPr>
            <a:picLocks noChangeAspect="1"/>
          </p:cNvPicPr>
          <p:nvPr/>
        </p:nvPicPr>
        <p:blipFill>
          <a:blip r:embed="rId3"/>
          <a:stretch>
            <a:fillRect/>
          </a:stretch>
        </p:blipFill>
        <p:spPr>
          <a:xfrm rot="486726">
            <a:off x="3945873" y="184867"/>
            <a:ext cx="4585144" cy="1616311"/>
          </a:xfrm>
          <a:prstGeom prst="rect">
            <a:avLst/>
          </a:prstGeom>
        </p:spPr>
      </p:pic>
      <p:pic>
        <p:nvPicPr>
          <p:cNvPr id="5" name="Picture 4">
            <a:extLst>
              <a:ext uri="{FF2B5EF4-FFF2-40B4-BE49-F238E27FC236}">
                <a16:creationId xmlns:a16="http://schemas.microsoft.com/office/drawing/2014/main" id="{C76D5DAF-6057-1568-0332-518885EA9E93}"/>
              </a:ext>
            </a:extLst>
          </p:cNvPr>
          <p:cNvPicPr>
            <a:picLocks noChangeAspect="1"/>
          </p:cNvPicPr>
          <p:nvPr/>
        </p:nvPicPr>
        <p:blipFill>
          <a:blip r:embed="rId4"/>
          <a:stretch>
            <a:fillRect/>
          </a:stretch>
        </p:blipFill>
        <p:spPr>
          <a:xfrm>
            <a:off x="1780411" y="1616843"/>
            <a:ext cx="8821677" cy="2786113"/>
          </a:xfrm>
          <a:prstGeom prst="rect">
            <a:avLst/>
          </a:prstGeom>
        </p:spPr>
      </p:pic>
    </p:spTree>
    <p:extLst>
      <p:ext uri="{BB962C8B-B14F-4D97-AF65-F5344CB8AC3E}">
        <p14:creationId xmlns:p14="http://schemas.microsoft.com/office/powerpoint/2010/main" val="8551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7350" y="454045"/>
            <a:ext cx="8171214" cy="646331"/>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1.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Đọc</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văn</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sau</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và</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trả</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lời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câu</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hỏi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4BA1F02-2247-1BE1-35BA-F7C908622E93}"/>
              </a:ext>
            </a:extLst>
          </p:cNvPr>
          <p:cNvSpPr txBox="1"/>
          <p:nvPr/>
        </p:nvSpPr>
        <p:spPr>
          <a:xfrm>
            <a:off x="1000125" y="1666875"/>
            <a:ext cx="10010775" cy="4093428"/>
          </a:xfrm>
          <a:prstGeom prst="rect">
            <a:avLst/>
          </a:prstGeom>
          <a:noFill/>
        </p:spPr>
        <p:txBody>
          <a:bodyPr wrap="square" rtlCol="0">
            <a:spAutoFit/>
          </a:bodyPr>
          <a:lstStyle/>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Mảnh vườn nhỏ sau nhà ông bà có trồng một cây khế.</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Từ một cây khế bé nhỏ khẳng khiu, vậy mà cây lớn vùn vụt, trổ đầy hoa tím đến nỗi ong vàng ham mật rủ nhau về xây tổ trên cành. Rồi khế ra quả từng chùm, từng chùm lủng lẳng. Quả nào cũng to, mỡ màng, mọng nước, kéo trĩu cả cành xuống. Bà tha hồ làm nộm, rang tép và kho cá với khế. Giáp Tết vừa rồi, ông phân phát từng chùm khế thật đẹp, tặng khách đến nhà chơi. Ông bảo đó là lộc của vườn nhà.</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Cùng với cây cam, cây bưởi, cây hồng, cây khế mang lại vẻ đẹp bình dị cho mảnh vườn nhỏ nhà ông bà.</a:t>
            </a:r>
          </a:p>
          <a:p>
            <a:pPr algn="r"/>
            <a:r>
              <a:rPr lang="vi-VN" sz="2600" b="0" i="1" dirty="0">
                <a:solidFill>
                  <a:srgbClr val="000000"/>
                </a:solidFill>
                <a:effectLst/>
                <a:latin typeface="Cambria" panose="02040503050406030204" pitchFamily="18" charset="0"/>
                <a:ea typeface="Cambria" panose="02040503050406030204" pitchFamily="18" charset="0"/>
              </a:rPr>
              <a:t>(Theo </a:t>
            </a:r>
            <a:r>
              <a:rPr lang="vi-VN" sz="2600" b="0" i="0" dirty="0">
                <a:solidFill>
                  <a:srgbClr val="000000"/>
                </a:solidFill>
                <a:effectLst/>
                <a:latin typeface="Cambria" panose="02040503050406030204" pitchFamily="18" charset="0"/>
                <a:ea typeface="Cambria" panose="02040503050406030204" pitchFamily="18" charset="0"/>
              </a:rPr>
              <a:t>Vũ Tú Nam</a:t>
            </a:r>
            <a:r>
              <a:rPr lang="vi-VN" sz="2600" b="0" i="1" dirty="0">
                <a:solidFill>
                  <a:srgbClr val="000000"/>
                </a:solidFill>
                <a:effectLst/>
                <a:latin typeface="Cambria" panose="02040503050406030204" pitchFamily="18" charset="0"/>
                <a:ea typeface="Cambria" panose="02040503050406030204" pitchFamily="18" charset="0"/>
              </a:rPr>
              <a:t>)</a:t>
            </a:r>
            <a:endParaRPr lang="vi-VN" sz="2600" b="0" i="0" dirty="0">
              <a:solidFill>
                <a:srgbClr val="000000"/>
              </a:solidFill>
              <a:effectLst/>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41E7393B-7FB6-0DE5-0F11-FC25093AEF4F}"/>
              </a:ext>
            </a:extLst>
          </p:cNvPr>
          <p:cNvSpPr/>
          <p:nvPr/>
        </p:nvSpPr>
        <p:spPr>
          <a:xfrm>
            <a:off x="1247775" y="1743075"/>
            <a:ext cx="7724775" cy="3429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EF4170-D712-C3A5-7042-BD8C1710B0BC}"/>
              </a:ext>
            </a:extLst>
          </p:cNvPr>
          <p:cNvSpPr/>
          <p:nvPr/>
        </p:nvSpPr>
        <p:spPr>
          <a:xfrm>
            <a:off x="1104900" y="4552949"/>
            <a:ext cx="9934575" cy="7620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51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733425" y="1085850"/>
            <a:ext cx="10439400" cy="1664949"/>
            <a:chOff x="-162464" y="-565220"/>
            <a:chExt cx="11802519" cy="8947326"/>
          </a:xfrm>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0" name="Picture 9">
              <a:extLst>
                <a:ext uri="{FF2B5EF4-FFF2-40B4-BE49-F238E27FC236}">
                  <a16:creationId xmlns:a16="http://schemas.microsoft.com/office/drawing/2014/main" id="{D9FB997C-7DC0-72D9-4C83-C02188948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64" y="-565220"/>
              <a:ext cx="1087641" cy="4960904"/>
            </a:xfrm>
            <a:prstGeom prst="rect">
              <a:avLst/>
            </a:prstGeom>
          </p:spPr>
        </p:pic>
        <p:sp>
          <p:nvSpPr>
            <p:cNvPr id="11" name="TextBox 10">
              <a:extLst>
                <a:ext uri="{FF2B5EF4-FFF2-40B4-BE49-F238E27FC236}">
                  <a16:creationId xmlns:a16="http://schemas.microsoft.com/office/drawing/2014/main" id="{D985A251-7F08-9DE7-E9ED-F1AD5EC433A4}"/>
                </a:ext>
              </a:extLst>
            </p:cNvPr>
            <p:cNvSpPr txBox="1"/>
            <p:nvPr/>
          </p:nvSpPr>
          <p:spPr>
            <a:xfrm>
              <a:off x="739200" y="1270032"/>
              <a:ext cx="10655365" cy="7112074"/>
            </a:xfrm>
            <a:prstGeom prst="rect">
              <a:avLst/>
            </a:prstGeom>
            <a:noFill/>
          </p:spPr>
          <p:txBody>
            <a:bodyPr wrap="square" rtlCol="0">
              <a:spAutoFit/>
            </a:bodyPr>
            <a:lstStyle/>
            <a:p>
              <a:r>
                <a:rPr lang="vi-VN" sz="4000" dirty="0">
                  <a:solidFill>
                    <a:srgbClr val="002060"/>
                  </a:solidFill>
                  <a:latin typeface="Arial" panose="020B0604020202020204" pitchFamily="34" charset="0"/>
                  <a:cs typeface="Arial" panose="020B0604020202020204" pitchFamily="34" charset="0"/>
                </a:rPr>
                <a:t>a. Mở bài giới thiệu thế nào về cây khế?</a:t>
              </a:r>
              <a:endParaRPr lang="en-US" sz="4000" dirty="0">
                <a:solidFill>
                  <a:srgbClr val="002060"/>
                </a:solidFill>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7249" y="2887252"/>
            <a:ext cx="7591425" cy="2024010"/>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876299" y="3087491"/>
            <a:ext cx="7359271" cy="1446550"/>
          </a:xfrm>
          <a:prstGeom prst="rect">
            <a:avLst/>
          </a:prstGeom>
          <a:noFill/>
        </p:spPr>
        <p:txBody>
          <a:bodyPr wrap="square" rtlCol="0">
            <a:spAutoFit/>
          </a:bodyPr>
          <a:lstStyle/>
          <a:p>
            <a:pPr lvl="0" algn="ctr"/>
            <a:r>
              <a:rPr lang="vi-VN" sz="4400" dirty="0">
                <a:solidFill>
                  <a:sysClr val="windowText" lastClr="000000"/>
                </a:solidFill>
                <a:latin typeface="Cambria" panose="02040503050406030204" pitchFamily="18" charset="0"/>
                <a:ea typeface="Cambria" panose="02040503050406030204" pitchFamily="18" charset="0"/>
              </a:rPr>
              <a:t>Mở bài giới thiệu nơi cây khế được trồng</a:t>
            </a:r>
            <a:r>
              <a:rPr lang="en-US" sz="4400" dirty="0">
                <a:solidFill>
                  <a:sysClr val="windowText" lastClr="000000"/>
                </a:solidFill>
                <a:latin typeface="Cambria" panose="02040503050406030204" pitchFamily="18" charset="0"/>
                <a:ea typeface="Cambria" panose="02040503050406030204" pitchFamily="18" charset="0"/>
              </a:rPr>
              <a:t>.</a:t>
            </a:r>
            <a:r>
              <a:rPr lang="vi-VN" sz="4400" dirty="0">
                <a:solidFill>
                  <a:sysClr val="windowText" lastClr="000000"/>
                </a:solidFill>
                <a:latin typeface="Cambria" panose="02040503050406030204" pitchFamily="18" charset="0"/>
                <a:ea typeface="Cambria" panose="02040503050406030204" pitchFamily="18" charset="0"/>
              </a:rPr>
              <a:t> </a:t>
            </a:r>
            <a:endParaRPr kumimoji="0" lang="en-US"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709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514351" y="628650"/>
            <a:ext cx="10658474" cy="1413611"/>
            <a:chOff x="-410144" y="103606"/>
            <a:chExt cx="12050199" cy="5514494"/>
          </a:xfrm>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0" name="Picture 9">
              <a:extLst>
                <a:ext uri="{FF2B5EF4-FFF2-40B4-BE49-F238E27FC236}">
                  <a16:creationId xmlns:a16="http://schemas.microsoft.com/office/drawing/2014/main" id="{D9FB997C-7DC0-72D9-4C83-C02188948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44" y="103606"/>
              <a:ext cx="1443009" cy="4960903"/>
            </a:xfrm>
            <a:prstGeom prst="rect">
              <a:avLst/>
            </a:prstGeom>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19"/>
              <a:ext cx="10655365" cy="46824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b. Ở đoạn kết, cây khế được nhận xét như thế nào?</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57225" y="2419350"/>
            <a:ext cx="8248650" cy="3124200"/>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781050" y="2839841"/>
            <a:ext cx="7734300" cy="1938992"/>
          </a:xfrm>
          <a:prstGeom prst="rect">
            <a:avLst/>
          </a:prstGeom>
          <a:noFill/>
        </p:spPr>
        <p:txBody>
          <a:bodyPr wrap="square" rtlCol="0">
            <a:spAutoFit/>
          </a:bodyPr>
          <a:lstStyle/>
          <a:p>
            <a:pPr lvl="0" algn="just"/>
            <a:r>
              <a:rPr lang="vi-VN" sz="4000" dirty="0">
                <a:solidFill>
                  <a:sysClr val="windowText" lastClr="000000"/>
                </a:solidFill>
                <a:latin typeface="Cambria" panose="02040503050406030204" pitchFamily="18" charset="0"/>
                <a:ea typeface="Cambria" panose="02040503050406030204" pitchFamily="18" charset="0"/>
              </a:rPr>
              <a:t>Ở đoạn kết , cây khế được nhận xét là mang đến một vẻ đẹp bình dị cho mảnh vườn nhỏ nhà ông bà</a:t>
            </a:r>
            <a:r>
              <a:rPr lang="en-US" sz="4000" dirty="0">
                <a:solidFill>
                  <a:sysClr val="windowText" lastClr="000000"/>
                </a:solidFill>
                <a:latin typeface="Cambria" panose="02040503050406030204" pitchFamily="18" charset="0"/>
                <a:ea typeface="Cambria" panose="02040503050406030204" pitchFamily="18" charset="0"/>
              </a:rPr>
              <a:t>.</a:t>
            </a:r>
            <a:r>
              <a:rPr lang="vi-VN" sz="4000" dirty="0">
                <a:solidFill>
                  <a:sysClr val="windowText" lastClr="000000"/>
                </a:solidFill>
                <a:latin typeface="Cambria" panose="02040503050406030204" pitchFamily="18" charset="0"/>
                <a:ea typeface="Cambria" panose="02040503050406030204" pitchFamily="18" charset="0"/>
              </a:rPr>
              <a:t> </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8319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331" y="612806"/>
            <a:ext cx="9845337" cy="1200329"/>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2. </a:t>
            </a:r>
            <a:r>
              <a:rPr lang="vi-VN" altLang="en-US" sz="3600" b="1" dirty="0">
                <a:solidFill>
                  <a:srgbClr val="CD2D66"/>
                </a:solidFill>
                <a:latin typeface="Cambria" panose="02040503050406030204" pitchFamily="18" charset="0"/>
                <a:ea typeface="Cambria" panose="02040503050406030204" pitchFamily="18" charset="0"/>
                <a:cs typeface="Times New Roman" pitchFamily="18" charset="0"/>
              </a:rPr>
              <a:t>Cách mở bài và kết bài dưới đây có gì khác với cách mở bài và kết bài của bài văn trên?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712E1189-D2D5-D0D6-BD16-85FB1A98B60A}"/>
              </a:ext>
            </a:extLst>
          </p:cNvPr>
          <p:cNvPicPr>
            <a:picLocks noChangeAspect="1"/>
          </p:cNvPicPr>
          <p:nvPr/>
        </p:nvPicPr>
        <p:blipFill>
          <a:blip r:embed="rId2"/>
          <a:stretch>
            <a:fillRect/>
          </a:stretch>
        </p:blipFill>
        <p:spPr>
          <a:xfrm>
            <a:off x="1290637" y="2181224"/>
            <a:ext cx="9965093" cy="2962275"/>
          </a:xfrm>
          <a:prstGeom prst="rect">
            <a:avLst/>
          </a:prstGeom>
        </p:spPr>
      </p:pic>
    </p:spTree>
    <p:extLst>
      <p:ext uri="{BB962C8B-B14F-4D97-AF65-F5344CB8AC3E}">
        <p14:creationId xmlns:p14="http://schemas.microsoft.com/office/powerpoint/2010/main" val="2233122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4858EB-09DC-DEE7-13DD-E9B9008F6BE5}"/>
              </a:ext>
            </a:extLst>
          </p:cNvPr>
          <p:cNvGraphicFramePr>
            <a:graphicFrameLocks noGrp="1"/>
          </p:cNvGraphicFramePr>
          <p:nvPr>
            <p:extLst>
              <p:ext uri="{D42A27DB-BD31-4B8C-83A1-F6EECF244321}">
                <p14:modId xmlns:p14="http://schemas.microsoft.com/office/powerpoint/2010/main" val="871859304"/>
              </p:ext>
            </p:extLst>
          </p:nvPr>
        </p:nvGraphicFramePr>
        <p:xfrm>
          <a:off x="847725" y="295275"/>
          <a:ext cx="10582275" cy="5751966"/>
        </p:xfrm>
        <a:graphic>
          <a:graphicData uri="http://schemas.openxmlformats.org/drawingml/2006/table">
            <a:tbl>
              <a:tblPr firstRow="1" firstCol="1" bandRow="1" bandCol="1">
                <a:tableStyleId>{00A15C55-8517-42AA-B614-E9B94910E393}</a:tableStyleId>
              </a:tblPr>
              <a:tblGrid>
                <a:gridCol w="4019550">
                  <a:extLst>
                    <a:ext uri="{9D8B030D-6E8A-4147-A177-3AD203B41FA5}">
                      <a16:colId xmlns:a16="http://schemas.microsoft.com/office/drawing/2014/main" val="1697383667"/>
                    </a:ext>
                  </a:extLst>
                </a:gridCol>
                <a:gridCol w="6562725">
                  <a:extLst>
                    <a:ext uri="{9D8B030D-6E8A-4147-A177-3AD203B41FA5}">
                      <a16:colId xmlns:a16="http://schemas.microsoft.com/office/drawing/2014/main" val="4042982622"/>
                    </a:ext>
                  </a:extLst>
                </a:gridCol>
              </a:tblGrid>
              <a:tr h="1063220">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Đoạn mở bài và kết bài trong bài tập 1</a:t>
                      </a: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Đoạn mở bài và kết bài trong bài tập 2</a:t>
                      </a: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1834941"/>
                  </a:ext>
                </a:extLst>
              </a:tr>
              <a:tr h="2344373">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5476189"/>
                  </a:ext>
                </a:extLst>
              </a:tr>
              <a:tr h="2344373">
                <a:tc>
                  <a:txBody>
                    <a:bodyPr/>
                    <a:lstStyle/>
                    <a:p>
                      <a:pPr marL="0" marR="0" algn="just">
                        <a:lnSpc>
                          <a:spcPct val="120000"/>
                        </a:lnSpc>
                        <a:spcBef>
                          <a:spcPts val="0"/>
                        </a:spcBef>
                        <a:spcAft>
                          <a:spcPts val="0"/>
                        </a:spcAft>
                      </a:pPr>
                      <a:endParaRPr lang="en-US" sz="320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9492822"/>
                  </a:ext>
                </a:extLst>
              </a:tr>
            </a:tbl>
          </a:graphicData>
        </a:graphic>
      </p:graphicFrame>
      <p:sp>
        <p:nvSpPr>
          <p:cNvPr id="13" name="TextBox 12">
            <a:extLst>
              <a:ext uri="{FF2B5EF4-FFF2-40B4-BE49-F238E27FC236}">
                <a16:creationId xmlns:a16="http://schemas.microsoft.com/office/drawing/2014/main" id="{97852B93-710B-028B-1926-6915D64F428D}"/>
              </a:ext>
            </a:extLst>
          </p:cNvPr>
          <p:cNvSpPr txBox="1"/>
          <p:nvPr/>
        </p:nvSpPr>
        <p:spPr>
          <a:xfrm>
            <a:off x="1095375" y="1638300"/>
            <a:ext cx="4371975" cy="1569660"/>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Mở</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p>
          <a:p>
            <a:pPr marL="285750" indent="-285750">
              <a:buFont typeface="Arial" panose="020B0604020202020204" pitchFamily="34" charset="0"/>
              <a:buChar char="•"/>
            </a:pPr>
            <a:r>
              <a:rPr lang="en-US" sz="3200" dirty="0" err="1">
                <a:solidFill>
                  <a:srgbClr val="FF0000"/>
                </a:solidFill>
                <a:latin typeface="Cambria" panose="02040503050406030204" pitchFamily="18" charset="0"/>
                <a:ea typeface="Cambria" panose="02040503050406030204" pitchFamily="18" charset="0"/>
              </a:rPr>
              <a:t>Nêu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cây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trồng</a:t>
            </a:r>
            <a:endParaRPr lang="en-US" sz="3200" dirty="0">
              <a:solidFill>
                <a:srgbClr val="FF0000"/>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1 </a:t>
            </a:r>
            <a:r>
              <a:rPr lang="en-US" sz="3200" dirty="0" err="1">
                <a:solidFill>
                  <a:srgbClr val="FF0000"/>
                </a:solidFill>
                <a:latin typeface="Cambria" panose="02040503050406030204" pitchFamily="18" charset="0"/>
                <a:ea typeface="Cambria" panose="02040503050406030204" pitchFamily="18" charset="0"/>
              </a:rPr>
              <a:t>câu</a:t>
            </a:r>
            <a:endParaRPr lang="en-US" sz="3200" dirty="0">
              <a:solidFill>
                <a:srgbClr val="FF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D0A55AD-06E7-2366-C86A-2A12C32D3EB9}"/>
              </a:ext>
            </a:extLst>
          </p:cNvPr>
          <p:cNvSpPr txBox="1"/>
          <p:nvPr/>
        </p:nvSpPr>
        <p:spPr>
          <a:xfrm>
            <a:off x="4924425" y="1485900"/>
            <a:ext cx="6419850" cy="1938992"/>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Mở bài : </a:t>
            </a:r>
          </a:p>
          <a:p>
            <a:r>
              <a:rPr lang="vi-VN" sz="2400" dirty="0">
                <a:solidFill>
                  <a:srgbClr val="FF0000"/>
                </a:solidFill>
                <a:latin typeface="Cambria" panose="02040503050406030204" pitchFamily="18" charset="0"/>
                <a:ea typeface="Cambria" panose="02040503050406030204" pitchFamily="18" charset="0"/>
              </a:rPr>
              <a:t>- Giới thiệu khái quát về vẻ đẹp của khu vườn </a:t>
            </a:r>
          </a:p>
          <a:p>
            <a:r>
              <a:rPr lang="vi-VN" sz="2400" dirty="0">
                <a:solidFill>
                  <a:srgbClr val="FF0000"/>
                </a:solidFill>
                <a:latin typeface="Cambria" panose="02040503050406030204" pitchFamily="18" charset="0"/>
                <a:ea typeface="Cambria" panose="02040503050406030204" pitchFamily="18" charset="0"/>
              </a:rPr>
              <a:t>- Nêu tên cây , nơi trồng </a:t>
            </a:r>
          </a:p>
          <a:p>
            <a:r>
              <a:rPr lang="vi-VN" sz="2400" dirty="0">
                <a:solidFill>
                  <a:srgbClr val="FF0000"/>
                </a:solidFill>
                <a:latin typeface="Cambria" panose="02040503050406030204" pitchFamily="18" charset="0"/>
                <a:ea typeface="Cambria" panose="02040503050406030204" pitchFamily="18" charset="0"/>
              </a:rPr>
              <a:t>- Nêu kỉ niệm gắn với cây </a:t>
            </a:r>
          </a:p>
          <a:p>
            <a:r>
              <a:rPr lang="vi-VN" sz="2400" dirty="0">
                <a:solidFill>
                  <a:srgbClr val="FF0000"/>
                </a:solidFill>
                <a:latin typeface="Cambria" panose="02040503050406030204" pitchFamily="18" charset="0"/>
                <a:ea typeface="Cambria" panose="02040503050406030204" pitchFamily="18" charset="0"/>
              </a:rPr>
              <a:t>- Gồm 4 câu </a:t>
            </a:r>
          </a:p>
        </p:txBody>
      </p:sp>
      <p:sp>
        <p:nvSpPr>
          <p:cNvPr id="15" name="TextBox 14">
            <a:extLst>
              <a:ext uri="{FF2B5EF4-FFF2-40B4-BE49-F238E27FC236}">
                <a16:creationId xmlns:a16="http://schemas.microsoft.com/office/drawing/2014/main" id="{5603A8D7-EBD3-2D7E-1C5B-303637F6774D}"/>
              </a:ext>
            </a:extLst>
          </p:cNvPr>
          <p:cNvSpPr txBox="1"/>
          <p:nvPr/>
        </p:nvSpPr>
        <p:spPr>
          <a:xfrm>
            <a:off x="981075" y="3857625"/>
            <a:ext cx="3800475" cy="2062103"/>
          </a:xfrm>
          <a:prstGeom prst="rect">
            <a:avLst/>
          </a:prstGeom>
          <a:noFill/>
        </p:spPr>
        <p:txBody>
          <a:bodyPr wrap="square" rtlCol="0">
            <a:spAutoFit/>
          </a:bodyPr>
          <a:lstStyle/>
          <a:p>
            <a:r>
              <a:rPr lang="vi-VN" sz="3200" b="1" dirty="0">
                <a:solidFill>
                  <a:srgbClr val="FF0000"/>
                </a:solidFill>
                <a:latin typeface="Cambria" panose="02040503050406030204" pitchFamily="18" charset="0"/>
                <a:ea typeface="Cambria" panose="02040503050406030204" pitchFamily="18" charset="0"/>
              </a:rPr>
              <a:t>Kết bài : </a:t>
            </a:r>
          </a:p>
          <a:p>
            <a:pPr algn="just"/>
            <a:r>
              <a:rPr lang="vi-VN" sz="3200" dirty="0">
                <a:solidFill>
                  <a:srgbClr val="FF0000"/>
                </a:solidFill>
                <a:latin typeface="Cambria" panose="02040503050406030204" pitchFamily="18" charset="0"/>
                <a:ea typeface="Cambria" panose="02040503050406030204" pitchFamily="18" charset="0"/>
              </a:rPr>
              <a:t>- Nhận xét về vẻ đẹp của cây </a:t>
            </a:r>
          </a:p>
          <a:p>
            <a:pPr algn="just"/>
            <a:r>
              <a:rPr lang="vi-VN" sz="3200" dirty="0">
                <a:solidFill>
                  <a:srgbClr val="FF0000"/>
                </a:solidFill>
                <a:latin typeface="Cambria" panose="02040503050406030204" pitchFamily="18" charset="0"/>
                <a:ea typeface="Cambria" panose="02040503050406030204" pitchFamily="18" charset="0"/>
              </a:rPr>
              <a:t>- Có 1 câu </a:t>
            </a:r>
          </a:p>
        </p:txBody>
      </p:sp>
      <p:sp>
        <p:nvSpPr>
          <p:cNvPr id="18" name="TextBox 17">
            <a:extLst>
              <a:ext uri="{FF2B5EF4-FFF2-40B4-BE49-F238E27FC236}">
                <a16:creationId xmlns:a16="http://schemas.microsoft.com/office/drawing/2014/main" id="{FCB4F228-18CE-7350-ABB3-26EFCF3A51C8}"/>
              </a:ext>
            </a:extLst>
          </p:cNvPr>
          <p:cNvSpPr txBox="1"/>
          <p:nvPr/>
        </p:nvSpPr>
        <p:spPr>
          <a:xfrm>
            <a:off x="5000625" y="3914775"/>
            <a:ext cx="6419850" cy="1938992"/>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Kết bài : </a:t>
            </a:r>
          </a:p>
          <a:p>
            <a:r>
              <a:rPr lang="vi-VN" sz="2400" dirty="0">
                <a:solidFill>
                  <a:srgbClr val="FF0000"/>
                </a:solidFill>
                <a:latin typeface="Cambria" panose="02040503050406030204" pitchFamily="18" charset="0"/>
                <a:ea typeface="Cambria" panose="02040503050406030204" pitchFamily="18" charset="0"/>
              </a:rPr>
              <a:t>- Nói về một sự kiện gắn với cây </a:t>
            </a:r>
          </a:p>
          <a:p>
            <a:r>
              <a:rPr lang="vi-VN" sz="2400" dirty="0">
                <a:solidFill>
                  <a:srgbClr val="FF0000"/>
                </a:solidFill>
                <a:latin typeface="Cambria" panose="02040503050406030204" pitchFamily="18" charset="0"/>
                <a:ea typeface="Cambria" panose="02040503050406030204" pitchFamily="18" charset="0"/>
              </a:rPr>
              <a:t>- Kể về những việc sẽ làm để chăm sóc cây </a:t>
            </a:r>
          </a:p>
          <a:p>
            <a:r>
              <a:rPr lang="vi-VN" sz="2400" dirty="0">
                <a:solidFill>
                  <a:srgbClr val="FF0000"/>
                </a:solidFill>
                <a:latin typeface="Cambria" panose="02040503050406030204" pitchFamily="18" charset="0"/>
                <a:ea typeface="Cambria" panose="02040503050406030204" pitchFamily="18" charset="0"/>
              </a:rPr>
              <a:t>- Nêu tình cảm , suy nghĩ về cây </a:t>
            </a:r>
          </a:p>
          <a:p>
            <a:r>
              <a:rPr lang="vi-VN" sz="2400" dirty="0">
                <a:solidFill>
                  <a:srgbClr val="FF0000"/>
                </a:solidFill>
                <a:latin typeface="Cambria" panose="02040503050406030204" pitchFamily="18" charset="0"/>
                <a:ea typeface="Cambria" panose="02040503050406030204" pitchFamily="18" charset="0"/>
              </a:rPr>
              <a:t>- Gồm 5 câu </a:t>
            </a:r>
          </a:p>
        </p:txBody>
      </p:sp>
    </p:spTree>
    <p:extLst>
      <p:ext uri="{BB962C8B-B14F-4D97-AF65-F5344CB8AC3E}">
        <p14:creationId xmlns:p14="http://schemas.microsoft.com/office/powerpoint/2010/main" val="215592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x1ulpp">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765</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KaiTi</vt:lpstr>
      <vt:lpstr>微软雅黑</vt:lpstr>
      <vt:lpstr>Alibaba PuHuiTi</vt:lpstr>
      <vt:lpstr>Arial</vt:lpstr>
      <vt:lpstr>Calibri</vt:lpstr>
      <vt:lpstr>Calibri Light</vt:lpstr>
      <vt:lpstr>Cambria</vt:lpstr>
      <vt:lpstr>www.freeppt7.com</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20</cp:revision>
  <dcterms:created xsi:type="dcterms:W3CDTF">2024-01-04T06:44:16Z</dcterms:created>
  <dcterms:modified xsi:type="dcterms:W3CDTF">2025-04-04T15:39:59Z</dcterms:modified>
</cp:coreProperties>
</file>