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539" r:id="rId2"/>
    <p:sldId id="597" r:id="rId3"/>
    <p:sldId id="595" r:id="rId4"/>
    <p:sldId id="598" r:id="rId5"/>
    <p:sldId id="608" r:id="rId6"/>
    <p:sldId id="602" r:id="rId7"/>
    <p:sldId id="603" r:id="rId8"/>
    <p:sldId id="600" r:id="rId9"/>
    <p:sldId id="606" r:id="rId10"/>
    <p:sldId id="6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FA682-BD1B-48DF-8AA2-327A187598D1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D1E2A-994E-4043-AC2D-D50151EC4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789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6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6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5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22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72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4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667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102" y="0"/>
            <a:ext cx="1823055" cy="18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7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image" Target="../media/image5.png"/><Relationship Id="rId1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image" Target="../media/image3.png"/><Relationship Id="rId5" Type="http://schemas.openxmlformats.org/officeDocument/2006/relationships/tags" Target="../tags/tag3.xml"/><Relationship Id="rId15" Type="http://schemas.openxmlformats.org/officeDocument/2006/relationships/image" Target="../media/image8.png"/><Relationship Id="rId10" Type="http://schemas.openxmlformats.org/officeDocument/2006/relationships/image" Target="../media/image2.png"/><Relationship Id="rId19" Type="http://schemas.openxmlformats.org/officeDocument/2006/relationships/image" Target="../media/image13.png"/><Relationship Id="rId4" Type="http://schemas.openxmlformats.org/officeDocument/2006/relationships/tags" Target="../tags/tag2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9.png"/><Relationship Id="rId2" Type="http://schemas.openxmlformats.org/officeDocument/2006/relationships/tags" Target="../tags/tag7.xml"/><Relationship Id="rId16" Type="http://schemas.openxmlformats.org/officeDocument/2006/relationships/image" Target="../media/image10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tags" Target="../tags/tag10.xml"/><Relationship Id="rId1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tags" Target="../tags/tag9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9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tags" Target="../tags/tag1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3" Type="http://schemas.openxmlformats.org/officeDocument/2006/relationships/tags" Target="../tags/tag18.xml"/><Relationship Id="rId21" Type="http://schemas.openxmlformats.org/officeDocument/2006/relationships/image" Target="../media/image19.png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tags" Target="../tags/tag17.xml"/><Relationship Id="rId16" Type="http://schemas.openxmlformats.org/officeDocument/2006/relationships/image" Target="../media/image10.png"/><Relationship Id="rId20" Type="http://schemas.openxmlformats.org/officeDocument/2006/relationships/image" Target="../media/image18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tags" Target="../tags/tag20.xml"/><Relationship Id="rId15" Type="http://schemas.openxmlformats.org/officeDocument/2006/relationships/image" Target="../media/image4.png"/><Relationship Id="rId10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tags" Target="../tags/tag19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" Type="http://schemas.openxmlformats.org/officeDocument/2006/relationships/tags" Target="../tags/tag22.xml"/><Relationship Id="rId16" Type="http://schemas.openxmlformats.org/officeDocument/2006/relationships/image" Target="../media/image10.pn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tags" Target="../tags/tag28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openxmlformats.org/officeDocument/2006/relationships/tags" Target="../tags/tag27.xml"/><Relationship Id="rId16" Type="http://schemas.openxmlformats.org/officeDocument/2006/relationships/image" Target="../media/image10.png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tags" Target="../tags/tag30.xml"/><Relationship Id="rId1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tags" Target="../tags/tag29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E191C4-33C6-4971-9A14-409FBD0B8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260" y="2188845"/>
            <a:ext cx="928501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E4A109-26EF-46A4-8A82-0EED0FDD6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819" y="1845423"/>
            <a:ext cx="624894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8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116330" y="-499745"/>
            <a:ext cx="13357860" cy="8949690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6"/>
                      </p:custDataLst>
                    </p:nvPr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7"/>
                      </p:custDataLst>
                    </p:nvPr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465" y="1244"/>
              <a:ext cx="15798" cy="893"/>
              <a:chOff x="6150" y="1881"/>
              <a:chExt cx="15798" cy="893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7325" y="1881"/>
                <a:ext cx="14623" cy="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Nghe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vận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theo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宋体 CN Heavy" panose="02020900000000000000" charset="-122"/>
                    <a:cs typeface="Calibri" panose="020F0502020204030204" pitchFamily="34" charset="0"/>
                    <a:sym typeface="+mn-lt"/>
                  </a:rPr>
                  <a:t>hát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宋体 CN Heavy" panose="02020900000000000000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</p:grpSp>
      <p:pic>
        <p:nvPicPr>
          <p:cNvPr id="2" name="bài hát vận động nhanh chậm">
            <a:hlinkClick r:id="" action="ppaction://media"/>
            <a:extLst>
              <a:ext uri="{FF2B5EF4-FFF2-40B4-BE49-F238E27FC236}">
                <a16:creationId xmlns:a16="http://schemas.microsoft.com/office/drawing/2014/main" id="{D0A37C30-1665-4550-9145-1D473E4E25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30874" y="1524634"/>
            <a:ext cx="8128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组合 22"/>
          <p:cNvGrpSpPr/>
          <p:nvPr/>
        </p:nvGrpSpPr>
        <p:grpSpPr>
          <a:xfrm>
            <a:off x="-758825" y="1763395"/>
            <a:ext cx="14423390" cy="6160135"/>
            <a:chOff x="-1170" y="2777"/>
            <a:chExt cx="22714" cy="9701"/>
          </a:xfrm>
        </p:grpSpPr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3692" y="4626"/>
              <a:ext cx="7852" cy="7852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20000">
              <a:off x="1695" y="5598"/>
              <a:ext cx="3399" cy="3399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404620" y="1304017"/>
            <a:ext cx="9285605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Toán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思源宋体 CN Heavy" panose="02020900000000000000" charset="-122"/>
              <a:cs typeface="Bauhaus 93" panose="04030905020B02020C02" charset="0"/>
              <a:sym typeface="+mn-lt"/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55" y="4756150"/>
            <a:ext cx="2331720" cy="23317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7995" y="-190500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731E7-165D-4877-8DB9-6F89BF2B37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3818" y="2442038"/>
            <a:ext cx="6834208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C174E2B-D447-4DB3-8394-A1B7969ADA00}"/>
              </a:ext>
            </a:extLst>
          </p:cNvPr>
          <p:cNvGrpSpPr/>
          <p:nvPr/>
        </p:nvGrpSpPr>
        <p:grpSpPr>
          <a:xfrm>
            <a:off x="1391168" y="64972"/>
            <a:ext cx="4688957" cy="738521"/>
            <a:chOff x="2421141" y="730782"/>
            <a:chExt cx="5471576" cy="738521"/>
          </a:xfrm>
        </p:grpSpPr>
        <p:sp>
          <p:nvSpPr>
            <p:cNvPr id="65" name="Rectangle: Rounded Corners 43">
              <a:extLst>
                <a:ext uri="{FF2B5EF4-FFF2-40B4-BE49-F238E27FC236}">
                  <a16:creationId xmlns:a16="http://schemas.microsoft.com/office/drawing/2014/main" id="{DF47FDB6-A51C-49BD-AF81-521CBB6AD06B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9D29C1C-A8AB-409E-A427-4831E746F603}"/>
                </a:ext>
              </a:extLst>
            </p:cNvPr>
            <p:cNvSpPr txBox="1"/>
            <p:nvPr/>
          </p:nvSpPr>
          <p:spPr>
            <a:xfrm>
              <a:off x="2749456" y="807653"/>
              <a:ext cx="4814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7" name="椭圆 42">
            <a:extLst>
              <a:ext uri="{FF2B5EF4-FFF2-40B4-BE49-F238E27FC236}">
                <a16:creationId xmlns:a16="http://schemas.microsoft.com/office/drawing/2014/main" id="{BB265224-B024-41D3-A594-DAA072215762}"/>
              </a:ext>
            </a:extLst>
          </p:cNvPr>
          <p:cNvSpPr/>
          <p:nvPr/>
        </p:nvSpPr>
        <p:spPr>
          <a:xfrm>
            <a:off x="507248" y="78687"/>
            <a:ext cx="869499" cy="800370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7A9A45E8-C18E-42FC-9886-5E47C75526A0}"/>
              </a:ext>
            </a:extLst>
          </p:cNvPr>
          <p:cNvSpPr/>
          <p:nvPr/>
        </p:nvSpPr>
        <p:spPr>
          <a:xfrm>
            <a:off x="604520" y="1527623"/>
            <a:ext cx="3312055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47 + 20</a:t>
            </a:r>
          </a:p>
        </p:txBody>
      </p:sp>
      <p:sp>
        <p:nvSpPr>
          <p:cNvPr id="69" name="Rounded Rectangle 19">
            <a:extLst>
              <a:ext uri="{FF2B5EF4-FFF2-40B4-BE49-F238E27FC236}">
                <a16:creationId xmlns:a16="http://schemas.microsoft.com/office/drawing/2014/main" id="{07A01167-AA33-481C-B7D7-7B8F75F32C5C}"/>
              </a:ext>
            </a:extLst>
          </p:cNvPr>
          <p:cNvSpPr/>
          <p:nvPr/>
        </p:nvSpPr>
        <p:spPr>
          <a:xfrm>
            <a:off x="4238063" y="1527623"/>
            <a:ext cx="3715874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67 - 20</a:t>
            </a:r>
          </a:p>
        </p:txBody>
      </p:sp>
      <p:sp>
        <p:nvSpPr>
          <p:cNvPr id="70" name="Rounded Rectangle 33">
            <a:extLst>
              <a:ext uri="{FF2B5EF4-FFF2-40B4-BE49-F238E27FC236}">
                <a16:creationId xmlns:a16="http://schemas.microsoft.com/office/drawing/2014/main" id="{CAB19801-D4AE-474D-9DC0-8C9C0151A982}"/>
              </a:ext>
            </a:extLst>
          </p:cNvPr>
          <p:cNvSpPr/>
          <p:nvPr/>
        </p:nvSpPr>
        <p:spPr>
          <a:xfrm>
            <a:off x="8275424" y="1527623"/>
            <a:ext cx="3244746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67 - 47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04FECD-9976-4C9C-A536-168E1BC3F9FC}"/>
              </a:ext>
            </a:extLst>
          </p:cNvPr>
          <p:cNvGrpSpPr/>
          <p:nvPr/>
        </p:nvGrpSpPr>
        <p:grpSpPr>
          <a:xfrm>
            <a:off x="1517853" y="3037175"/>
            <a:ext cx="1007167" cy="1824923"/>
            <a:chOff x="1933616" y="4498692"/>
            <a:chExt cx="1007167" cy="182492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1345B6-7A02-475A-8627-C8E14FFC609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lang="en-US" sz="40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979EE-733D-4C21-AB6D-E9AE788E45BA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E9024C6-BB08-404F-A1A4-75537D0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EB997B3-D8B5-43F6-A489-3BD62D6C0772}"/>
              </a:ext>
            </a:extLst>
          </p:cNvPr>
          <p:cNvSpPr txBox="1"/>
          <p:nvPr/>
        </p:nvSpPr>
        <p:spPr>
          <a:xfrm>
            <a:off x="1708095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87B78A1-9539-40D6-B03D-F693E611CDDD}"/>
              </a:ext>
            </a:extLst>
          </p:cNvPr>
          <p:cNvGrpSpPr/>
          <p:nvPr/>
        </p:nvGrpSpPr>
        <p:grpSpPr>
          <a:xfrm>
            <a:off x="5611460" y="3075297"/>
            <a:ext cx="1024384" cy="1824923"/>
            <a:chOff x="1933616" y="4498692"/>
            <a:chExt cx="1024384" cy="182492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B48FFE2-46CE-494A-ADF0-C61A59CAD93B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  <a:endParaRPr lang="en-US" sz="40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9C459B0-D34D-4893-9016-D3C5B2D6E7ED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88C82C7-4E32-4898-A2F2-5F9D0DD611E5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5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12A714D4-41F3-4233-BA7F-040876ADF5C3}"/>
              </a:ext>
            </a:extLst>
          </p:cNvPr>
          <p:cNvSpPr txBox="1"/>
          <p:nvPr/>
        </p:nvSpPr>
        <p:spPr>
          <a:xfrm>
            <a:off x="5801702" y="493834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CA015DB-B5AF-4F67-A6CC-29652557327A}"/>
              </a:ext>
            </a:extLst>
          </p:cNvPr>
          <p:cNvGrpSpPr/>
          <p:nvPr/>
        </p:nvGrpSpPr>
        <p:grpSpPr>
          <a:xfrm>
            <a:off x="9410769" y="3037175"/>
            <a:ext cx="1085974" cy="1824923"/>
            <a:chOff x="1933616" y="4498692"/>
            <a:chExt cx="1085974" cy="182492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5756464-2C5C-4D0E-8167-E895B872EF41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  <a:endParaRPr lang="en-US" sz="4000" dirty="0">
                <a:solidFill>
                  <a:prstClr val="black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A8306BD-B411-49B8-88C6-349C947C72A7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92F02A5-E2E4-4F25-BE9B-3D659AA4C59E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9542"/>
              <a:ext cx="8957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727075B-B7B1-453F-9F2C-C9E1A8FA6B6A}"/>
              </a:ext>
            </a:extLst>
          </p:cNvPr>
          <p:cNvSpPr txBox="1"/>
          <p:nvPr/>
        </p:nvSpPr>
        <p:spPr>
          <a:xfrm>
            <a:off x="9601011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58678-6AE9-4AAE-9B6C-3B8E9E3CEBD4}"/>
              </a:ext>
            </a:extLst>
          </p:cNvPr>
          <p:cNvSpPr/>
          <p:nvPr/>
        </p:nvSpPr>
        <p:spPr>
          <a:xfrm>
            <a:off x="57786" y="879057"/>
            <a:ext cx="546734" cy="4063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4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C174E2B-D447-4DB3-8394-A1B7969ADA00}"/>
              </a:ext>
            </a:extLst>
          </p:cNvPr>
          <p:cNvGrpSpPr/>
          <p:nvPr/>
        </p:nvGrpSpPr>
        <p:grpSpPr>
          <a:xfrm>
            <a:off x="1391168" y="64972"/>
            <a:ext cx="4688957" cy="738521"/>
            <a:chOff x="2421141" y="730782"/>
            <a:chExt cx="5471576" cy="738521"/>
          </a:xfrm>
        </p:grpSpPr>
        <p:sp>
          <p:nvSpPr>
            <p:cNvPr id="65" name="Rectangle: Rounded Corners 43">
              <a:extLst>
                <a:ext uri="{FF2B5EF4-FFF2-40B4-BE49-F238E27FC236}">
                  <a16:creationId xmlns:a16="http://schemas.microsoft.com/office/drawing/2014/main" id="{DF47FDB6-A51C-49BD-AF81-521CBB6AD06B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9D29C1C-A8AB-409E-A427-4831E746F603}"/>
                </a:ext>
              </a:extLst>
            </p:cNvPr>
            <p:cNvSpPr txBox="1"/>
            <p:nvPr/>
          </p:nvSpPr>
          <p:spPr>
            <a:xfrm>
              <a:off x="2749456" y="807653"/>
              <a:ext cx="4814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7" name="椭圆 42">
            <a:extLst>
              <a:ext uri="{FF2B5EF4-FFF2-40B4-BE49-F238E27FC236}">
                <a16:creationId xmlns:a16="http://schemas.microsoft.com/office/drawing/2014/main" id="{BB265224-B024-41D3-A594-DAA072215762}"/>
              </a:ext>
            </a:extLst>
          </p:cNvPr>
          <p:cNvSpPr/>
          <p:nvPr/>
        </p:nvSpPr>
        <p:spPr>
          <a:xfrm>
            <a:off x="507248" y="78687"/>
            <a:ext cx="869499" cy="800370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7A9A45E8-C18E-42FC-9886-5E47C75526A0}"/>
              </a:ext>
            </a:extLst>
          </p:cNvPr>
          <p:cNvSpPr/>
          <p:nvPr/>
        </p:nvSpPr>
        <p:spPr>
          <a:xfrm>
            <a:off x="604520" y="1527623"/>
            <a:ext cx="3312055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56 + 41</a:t>
            </a:r>
          </a:p>
        </p:txBody>
      </p:sp>
      <p:sp>
        <p:nvSpPr>
          <p:cNvPr id="69" name="Rounded Rectangle 19">
            <a:extLst>
              <a:ext uri="{FF2B5EF4-FFF2-40B4-BE49-F238E27FC236}">
                <a16:creationId xmlns:a16="http://schemas.microsoft.com/office/drawing/2014/main" id="{07A01167-AA33-481C-B7D7-7B8F75F32C5C}"/>
              </a:ext>
            </a:extLst>
          </p:cNvPr>
          <p:cNvSpPr/>
          <p:nvPr/>
        </p:nvSpPr>
        <p:spPr>
          <a:xfrm>
            <a:off x="4238063" y="1527623"/>
            <a:ext cx="3715874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97 - 56</a:t>
            </a:r>
          </a:p>
        </p:txBody>
      </p:sp>
      <p:sp>
        <p:nvSpPr>
          <p:cNvPr id="70" name="Rounded Rectangle 33">
            <a:extLst>
              <a:ext uri="{FF2B5EF4-FFF2-40B4-BE49-F238E27FC236}">
                <a16:creationId xmlns:a16="http://schemas.microsoft.com/office/drawing/2014/main" id="{CAB19801-D4AE-474D-9DC0-8C9C0151A982}"/>
              </a:ext>
            </a:extLst>
          </p:cNvPr>
          <p:cNvSpPr/>
          <p:nvPr/>
        </p:nvSpPr>
        <p:spPr>
          <a:xfrm>
            <a:off x="8275424" y="1527623"/>
            <a:ext cx="3244746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97 - 41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04FECD-9976-4C9C-A536-168E1BC3F9FC}"/>
              </a:ext>
            </a:extLst>
          </p:cNvPr>
          <p:cNvGrpSpPr/>
          <p:nvPr/>
        </p:nvGrpSpPr>
        <p:grpSpPr>
          <a:xfrm>
            <a:off x="1517853" y="3037175"/>
            <a:ext cx="1007167" cy="1824923"/>
            <a:chOff x="1933616" y="4498692"/>
            <a:chExt cx="1007167" cy="182492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1345B6-7A02-475A-8627-C8E14FFC609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979EE-733D-4C21-AB6D-E9AE788E45BA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E9024C6-BB08-404F-A1A4-75537D0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EB997B3-D8B5-43F6-A489-3BD62D6C0772}"/>
              </a:ext>
            </a:extLst>
          </p:cNvPr>
          <p:cNvSpPr txBox="1"/>
          <p:nvPr/>
        </p:nvSpPr>
        <p:spPr>
          <a:xfrm>
            <a:off x="1708095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/>
              </a:rPr>
              <a:t>97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87B78A1-9539-40D6-B03D-F693E611CDDD}"/>
              </a:ext>
            </a:extLst>
          </p:cNvPr>
          <p:cNvGrpSpPr/>
          <p:nvPr/>
        </p:nvGrpSpPr>
        <p:grpSpPr>
          <a:xfrm>
            <a:off x="5611460" y="3075297"/>
            <a:ext cx="1024384" cy="1824923"/>
            <a:chOff x="1933616" y="4498692"/>
            <a:chExt cx="1024384" cy="182492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B48FFE2-46CE-494A-ADF0-C61A59CAD93B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9C459B0-D34D-4893-9016-D3C5B2D6E7ED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88C82C7-4E32-4898-A2F2-5F9D0DD611E5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5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12A714D4-41F3-4233-BA7F-040876ADF5C3}"/>
              </a:ext>
            </a:extLst>
          </p:cNvPr>
          <p:cNvSpPr txBox="1"/>
          <p:nvPr/>
        </p:nvSpPr>
        <p:spPr>
          <a:xfrm>
            <a:off x="5801702" y="493834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CA015DB-B5AF-4F67-A6CC-29652557327A}"/>
              </a:ext>
            </a:extLst>
          </p:cNvPr>
          <p:cNvGrpSpPr/>
          <p:nvPr/>
        </p:nvGrpSpPr>
        <p:grpSpPr>
          <a:xfrm>
            <a:off x="9410769" y="3037175"/>
            <a:ext cx="1085974" cy="1824923"/>
            <a:chOff x="1933616" y="4498692"/>
            <a:chExt cx="1085974" cy="182492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5756464-2C5C-4D0E-8167-E895B872EF41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A8306BD-B411-49B8-88C6-349C947C72A7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92F02A5-E2E4-4F25-BE9B-3D659AA4C59E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9542"/>
              <a:ext cx="8957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727075B-B7B1-453F-9F2C-C9E1A8FA6B6A}"/>
              </a:ext>
            </a:extLst>
          </p:cNvPr>
          <p:cNvSpPr txBox="1"/>
          <p:nvPr/>
        </p:nvSpPr>
        <p:spPr>
          <a:xfrm>
            <a:off x="9601011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58678-6AE9-4AAE-9B6C-3B8E9E3CEBD4}"/>
              </a:ext>
            </a:extLst>
          </p:cNvPr>
          <p:cNvSpPr/>
          <p:nvPr/>
        </p:nvSpPr>
        <p:spPr>
          <a:xfrm>
            <a:off x="57786" y="879057"/>
            <a:ext cx="546734" cy="4063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5897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4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1181100" y="-1019170"/>
            <a:ext cx="13423265" cy="10520978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37E7E2-7805-45C7-8FDC-34E52F589F91}"/>
              </a:ext>
            </a:extLst>
          </p:cNvPr>
          <p:cNvSpPr txBox="1"/>
          <p:nvPr/>
        </p:nvSpPr>
        <p:spPr>
          <a:xfrm>
            <a:off x="1047749" y="742950"/>
            <a:ext cx="1036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0D8B32-9522-41F5-9E2B-6181E7B2FF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769" y="2048625"/>
            <a:ext cx="2924760" cy="2392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A751E2-3076-445E-BB85-7FA610BB9F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26478" y="2065067"/>
            <a:ext cx="2753892" cy="2278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3B4FFF-BD56-492C-B4DE-9222623BAC2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47363" y="2092343"/>
            <a:ext cx="2302526" cy="21123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B85B32-E8D7-4E72-B926-D6DE28D6CC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05369" y="2192881"/>
            <a:ext cx="2185384" cy="201177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6F5E83C-960B-4249-B39A-D14F520EF869}"/>
              </a:ext>
            </a:extLst>
          </p:cNvPr>
          <p:cNvSpPr txBox="1"/>
          <p:nvPr/>
        </p:nvSpPr>
        <p:spPr>
          <a:xfrm>
            <a:off x="1991498" y="1924650"/>
            <a:ext cx="1673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E97C47-6371-405D-BF08-FD2D0BF2FD65}"/>
              </a:ext>
            </a:extLst>
          </p:cNvPr>
          <p:cNvSpPr txBox="1"/>
          <p:nvPr/>
        </p:nvSpPr>
        <p:spPr>
          <a:xfrm>
            <a:off x="4857556" y="1648680"/>
            <a:ext cx="1673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8231BE-E07B-42AD-9180-77ADE3F86AF0}"/>
              </a:ext>
            </a:extLst>
          </p:cNvPr>
          <p:cNvSpPr txBox="1"/>
          <p:nvPr/>
        </p:nvSpPr>
        <p:spPr>
          <a:xfrm>
            <a:off x="7399994" y="1773187"/>
            <a:ext cx="1673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AFDD2D-E0C7-4333-A4E8-D71ACAA8C3E3}"/>
              </a:ext>
            </a:extLst>
          </p:cNvPr>
          <p:cNvSpPr txBox="1"/>
          <p:nvPr/>
        </p:nvSpPr>
        <p:spPr>
          <a:xfrm>
            <a:off x="9944075" y="1780066"/>
            <a:ext cx="1673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31</a:t>
            </a: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4A30C5B1-4253-4214-9D57-A4D7F17474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69" y="1808530"/>
            <a:ext cx="982509" cy="98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64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867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115" y="1426"/>
              <a:ext cx="17305" cy="1171"/>
              <a:chOff x="5800" y="2063"/>
              <a:chExt cx="17305" cy="1171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6275" y="2063"/>
                <a:ext cx="16830" cy="1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7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3. 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 chiều cao ba bạn rô-bốt được kết quả như hình vẽ.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Hỏi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thấp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5800" y="2211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7BCB72-4B2E-4465-8AC0-72BE979D3D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99522" y="2228013"/>
            <a:ext cx="7467600" cy="4152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055C52-AB01-4268-B4C0-5FD644E22CA8}"/>
              </a:ext>
            </a:extLst>
          </p:cNvPr>
          <p:cNvSpPr/>
          <p:nvPr/>
        </p:nvSpPr>
        <p:spPr>
          <a:xfrm>
            <a:off x="4430233" y="1772496"/>
            <a:ext cx="1648784" cy="5437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A124723-B50C-4644-91EC-B831BA1B6D7E}"/>
              </a:ext>
            </a:extLst>
          </p:cNvPr>
          <p:cNvSpPr/>
          <p:nvPr/>
        </p:nvSpPr>
        <p:spPr>
          <a:xfrm>
            <a:off x="2499522" y="2430141"/>
            <a:ext cx="1740697" cy="5437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B44BA-3C57-401A-94C2-F1AB5E48F972}"/>
              </a:ext>
            </a:extLst>
          </p:cNvPr>
          <p:cNvSpPr txBox="1"/>
          <p:nvPr/>
        </p:nvSpPr>
        <p:spPr>
          <a:xfrm>
            <a:off x="3800475" y="6105525"/>
            <a:ext cx="528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558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1129973" y="809164"/>
            <a:ext cx="10546003" cy="5458921"/>
            <a:chOff x="2044" y="1494"/>
            <a:chExt cx="14959" cy="7449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rot="339721">
              <a:off x="7263" y="1494"/>
              <a:ext cx="4515" cy="3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Trò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“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Hái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nấm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8AD494-661C-43CE-9EF7-82AB8FE7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755">
            <a:off x="2166164" y="2270235"/>
            <a:ext cx="8233853" cy="37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638174"/>
            <a:ext cx="13357860" cy="10139982"/>
            <a:chOff x="-1758" y="-787"/>
            <a:chExt cx="21036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C2CCD2-2D15-4C1E-9045-16C9A14527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6619" y="1077396"/>
            <a:ext cx="5672138" cy="54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140</Words>
  <Application>Microsoft Office PowerPoint</Application>
  <PresentationFormat>Widescreen</PresentationFormat>
  <Paragraphs>58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Coiny</vt:lpstr>
      <vt:lpstr>三极准柔宋</vt:lpstr>
      <vt:lpstr>字魂105号-简雅黑</vt:lpstr>
      <vt:lpstr>阿里巴巴普惠体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5</cp:revision>
  <dcterms:created xsi:type="dcterms:W3CDTF">2022-01-02T15:15:48Z</dcterms:created>
  <dcterms:modified xsi:type="dcterms:W3CDTF">2022-01-04T11:56:10Z</dcterms:modified>
</cp:coreProperties>
</file>