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1466" r:id="rId3"/>
    <p:sldId id="1413" r:id="rId4"/>
    <p:sldId id="1512" r:id="rId5"/>
    <p:sldId id="1448" r:id="rId6"/>
    <p:sldId id="1515" r:id="rId7"/>
    <p:sldId id="1516" r:id="rId8"/>
    <p:sldId id="1517" r:id="rId9"/>
    <p:sldId id="1518" r:id="rId10"/>
    <p:sldId id="1414" r:id="rId11"/>
    <p:sldId id="1483" r:id="rId12"/>
    <p:sldId id="1519" r:id="rId13"/>
    <p:sldId id="1482" r:id="rId14"/>
    <p:sldId id="1520" r:id="rId15"/>
    <p:sldId id="1521" r:id="rId16"/>
    <p:sldId id="14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0DD8-5171-429A-B17C-CA28BD36D16B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268B-A205-4E56-BBFD-52D3A153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Ý tưởng phần này của em là xuất hiện bài giải, rồi tờ giấy biến mất hiện ra 5 viên bi, đối chiếu lại ta được bài giải đúng.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4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0192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23059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23835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43728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282849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53202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16348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995DB-933C-4A7F-BD2C-8A7F2761C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25" y="98123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2820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29446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729970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7385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39535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59950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notesSlide" Target="../notesSlides/notesSlide9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3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5" y="1176020"/>
            <a:ext cx="2708910" cy="9899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638158"/>
            <a:ext cx="2155720" cy="6286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019471" y="1314776"/>
            <a:ext cx="66065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toán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6" y="868687"/>
            <a:ext cx="1480533" cy="628650"/>
          </a:xfrm>
          <a:prstGeom prst="rect">
            <a:avLst/>
          </a:prstGeom>
        </p:spPr>
      </p:pic>
      <p:sp>
        <p:nvSpPr>
          <p:cNvPr id="50" name="圆角矩形 1"/>
          <p:cNvSpPr/>
          <p:nvPr/>
        </p:nvSpPr>
        <p:spPr>
          <a:xfrm>
            <a:off x="2491105" y="266700"/>
            <a:ext cx="7962265" cy="700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5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2025</a:t>
            </a:r>
          </a:p>
        </p:txBody>
      </p:sp>
      <p:graphicFrame>
        <p:nvGraphicFramePr>
          <p:cNvPr id="4" name="Object 3"/>
          <p:cNvGraphicFramePr/>
          <p:nvPr/>
        </p:nvGraphicFramePr>
        <p:xfrm>
          <a:off x="1483360" y="2339975"/>
          <a:ext cx="965771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327650" imgH="647700" progId="Paint.Picture">
                  <p:embed/>
                </p:oleObj>
              </mc:Choice>
              <mc:Fallback>
                <p:oleObj r:id="rId15" imgW="5327650" imgH="647700" progId="Paint.Picture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3360" y="2339975"/>
                        <a:ext cx="9657715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D33E4-5554-45B0-8CC1-D030FBDC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55" y="504825"/>
            <a:ext cx="2790825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8DBDE-56F1-40A2-BA3F-41F332EA7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37" y="1396210"/>
            <a:ext cx="4519346" cy="18097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1B971E-C359-41E8-A575-A4E6AEA31B7D}"/>
              </a:ext>
            </a:extLst>
          </p:cNvPr>
          <p:cNvSpPr txBox="1"/>
          <p:nvPr/>
        </p:nvSpPr>
        <p:spPr>
          <a:xfrm>
            <a:off x="3086100" y="3339465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11DA79-5A41-414C-996B-01CE27B681EB}"/>
              </a:ext>
            </a:extLst>
          </p:cNvPr>
          <p:cNvSpPr txBox="1"/>
          <p:nvPr/>
        </p:nvSpPr>
        <p:spPr>
          <a:xfrm>
            <a:off x="3086099" y="4107385"/>
            <a:ext cx="709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ngắn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6EC27-4C1F-4458-A1EF-94688B80E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420" y="567372"/>
            <a:ext cx="2329180" cy="1005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4057650" y="753745"/>
            <a:ext cx="5189537" cy="701625"/>
            <a:chOff x="4057650" y="753745"/>
            <a:chExt cx="5189537" cy="701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772025" y="809039"/>
              <a:ext cx="4475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Vật</a:t>
              </a:r>
              <a:r>
                <a:rPr lang="en-US" sz="3600" dirty="0"/>
                <a:t> </a:t>
              </a:r>
              <a:r>
                <a:rPr lang="en-US" sz="3600" dirty="0" err="1"/>
                <a:t>nào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hơn</a:t>
              </a:r>
              <a:r>
                <a:rPr lang="en-US" sz="3600" dirty="0"/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2BF28-3CFD-4F6B-85DC-7BCC17DF0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491" y="2020821"/>
            <a:ext cx="9379100" cy="26539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5D3FF8-F0C4-4D0A-AA80-2825249EEE93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413643" y="2589020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A9605C0-0A67-48D0-8A3A-C7F3C8BDC9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64DD5A-B3AA-4134-BACD-3DD816772FD5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08636" y="1979719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C3B4833-6750-4A63-8C35-A2403574112C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500094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27B6AF-12BD-4DAF-9E63-7338372AA179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5975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844FBEA-E50F-4F74-BA5C-1F4EEF3673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53773" y="6174997"/>
            <a:ext cx="714374" cy="714374"/>
          </a:xfrm>
          <a:prstGeom prst="rect">
            <a:avLst/>
          </a:prstGeom>
        </p:spPr>
      </p:pic>
      <p:pic>
        <p:nvPicPr>
          <p:cNvPr id="68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3255D8F-9B0C-4919-9183-4E0430BE6C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3826" y="6306754"/>
            <a:ext cx="714374" cy="714374"/>
          </a:xfrm>
          <a:prstGeom prst="rect">
            <a:avLst/>
          </a:prstGeom>
        </p:spPr>
      </p:pic>
      <p:pic>
        <p:nvPicPr>
          <p:cNvPr id="6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2AE71E0-5B71-4E31-802C-72D5A09E74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6017" y="6273397"/>
            <a:ext cx="714374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48628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1EEDBB-164A-4754-ABB2-F16180C9F730}"/>
              </a:ext>
            </a:extLst>
          </p:cNvPr>
          <p:cNvGrpSpPr/>
          <p:nvPr/>
        </p:nvGrpSpPr>
        <p:grpSpPr>
          <a:xfrm>
            <a:off x="1201420" y="753745"/>
            <a:ext cx="5189537" cy="701625"/>
            <a:chOff x="4057650" y="753745"/>
            <a:chExt cx="5189537" cy="70162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4C710C6-8009-433D-BAFE-491808527295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5BFDA3-BB75-4FEC-85A2-42793818011A}"/>
                </a:ext>
              </a:extLst>
            </p:cNvPr>
            <p:cNvSpPr txBox="1"/>
            <p:nvPr/>
          </p:nvSpPr>
          <p:spPr>
            <a:xfrm>
              <a:off x="4772025" y="809039"/>
              <a:ext cx="4475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Con </a:t>
              </a:r>
              <a:r>
                <a:rPr lang="en-US" sz="3600" dirty="0" err="1"/>
                <a:t>sâu</a:t>
              </a:r>
              <a:r>
                <a:rPr lang="en-US" sz="3600" dirty="0"/>
                <a:t> 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66110C-96DF-4455-BCA9-F17583422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365" y="582564"/>
            <a:ext cx="5024438" cy="109764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F0CFF4-A5E0-4F4A-BC20-790E5433BAE7}"/>
              </a:ext>
            </a:extLst>
          </p:cNvPr>
          <p:cNvSpPr txBox="1"/>
          <p:nvPr/>
        </p:nvSpPr>
        <p:spPr>
          <a:xfrm>
            <a:off x="1319845" y="1868170"/>
            <a:ext cx="960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ngắn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con </a:t>
            </a:r>
            <a:r>
              <a:rPr lang="en-US" sz="3600" dirty="0" err="1"/>
              <a:t>sâu</a:t>
            </a:r>
            <a:r>
              <a:rPr lang="en-US" sz="3600" dirty="0"/>
              <a:t> A?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008749-7FF3-42FA-B69C-BDEBA206B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193" y="2878363"/>
            <a:ext cx="5108735" cy="88449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5183616-3EF1-49A6-93A1-E0031070F141}"/>
              </a:ext>
            </a:extLst>
          </p:cNvPr>
          <p:cNvSpPr txBox="1"/>
          <p:nvPr/>
        </p:nvSpPr>
        <p:spPr>
          <a:xfrm>
            <a:off x="1403985" y="3116530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9CA13B-9506-4FED-B280-C3292C630FD6}"/>
              </a:ext>
            </a:extLst>
          </p:cNvPr>
          <p:cNvSpPr txBox="1"/>
          <p:nvPr/>
        </p:nvSpPr>
        <p:spPr>
          <a:xfrm>
            <a:off x="1410335" y="4249085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1EC37D-A49F-4D8A-9D1A-A7C7A36278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365" y="4106096"/>
            <a:ext cx="4158775" cy="8870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0BFF16C-124E-4063-A941-652453E9C07D}"/>
              </a:ext>
            </a:extLst>
          </p:cNvPr>
          <p:cNvGrpSpPr/>
          <p:nvPr/>
        </p:nvGrpSpPr>
        <p:grpSpPr>
          <a:xfrm>
            <a:off x="4871721" y="234699"/>
            <a:ext cx="3980452" cy="647730"/>
            <a:chOff x="5246073" y="251245"/>
            <a:chExt cx="3718515" cy="647730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2FC6FEF8-11A0-4FF7-BFA1-8BB9EF29CBCD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DF2DB5-9088-4E09-9795-77A3554307AE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8F9D9E-0B5A-48E6-BB4B-41FF1BD71A9F}"/>
              </a:ext>
            </a:extLst>
          </p:cNvPr>
          <p:cNvGrpSpPr/>
          <p:nvPr/>
        </p:nvGrpSpPr>
        <p:grpSpPr>
          <a:xfrm>
            <a:off x="4781869" y="2458362"/>
            <a:ext cx="4402452" cy="647730"/>
            <a:chOff x="5246073" y="251245"/>
            <a:chExt cx="3718515" cy="647730"/>
          </a:xfrm>
        </p:grpSpPr>
        <p:sp>
          <p:nvSpPr>
            <p:cNvPr id="84" name="Left Bracket 83">
              <a:extLst>
                <a:ext uri="{FF2B5EF4-FFF2-40B4-BE49-F238E27FC236}">
                  <a16:creationId xmlns:a16="http://schemas.microsoft.com/office/drawing/2014/main" id="{9B88A351-F97C-4A89-BA4F-BC1CF8E8622E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8723EF1-DD4F-4BBE-B6B6-A5900AC1572A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94D057A-F389-4728-946F-8EB3ED582F3F}"/>
              </a:ext>
            </a:extLst>
          </p:cNvPr>
          <p:cNvGrpSpPr/>
          <p:nvPr/>
        </p:nvGrpSpPr>
        <p:grpSpPr>
          <a:xfrm>
            <a:off x="4890456" y="3601355"/>
            <a:ext cx="3234209" cy="647730"/>
            <a:chOff x="5246073" y="251245"/>
            <a:chExt cx="3718515" cy="647730"/>
          </a:xfrm>
        </p:grpSpPr>
        <p:sp>
          <p:nvSpPr>
            <p:cNvPr id="88" name="Left Bracket 87">
              <a:extLst>
                <a:ext uri="{FF2B5EF4-FFF2-40B4-BE49-F238E27FC236}">
                  <a16:creationId xmlns:a16="http://schemas.microsoft.com/office/drawing/2014/main" id="{8360C18D-8272-421D-8810-ACDCA6B55859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ECD27E0-F50A-4BEC-994B-28EFEFCEBA76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8A0CB3-629F-4676-908A-0040CADAEFEF}"/>
              </a:ext>
            </a:extLst>
          </p:cNvPr>
          <p:cNvCxnSpPr/>
          <p:nvPr/>
        </p:nvCxnSpPr>
        <p:spPr>
          <a:xfrm flipV="1">
            <a:off x="1556439" y="2409239"/>
            <a:ext cx="6852065" cy="1202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6FCD02B4-2005-4738-9DA9-ABD4997D3BEC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8328262" y="3877869"/>
            <a:ext cx="1451842" cy="8523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A459DCF-9F5D-4B8D-9095-6DC94A8789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8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208914" y="234315"/>
            <a:ext cx="11942447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1348720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1716786" y="701382"/>
            <a:ext cx="6823709" cy="701625"/>
            <a:chOff x="4057650" y="753745"/>
            <a:chExt cx="6823709" cy="701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220945-5312-4018-AA63-C6453B3CA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92" y="1888869"/>
            <a:ext cx="3076575" cy="3752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E0B210-05D6-4CDA-8524-8352C38DD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367" y="1368425"/>
            <a:ext cx="4210050" cy="4333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46EB7F-2E6E-474F-BC52-C69487F2A41B}"/>
              </a:ext>
            </a:extLst>
          </p:cNvPr>
          <p:cNvSpPr txBox="1"/>
          <p:nvPr/>
        </p:nvSpPr>
        <p:spPr>
          <a:xfrm>
            <a:off x="7496052" y="1610658"/>
            <a:ext cx="4532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B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D86783E-DC50-487C-A807-1F7E2A85E0BC}"/>
              </a:ext>
            </a:extLst>
          </p:cNvPr>
          <p:cNvSpPr txBox="1"/>
          <p:nvPr/>
        </p:nvSpPr>
        <p:spPr>
          <a:xfrm>
            <a:off x="7461791" y="2715892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24C4EC-3BF2-417F-BE3D-17ED1366D328}"/>
              </a:ext>
            </a:extLst>
          </p:cNvPr>
          <p:cNvSpPr txBox="1"/>
          <p:nvPr/>
        </p:nvSpPr>
        <p:spPr>
          <a:xfrm>
            <a:off x="7426818" y="3610223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611A84-4513-46E2-BFA1-600898C68DB7}"/>
              </a:ext>
            </a:extLst>
          </p:cNvPr>
          <p:cNvSpPr txBox="1"/>
          <p:nvPr/>
        </p:nvSpPr>
        <p:spPr>
          <a:xfrm>
            <a:off x="7383050" y="4772475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7238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0BF0188-883B-4ED6-B889-2EA00523F5BF}"/>
              </a:ext>
            </a:extLst>
          </p:cNvPr>
          <p:cNvGrpSpPr/>
          <p:nvPr/>
        </p:nvGrpSpPr>
        <p:grpSpPr>
          <a:xfrm>
            <a:off x="1337486" y="670559"/>
            <a:ext cx="10473196" cy="732448"/>
            <a:chOff x="3801235" y="722922"/>
            <a:chExt cx="7080124" cy="73244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52C23-D347-4C14-BEB3-8C390298A997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66EDEC-8BCB-4B0D-9CBC-DB8CEFCA768B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" name="Picture 5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00CC226-5465-4F7B-AB9F-ED50986B1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3" y="1893834"/>
            <a:ext cx="4247844" cy="2539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39787-994B-4E31-9F51-4FA26CE4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732" y="1710052"/>
            <a:ext cx="3567506" cy="2794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14F69-D211-4395-979E-3CAF100FD2D2}"/>
              </a:ext>
            </a:extLst>
          </p:cNvPr>
          <p:cNvSpPr txBox="1"/>
          <p:nvPr/>
        </p:nvSpPr>
        <p:spPr>
          <a:xfrm>
            <a:off x="1337486" y="4869815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2F92BB-5F1F-4FB0-86BA-926DB7D874BD}"/>
              </a:ext>
            </a:extLst>
          </p:cNvPr>
          <p:cNvSpPr txBox="1"/>
          <p:nvPr/>
        </p:nvSpPr>
        <p:spPr>
          <a:xfrm>
            <a:off x="6617155" y="4879972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BF0583-625F-4842-9601-41964D3424A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587234"/>
            <a:ext cx="2730804" cy="2730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3141980" y="1938020"/>
          <a:ext cx="598424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657600" imgH="1308100" progId="Paint.Picture">
                  <p:embed/>
                </p:oleObj>
              </mc:Choice>
              <mc:Fallback>
                <p:oleObj r:id="rId13" imgW="3657600" imgH="1308100" progId="Paint.Picture">
                  <p:embed/>
                  <p:pic>
                    <p:nvPicPr>
                      <p:cNvPr id="15" name="Content Placeholder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1980" y="1938020"/>
                        <a:ext cx="598424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19" y="-358201"/>
            <a:ext cx="3529769" cy="352976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905" y="2087245"/>
            <a:ext cx="8293100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0647045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1865610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131064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460375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-38989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" y="-191"/>
            <a:ext cx="2302699" cy="218521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595245" y="-132080"/>
            <a:ext cx="7987030" cy="2850515"/>
            <a:chOff x="3975" y="-98"/>
            <a:chExt cx="12578" cy="4489"/>
          </a:xfrm>
        </p:grpSpPr>
        <p:grpSp>
          <p:nvGrpSpPr>
            <p:cNvPr id="29" name="Group 28"/>
            <p:cNvGrpSpPr/>
            <p:nvPr/>
          </p:nvGrpSpPr>
          <p:grpSpPr>
            <a:xfrm>
              <a:off x="4065" y="-98"/>
              <a:ext cx="12488" cy="4118"/>
              <a:chOff x="3975" y="273"/>
              <a:chExt cx="12488" cy="411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975" y="273"/>
              <a:ext cx="12488" cy="4118"/>
              <a:chOff x="3975" y="273"/>
              <a:chExt cx="12488" cy="411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8" name="Text Box 27"/>
            <p:cNvSpPr txBox="1"/>
            <p:nvPr/>
          </p:nvSpPr>
          <p:spPr>
            <a:xfrm>
              <a:off x="4389" y="2271"/>
              <a:ext cx="11614" cy="10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DÀNH HUY HIỆU CÙNG RUSSELL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-288290" y="284035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34, 56, 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12335" y="3648710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56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0469 -0.01 " pathEditMode="relative" ptsTypes="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610995" y="292036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76350" y="443230"/>
            <a:ext cx="876935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26, 32, 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236B4D10-6527-4E42-87FC-1304D54D76FF}"/>
              </a:ext>
            </a:extLst>
          </p:cNvPr>
          <p:cNvSpPr/>
          <p:nvPr/>
        </p:nvSpPr>
        <p:spPr>
          <a:xfrm>
            <a:off x="5351101" y="3625874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875 0.301852 " pathEditMode="relative" ptsTypes="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146 0.00166667 " pathEditMode="relative" ptsTypes="">
                                      <p:cBhvr>
                                        <p:cTn id="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033520" y="289750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9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3BA015AE-2DDC-4B75-9396-5141378D6B77}"/>
              </a:ext>
            </a:extLst>
          </p:cNvPr>
          <p:cNvSpPr/>
          <p:nvPr/>
        </p:nvSpPr>
        <p:spPr>
          <a:xfrm>
            <a:off x="3826510" y="3074352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3958 0.290185 " pathEditMode="relative" ptsTypes="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2292 -0.0165741 " pathEditMode="relative" ptsTypes="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 bldLvl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794385" y="772795"/>
            <a:ext cx="4299585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 thật là giỏi!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5" y="1176020"/>
            <a:ext cx="2708910" cy="9899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638158"/>
            <a:ext cx="2155720" cy="6286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019471" y="1314776"/>
            <a:ext cx="66065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toán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6" y="868687"/>
            <a:ext cx="1480533" cy="628650"/>
          </a:xfrm>
          <a:prstGeom prst="rect">
            <a:avLst/>
          </a:prstGeom>
        </p:spPr>
      </p:pic>
      <p:sp>
        <p:nvSpPr>
          <p:cNvPr id="50" name="圆角矩形 1"/>
          <p:cNvSpPr/>
          <p:nvPr/>
        </p:nvSpPr>
        <p:spPr>
          <a:xfrm>
            <a:off x="2491105" y="266700"/>
            <a:ext cx="7962265" cy="700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5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21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2năm 2025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FZHei-B01S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87271-D3E3-4E07-9A31-61902F21B8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4887" y="2495551"/>
            <a:ext cx="8254699" cy="150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10" y="-73851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1965" y="1942465"/>
          <a:ext cx="6185535" cy="217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676650" imgH="1295400" progId="Paint.Picture">
                  <p:embed/>
                </p:oleObj>
              </mc:Choice>
              <mc:Fallback>
                <p:oleObj r:id="rId13" imgW="3676650" imgH="1295400" progId="Paint.Picture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1965" y="1942465"/>
                        <a:ext cx="6185535" cy="217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4"/>
          <p:cNvPicPr>
            <a:picLocks noGrp="1" noChangeAspect="1"/>
          </p:cNvPicPr>
          <p:nvPr>
            <p:ph sz="half"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5" y="2298700"/>
            <a:ext cx="4351655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408</Words>
  <Application>Microsoft Office PowerPoint</Application>
  <PresentationFormat>Widescreen</PresentationFormat>
  <Paragraphs>60</Paragraphs>
  <Slides>15</Slides>
  <Notes>13</Notes>
  <HiddenSlides>0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Coiny</vt:lpstr>
      <vt:lpstr>Lato Hairline</vt:lpstr>
      <vt:lpstr>Lato Light</vt:lpstr>
      <vt:lpstr>Lato Regular</vt:lpstr>
      <vt:lpstr>Wingdings</vt:lpstr>
      <vt:lpstr>Office 主题​​</vt:lpstr>
      <vt:lpstr>jeppt.com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20</cp:revision>
  <dcterms:created xsi:type="dcterms:W3CDTF">2021-12-05T13:02:21Z</dcterms:created>
  <dcterms:modified xsi:type="dcterms:W3CDTF">2025-02-20T08:17:03Z</dcterms:modified>
</cp:coreProperties>
</file>