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8" r:id="rId3"/>
    <p:sldMasterId id="2147483705" r:id="rId4"/>
  </p:sldMasterIdLst>
  <p:notesMasterIdLst>
    <p:notesMasterId r:id="rId13"/>
  </p:notesMasterIdLst>
  <p:sldIdLst>
    <p:sldId id="282" r:id="rId5"/>
    <p:sldId id="296" r:id="rId6"/>
    <p:sldId id="288" r:id="rId7"/>
    <p:sldId id="263" r:id="rId8"/>
    <p:sldId id="294" r:id="rId9"/>
    <p:sldId id="271" r:id="rId10"/>
    <p:sldId id="272" r:id="rId11"/>
    <p:sldId id="29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35" autoAdjust="0"/>
  </p:normalViewPr>
  <p:slideViewPr>
    <p:cSldViewPr snapToGrid="0">
      <p:cViewPr varScale="1">
        <p:scale>
          <a:sx n="59" d="100"/>
          <a:sy n="59" d="100"/>
        </p:scale>
        <p:origin x="11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C24C6-19A9-4F91-97FA-8B68DF48938A}" type="datetimeFigureOut">
              <a:rPr lang="en-US" smtClean="0"/>
              <a:t>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45999-AA45-4B6E-9393-40DEE905CCB6}" type="slidenum">
              <a:rPr lang="en-US" smtClean="0"/>
              <a:t>‹#›</a:t>
            </a:fld>
            <a:endParaRPr lang="en-US"/>
          </a:p>
        </p:txBody>
      </p:sp>
    </p:spTree>
    <p:extLst>
      <p:ext uri="{BB962C8B-B14F-4D97-AF65-F5344CB8AC3E}">
        <p14:creationId xmlns:p14="http://schemas.microsoft.com/office/powerpoint/2010/main" val="318044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422187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ltLang="zh-CN" dirty="0"/>
              <a:t>GV</a:t>
            </a:r>
            <a:r>
              <a:rPr lang="en-US" altLang="zh-CN" baseline="0" dirty="0"/>
              <a:t> </a:t>
            </a:r>
            <a:r>
              <a:rPr lang="en-US" altLang="zh-CN" baseline="0" dirty="0" err="1"/>
              <a:t>để</a:t>
            </a:r>
            <a:r>
              <a:rPr lang="en-US" altLang="zh-CN" baseline="0" dirty="0"/>
              <a:t> HS </a:t>
            </a:r>
            <a:r>
              <a:rPr lang="en-US" altLang="zh-CN" baseline="0" dirty="0" err="1"/>
              <a:t>chọn</a:t>
            </a:r>
            <a:r>
              <a:rPr lang="en-US" altLang="zh-CN" baseline="0" dirty="0"/>
              <a:t> </a:t>
            </a:r>
            <a:r>
              <a:rPr lang="en-US" altLang="zh-CN" baseline="0" dirty="0" err="1"/>
              <a:t>số</a:t>
            </a:r>
            <a:r>
              <a:rPr lang="en-US" altLang="zh-CN" baseline="0" dirty="0"/>
              <a:t> </a:t>
            </a:r>
            <a:r>
              <a:rPr lang="en-US" altLang="zh-CN" baseline="0" dirty="0" err="1"/>
              <a:t>của</a:t>
            </a:r>
            <a:r>
              <a:rPr lang="en-US" altLang="zh-CN" baseline="0" dirty="0"/>
              <a:t> </a:t>
            </a:r>
            <a:r>
              <a:rPr lang="en-US" altLang="zh-CN" baseline="0" dirty="0" err="1"/>
              <a:t>viên</a:t>
            </a:r>
            <a:r>
              <a:rPr lang="en-US" altLang="zh-CN" baseline="0" dirty="0"/>
              <a:t> </a:t>
            </a:r>
            <a:r>
              <a:rPr lang="en-US" altLang="zh-CN" baseline="0" dirty="0" err="1"/>
              <a:t>kẹo</a:t>
            </a:r>
            <a:r>
              <a:rPr lang="en-US" altLang="zh-CN" baseline="0" dirty="0"/>
              <a:t> </a:t>
            </a:r>
            <a:r>
              <a:rPr lang="en-US" altLang="zh-CN" baseline="0" dirty="0" err="1"/>
              <a:t>yêu</a:t>
            </a:r>
            <a:r>
              <a:rPr lang="en-US" altLang="zh-CN" baseline="0" dirty="0"/>
              <a:t> </a:t>
            </a:r>
            <a:r>
              <a:rPr lang="en-US" altLang="zh-CN" baseline="0" dirty="0" err="1"/>
              <a:t>thích</a:t>
            </a:r>
            <a:r>
              <a:rPr lang="en-US" altLang="zh-CN" baseline="0" dirty="0"/>
              <a:t> </a:t>
            </a:r>
            <a:r>
              <a:rPr lang="en-US" altLang="zh-CN" baseline="0" dirty="0" err="1"/>
              <a:t>bất</a:t>
            </a:r>
            <a:r>
              <a:rPr lang="en-US" altLang="zh-CN" baseline="0" dirty="0"/>
              <a:t> </a:t>
            </a:r>
            <a:r>
              <a:rPr lang="en-US" altLang="zh-CN" baseline="0" dirty="0" err="1"/>
              <a:t>kỳ</a:t>
            </a:r>
            <a:r>
              <a:rPr lang="en-US" altLang="zh-CN" baseline="0" dirty="0"/>
              <a:t>.</a:t>
            </a:r>
          </a:p>
          <a:p>
            <a:pPr marL="0" indent="0">
              <a:buNone/>
            </a:pPr>
            <a:r>
              <a:rPr lang="en-US" altLang="zh-CN" baseline="0" dirty="0" err="1"/>
              <a:t>Bấm</a:t>
            </a:r>
            <a:r>
              <a:rPr lang="en-US" altLang="zh-CN" baseline="0" dirty="0"/>
              <a:t> </a:t>
            </a:r>
            <a:r>
              <a:rPr lang="en-US" altLang="zh-CN" baseline="0" dirty="0" err="1"/>
              <a:t>vào</a:t>
            </a:r>
            <a:r>
              <a:rPr lang="en-US" altLang="zh-CN" baseline="0" dirty="0"/>
              <a:t> </a:t>
            </a:r>
            <a:r>
              <a:rPr lang="en-US" altLang="zh-CN" baseline="0" dirty="0" err="1"/>
              <a:t>Mỗi</a:t>
            </a:r>
            <a:r>
              <a:rPr lang="en-US" altLang="zh-CN" baseline="0" dirty="0"/>
              <a:t> </a:t>
            </a:r>
            <a:r>
              <a:rPr lang="en-US" altLang="zh-CN" baseline="0" dirty="0" err="1"/>
              <a:t>viên</a:t>
            </a:r>
            <a:r>
              <a:rPr lang="en-US" altLang="zh-CN" baseline="0" dirty="0"/>
              <a:t> </a:t>
            </a:r>
            <a:r>
              <a:rPr lang="en-US" altLang="zh-CN" baseline="0" dirty="0" err="1"/>
              <a:t>kẹo</a:t>
            </a:r>
            <a:r>
              <a:rPr lang="en-US" altLang="zh-CN" baseline="0" dirty="0"/>
              <a:t> </a:t>
            </a:r>
            <a:r>
              <a:rPr lang="en-US" altLang="zh-CN" baseline="0" dirty="0" err="1"/>
              <a:t>sẽ</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ra</a:t>
            </a:r>
            <a:r>
              <a:rPr lang="en-US" altLang="zh-CN" baseline="0" dirty="0"/>
              <a:t> 1 </a:t>
            </a:r>
            <a:r>
              <a:rPr lang="en-US" altLang="zh-CN" baseline="0" dirty="0" err="1"/>
              <a:t>câu</a:t>
            </a:r>
            <a:r>
              <a:rPr lang="en-US" altLang="zh-CN" baseline="0" dirty="0"/>
              <a:t> </a:t>
            </a:r>
            <a:r>
              <a:rPr lang="en-US" altLang="zh-CN" baseline="0" dirty="0" err="1"/>
              <a:t>hỏi</a:t>
            </a:r>
            <a:r>
              <a:rPr lang="en-US" altLang="zh-CN" baseline="0" dirty="0"/>
              <a:t> </a:t>
            </a:r>
            <a:r>
              <a:rPr lang="en-US" altLang="zh-CN" baseline="0" dirty="0" err="1"/>
              <a:t>và</a:t>
            </a:r>
            <a:r>
              <a:rPr lang="en-US" altLang="zh-CN" baseline="0" dirty="0"/>
              <a:t> HS </a:t>
            </a:r>
            <a:r>
              <a:rPr lang="en-US" altLang="zh-CN" baseline="0" dirty="0" err="1"/>
              <a:t>trả</a:t>
            </a:r>
            <a:r>
              <a:rPr lang="en-US" altLang="zh-CN" baseline="0" dirty="0"/>
              <a:t> </a:t>
            </a:r>
            <a:r>
              <a:rPr lang="en-US" altLang="zh-CN" baseline="0" dirty="0" err="1"/>
              <a:t>lời</a:t>
            </a:r>
            <a:r>
              <a:rPr lang="en-US" altLang="zh-CN" baseline="0" dirty="0"/>
              <a:t> </a:t>
            </a:r>
            <a:r>
              <a:rPr lang="en-US" altLang="zh-CN" baseline="0" dirty="0" err="1"/>
              <a:t>nhanh</a:t>
            </a:r>
            <a:r>
              <a:rPr lang="en-US" altLang="zh-CN" baseline="0" dirty="0"/>
              <a:t>, </a:t>
            </a:r>
          </a:p>
          <a:p>
            <a:pPr marL="0" indent="0">
              <a:buNone/>
            </a:pPr>
            <a:r>
              <a:rPr lang="en-US" altLang="zh-CN" baseline="0" dirty="0" err="1"/>
              <a:t>Trả</a:t>
            </a:r>
            <a:r>
              <a:rPr lang="en-US" altLang="zh-CN" baseline="0" dirty="0"/>
              <a:t> </a:t>
            </a:r>
            <a:r>
              <a:rPr lang="en-US" altLang="zh-CN" baseline="0" dirty="0" err="1"/>
              <a:t>lời</a:t>
            </a:r>
            <a:r>
              <a:rPr lang="en-US" altLang="zh-CN" baseline="0" dirty="0"/>
              <a:t> </a:t>
            </a:r>
            <a:r>
              <a:rPr lang="en-US" altLang="zh-CN" baseline="0" dirty="0" err="1"/>
              <a:t>xong</a:t>
            </a:r>
            <a:r>
              <a:rPr lang="en-US" altLang="zh-CN" baseline="0" dirty="0"/>
              <a:t> </a:t>
            </a:r>
            <a:r>
              <a:rPr lang="en-US" altLang="zh-CN" baseline="0" dirty="0" err="1"/>
              <a:t>giáo</a:t>
            </a:r>
            <a:r>
              <a:rPr lang="en-US" altLang="zh-CN" baseline="0" dirty="0"/>
              <a:t> </a:t>
            </a:r>
            <a:r>
              <a:rPr lang="en-US" altLang="zh-CN" baseline="0" dirty="0" err="1"/>
              <a:t>viên</a:t>
            </a:r>
            <a:r>
              <a:rPr lang="en-US" altLang="zh-CN" baseline="0" dirty="0"/>
              <a:t> BẤM VÀO CÂU HỎI </a:t>
            </a:r>
            <a:r>
              <a:rPr lang="en-US" altLang="zh-CN" baseline="0" dirty="0" err="1"/>
              <a:t>đó</a:t>
            </a:r>
            <a:r>
              <a:rPr lang="en-US" altLang="zh-CN" baseline="0" dirty="0"/>
              <a:t> </a:t>
            </a:r>
            <a:r>
              <a:rPr lang="en-US" altLang="zh-CN" baseline="0" dirty="0" err="1"/>
              <a:t>sẽ</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kết</a:t>
            </a:r>
            <a:r>
              <a:rPr lang="en-US" altLang="zh-CN" baseline="0" dirty="0"/>
              <a:t> </a:t>
            </a:r>
            <a:r>
              <a:rPr lang="en-US" altLang="zh-CN" baseline="0" dirty="0" err="1"/>
              <a:t>quả</a:t>
            </a:r>
            <a:endParaRPr lang="en-US" altLang="zh-CN"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7F3B4-76E9-4CEE-A376-997F51F980C7}"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203102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064617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24149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053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Nhấn</a:t>
            </a:r>
            <a:r>
              <a:rPr lang="en-US" baseline="0" dirty="0"/>
              <a:t> </a:t>
            </a:r>
            <a:r>
              <a:rPr lang="en-US" baseline="0" dirty="0" err="1"/>
              <a:t>chuột</a:t>
            </a:r>
            <a:r>
              <a:rPr lang="en-US" baseline="0" dirty="0"/>
              <a:t> </a:t>
            </a:r>
            <a:r>
              <a:rPr lang="en-US" baseline="0" dirty="0" err="1"/>
              <a:t>vào</a:t>
            </a:r>
            <a:r>
              <a:rPr lang="en-US" baseline="0" dirty="0"/>
              <a:t> </a:t>
            </a:r>
            <a:r>
              <a:rPr lang="en-US" baseline="0" dirty="0" err="1"/>
              <a:t>các</a:t>
            </a:r>
            <a:r>
              <a:rPr lang="en-US" baseline="0" dirty="0"/>
              <a:t> con </a:t>
            </a:r>
            <a:r>
              <a:rPr lang="en-US" baseline="0" dirty="0" err="1"/>
              <a:t>sò</a:t>
            </a:r>
            <a:r>
              <a:rPr lang="en-US" baseline="0" dirty="0"/>
              <a:t> </a:t>
            </a:r>
            <a:r>
              <a:rPr lang="en-US" baseline="0" dirty="0" err="1"/>
              <a:t>có</a:t>
            </a:r>
            <a:r>
              <a:rPr lang="en-US" baseline="0" dirty="0"/>
              <a:t> </a:t>
            </a:r>
            <a:r>
              <a:rPr lang="en-US" baseline="0" dirty="0" err="1"/>
              <a:t>chứa</a:t>
            </a:r>
            <a:r>
              <a:rPr lang="en-US" baseline="0" dirty="0"/>
              <a:t> </a:t>
            </a:r>
            <a:r>
              <a:rPr lang="en-US" baseline="0" dirty="0" err="1"/>
              <a:t>số</a:t>
            </a:r>
            <a:r>
              <a:rPr lang="en-US" baseline="0" dirty="0"/>
              <a:t> </a:t>
            </a:r>
            <a:r>
              <a:rPr lang="en-US" baseline="0" dirty="0" err="1"/>
              <a:t>trên</a:t>
            </a:r>
            <a:r>
              <a:rPr lang="en-US" baseline="0" dirty="0"/>
              <a:t> </a:t>
            </a:r>
            <a:r>
              <a:rPr lang="en-US" baseline="0" dirty="0" err="1"/>
              <a:t>bãi</a:t>
            </a:r>
            <a:r>
              <a:rPr lang="en-US" baseline="0" dirty="0"/>
              <a:t> </a:t>
            </a:r>
            <a:r>
              <a:rPr lang="en-US" baseline="0" dirty="0" err="1"/>
              <a:t>cát</a:t>
            </a:r>
            <a:r>
              <a:rPr lang="en-US" baseline="0" dirty="0"/>
              <a:t> </a:t>
            </a:r>
            <a:r>
              <a:rPr lang="en-US" baseline="0" dirty="0" err="1"/>
              <a:t>đồng</a:t>
            </a:r>
            <a:r>
              <a:rPr lang="en-US" baseline="0" dirty="0"/>
              <a:t> </a:t>
            </a:r>
            <a:r>
              <a:rPr lang="en-US" baseline="0" dirty="0" err="1"/>
              <a:t>thời</a:t>
            </a:r>
            <a:r>
              <a:rPr lang="en-US" baseline="0" dirty="0"/>
              <a:t> </a:t>
            </a:r>
            <a:r>
              <a:rPr lang="en-US" baseline="0" dirty="0" err="1"/>
              <a:t>nó</a:t>
            </a:r>
            <a:r>
              <a:rPr lang="en-US" baseline="0" dirty="0"/>
              <a:t> </a:t>
            </a:r>
            <a:r>
              <a:rPr lang="en-US" baseline="0" dirty="0" err="1"/>
              <a:t>sẽ</a:t>
            </a:r>
            <a:r>
              <a:rPr lang="en-US" baseline="0" dirty="0"/>
              <a:t> </a:t>
            </a:r>
            <a:r>
              <a:rPr lang="en-US" baseline="0" dirty="0" err="1"/>
              <a:t>mất</a:t>
            </a:r>
            <a:r>
              <a:rPr lang="en-US" baseline="0" dirty="0"/>
              <a:t> </a:t>
            </a:r>
            <a:r>
              <a:rPr lang="en-US" baseline="0" dirty="0" err="1"/>
              <a:t>đi</a:t>
            </a:r>
            <a:r>
              <a:rPr lang="en-US" baseline="0" dirty="0"/>
              <a:t> </a:t>
            </a:r>
            <a:r>
              <a:rPr lang="en-US" baseline="0" dirty="0" err="1"/>
              <a:t>và</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trên</a:t>
            </a:r>
            <a:r>
              <a:rPr lang="en-US" baseline="0" dirty="0"/>
              <a:t> </a:t>
            </a:r>
            <a:r>
              <a:rPr lang="en-US" baseline="0" dirty="0" err="1"/>
              <a:t>bảng</a:t>
            </a:r>
            <a:r>
              <a:rPr lang="en-US" baseline="0" dirty="0"/>
              <a:t> </a:t>
            </a:r>
            <a:r>
              <a:rPr lang="en-US" baseline="0" dirty="0" err="1"/>
              <a:t>xanh</a:t>
            </a:r>
            <a:r>
              <a:rPr lang="en-US" baseline="0" dirty="0"/>
              <a:t>.</a:t>
            </a:r>
          </a:p>
          <a:p>
            <a:r>
              <a:rPr lang="en-US" baseline="0" dirty="0" err="1"/>
              <a:t>Nếu</a:t>
            </a:r>
            <a:r>
              <a:rPr lang="en-US" baseline="0" dirty="0"/>
              <a:t> </a:t>
            </a:r>
            <a:r>
              <a:rPr lang="en-US" baseline="0" dirty="0" err="1"/>
              <a:t>học</a:t>
            </a:r>
            <a:r>
              <a:rPr lang="en-US" baseline="0" dirty="0"/>
              <a:t> </a:t>
            </a:r>
            <a:r>
              <a:rPr lang="en-US" baseline="0" dirty="0" err="1"/>
              <a:t>sinh</a:t>
            </a:r>
            <a:r>
              <a:rPr lang="en-US" baseline="0" dirty="0"/>
              <a:t> </a:t>
            </a:r>
            <a:r>
              <a:rPr lang="en-US" baseline="0" dirty="0" err="1"/>
              <a:t>có</a:t>
            </a:r>
            <a:r>
              <a:rPr lang="en-US" baseline="0" dirty="0"/>
              <a:t> </a:t>
            </a:r>
            <a:r>
              <a:rPr lang="en-US" baseline="0" dirty="0" err="1"/>
              <a:t>cách</a:t>
            </a:r>
            <a:r>
              <a:rPr lang="en-US" baseline="0" dirty="0"/>
              <a:t> </a:t>
            </a:r>
            <a:r>
              <a:rPr lang="en-US" baseline="0" dirty="0" err="1"/>
              <a:t>viết</a:t>
            </a:r>
            <a:r>
              <a:rPr lang="en-US" baseline="0" dirty="0"/>
              <a:t> </a:t>
            </a:r>
            <a:r>
              <a:rPr lang="en-US" baseline="0" dirty="0" err="1"/>
              <a:t>phép</a:t>
            </a:r>
            <a:r>
              <a:rPr lang="en-US" baseline="0" dirty="0"/>
              <a:t> </a:t>
            </a:r>
            <a:r>
              <a:rPr lang="en-US" baseline="0" dirty="0" err="1"/>
              <a:t>tính</a:t>
            </a:r>
            <a:r>
              <a:rPr lang="en-US" baseline="0" dirty="0"/>
              <a:t> </a:t>
            </a:r>
            <a:r>
              <a:rPr lang="en-US" baseline="0" dirty="0" err="1"/>
              <a:t>khác</a:t>
            </a:r>
            <a:r>
              <a:rPr lang="en-US" baseline="0" dirty="0"/>
              <a:t> </a:t>
            </a:r>
            <a:r>
              <a:rPr lang="en-US" baseline="0" dirty="0" err="1"/>
              <a:t>nhấn</a:t>
            </a:r>
            <a:r>
              <a:rPr lang="en-US" baseline="0" dirty="0"/>
              <a:t> </a:t>
            </a:r>
            <a:r>
              <a:rPr lang="en-US" baseline="0" dirty="0" err="1"/>
              <a:t>chuột</a:t>
            </a:r>
            <a:r>
              <a:rPr lang="en-US" baseline="0" dirty="0"/>
              <a:t> </a:t>
            </a:r>
            <a:r>
              <a:rPr lang="en-US" baseline="0" dirty="0" err="1"/>
              <a:t>vào</a:t>
            </a:r>
            <a:r>
              <a:rPr lang="en-US" baseline="0" dirty="0"/>
              <a:t> </a:t>
            </a:r>
            <a:r>
              <a:rPr lang="en-US" baseline="0" dirty="0" err="1"/>
              <a:t>hình</a:t>
            </a:r>
            <a:r>
              <a:rPr lang="en-US" baseline="0" dirty="0"/>
              <a:t> </a:t>
            </a:r>
            <a:r>
              <a:rPr lang="en-US" baseline="0" dirty="0" err="1"/>
              <a:t>ốc</a:t>
            </a:r>
            <a:r>
              <a:rPr lang="en-US" baseline="0" dirty="0"/>
              <a:t> </a:t>
            </a:r>
            <a:r>
              <a:rPr lang="en-US" baseline="0" dirty="0" err="1"/>
              <a:t>màu</a:t>
            </a:r>
            <a:r>
              <a:rPr lang="en-US" baseline="0" dirty="0"/>
              <a:t> </a:t>
            </a:r>
            <a:r>
              <a:rPr lang="en-US" baseline="0" dirty="0" err="1"/>
              <a:t>nâu</a:t>
            </a:r>
            <a:r>
              <a:rPr lang="en-US" baseline="0" dirty="0"/>
              <a:t> </a:t>
            </a:r>
            <a:r>
              <a:rPr lang="en-US" baseline="0" dirty="0" err="1"/>
              <a:t>hiện</a:t>
            </a:r>
            <a:r>
              <a:rPr lang="en-US" baseline="0" dirty="0"/>
              <a:t> </a:t>
            </a:r>
            <a:r>
              <a:rPr lang="en-US" baseline="0" dirty="0" err="1"/>
              <a:t>phép</a:t>
            </a:r>
            <a:r>
              <a:rPr lang="en-US" baseline="0" dirty="0"/>
              <a:t> </a:t>
            </a:r>
            <a:r>
              <a:rPr lang="en-US" baseline="0" dirty="0" err="1"/>
              <a:t>tính</a:t>
            </a:r>
            <a:r>
              <a:rPr lang="en-US" baseline="0" dirty="0"/>
              <a:t> </a:t>
            </a:r>
            <a:r>
              <a:rPr lang="en-US" baseline="0" dirty="0" err="1"/>
              <a:t>thứ</a:t>
            </a:r>
            <a:r>
              <a:rPr lang="en-US" baseline="0" dirty="0"/>
              <a:t> 2, </a:t>
            </a:r>
            <a:r>
              <a:rPr lang="en-US" baseline="0" dirty="0" err="1"/>
              <a:t>ốc</a:t>
            </a:r>
            <a:r>
              <a:rPr lang="en-US" baseline="0" dirty="0"/>
              <a:t> </a:t>
            </a:r>
            <a:r>
              <a:rPr lang="en-US" baseline="0" dirty="0" err="1"/>
              <a:t>màu</a:t>
            </a:r>
            <a:r>
              <a:rPr lang="en-US" baseline="0" dirty="0"/>
              <a:t> </a:t>
            </a:r>
            <a:r>
              <a:rPr lang="en-US" baseline="0" dirty="0" err="1"/>
              <a:t>xanh</a:t>
            </a:r>
            <a:r>
              <a:rPr lang="en-US" baseline="0" dirty="0"/>
              <a:t> </a:t>
            </a:r>
            <a:r>
              <a:rPr lang="en-US" baseline="0" dirty="0" err="1"/>
              <a:t>hiện</a:t>
            </a:r>
            <a:r>
              <a:rPr lang="en-US" baseline="0" dirty="0"/>
              <a:t> </a:t>
            </a:r>
            <a:r>
              <a:rPr lang="en-US" baseline="0" dirty="0" err="1"/>
              <a:t>phép</a:t>
            </a:r>
            <a:r>
              <a:rPr lang="en-US" baseline="0" dirty="0"/>
              <a:t> </a:t>
            </a:r>
            <a:r>
              <a:rPr lang="en-US" baseline="0" dirty="0" err="1"/>
              <a:t>tính</a:t>
            </a:r>
            <a:r>
              <a:rPr lang="en-US" baseline="0" dirty="0"/>
              <a:t> </a:t>
            </a:r>
            <a:r>
              <a:rPr lang="en-US" baseline="0" dirty="0" err="1"/>
              <a:t>thứ</a:t>
            </a:r>
            <a:r>
              <a:rPr lang="en-US" baseline="0" dirty="0"/>
              <a:t> 4.</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691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7F3B4-76E9-4CEE-A376-997F51F980C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89131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0D826F-2441-41E8-BB31-6C8A567FACB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90F5413-5366-484C-A942-69C1AEEA0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D2D16F27-BBE4-48DE-BE85-9C93A6E45946}"/>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5" name="页脚占位符 4">
            <a:extLst>
              <a:ext uri="{FF2B5EF4-FFF2-40B4-BE49-F238E27FC236}">
                <a16:creationId xmlns:a16="http://schemas.microsoft.com/office/drawing/2014/main" id="{EDCAEA5F-453C-4EF0-92D2-4DC0B9DEF3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6D9B90-6595-4FAF-BA6C-FA3359F70413}"/>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099866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3F7642-095E-4504-A073-58E7040186EA}"/>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3" name="页脚占位符 2">
            <a:extLst>
              <a:ext uri="{FF2B5EF4-FFF2-40B4-BE49-F238E27FC236}">
                <a16:creationId xmlns:a16="http://schemas.microsoft.com/office/drawing/2014/main" id="{54AAEA44-D3A5-4E8F-8703-9CAB6D08631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D55A217-DFD4-4026-ABA1-8FF784D5D9A4}"/>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200104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3936-5096-46FF-A0A7-F57DE9A520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8E6E60-E69E-4408-9436-7E7A49581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2F6D711-DECE-4DD2-9832-AD9193D02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54639C2-ED95-401D-8709-02BA5F3199F1}"/>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6" name="页脚占位符 5">
            <a:extLst>
              <a:ext uri="{FF2B5EF4-FFF2-40B4-BE49-F238E27FC236}">
                <a16:creationId xmlns:a16="http://schemas.microsoft.com/office/drawing/2014/main" id="{C8A9537A-E574-4558-BF39-D0EDEBB949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A50847-16D5-42A1-A623-7C1C916B711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425708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A726D-33A9-40F5-AEAE-36E776D5B0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A7783AA-3C0A-49E9-BBB0-A1FB9241B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FCD0E8E-7D3C-48E5-8FFA-1AFEE07E6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6C7D2C9-F3BC-4CFB-AE9B-0FA16F897AAC}"/>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6" name="页脚占位符 5">
            <a:extLst>
              <a:ext uri="{FF2B5EF4-FFF2-40B4-BE49-F238E27FC236}">
                <a16:creationId xmlns:a16="http://schemas.microsoft.com/office/drawing/2014/main" id="{6F27182C-DCA3-499A-BD51-9A0FC1E856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A64646-502A-47F7-8F76-7052EEECA5E1}"/>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56621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74D61-475E-4CFE-A581-0485B23DA22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3A706FF-86ED-4D10-9899-A06249F4E80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C4079B8-65BF-4012-BDC7-A30CB0EDA88E}"/>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5" name="页脚占位符 4">
            <a:extLst>
              <a:ext uri="{FF2B5EF4-FFF2-40B4-BE49-F238E27FC236}">
                <a16:creationId xmlns:a16="http://schemas.microsoft.com/office/drawing/2014/main" id="{AD92D12B-208F-4477-B46D-690D8404E1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BE741-EF5A-4330-8B56-56E49492CA48}"/>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546598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21AD03-8B4F-4313-8AD2-2B471828C1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CF2528E-B591-404C-BBE1-0943602E560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D88BC0-1278-43DC-ADE2-BA26E2AAE801}"/>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5" name="页脚占位符 4">
            <a:extLst>
              <a:ext uri="{FF2B5EF4-FFF2-40B4-BE49-F238E27FC236}">
                <a16:creationId xmlns:a16="http://schemas.microsoft.com/office/drawing/2014/main" id="{91EDECDA-C94F-4603-A62C-4029CCBFD5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A192B-63C7-403F-8728-6E377B89497C}"/>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18865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61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2025/4/1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a:extLst>
              <a:ext uri="{FF2B5EF4-FFF2-40B4-BE49-F238E27FC236}">
                <a16:creationId xmlns:a16="http://schemas.microsoft.com/office/drawing/2014/main" id="{905A72DA-0E20-422D-A31C-8A5CB2E03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 t="-1" r="52375" b="844"/>
          <a:stretch/>
        </p:blipFill>
        <p:spPr>
          <a:xfrm>
            <a:off x="9572424" y="19595"/>
            <a:ext cx="5492671" cy="6818810"/>
          </a:xfrm>
          <a:prstGeom prst="rect">
            <a:avLst/>
          </a:prstGeom>
          <a:effectLst>
            <a:outerShdw blurRad="76200" dist="50800" dir="2700000" algn="tl" rotWithShape="0">
              <a:prstClr val="black">
                <a:alpha val="40000"/>
              </a:prstClr>
            </a:outerShdw>
          </a:effectLst>
        </p:spPr>
      </p:pic>
      <p:pic>
        <p:nvPicPr>
          <p:cNvPr id="8" name="图片 7" descr="图片包含 室内, 户外艺术系列, 笔记本电脑, 屏幕&#10;&#10;已生成极高可信度的说明">
            <a:extLst>
              <a:ext uri="{FF2B5EF4-FFF2-40B4-BE49-F238E27FC236}">
                <a16:creationId xmlns:a16="http://schemas.microsoft.com/office/drawing/2014/main" id="{31AC3A60-9A03-4C18-BBEC-248F4594CA8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848" t="21000" r="62718" b="47909"/>
          <a:stretch/>
        </p:blipFill>
        <p:spPr>
          <a:xfrm flipH="1">
            <a:off x="-2" y="4869160"/>
            <a:ext cx="2268101" cy="1969245"/>
          </a:xfrm>
          <a:prstGeom prst="rect">
            <a:avLst/>
          </a:prstGeom>
          <a:effectLst>
            <a:outerShdw blurRad="76200" dist="50800" dir="2700000" algn="tl" rotWithShape="0">
              <a:prstClr val="black">
                <a:alpha val="40000"/>
              </a:prstClr>
            </a:outerShdw>
          </a:effectLst>
        </p:spPr>
      </p:pic>
      <p:pic>
        <p:nvPicPr>
          <p:cNvPr id="9" name="图片 8">
            <a:extLst>
              <a:ext uri="{FF2B5EF4-FFF2-40B4-BE49-F238E27FC236}">
                <a16:creationId xmlns:a16="http://schemas.microsoft.com/office/drawing/2014/main" id="{EB926103-678C-493D-B020-1063B3DBF9DA}"/>
              </a:ext>
            </a:extLst>
          </p:cNvPr>
          <p:cNvPicPr>
            <a:picLocks noChangeAspect="1"/>
          </p:cNvPicPr>
          <p:nvPr userDrawn="1"/>
        </p:nvPicPr>
        <p:blipFill>
          <a:blip r:embed="rId4"/>
          <a:stretch>
            <a:fillRect/>
          </a:stretch>
        </p:blipFill>
        <p:spPr>
          <a:xfrm>
            <a:off x="767408" y="-16804"/>
            <a:ext cx="2592288" cy="1484474"/>
          </a:xfrm>
          <a:prstGeom prst="rect">
            <a:avLst/>
          </a:prstGeom>
        </p:spPr>
      </p:pic>
      <p:sp>
        <p:nvSpPr>
          <p:cNvPr id="10" name="矩形 69">
            <a:extLst>
              <a:ext uri="{FF2B5EF4-FFF2-40B4-BE49-F238E27FC236}">
                <a16:creationId xmlns:a16="http://schemas.microsoft.com/office/drawing/2014/main" id="{8B2A1291-96D5-44A0-B582-A35DD7F73950}"/>
              </a:ext>
            </a:extLst>
          </p:cNvPr>
          <p:cNvSpPr>
            <a:spLocks noChangeArrowheads="1"/>
          </p:cNvSpPr>
          <p:nvPr userDrawn="1"/>
        </p:nvSpPr>
        <p:spPr bwMode="auto">
          <a:xfrm>
            <a:off x="911425" y="836712"/>
            <a:ext cx="2448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2800" b="1" dirty="0">
                <a:solidFill>
                  <a:srgbClr val="366A97"/>
                </a:solidFill>
                <a:latin typeface="印品黑体" panose="00000500000000000000" pitchFamily="2" charset="-122"/>
                <a:ea typeface="印品黑体" panose="00000500000000000000" pitchFamily="2" charset="-122"/>
                <a:sym typeface="微软雅黑" pitchFamily="34" charset="-122"/>
              </a:rPr>
              <a:t>点击添加标题</a:t>
            </a:r>
            <a:endParaRPr lang="en-US" altLang="zh-CN" sz="2800" b="1" dirty="0">
              <a:solidFill>
                <a:srgbClr val="366A97"/>
              </a:solidFill>
              <a:latin typeface="印品黑体" panose="00000500000000000000" pitchFamily="2" charset="-122"/>
              <a:ea typeface="印品黑体" panose="00000500000000000000" pitchFamily="2" charset="-122"/>
              <a:sym typeface="微软雅黑" pitchFamily="34" charset="-122"/>
            </a:endParaRPr>
          </a:p>
        </p:txBody>
      </p:sp>
    </p:spTree>
    <p:extLst>
      <p:ext uri="{BB962C8B-B14F-4D97-AF65-F5344CB8AC3E}">
        <p14:creationId xmlns:p14="http://schemas.microsoft.com/office/powerpoint/2010/main" val="1018476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010290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673657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rgbClr val="888888"/>
              </a:buClr>
              <a:buSzPts val="2400"/>
              <a:buNone/>
              <a:defRPr sz="2400">
                <a:solidFill>
                  <a:srgbClr val="888888"/>
                </a:solidFill>
              </a:defRPr>
            </a:lvl1pPr>
            <a:lvl2pPr marL="914377" lvl="1" indent="-228594" algn="l">
              <a:lnSpc>
                <a:spcPct val="90000"/>
              </a:lnSpc>
              <a:spcBef>
                <a:spcPts val="500"/>
              </a:spcBef>
              <a:spcAft>
                <a:spcPts val="0"/>
              </a:spcAft>
              <a:buClr>
                <a:srgbClr val="888888"/>
              </a:buClr>
              <a:buSzPts val="2000"/>
              <a:buNone/>
              <a:defRPr sz="2000">
                <a:solidFill>
                  <a:srgbClr val="888888"/>
                </a:solidFill>
              </a:defRPr>
            </a:lvl2pPr>
            <a:lvl3pPr marL="1371566" lvl="2" indent="-228594" algn="l">
              <a:lnSpc>
                <a:spcPct val="90000"/>
              </a:lnSpc>
              <a:spcBef>
                <a:spcPts val="500"/>
              </a:spcBef>
              <a:spcAft>
                <a:spcPts val="0"/>
              </a:spcAft>
              <a:buClr>
                <a:srgbClr val="888888"/>
              </a:buClr>
              <a:buSzPts val="1800"/>
              <a:buNone/>
              <a:defRPr sz="1800">
                <a:solidFill>
                  <a:srgbClr val="888888"/>
                </a:solidFill>
              </a:defRPr>
            </a:lvl3pPr>
            <a:lvl4pPr marL="1828754" lvl="3" indent="-228594" algn="l">
              <a:lnSpc>
                <a:spcPct val="90000"/>
              </a:lnSpc>
              <a:spcBef>
                <a:spcPts val="500"/>
              </a:spcBef>
              <a:spcAft>
                <a:spcPts val="0"/>
              </a:spcAft>
              <a:buClr>
                <a:srgbClr val="888888"/>
              </a:buClr>
              <a:buSzPts val="1600"/>
              <a:buNone/>
              <a:defRPr sz="1600">
                <a:solidFill>
                  <a:srgbClr val="888888"/>
                </a:solidFill>
              </a:defRPr>
            </a:lvl4pPr>
            <a:lvl5pPr marL="2285943" lvl="4" indent="-228594" algn="l">
              <a:lnSpc>
                <a:spcPct val="90000"/>
              </a:lnSpc>
              <a:spcBef>
                <a:spcPts val="500"/>
              </a:spcBef>
              <a:spcAft>
                <a:spcPts val="0"/>
              </a:spcAft>
              <a:buClr>
                <a:srgbClr val="888888"/>
              </a:buClr>
              <a:buSzPts val="1600"/>
              <a:buNone/>
              <a:defRPr sz="1600">
                <a:solidFill>
                  <a:srgbClr val="888888"/>
                </a:solidFill>
              </a:defRPr>
            </a:lvl5pPr>
            <a:lvl6pPr marL="2743131" lvl="5" indent="-228594" algn="l">
              <a:lnSpc>
                <a:spcPct val="90000"/>
              </a:lnSpc>
              <a:spcBef>
                <a:spcPts val="500"/>
              </a:spcBef>
              <a:spcAft>
                <a:spcPts val="0"/>
              </a:spcAft>
              <a:buClr>
                <a:srgbClr val="888888"/>
              </a:buClr>
              <a:buSzPts val="1600"/>
              <a:buNone/>
              <a:defRPr sz="1600">
                <a:solidFill>
                  <a:srgbClr val="888888"/>
                </a:solidFill>
              </a:defRPr>
            </a:lvl6pPr>
            <a:lvl7pPr marL="3200320" lvl="6" indent="-228594" algn="l">
              <a:lnSpc>
                <a:spcPct val="90000"/>
              </a:lnSpc>
              <a:spcBef>
                <a:spcPts val="500"/>
              </a:spcBef>
              <a:spcAft>
                <a:spcPts val="0"/>
              </a:spcAft>
              <a:buClr>
                <a:srgbClr val="888888"/>
              </a:buClr>
              <a:buSzPts val="1600"/>
              <a:buNone/>
              <a:defRPr sz="1600">
                <a:solidFill>
                  <a:srgbClr val="888888"/>
                </a:solidFill>
              </a:defRPr>
            </a:lvl7pPr>
            <a:lvl8pPr marL="3657509" lvl="7" indent="-228594" algn="l">
              <a:lnSpc>
                <a:spcPct val="90000"/>
              </a:lnSpc>
              <a:spcBef>
                <a:spcPts val="500"/>
              </a:spcBef>
              <a:spcAft>
                <a:spcPts val="0"/>
              </a:spcAft>
              <a:buClr>
                <a:srgbClr val="888888"/>
              </a:buClr>
              <a:buSzPts val="1600"/>
              <a:buNone/>
              <a:defRPr sz="1600">
                <a:solidFill>
                  <a:srgbClr val="888888"/>
                </a:solidFill>
              </a:defRPr>
            </a:lvl8pPr>
            <a:lvl9pPr marL="4114697" lvl="8" indent="-228594"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20628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BF3DF3-91BB-4634-BC76-36D10E65C0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B13E71-213B-415A-9A92-9D8F0437AA7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040139-B6EA-4A3F-A2BB-0DEF9BAA1570}"/>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5" name="页脚占位符 4">
            <a:extLst>
              <a:ext uri="{FF2B5EF4-FFF2-40B4-BE49-F238E27FC236}">
                <a16:creationId xmlns:a16="http://schemas.microsoft.com/office/drawing/2014/main" id="{6055A5C6-34EB-4DF8-BD15-EE03A798B9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AEF80B-1D66-44DA-A81B-3F71DAAA46E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310068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349286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678635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959983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189" lvl="0" indent="-431789" algn="l">
              <a:lnSpc>
                <a:spcPct val="90000"/>
              </a:lnSpc>
              <a:spcBef>
                <a:spcPts val="1000"/>
              </a:spcBef>
              <a:spcAft>
                <a:spcPts val="0"/>
              </a:spcAft>
              <a:buClr>
                <a:schemeClr val="dk1"/>
              </a:buClr>
              <a:buSzPts val="3200"/>
              <a:buChar char="•"/>
              <a:defRPr sz="3200"/>
            </a:lvl1pPr>
            <a:lvl2pPr marL="914377" lvl="1" indent="-406390" algn="l">
              <a:lnSpc>
                <a:spcPct val="90000"/>
              </a:lnSpc>
              <a:spcBef>
                <a:spcPts val="500"/>
              </a:spcBef>
              <a:spcAft>
                <a:spcPts val="0"/>
              </a:spcAft>
              <a:buClr>
                <a:schemeClr val="dk1"/>
              </a:buClr>
              <a:buSzPts val="2800"/>
              <a:buChar char="•"/>
              <a:defRPr sz="2800"/>
            </a:lvl2pPr>
            <a:lvl3pPr marL="1371566" lvl="2" indent="-380990" algn="l">
              <a:lnSpc>
                <a:spcPct val="90000"/>
              </a:lnSpc>
              <a:spcBef>
                <a:spcPts val="500"/>
              </a:spcBef>
              <a:spcAft>
                <a:spcPts val="0"/>
              </a:spcAft>
              <a:buClr>
                <a:schemeClr val="dk1"/>
              </a:buClr>
              <a:buSzPts val="2400"/>
              <a:buChar char="•"/>
              <a:defRPr sz="2400"/>
            </a:lvl3pPr>
            <a:lvl4pPr marL="1828754" lvl="3" indent="-355591" algn="l">
              <a:lnSpc>
                <a:spcPct val="90000"/>
              </a:lnSpc>
              <a:spcBef>
                <a:spcPts val="500"/>
              </a:spcBef>
              <a:spcAft>
                <a:spcPts val="0"/>
              </a:spcAft>
              <a:buClr>
                <a:schemeClr val="dk1"/>
              </a:buClr>
              <a:buSzPts val="2000"/>
              <a:buChar char="•"/>
              <a:defRPr sz="2000"/>
            </a:lvl4pPr>
            <a:lvl5pPr marL="2285943" lvl="4" indent="-355591" algn="l">
              <a:lnSpc>
                <a:spcPct val="90000"/>
              </a:lnSpc>
              <a:spcBef>
                <a:spcPts val="500"/>
              </a:spcBef>
              <a:spcAft>
                <a:spcPts val="0"/>
              </a:spcAft>
              <a:buClr>
                <a:schemeClr val="dk1"/>
              </a:buClr>
              <a:buSzPts val="2000"/>
              <a:buChar char="•"/>
              <a:defRPr sz="2000"/>
            </a:lvl5pPr>
            <a:lvl6pPr marL="2743131" lvl="5" indent="-355591" algn="l">
              <a:lnSpc>
                <a:spcPct val="90000"/>
              </a:lnSpc>
              <a:spcBef>
                <a:spcPts val="500"/>
              </a:spcBef>
              <a:spcAft>
                <a:spcPts val="0"/>
              </a:spcAft>
              <a:buClr>
                <a:schemeClr val="dk1"/>
              </a:buClr>
              <a:buSzPts val="2000"/>
              <a:buChar char="•"/>
              <a:defRPr sz="2000"/>
            </a:lvl6pPr>
            <a:lvl7pPr marL="3200320" lvl="6" indent="-355591" algn="l">
              <a:lnSpc>
                <a:spcPct val="90000"/>
              </a:lnSpc>
              <a:spcBef>
                <a:spcPts val="500"/>
              </a:spcBef>
              <a:spcAft>
                <a:spcPts val="0"/>
              </a:spcAft>
              <a:buClr>
                <a:schemeClr val="dk1"/>
              </a:buClr>
              <a:buSzPts val="2000"/>
              <a:buChar char="•"/>
              <a:defRPr sz="2000"/>
            </a:lvl7pPr>
            <a:lvl8pPr marL="3657509" lvl="7" indent="-355591" algn="l">
              <a:lnSpc>
                <a:spcPct val="90000"/>
              </a:lnSpc>
              <a:spcBef>
                <a:spcPts val="500"/>
              </a:spcBef>
              <a:spcAft>
                <a:spcPts val="0"/>
              </a:spcAft>
              <a:buClr>
                <a:schemeClr val="dk1"/>
              </a:buClr>
              <a:buSzPts val="2000"/>
              <a:buChar char="•"/>
              <a:defRPr sz="2000"/>
            </a:lvl8pPr>
            <a:lvl9pPr marL="4114697" lvl="8" indent="-355591"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524011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411729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369301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503519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0D826F-2441-41E8-BB31-6C8A567FACB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90F5413-5366-484C-A942-69C1AEEA0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D2D16F27-BBE4-48DE-BE85-9C93A6E45946}"/>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5" name="页脚占位符 4">
            <a:extLst>
              <a:ext uri="{FF2B5EF4-FFF2-40B4-BE49-F238E27FC236}">
                <a16:creationId xmlns:a16="http://schemas.microsoft.com/office/drawing/2014/main" id="{EDCAEA5F-453C-4EF0-92D2-4DC0B9DEF3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6D9B90-6595-4FAF-BA6C-FA3359F70413}"/>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902531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BF3DF3-91BB-4634-BC76-36D10E65C0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B13E71-213B-415A-9A92-9D8F0437AA7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040139-B6EA-4A3F-A2BB-0DEF9BAA1570}"/>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5" name="页脚占位符 4">
            <a:extLst>
              <a:ext uri="{FF2B5EF4-FFF2-40B4-BE49-F238E27FC236}">
                <a16:creationId xmlns:a16="http://schemas.microsoft.com/office/drawing/2014/main" id="{6055A5C6-34EB-4DF8-BD15-EE03A798B9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AEF80B-1D66-44DA-A81B-3F71DAAA46E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308134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6AA57-2786-4F31-B896-3EF16B93D9D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1DA1509-C8E4-4139-8A09-A4B0D4C8A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D2FE629-5596-4D70-974D-E0BEFF2E55F6}"/>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5" name="页脚占位符 4">
            <a:extLst>
              <a:ext uri="{FF2B5EF4-FFF2-40B4-BE49-F238E27FC236}">
                <a16:creationId xmlns:a16="http://schemas.microsoft.com/office/drawing/2014/main" id="{5F5E6741-A374-4D0C-A2E4-A54EC73449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1760A9-17DF-47B2-905B-3AC679E4743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45840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6AA57-2786-4F31-B896-3EF16B93D9D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1DA1509-C8E4-4139-8A09-A4B0D4C8A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D2FE629-5596-4D70-974D-E0BEFF2E55F6}"/>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5" name="页脚占位符 4">
            <a:extLst>
              <a:ext uri="{FF2B5EF4-FFF2-40B4-BE49-F238E27FC236}">
                <a16:creationId xmlns:a16="http://schemas.microsoft.com/office/drawing/2014/main" id="{5F5E6741-A374-4D0C-A2E4-A54EC73449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1760A9-17DF-47B2-905B-3AC679E4743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945270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73240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02</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119027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03</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77668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04</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402297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3329E8-EA50-4213-82C8-E89F3902154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52B9981-28C9-4754-AD28-8C90A9C91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B34A290-31B2-46C5-8804-91B79263A9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24D03D5-D108-47EB-9366-7FC91B247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0F83FDE-724A-4DD2-A759-4DB8ACE91C3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9B9720E-A7B9-4ACC-8F67-F53D491CF668}"/>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8" name="页脚占位符 7">
            <a:extLst>
              <a:ext uri="{FF2B5EF4-FFF2-40B4-BE49-F238E27FC236}">
                <a16:creationId xmlns:a16="http://schemas.microsoft.com/office/drawing/2014/main" id="{87770828-5FE3-4660-955B-AF0289E92B6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3759C9A-F6D4-42FB-B944-04BC2B2C9777}"/>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172935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D08D8-F9AA-4904-82E6-016E0694E2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F928FFC-436B-4AF6-BF2A-95BCE106FD09}"/>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4" name="页脚占位符 3">
            <a:extLst>
              <a:ext uri="{FF2B5EF4-FFF2-40B4-BE49-F238E27FC236}">
                <a16:creationId xmlns:a16="http://schemas.microsoft.com/office/drawing/2014/main" id="{E295B1FE-D99B-4CED-A81B-05E60D263D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33E1690-79F3-491B-954F-7F73DA40FF6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74098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3F7642-095E-4504-A073-58E7040186EA}"/>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3" name="页脚占位符 2">
            <a:extLst>
              <a:ext uri="{FF2B5EF4-FFF2-40B4-BE49-F238E27FC236}">
                <a16:creationId xmlns:a16="http://schemas.microsoft.com/office/drawing/2014/main" id="{54AAEA44-D3A5-4E8F-8703-9CAB6D08631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D55A217-DFD4-4026-ABA1-8FF784D5D9A4}"/>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368599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3936-5096-46FF-A0A7-F57DE9A520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8E6E60-E69E-4408-9436-7E7A49581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2F6D711-DECE-4DD2-9832-AD9193D02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54639C2-ED95-401D-8709-02BA5F3199F1}"/>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6" name="页脚占位符 5">
            <a:extLst>
              <a:ext uri="{FF2B5EF4-FFF2-40B4-BE49-F238E27FC236}">
                <a16:creationId xmlns:a16="http://schemas.microsoft.com/office/drawing/2014/main" id="{C8A9537A-E574-4558-BF39-D0EDEBB949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A50847-16D5-42A1-A623-7C1C916B711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992497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A726D-33A9-40F5-AEAE-36E776D5B0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A7783AA-3C0A-49E9-BBB0-A1FB9241B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FCD0E8E-7D3C-48E5-8FFA-1AFEE07E6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6C7D2C9-F3BC-4CFB-AE9B-0FA16F897AAC}"/>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6" name="页脚占位符 5">
            <a:extLst>
              <a:ext uri="{FF2B5EF4-FFF2-40B4-BE49-F238E27FC236}">
                <a16:creationId xmlns:a16="http://schemas.microsoft.com/office/drawing/2014/main" id="{6F27182C-DCA3-499A-BD51-9A0FC1E856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A64646-502A-47F7-8F76-7052EEECA5E1}"/>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284335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74D61-475E-4CFE-A581-0485B23DA22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3A706FF-86ED-4D10-9899-A06249F4E80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C4079B8-65BF-4012-BDC7-A30CB0EDA88E}"/>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5" name="页脚占位符 4">
            <a:extLst>
              <a:ext uri="{FF2B5EF4-FFF2-40B4-BE49-F238E27FC236}">
                <a16:creationId xmlns:a16="http://schemas.microsoft.com/office/drawing/2014/main" id="{AD92D12B-208F-4477-B46D-690D8404E1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BE741-EF5A-4330-8B56-56E49492CA48}"/>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64548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 name="TextBox 1"/>
          <p:cNvSpPr txBox="1"/>
          <p:nvPr userDrawn="1"/>
        </p:nvSpPr>
        <p:spPr>
          <a:xfrm>
            <a:off x="11142991" y="-6350"/>
            <a:ext cx="1049009" cy="646331"/>
          </a:xfrm>
          <a:prstGeom prst="rect">
            <a:avLst/>
          </a:prstGeom>
          <a:noFill/>
        </p:spPr>
        <p:txBody>
          <a:bodyPr wrap="square" rtlCol="0">
            <a:spAutoFit/>
          </a:bodyPr>
          <a:lstStyle/>
          <a:p>
            <a:r>
              <a:rPr lang="en-US" dirty="0" err="1">
                <a:solidFill>
                  <a:srgbClr val="FFFFCC"/>
                </a:solidFill>
                <a:latin typeface="Calibri" panose="020F0502020204030204" pitchFamily="34" charset="0"/>
                <a:cs typeface="Calibri" panose="020F0502020204030204" pitchFamily="34" charset="0"/>
              </a:rPr>
              <a:t>Ph.Uyen</a:t>
            </a:r>
            <a:endParaRPr lang="en-US" dirty="0">
              <a:solidFill>
                <a:srgbClr val="FFFFCC"/>
              </a:solidFill>
              <a:latin typeface="Calibri" panose="020F0502020204030204" pitchFamily="34" charset="0"/>
              <a:cs typeface="Calibri" panose="020F0502020204030204" pitchFamily="34" charset="0"/>
            </a:endParaRPr>
          </a:p>
          <a:p>
            <a:r>
              <a:rPr lang="en-US" dirty="0">
                <a:solidFill>
                  <a:srgbClr val="FFFFCC"/>
                </a:solidFill>
                <a:latin typeface="Calibri" panose="020F0502020204030204" pitchFamily="34" charset="0"/>
                <a:cs typeface="Calibri" panose="020F0502020204030204" pitchFamily="34" charset="0"/>
              </a:rPr>
              <a:t>02.10.98</a:t>
            </a:r>
          </a:p>
        </p:txBody>
      </p:sp>
    </p:spTree>
    <p:extLst>
      <p:ext uri="{BB962C8B-B14F-4D97-AF65-F5344CB8AC3E}">
        <p14:creationId xmlns:p14="http://schemas.microsoft.com/office/powerpoint/2010/main" val="248904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21AD03-8B4F-4313-8AD2-2B471828C1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CF2528E-B591-404C-BBE1-0943602E560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D88BC0-1278-43DC-ADE2-BA26E2AAE801}"/>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5" name="页脚占位符 4">
            <a:extLst>
              <a:ext uri="{FF2B5EF4-FFF2-40B4-BE49-F238E27FC236}">
                <a16:creationId xmlns:a16="http://schemas.microsoft.com/office/drawing/2014/main" id="{91EDECDA-C94F-4603-A62C-4029CCBFD5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A192B-63C7-403F-8728-6E377B89497C}"/>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65983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6832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2025/4/1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a:extLst>
              <a:ext uri="{FF2B5EF4-FFF2-40B4-BE49-F238E27FC236}">
                <a16:creationId xmlns:a16="http://schemas.microsoft.com/office/drawing/2014/main" id="{905A72DA-0E20-422D-A31C-8A5CB2E03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 t="-1" r="52375" b="844"/>
          <a:stretch/>
        </p:blipFill>
        <p:spPr>
          <a:xfrm>
            <a:off x="9572424" y="19595"/>
            <a:ext cx="5492671" cy="6818810"/>
          </a:xfrm>
          <a:prstGeom prst="rect">
            <a:avLst/>
          </a:prstGeom>
          <a:effectLst>
            <a:outerShdw blurRad="76200" dist="50800" dir="2700000" algn="tl" rotWithShape="0">
              <a:prstClr val="black">
                <a:alpha val="40000"/>
              </a:prstClr>
            </a:outerShdw>
          </a:effectLst>
        </p:spPr>
      </p:pic>
      <p:pic>
        <p:nvPicPr>
          <p:cNvPr id="8" name="图片 7" descr="图片包含 室内, 户外艺术系列, 笔记本电脑, 屏幕&#10;&#10;已生成极高可信度的说明">
            <a:extLst>
              <a:ext uri="{FF2B5EF4-FFF2-40B4-BE49-F238E27FC236}">
                <a16:creationId xmlns:a16="http://schemas.microsoft.com/office/drawing/2014/main" id="{31AC3A60-9A03-4C18-BBEC-248F4594CA8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848" t="21000" r="62718" b="47909"/>
          <a:stretch/>
        </p:blipFill>
        <p:spPr>
          <a:xfrm flipH="1">
            <a:off x="-2" y="4869160"/>
            <a:ext cx="2268101" cy="1969245"/>
          </a:xfrm>
          <a:prstGeom prst="rect">
            <a:avLst/>
          </a:prstGeom>
          <a:effectLst>
            <a:outerShdw blurRad="76200" dist="50800" dir="2700000" algn="tl" rotWithShape="0">
              <a:prstClr val="black">
                <a:alpha val="40000"/>
              </a:prstClr>
            </a:outerShdw>
          </a:effectLst>
        </p:spPr>
      </p:pic>
      <p:pic>
        <p:nvPicPr>
          <p:cNvPr id="9" name="图片 8">
            <a:extLst>
              <a:ext uri="{FF2B5EF4-FFF2-40B4-BE49-F238E27FC236}">
                <a16:creationId xmlns:a16="http://schemas.microsoft.com/office/drawing/2014/main" id="{EB926103-678C-493D-B020-1063B3DBF9DA}"/>
              </a:ext>
            </a:extLst>
          </p:cNvPr>
          <p:cNvPicPr>
            <a:picLocks noChangeAspect="1"/>
          </p:cNvPicPr>
          <p:nvPr userDrawn="1"/>
        </p:nvPicPr>
        <p:blipFill>
          <a:blip r:embed="rId4"/>
          <a:stretch>
            <a:fillRect/>
          </a:stretch>
        </p:blipFill>
        <p:spPr>
          <a:xfrm>
            <a:off x="767408" y="-16804"/>
            <a:ext cx="2592288" cy="1484474"/>
          </a:xfrm>
          <a:prstGeom prst="rect">
            <a:avLst/>
          </a:prstGeom>
        </p:spPr>
      </p:pic>
      <p:sp>
        <p:nvSpPr>
          <p:cNvPr id="10" name="矩形 69">
            <a:extLst>
              <a:ext uri="{FF2B5EF4-FFF2-40B4-BE49-F238E27FC236}">
                <a16:creationId xmlns:a16="http://schemas.microsoft.com/office/drawing/2014/main" id="{8B2A1291-96D5-44A0-B582-A35DD7F73950}"/>
              </a:ext>
            </a:extLst>
          </p:cNvPr>
          <p:cNvSpPr>
            <a:spLocks noChangeArrowheads="1"/>
          </p:cNvSpPr>
          <p:nvPr userDrawn="1"/>
        </p:nvSpPr>
        <p:spPr bwMode="auto">
          <a:xfrm>
            <a:off x="911425" y="836712"/>
            <a:ext cx="2448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2800" b="1" dirty="0">
                <a:solidFill>
                  <a:srgbClr val="366A97"/>
                </a:solidFill>
                <a:latin typeface="印品黑体" panose="00000500000000000000" pitchFamily="2" charset="-122"/>
                <a:ea typeface="印品黑体" panose="00000500000000000000" pitchFamily="2" charset="-122"/>
                <a:sym typeface="微软雅黑" pitchFamily="34" charset="-122"/>
              </a:rPr>
              <a:t>点击添加标题</a:t>
            </a:r>
            <a:endParaRPr lang="en-US" altLang="zh-CN" sz="2800" b="1" dirty="0">
              <a:solidFill>
                <a:srgbClr val="366A97"/>
              </a:solidFill>
              <a:latin typeface="印品黑体" panose="00000500000000000000" pitchFamily="2" charset="-122"/>
              <a:ea typeface="印品黑体" panose="00000500000000000000" pitchFamily="2" charset="-122"/>
              <a:sym typeface="微软雅黑" pitchFamily="34" charset="-122"/>
            </a:endParaRPr>
          </a:p>
        </p:txBody>
      </p:sp>
    </p:spTree>
    <p:extLst>
      <p:ext uri="{BB962C8B-B14F-4D97-AF65-F5344CB8AC3E}">
        <p14:creationId xmlns:p14="http://schemas.microsoft.com/office/powerpoint/2010/main" val="14823568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021046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453817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04611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611731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456364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40289462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420195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02</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393937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1242758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847155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031476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975595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03</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38497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04</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46111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3329E8-EA50-4213-82C8-E89F3902154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52B9981-28C9-4754-AD28-8C90A9C91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B34A290-31B2-46C5-8804-91B79263A9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24D03D5-D108-47EB-9366-7FC91B247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0F83FDE-724A-4DD2-A759-4DB8ACE91C3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9B9720E-A7B9-4ACC-8F67-F53D491CF668}"/>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8" name="页脚占位符 7">
            <a:extLst>
              <a:ext uri="{FF2B5EF4-FFF2-40B4-BE49-F238E27FC236}">
                <a16:creationId xmlns:a16="http://schemas.microsoft.com/office/drawing/2014/main" id="{87770828-5FE3-4660-955B-AF0289E92B6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3759C9A-F6D4-42FB-B944-04BC2B2C9777}"/>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1073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D08D8-F9AA-4904-82E6-016E0694E2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F928FFC-436B-4AF6-BF2A-95BCE106FD09}"/>
              </a:ext>
            </a:extLst>
          </p:cNvPr>
          <p:cNvSpPr>
            <a:spLocks noGrp="1"/>
          </p:cNvSpPr>
          <p:nvPr>
            <p:ph type="dt" sz="half" idx="10"/>
          </p:nvPr>
        </p:nvSpPr>
        <p:spPr/>
        <p:txBody>
          <a:bodyPr/>
          <a:lstStyle/>
          <a:p>
            <a:fld id="{6BDF78C2-8230-4221-A6A9-C20F8CBCB151}" type="datetimeFigureOut">
              <a:rPr lang="zh-CN" altLang="en-US" smtClean="0"/>
              <a:t>2025/4/1</a:t>
            </a:fld>
            <a:endParaRPr lang="zh-CN" altLang="en-US"/>
          </a:p>
        </p:txBody>
      </p:sp>
      <p:sp>
        <p:nvSpPr>
          <p:cNvPr id="4" name="页脚占位符 3">
            <a:extLst>
              <a:ext uri="{FF2B5EF4-FFF2-40B4-BE49-F238E27FC236}">
                <a16:creationId xmlns:a16="http://schemas.microsoft.com/office/drawing/2014/main" id="{E295B1FE-D99B-4CED-A81B-05E60D263D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33E1690-79F3-491B-954F-7F73DA40FF6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4286890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A1288C2-4DB6-4C92-8CD2-757AA0ED6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24DF659-7556-44E6-B714-CEE8996C7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2FDEBE3A-9AE4-4521-9237-C8E721E32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6BDF78C2-8230-4221-A6A9-C20F8CBCB151}" type="datetimeFigureOut">
              <a:rPr lang="zh-CN" altLang="en-US" smtClean="0"/>
              <a:pPr/>
              <a:t>2025/4/1</a:t>
            </a:fld>
            <a:endParaRPr lang="zh-CN" altLang="en-US" dirty="0"/>
          </a:p>
        </p:txBody>
      </p:sp>
      <p:sp>
        <p:nvSpPr>
          <p:cNvPr id="5" name="页脚占位符 4">
            <a:extLst>
              <a:ext uri="{FF2B5EF4-FFF2-40B4-BE49-F238E27FC236}">
                <a16:creationId xmlns:a16="http://schemas.microsoft.com/office/drawing/2014/main" id="{6D5AE7DE-2D89-439B-9968-A404EB1FC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19FE0FC1-3938-4154-8571-66265A93F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7F5CFE8C-04CB-4CBE-8347-2D9A6B30A444}" type="slidenum">
              <a:rPr lang="zh-CN" altLang="en-US" smtClean="0"/>
              <a:pPr/>
              <a:t>‹#›</a:t>
            </a:fld>
            <a:endParaRPr lang="zh-CN" altLang="en-US" dirty="0"/>
          </a:p>
        </p:txBody>
      </p:sp>
      <p:graphicFrame>
        <p:nvGraphicFramePr>
          <p:cNvPr id="7" name="表格 6">
            <a:extLst>
              <a:ext uri="{FF2B5EF4-FFF2-40B4-BE49-F238E27FC236}">
                <a16:creationId xmlns:a16="http://schemas.microsoft.com/office/drawing/2014/main" id="{ED3C34C3-FA0B-486B-8614-D05B0BF5BB03}"/>
              </a:ext>
            </a:extLst>
          </p:cNvPr>
          <p:cNvGraphicFramePr>
            <a:graphicFrameLocks noGrp="1"/>
          </p:cNvGraphicFramePr>
          <p:nvPr userDrawn="1"/>
        </p:nvGraphicFramePr>
        <p:xfrm>
          <a:off x="2500205" y="-492760"/>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264098438"/>
                    </a:ext>
                  </a:extLst>
                </a:gridCol>
                <a:gridCol w="812800">
                  <a:extLst>
                    <a:ext uri="{9D8B030D-6E8A-4147-A177-3AD203B41FA5}">
                      <a16:colId xmlns:a16="http://schemas.microsoft.com/office/drawing/2014/main" val="2758699805"/>
                    </a:ext>
                  </a:extLst>
                </a:gridCol>
                <a:gridCol w="812800">
                  <a:extLst>
                    <a:ext uri="{9D8B030D-6E8A-4147-A177-3AD203B41FA5}">
                      <a16:colId xmlns:a16="http://schemas.microsoft.com/office/drawing/2014/main" val="252080999"/>
                    </a:ext>
                  </a:extLst>
                </a:gridCol>
                <a:gridCol w="812800">
                  <a:extLst>
                    <a:ext uri="{9D8B030D-6E8A-4147-A177-3AD203B41FA5}">
                      <a16:colId xmlns:a16="http://schemas.microsoft.com/office/drawing/2014/main" val="3314530803"/>
                    </a:ext>
                  </a:extLst>
                </a:gridCol>
                <a:gridCol w="812800">
                  <a:extLst>
                    <a:ext uri="{9D8B030D-6E8A-4147-A177-3AD203B41FA5}">
                      <a16:colId xmlns:a16="http://schemas.microsoft.com/office/drawing/2014/main" val="2364556581"/>
                    </a:ext>
                  </a:extLst>
                </a:gridCol>
                <a:gridCol w="812800">
                  <a:extLst>
                    <a:ext uri="{9D8B030D-6E8A-4147-A177-3AD203B41FA5}">
                      <a16:colId xmlns:a16="http://schemas.microsoft.com/office/drawing/2014/main" val="3657670589"/>
                    </a:ext>
                  </a:extLst>
                </a:gridCol>
                <a:gridCol w="812800">
                  <a:extLst>
                    <a:ext uri="{9D8B030D-6E8A-4147-A177-3AD203B41FA5}">
                      <a16:colId xmlns:a16="http://schemas.microsoft.com/office/drawing/2014/main" val="673114789"/>
                    </a:ext>
                  </a:extLst>
                </a:gridCol>
                <a:gridCol w="812800">
                  <a:extLst>
                    <a:ext uri="{9D8B030D-6E8A-4147-A177-3AD203B41FA5}">
                      <a16:colId xmlns:a16="http://schemas.microsoft.com/office/drawing/2014/main" val="330504413"/>
                    </a:ext>
                  </a:extLst>
                </a:gridCol>
                <a:gridCol w="812800">
                  <a:extLst>
                    <a:ext uri="{9D8B030D-6E8A-4147-A177-3AD203B41FA5}">
                      <a16:colId xmlns:a16="http://schemas.microsoft.com/office/drawing/2014/main" val="1988236494"/>
                    </a:ext>
                  </a:extLst>
                </a:gridCol>
                <a:gridCol w="812800">
                  <a:extLst>
                    <a:ext uri="{9D8B030D-6E8A-4147-A177-3AD203B41FA5}">
                      <a16:colId xmlns:a16="http://schemas.microsoft.com/office/drawing/2014/main" val="3868113728"/>
                    </a:ext>
                  </a:extLst>
                </a:gridCol>
              </a:tblGrid>
              <a:tr h="370840">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41CFD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54E0EF"/>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9B36D"/>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C781"/>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D692"/>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ECB0"/>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E1F9E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extLst>
                  <a:ext uri="{0D108BD9-81ED-4DB2-BD59-A6C34878D82A}">
                    <a16:rowId xmlns:a16="http://schemas.microsoft.com/office/drawing/2014/main" val="1076022704"/>
                  </a:ext>
                </a:extLst>
              </a:tr>
            </a:tbl>
          </a:graphicData>
        </a:graphic>
      </p:graphicFrame>
    </p:spTree>
    <p:extLst>
      <p:ext uri="{BB962C8B-B14F-4D97-AF65-F5344CB8AC3E}">
        <p14:creationId xmlns:p14="http://schemas.microsoft.com/office/powerpoint/2010/main" val="2927416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34582663"/>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A1288C2-4DB6-4C92-8CD2-757AA0ED6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24DF659-7556-44E6-B714-CEE8996C7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2FDEBE3A-9AE4-4521-9237-C8E721E32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6BDF78C2-8230-4221-A6A9-C20F8CBCB151}" type="datetimeFigureOut">
              <a:rPr lang="zh-CN" altLang="en-US" smtClean="0"/>
              <a:pPr/>
              <a:t>2025/4/1</a:t>
            </a:fld>
            <a:endParaRPr lang="zh-CN" altLang="en-US" dirty="0"/>
          </a:p>
        </p:txBody>
      </p:sp>
      <p:sp>
        <p:nvSpPr>
          <p:cNvPr id="5" name="页脚占位符 4">
            <a:extLst>
              <a:ext uri="{FF2B5EF4-FFF2-40B4-BE49-F238E27FC236}">
                <a16:creationId xmlns:a16="http://schemas.microsoft.com/office/drawing/2014/main" id="{6D5AE7DE-2D89-439B-9968-A404EB1FC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19FE0FC1-3938-4154-8571-66265A93F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7F5CFE8C-04CB-4CBE-8347-2D9A6B30A444}" type="slidenum">
              <a:rPr lang="zh-CN" altLang="en-US" smtClean="0"/>
              <a:pPr/>
              <a:t>‹#›</a:t>
            </a:fld>
            <a:endParaRPr lang="zh-CN" altLang="en-US" dirty="0"/>
          </a:p>
        </p:txBody>
      </p:sp>
      <p:graphicFrame>
        <p:nvGraphicFramePr>
          <p:cNvPr id="7" name="表格 6">
            <a:extLst>
              <a:ext uri="{FF2B5EF4-FFF2-40B4-BE49-F238E27FC236}">
                <a16:creationId xmlns:a16="http://schemas.microsoft.com/office/drawing/2014/main" id="{ED3C34C3-FA0B-486B-8614-D05B0BF5BB03}"/>
              </a:ext>
            </a:extLst>
          </p:cNvPr>
          <p:cNvGraphicFramePr>
            <a:graphicFrameLocks noGrp="1"/>
          </p:cNvGraphicFramePr>
          <p:nvPr userDrawn="1"/>
        </p:nvGraphicFramePr>
        <p:xfrm>
          <a:off x="2500205" y="-492760"/>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264098438"/>
                    </a:ext>
                  </a:extLst>
                </a:gridCol>
                <a:gridCol w="812800">
                  <a:extLst>
                    <a:ext uri="{9D8B030D-6E8A-4147-A177-3AD203B41FA5}">
                      <a16:colId xmlns:a16="http://schemas.microsoft.com/office/drawing/2014/main" val="2758699805"/>
                    </a:ext>
                  </a:extLst>
                </a:gridCol>
                <a:gridCol w="812800">
                  <a:extLst>
                    <a:ext uri="{9D8B030D-6E8A-4147-A177-3AD203B41FA5}">
                      <a16:colId xmlns:a16="http://schemas.microsoft.com/office/drawing/2014/main" val="252080999"/>
                    </a:ext>
                  </a:extLst>
                </a:gridCol>
                <a:gridCol w="812800">
                  <a:extLst>
                    <a:ext uri="{9D8B030D-6E8A-4147-A177-3AD203B41FA5}">
                      <a16:colId xmlns:a16="http://schemas.microsoft.com/office/drawing/2014/main" val="3314530803"/>
                    </a:ext>
                  </a:extLst>
                </a:gridCol>
                <a:gridCol w="812800">
                  <a:extLst>
                    <a:ext uri="{9D8B030D-6E8A-4147-A177-3AD203B41FA5}">
                      <a16:colId xmlns:a16="http://schemas.microsoft.com/office/drawing/2014/main" val="2364556581"/>
                    </a:ext>
                  </a:extLst>
                </a:gridCol>
                <a:gridCol w="812800">
                  <a:extLst>
                    <a:ext uri="{9D8B030D-6E8A-4147-A177-3AD203B41FA5}">
                      <a16:colId xmlns:a16="http://schemas.microsoft.com/office/drawing/2014/main" val="3657670589"/>
                    </a:ext>
                  </a:extLst>
                </a:gridCol>
                <a:gridCol w="812800">
                  <a:extLst>
                    <a:ext uri="{9D8B030D-6E8A-4147-A177-3AD203B41FA5}">
                      <a16:colId xmlns:a16="http://schemas.microsoft.com/office/drawing/2014/main" val="673114789"/>
                    </a:ext>
                  </a:extLst>
                </a:gridCol>
                <a:gridCol w="812800">
                  <a:extLst>
                    <a:ext uri="{9D8B030D-6E8A-4147-A177-3AD203B41FA5}">
                      <a16:colId xmlns:a16="http://schemas.microsoft.com/office/drawing/2014/main" val="330504413"/>
                    </a:ext>
                  </a:extLst>
                </a:gridCol>
                <a:gridCol w="812800">
                  <a:extLst>
                    <a:ext uri="{9D8B030D-6E8A-4147-A177-3AD203B41FA5}">
                      <a16:colId xmlns:a16="http://schemas.microsoft.com/office/drawing/2014/main" val="1988236494"/>
                    </a:ext>
                  </a:extLst>
                </a:gridCol>
                <a:gridCol w="812800">
                  <a:extLst>
                    <a:ext uri="{9D8B030D-6E8A-4147-A177-3AD203B41FA5}">
                      <a16:colId xmlns:a16="http://schemas.microsoft.com/office/drawing/2014/main" val="3868113728"/>
                    </a:ext>
                  </a:extLst>
                </a:gridCol>
              </a:tblGrid>
              <a:tr h="370840">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41CFD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54E0EF"/>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9B36D"/>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C781"/>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D692"/>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ECB0"/>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E1F9E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extLst>
                  <a:ext uri="{0D108BD9-81ED-4DB2-BD59-A6C34878D82A}">
                    <a16:rowId xmlns:a16="http://schemas.microsoft.com/office/drawing/2014/main" val="1076022704"/>
                  </a:ext>
                </a:extLst>
              </a:tr>
            </a:tbl>
          </a:graphicData>
        </a:graphic>
      </p:graphicFrame>
    </p:spTree>
    <p:extLst>
      <p:ext uri="{BB962C8B-B14F-4D97-AF65-F5344CB8AC3E}">
        <p14:creationId xmlns:p14="http://schemas.microsoft.com/office/powerpoint/2010/main" val="395115783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t>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68735729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4.wdp"/><Relationship Id="rId3" Type="http://schemas.openxmlformats.org/officeDocument/2006/relationships/slideLayout" Target="../slideLayouts/slideLayout4.xml"/><Relationship Id="rId7" Type="http://schemas.microsoft.com/office/2007/relationships/hdphoto" Target="../media/hdphoto1.wdp"/><Relationship Id="rId12"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11" Type="http://schemas.microsoft.com/office/2007/relationships/hdphoto" Target="../media/hdphoto3.wdp"/><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notesSlide" Target="../notesSlides/notesSlide2.xml"/><Relationship Id="rId9" Type="http://schemas.microsoft.com/office/2007/relationships/hdphoto" Target="../media/hdphoto2.wdp"/><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9.png"/><Relationship Id="rId5" Type="http://schemas.openxmlformats.org/officeDocument/2006/relationships/image" Target="../media/image26.jp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openxmlformats.org/officeDocument/2006/relationships/image" Target="../media/image30.jpg"/><Relationship Id="rId5" Type="http://schemas.openxmlformats.org/officeDocument/2006/relationships/image" Target="../media/image29.jp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36.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6"/>
          <p:cNvPicPr preferRelativeResize="0"/>
          <p:nvPr/>
        </p:nvPicPr>
        <p:blipFill rotWithShape="1">
          <a:blip r:embed="rId3">
            <a:alphaModFix/>
          </a:blip>
          <a:srcRect r="28893"/>
          <a:stretch/>
        </p:blipFill>
        <p:spPr>
          <a:xfrm>
            <a:off x="-2267" y="0"/>
            <a:ext cx="12194267" cy="6858001"/>
          </a:xfrm>
          <a:prstGeom prst="rect">
            <a:avLst/>
          </a:prstGeom>
          <a:noFill/>
          <a:ln>
            <a:noFill/>
          </a:ln>
        </p:spPr>
      </p:pic>
      <p:pic>
        <p:nvPicPr>
          <p:cNvPr id="206" name="Google Shape;206;p6"/>
          <p:cNvPicPr preferRelativeResize="0"/>
          <p:nvPr/>
        </p:nvPicPr>
        <p:blipFill rotWithShape="1">
          <a:blip r:embed="rId4">
            <a:alphaModFix/>
          </a:blip>
          <a:srcRect/>
          <a:stretch/>
        </p:blipFill>
        <p:spPr>
          <a:xfrm>
            <a:off x="-605265" y="-365668"/>
            <a:ext cx="4724843" cy="3159257"/>
          </a:xfrm>
          <a:prstGeom prst="rect">
            <a:avLst/>
          </a:prstGeom>
          <a:noFill/>
          <a:ln>
            <a:noFill/>
          </a:ln>
        </p:spPr>
      </p:pic>
      <p:pic>
        <p:nvPicPr>
          <p:cNvPr id="207" name="Google Shape;207;p6"/>
          <p:cNvPicPr preferRelativeResize="0"/>
          <p:nvPr/>
        </p:nvPicPr>
        <p:blipFill rotWithShape="1">
          <a:blip r:embed="rId5">
            <a:alphaModFix/>
          </a:blip>
          <a:srcRect/>
          <a:stretch/>
        </p:blipFill>
        <p:spPr>
          <a:xfrm>
            <a:off x="2653065" y="218961"/>
            <a:ext cx="2427723" cy="1619723"/>
          </a:xfrm>
          <a:prstGeom prst="rect">
            <a:avLst/>
          </a:prstGeom>
          <a:noFill/>
          <a:ln>
            <a:noFill/>
          </a:ln>
        </p:spPr>
      </p:pic>
      <p:pic>
        <p:nvPicPr>
          <p:cNvPr id="208" name="Google Shape;208;p6"/>
          <p:cNvPicPr preferRelativeResize="0"/>
          <p:nvPr/>
        </p:nvPicPr>
        <p:blipFill rotWithShape="1">
          <a:blip r:embed="rId6">
            <a:alphaModFix/>
          </a:blip>
          <a:srcRect/>
          <a:stretch/>
        </p:blipFill>
        <p:spPr>
          <a:xfrm flipH="1">
            <a:off x="10168425" y="-238903"/>
            <a:ext cx="1985027" cy="1985027"/>
          </a:xfrm>
          <a:prstGeom prst="rect">
            <a:avLst/>
          </a:prstGeom>
          <a:noFill/>
          <a:ln>
            <a:noFill/>
          </a:ln>
        </p:spPr>
      </p:pic>
      <p:pic>
        <p:nvPicPr>
          <p:cNvPr id="209" name="Google Shape;209;p6"/>
          <p:cNvPicPr preferRelativeResize="0"/>
          <p:nvPr/>
        </p:nvPicPr>
        <p:blipFill rotWithShape="1">
          <a:blip r:embed="rId7">
            <a:alphaModFix/>
          </a:blip>
          <a:srcRect/>
          <a:stretch/>
        </p:blipFill>
        <p:spPr>
          <a:xfrm>
            <a:off x="-13060" y="6144877"/>
            <a:ext cx="12193057" cy="1091279"/>
          </a:xfrm>
          <a:prstGeom prst="rect">
            <a:avLst/>
          </a:prstGeom>
          <a:noFill/>
          <a:ln>
            <a:noFill/>
          </a:ln>
        </p:spPr>
      </p:pic>
      <p:pic>
        <p:nvPicPr>
          <p:cNvPr id="210" name="Google Shape;210;p6" descr="2"/>
          <p:cNvPicPr preferRelativeResize="0"/>
          <p:nvPr/>
        </p:nvPicPr>
        <p:blipFill rotWithShape="1">
          <a:blip r:embed="rId8">
            <a:alphaModFix/>
          </a:blip>
          <a:srcRect/>
          <a:stretch/>
        </p:blipFill>
        <p:spPr>
          <a:xfrm>
            <a:off x="2347945" y="1036377"/>
            <a:ext cx="8038651" cy="4637684"/>
          </a:xfrm>
          <a:prstGeom prst="rect">
            <a:avLst/>
          </a:prstGeom>
          <a:noFill/>
          <a:ln>
            <a:noFill/>
          </a:ln>
        </p:spPr>
      </p:pic>
      <p:grpSp>
        <p:nvGrpSpPr>
          <p:cNvPr id="211" name="Google Shape;211;p6"/>
          <p:cNvGrpSpPr/>
          <p:nvPr/>
        </p:nvGrpSpPr>
        <p:grpSpPr>
          <a:xfrm>
            <a:off x="1298662" y="2042945"/>
            <a:ext cx="2015278" cy="1902555"/>
            <a:chOff x="1770392" y="2794609"/>
            <a:chExt cx="1072181" cy="998471"/>
          </a:xfrm>
        </p:grpSpPr>
        <p:pic>
          <p:nvPicPr>
            <p:cNvPr id="212" name="Google Shape;212;p6"/>
            <p:cNvPicPr preferRelativeResize="0"/>
            <p:nvPr/>
          </p:nvPicPr>
          <p:blipFill rotWithShape="1">
            <a:blip r:embed="rId9">
              <a:alphaModFix/>
            </a:blip>
            <a:srcRect t="10121" b="21922"/>
            <a:stretch/>
          </p:blipFill>
          <p:spPr>
            <a:xfrm>
              <a:off x="1770392" y="2794609"/>
              <a:ext cx="1072181" cy="998471"/>
            </a:xfrm>
            <a:prstGeom prst="rect">
              <a:avLst/>
            </a:prstGeom>
            <a:noFill/>
            <a:ln>
              <a:noFill/>
            </a:ln>
          </p:spPr>
        </p:pic>
        <p:sp>
          <p:nvSpPr>
            <p:cNvPr id="213" name="Google Shape;213;p6"/>
            <p:cNvSpPr/>
            <p:nvPr/>
          </p:nvSpPr>
          <p:spPr>
            <a:xfrm>
              <a:off x="2079319" y="3027144"/>
              <a:ext cx="533400" cy="5334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Arial"/>
                <a:ea typeface="+mn-ea"/>
                <a:cs typeface="Arial"/>
                <a:sym typeface="Arial"/>
              </a:endParaRPr>
            </a:p>
          </p:txBody>
        </p:sp>
      </p:grpSp>
      <p:pic>
        <p:nvPicPr>
          <p:cNvPr id="2" name="Picture 1"/>
          <p:cNvPicPr>
            <a:picLocks noChangeAspect="1"/>
          </p:cNvPicPr>
          <p:nvPr/>
        </p:nvPicPr>
        <p:blipFill rotWithShape="1">
          <a:blip r:embed="rId10">
            <a:extLst>
              <a:ext uri="{28A0092B-C50C-407E-A947-70E740481C1C}">
                <a14:useLocalDpi xmlns:a14="http://schemas.microsoft.com/office/drawing/2010/main" val="0"/>
              </a:ext>
            </a:extLst>
          </a:blip>
          <a:srcRect l="11145" t="-91" r="11900" b="27935"/>
          <a:stretch/>
        </p:blipFill>
        <p:spPr>
          <a:xfrm>
            <a:off x="3196054" y="2656100"/>
            <a:ext cx="6300789" cy="1728788"/>
          </a:xfrm>
          <a:prstGeom prst="rect">
            <a:avLst/>
          </a:prstGeom>
        </p:spPr>
      </p:pic>
      <p:sp>
        <p:nvSpPr>
          <p:cNvPr id="14" name="文本框 22">
            <a:extLst>
              <a:ext uri="{FF2B5EF4-FFF2-40B4-BE49-F238E27FC236}">
                <a16:creationId xmlns:a16="http://schemas.microsoft.com/office/drawing/2014/main" id="{2E2EEE7A-A3AE-4AED-ABD9-179027EEB41F}"/>
              </a:ext>
            </a:extLst>
          </p:cNvPr>
          <p:cNvSpPr txBox="1"/>
          <p:nvPr/>
        </p:nvSpPr>
        <p:spPr>
          <a:xfrm>
            <a:off x="1822411" y="2578722"/>
            <a:ext cx="107160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800" b="1" i="0" u="none" strike="noStrike" kern="0" cap="none" spc="0" normalizeH="0" baseline="0" noProof="0" dirty="0">
                <a:ln>
                  <a:noFill/>
                </a:ln>
                <a:solidFill>
                  <a:srgbClr val="44CAD8"/>
                </a:solidFill>
                <a:effectLst/>
                <a:uLnTx/>
                <a:uFillTx/>
                <a:latin typeface="Calibri" panose="020F0502020204030204" pitchFamily="34" charset="0"/>
                <a:ea typeface="方正卡通简体" panose="03000509000000000000" pitchFamily="65" charset="-122"/>
                <a:cs typeface="Calibri" panose="020F0502020204030204" pitchFamily="34" charset="0"/>
                <a:sym typeface="Arial"/>
              </a:rPr>
              <a:t>01</a:t>
            </a:r>
            <a:endParaRPr kumimoji="0" lang="zh-CN" altLang="en-US" sz="4800" b="1" i="0" u="none" strike="noStrike" kern="0" cap="none" spc="0" normalizeH="0" baseline="0" noProof="0" dirty="0">
              <a:ln>
                <a:noFill/>
              </a:ln>
              <a:solidFill>
                <a:srgbClr val="44CAD8"/>
              </a:solidFill>
              <a:effectLst/>
              <a:uLnTx/>
              <a:uFillTx/>
              <a:latin typeface="Calibri" panose="020F0502020204030204" pitchFamily="34" charset="0"/>
              <a:ea typeface="方正卡通简体" panose="03000509000000000000" pitchFamily="65" charset="-122"/>
              <a:cs typeface="Calibri" panose="020F0502020204030204" pitchFamily="34" charset="0"/>
              <a:sym typeface="Arial"/>
            </a:endParaRPr>
          </a:p>
        </p:txBody>
      </p:sp>
      <p:pic>
        <p:nvPicPr>
          <p:cNvPr id="15" name="Google Shape;214;p6"/>
          <p:cNvPicPr preferRelativeResize="0"/>
          <p:nvPr/>
        </p:nvPicPr>
        <p:blipFill rotWithShape="1">
          <a:blip r:embed="rId11">
            <a:alphaModFix/>
          </a:blip>
          <a:srcRect/>
          <a:stretch/>
        </p:blipFill>
        <p:spPr>
          <a:xfrm rot="1641385">
            <a:off x="8205170" y="818019"/>
            <a:ext cx="2458511" cy="2639783"/>
          </a:xfrm>
          <a:prstGeom prst="rect">
            <a:avLst/>
          </a:prstGeom>
          <a:noFill/>
          <a:ln>
            <a:noFill/>
          </a:ln>
        </p:spPr>
      </p:pic>
    </p:spTree>
    <p:extLst>
      <p:ext uri="{BB962C8B-B14F-4D97-AF65-F5344CB8AC3E}">
        <p14:creationId xmlns:p14="http://schemas.microsoft.com/office/powerpoint/2010/main" val="253204389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1250"/>
                                        <p:tgtEl>
                                          <p:spTgt spid="20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 calcmode="lin" valueType="num">
                                      <p:cBhvr additive="base">
                                        <p:cTn id="10" dur="1250"/>
                                        <p:tgtEl>
                                          <p:spTgt spid="208"/>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0"/>
                                  </p:stCondLst>
                                  <p:childTnLst>
                                    <p:set>
                                      <p:cBhvr>
                                        <p:cTn id="12" dur="1" fill="hold">
                                          <p:stCondLst>
                                            <p:cond delay="0"/>
                                          </p:stCondLst>
                                        </p:cTn>
                                        <p:tgtEl>
                                          <p:spTgt spid="209"/>
                                        </p:tgtEl>
                                        <p:attrNameLst>
                                          <p:attrName>style.visibility</p:attrName>
                                        </p:attrNameLst>
                                      </p:cBhvr>
                                      <p:to>
                                        <p:strVal val="visible"/>
                                      </p:to>
                                    </p:set>
                                    <p:animEffect transition="in" filter="fade">
                                      <p:cBhvr>
                                        <p:cTn id="13" dur="1000"/>
                                        <p:tgtEl>
                                          <p:spTgt spid="209"/>
                                        </p:tgtEl>
                                      </p:cBhvr>
                                    </p:animEffect>
                                  </p:childTnLst>
                                </p:cTn>
                              </p:par>
                              <p:par>
                                <p:cTn id="14" presetID="10" presetClass="entr" presetSubtype="0" fill="hold" nodeType="withEffect">
                                  <p:stCondLst>
                                    <p:cond delay="0"/>
                                  </p:stCondLst>
                                  <p:childTnLst>
                                    <p:set>
                                      <p:cBhvr>
                                        <p:cTn id="15" dur="1" fill="hold">
                                          <p:stCondLst>
                                            <p:cond delay="0"/>
                                          </p:stCondLst>
                                        </p:cTn>
                                        <p:tgtEl>
                                          <p:spTgt spid="211"/>
                                        </p:tgtEl>
                                        <p:attrNameLst>
                                          <p:attrName>style.visibility</p:attrName>
                                        </p:attrNameLst>
                                      </p:cBhvr>
                                      <p:to>
                                        <p:strVal val="visible"/>
                                      </p:to>
                                    </p:set>
                                    <p:animEffect transition="in" filter="fade">
                                      <p:cBhvr>
                                        <p:cTn id="16" dur="1000"/>
                                        <p:tgtEl>
                                          <p:spTgt spid="211"/>
                                        </p:tgtEl>
                                      </p:cBhvr>
                                    </p:animEffect>
                                  </p:childTnLst>
                                </p:cTn>
                              </p:par>
                              <p:par>
                                <p:cTn id="17" presetID="10" presetClass="entr" presetSubtype="0" fill="hold" nodeType="withEffect">
                                  <p:stCondLst>
                                    <p:cond delay="0"/>
                                  </p:stCondLst>
                                  <p:childTnLst>
                                    <p:set>
                                      <p:cBhvr>
                                        <p:cTn id="18" dur="1" fill="hold">
                                          <p:stCondLst>
                                            <p:cond delay="0"/>
                                          </p:stCondLst>
                                        </p:cTn>
                                        <p:tgtEl>
                                          <p:spTgt spid="210"/>
                                        </p:tgtEl>
                                        <p:attrNameLst>
                                          <p:attrName>style.visibility</p:attrName>
                                        </p:attrNameLst>
                                      </p:cBhvr>
                                      <p:to>
                                        <p:strVal val="visible"/>
                                      </p:to>
                                    </p:set>
                                    <p:animEffect transition="in" filter="fade">
                                      <p:cBhvr>
                                        <p:cTn id="19" dur="1000"/>
                                        <p:tgtEl>
                                          <p:spTgt spid="210"/>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par>
                                <p:cTn id="23" presetID="45"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50"/>
                                        <p:tgtEl>
                                          <p:spTgt spid="2"/>
                                        </p:tgtEl>
                                      </p:cBhvr>
                                    </p:animEffect>
                                    <p:anim calcmode="lin" valueType="num">
                                      <p:cBhvr>
                                        <p:cTn id="26" dur="750" fill="hold"/>
                                        <p:tgtEl>
                                          <p:spTgt spid="2"/>
                                        </p:tgtEl>
                                        <p:attrNameLst>
                                          <p:attrName>ppt_w</p:attrName>
                                        </p:attrNameLst>
                                      </p:cBhvr>
                                      <p:tavLst>
                                        <p:tav tm="0" fmla="#ppt_w*sin(2.5*pi*$)">
                                          <p:val>
                                            <p:fltVal val="0"/>
                                          </p:val>
                                        </p:tav>
                                        <p:tav tm="100000">
                                          <p:val>
                                            <p:fltVal val="1"/>
                                          </p:val>
                                        </p:tav>
                                      </p:tavLst>
                                    </p:anim>
                                    <p:anim calcmode="lin" valueType="num">
                                      <p:cBhvr>
                                        <p:cTn id="27" dur="75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27123"/>
          <a:stretch/>
        </p:blipFill>
        <p:spPr>
          <a:xfrm>
            <a:off x="2092049" y="-349303"/>
            <a:ext cx="8200109" cy="1549454"/>
          </a:xfrm>
          <a:prstGeom prst="rect">
            <a:avLst/>
          </a:prstGeom>
        </p:spPr>
      </p:pic>
      <p:pic>
        <p:nvPicPr>
          <p:cNvPr id="36" name="Picture 35"/>
          <p:cNvPicPr>
            <a:picLocks noChangeAspect="1"/>
          </p:cNvPicPr>
          <p:nvPr/>
        </p:nvPicPr>
        <p:blipFill>
          <a:blip r:embed="rId6" cstate="hqprint">
            <a:extLst>
              <a:ext uri="{BEBA8EAE-BF5A-486C-A8C5-ECC9F3942E4B}">
                <a14:imgProps xmlns:a14="http://schemas.microsoft.com/office/drawing/2010/main">
                  <a14:imgLayer r:embed="rId7">
                    <a14:imgEffect>
                      <a14:backgroundRemoval t="4487" b="90000" l="0" r="99700"/>
                    </a14:imgEffect>
                  </a14:imgLayer>
                </a14:imgProps>
              </a:ext>
              <a:ext uri="{28A0092B-C50C-407E-A947-70E740481C1C}">
                <a14:useLocalDpi xmlns:a14="http://schemas.microsoft.com/office/drawing/2010/main" val="0"/>
              </a:ext>
            </a:extLst>
          </a:blip>
          <a:stretch>
            <a:fillRect/>
          </a:stretch>
        </p:blipFill>
        <p:spPr>
          <a:xfrm>
            <a:off x="3113596" y="998677"/>
            <a:ext cx="1352124" cy="1189324"/>
          </a:xfrm>
          <a:prstGeom prst="rect">
            <a:avLst/>
          </a:prstGeom>
        </p:spPr>
      </p:pic>
      <p:pic>
        <p:nvPicPr>
          <p:cNvPr id="37" name="Picture 36"/>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0" r="100000"/>
                    </a14:imgEffect>
                  </a14:imgLayer>
                </a14:imgProps>
              </a:ext>
              <a:ext uri="{28A0092B-C50C-407E-A947-70E740481C1C}">
                <a14:useLocalDpi xmlns:a14="http://schemas.microsoft.com/office/drawing/2010/main" val="0"/>
              </a:ext>
            </a:extLst>
          </a:blip>
          <a:srcRect t="12479" b="21994"/>
          <a:stretch/>
        </p:blipFill>
        <p:spPr>
          <a:xfrm>
            <a:off x="7647261" y="3939113"/>
            <a:ext cx="1220855" cy="623991"/>
          </a:xfrm>
          <a:prstGeom prst="rect">
            <a:avLst/>
          </a:prstGeom>
        </p:spPr>
      </p:pic>
      <p:pic>
        <p:nvPicPr>
          <p:cNvPr id="39" name="Picture 3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399" b="89899" l="9942" r="92219"/>
                    </a14:imgEffect>
                  </a14:imgLayer>
                </a14:imgProps>
              </a:ext>
              <a:ext uri="{28A0092B-C50C-407E-A947-70E740481C1C}">
                <a14:useLocalDpi xmlns:a14="http://schemas.microsoft.com/office/drawing/2010/main" val="0"/>
              </a:ext>
            </a:extLst>
          </a:blip>
          <a:srcRect t="4686" r="9049" b="13142"/>
          <a:stretch/>
        </p:blipFill>
        <p:spPr>
          <a:xfrm rot="1480545">
            <a:off x="3177782" y="3679229"/>
            <a:ext cx="1113445" cy="1147239"/>
          </a:xfrm>
          <a:prstGeom prst="rect">
            <a:avLst/>
          </a:prstGeom>
        </p:spPr>
      </p:pic>
      <p:pic>
        <p:nvPicPr>
          <p:cNvPr id="41" name="Picture 40"/>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558" b="27494" l="4300" r="42600">
                        <a14:foregroundMark x1="18800" y1="9974" x2="23600" y2="12916"/>
                        <a14:foregroundMark x1="25400" y1="8696" x2="22200" y2="11637"/>
                      </a14:backgroundRemoval>
                    </a14:imgEffect>
                  </a14:imgLayer>
                </a14:imgProps>
              </a:ext>
              <a:ext uri="{28A0092B-C50C-407E-A947-70E740481C1C}">
                <a14:useLocalDpi xmlns:a14="http://schemas.microsoft.com/office/drawing/2010/main" val="0"/>
              </a:ext>
            </a:extLst>
          </a:blip>
          <a:srcRect l="4129" t="4073" r="56344" b="72981"/>
          <a:stretch/>
        </p:blipFill>
        <p:spPr>
          <a:xfrm>
            <a:off x="7647261" y="1090120"/>
            <a:ext cx="1231118" cy="558906"/>
          </a:xfrm>
          <a:prstGeom prst="rect">
            <a:avLst/>
          </a:prstGeom>
        </p:spPr>
      </p:pic>
      <p:sp>
        <p:nvSpPr>
          <p:cNvPr id="42" name="Oval 41"/>
          <p:cNvSpPr/>
          <p:nvPr/>
        </p:nvSpPr>
        <p:spPr>
          <a:xfrm>
            <a:off x="3548371" y="1934567"/>
            <a:ext cx="460638" cy="506865"/>
          </a:xfrm>
          <a:prstGeom prst="ellipse">
            <a:avLst/>
          </a:prstGeom>
          <a:ln w="19050">
            <a:prstDash val="lg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a:t>
            </a:r>
          </a:p>
        </p:txBody>
      </p:sp>
      <p:sp>
        <p:nvSpPr>
          <p:cNvPr id="43" name="Oval 42"/>
          <p:cNvSpPr/>
          <p:nvPr/>
        </p:nvSpPr>
        <p:spPr>
          <a:xfrm>
            <a:off x="3485995" y="4722485"/>
            <a:ext cx="460638" cy="506865"/>
          </a:xfrm>
          <a:prstGeom prst="ellipse">
            <a:avLst/>
          </a:prstGeom>
          <a:ln w="19050">
            <a:prstDash val="lg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a:t>
            </a:r>
          </a:p>
        </p:txBody>
      </p:sp>
      <p:sp>
        <p:nvSpPr>
          <p:cNvPr id="44" name="Oval 43"/>
          <p:cNvSpPr/>
          <p:nvPr/>
        </p:nvSpPr>
        <p:spPr>
          <a:xfrm>
            <a:off x="8074928" y="1813651"/>
            <a:ext cx="460638" cy="506865"/>
          </a:xfrm>
          <a:prstGeom prst="ellipse">
            <a:avLst/>
          </a:prstGeom>
          <a:ln w="19050">
            <a:prstDash val="lg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a:t>
            </a:r>
          </a:p>
        </p:txBody>
      </p:sp>
      <p:sp>
        <p:nvSpPr>
          <p:cNvPr id="45" name="Oval 44"/>
          <p:cNvSpPr/>
          <p:nvPr/>
        </p:nvSpPr>
        <p:spPr>
          <a:xfrm>
            <a:off x="8027370" y="4685700"/>
            <a:ext cx="460638" cy="506865"/>
          </a:xfrm>
          <a:prstGeom prst="ellipse">
            <a:avLst/>
          </a:prstGeom>
          <a:ln w="19050">
            <a:prstDash val="lg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a:t>
            </a:r>
          </a:p>
        </p:txBody>
      </p:sp>
      <p:pic>
        <p:nvPicPr>
          <p:cNvPr id="48"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67468" y="-459468"/>
            <a:ext cx="609600" cy="609600"/>
          </a:xfrm>
          <a:prstGeom prst="rect">
            <a:avLst/>
          </a:prstGeom>
        </p:spPr>
      </p:pic>
      <p:sp>
        <p:nvSpPr>
          <p:cNvPr id="49" name="Rectangle 48"/>
          <p:cNvSpPr/>
          <p:nvPr/>
        </p:nvSpPr>
        <p:spPr>
          <a:xfrm>
            <a:off x="2816009" y="2505228"/>
            <a:ext cx="178286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6600"/>
                </a:solidFill>
                <a:effectLst/>
                <a:uLnTx/>
                <a:uFillTx/>
                <a:latin typeface="Calibri" panose="020F0502020204030204" pitchFamily="34" charset="0"/>
                <a:ea typeface="Cambria" panose="02040503050406030204" pitchFamily="18" charset="0"/>
                <a:cs typeface="Calibri" panose="020F0502020204030204" pitchFamily="34" charset="0"/>
              </a:rPr>
              <a:t>12 + 6 = ?</a:t>
            </a:r>
          </a:p>
        </p:txBody>
      </p:sp>
      <p:sp>
        <p:nvSpPr>
          <p:cNvPr id="50" name="Rectangle 49"/>
          <p:cNvSpPr/>
          <p:nvPr/>
        </p:nvSpPr>
        <p:spPr>
          <a:xfrm>
            <a:off x="3340877" y="2983724"/>
            <a:ext cx="601447"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18</a:t>
            </a:r>
          </a:p>
        </p:txBody>
      </p:sp>
      <p:sp>
        <p:nvSpPr>
          <p:cNvPr id="51" name="Rectangle 50"/>
          <p:cNvSpPr/>
          <p:nvPr/>
        </p:nvSpPr>
        <p:spPr>
          <a:xfrm>
            <a:off x="2867293" y="5190395"/>
            <a:ext cx="404780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6600"/>
                </a:solidFill>
                <a:effectLst/>
                <a:uLnTx/>
                <a:uFillTx/>
                <a:latin typeface="Calibri" panose="020F0502020204030204" pitchFamily="34" charset="0"/>
                <a:ea typeface="Cambria" panose="02040503050406030204" pitchFamily="18" charset="0"/>
                <a:cs typeface="Calibri" panose="020F0502020204030204" pitchFamily="34" charset="0"/>
              </a:rPr>
              <a:t>22 + 7 = ?</a:t>
            </a:r>
          </a:p>
        </p:txBody>
      </p:sp>
      <p:sp>
        <p:nvSpPr>
          <p:cNvPr id="52" name="Rectangle 51"/>
          <p:cNvSpPr/>
          <p:nvPr/>
        </p:nvSpPr>
        <p:spPr>
          <a:xfrm>
            <a:off x="3340826" y="5669045"/>
            <a:ext cx="251608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29</a:t>
            </a:r>
          </a:p>
        </p:txBody>
      </p:sp>
      <p:pic>
        <p:nvPicPr>
          <p:cNvPr id="53"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310899" y="-1170314"/>
            <a:ext cx="609600" cy="609600"/>
          </a:xfrm>
          <a:prstGeom prst="rect">
            <a:avLst/>
          </a:prstGeom>
        </p:spPr>
      </p:pic>
      <p:sp>
        <p:nvSpPr>
          <p:cNvPr id="54" name="Rectangle 53"/>
          <p:cNvSpPr/>
          <p:nvPr/>
        </p:nvSpPr>
        <p:spPr>
          <a:xfrm>
            <a:off x="7413816" y="2533733"/>
            <a:ext cx="178286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6600"/>
                </a:solidFill>
                <a:effectLst/>
                <a:uLnTx/>
                <a:uFillTx/>
                <a:latin typeface="Calibri" panose="020F0502020204030204" pitchFamily="34" charset="0"/>
                <a:ea typeface="Cambria" panose="02040503050406030204" pitchFamily="18" charset="0"/>
                <a:cs typeface="Calibri" panose="020F0502020204030204" pitchFamily="34" charset="0"/>
              </a:rPr>
              <a:t>36 + 2 = ?</a:t>
            </a:r>
          </a:p>
        </p:txBody>
      </p:sp>
      <p:sp>
        <p:nvSpPr>
          <p:cNvPr id="55" name="Rectangle 54"/>
          <p:cNvSpPr/>
          <p:nvPr/>
        </p:nvSpPr>
        <p:spPr>
          <a:xfrm>
            <a:off x="7956964" y="2944035"/>
            <a:ext cx="60144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38</a:t>
            </a:r>
          </a:p>
        </p:txBody>
      </p:sp>
      <p:pic>
        <p:nvPicPr>
          <p:cNvPr id="56"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291761" y="-1170314"/>
            <a:ext cx="609600" cy="609600"/>
          </a:xfrm>
          <a:prstGeom prst="rect">
            <a:avLst/>
          </a:prstGeom>
        </p:spPr>
      </p:pic>
      <p:sp>
        <p:nvSpPr>
          <p:cNvPr id="57" name="Rectangle 56"/>
          <p:cNvSpPr/>
          <p:nvPr/>
        </p:nvSpPr>
        <p:spPr>
          <a:xfrm>
            <a:off x="7467561" y="5166714"/>
            <a:ext cx="178286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6600"/>
                </a:solidFill>
                <a:effectLst/>
                <a:uLnTx/>
                <a:uFillTx/>
                <a:latin typeface="Calibri" panose="020F0502020204030204" pitchFamily="34" charset="0"/>
                <a:ea typeface="Cambria" panose="02040503050406030204" pitchFamily="18" charset="0"/>
                <a:cs typeface="Calibri" panose="020F0502020204030204" pitchFamily="34" charset="0"/>
              </a:rPr>
              <a:t>53 + 6 = ?</a:t>
            </a:r>
          </a:p>
        </p:txBody>
      </p:sp>
      <p:sp>
        <p:nvSpPr>
          <p:cNvPr id="58" name="Rectangle 57"/>
          <p:cNvSpPr/>
          <p:nvPr/>
        </p:nvSpPr>
        <p:spPr>
          <a:xfrm>
            <a:off x="7934119" y="5615589"/>
            <a:ext cx="60144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59</a:t>
            </a:r>
          </a:p>
        </p:txBody>
      </p:sp>
      <p:pic>
        <p:nvPicPr>
          <p:cNvPr id="59"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2269803" y="-1245694"/>
            <a:ext cx="609600" cy="609600"/>
          </a:xfrm>
          <a:prstGeom prst="rect">
            <a:avLst/>
          </a:prstGeom>
        </p:spPr>
      </p:pic>
      <p:pic>
        <p:nvPicPr>
          <p:cNvPr id="62"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3097839" y="-1282328"/>
            <a:ext cx="609600" cy="609600"/>
          </a:xfrm>
          <a:prstGeom prst="rect">
            <a:avLst/>
          </a:prstGeom>
        </p:spPr>
      </p:pic>
      <p:pic>
        <p:nvPicPr>
          <p:cNvPr id="65"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4051672" y="-1292426"/>
            <a:ext cx="609600" cy="609600"/>
          </a:xfrm>
          <a:prstGeom prst="rect">
            <a:avLst/>
          </a:prstGeom>
        </p:spPr>
      </p:pic>
    </p:spTree>
    <p:extLst>
      <p:ext uri="{BB962C8B-B14F-4D97-AF65-F5344CB8AC3E}">
        <p14:creationId xmlns:p14="http://schemas.microsoft.com/office/powerpoint/2010/main" val="5238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6" presetClass="emph" presetSubtype="0" fill="hold" nodeType="with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par>
                                <p:cTn id="13" presetID="32" presetClass="emph" presetSubtype="0" fill="hold" nodeType="withEffect">
                                  <p:stCondLst>
                                    <p:cond delay="0"/>
                                  </p:stCondLst>
                                  <p:childTnLs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6"/>
                                        </p:tgtEl>
                                        <p:attrNameLst>
                                          <p:attrName>r</p:attrName>
                                        </p:attrNameLst>
                                      </p:cBhvr>
                                    </p:animRot>
                                    <p:animRot by="-240000">
                                      <p:cBhvr>
                                        <p:cTn id="21" dur="400" fill="hold">
                                          <p:stCondLst>
                                            <p:cond delay="400"/>
                                          </p:stCondLst>
                                        </p:cTn>
                                        <p:tgtEl>
                                          <p:spTgt spid="36"/>
                                        </p:tgtEl>
                                        <p:attrNameLst>
                                          <p:attrName>r</p:attrName>
                                        </p:attrNameLst>
                                      </p:cBhvr>
                                    </p:animRot>
                                    <p:animRot by="240000">
                                      <p:cBhvr>
                                        <p:cTn id="22" dur="400" fill="hold">
                                          <p:stCondLst>
                                            <p:cond delay="800"/>
                                          </p:stCondLst>
                                        </p:cTn>
                                        <p:tgtEl>
                                          <p:spTgt spid="36"/>
                                        </p:tgtEl>
                                        <p:attrNameLst>
                                          <p:attrName>r</p:attrName>
                                        </p:attrNameLst>
                                      </p:cBhvr>
                                    </p:animRot>
                                    <p:animRot by="-240000">
                                      <p:cBhvr>
                                        <p:cTn id="23" dur="400" fill="hold">
                                          <p:stCondLst>
                                            <p:cond delay="1200"/>
                                          </p:stCondLst>
                                        </p:cTn>
                                        <p:tgtEl>
                                          <p:spTgt spid="36"/>
                                        </p:tgtEl>
                                        <p:attrNameLst>
                                          <p:attrName>r</p:attrName>
                                        </p:attrNameLst>
                                      </p:cBhvr>
                                    </p:animRot>
                                    <p:animRot by="120000">
                                      <p:cBhvr>
                                        <p:cTn id="24" dur="400" fill="hold">
                                          <p:stCondLst>
                                            <p:cond delay="1600"/>
                                          </p:stCondLst>
                                        </p:cTn>
                                        <p:tgtEl>
                                          <p:spTgt spid="36"/>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9"/>
                                        </p:tgtEl>
                                        <p:attrNameLst>
                                          <p:attrName>r</p:attrName>
                                        </p:attrNameLst>
                                      </p:cBhvr>
                                    </p:animRot>
                                    <p:animRot by="-240000">
                                      <p:cBhvr>
                                        <p:cTn id="27" dur="400" fill="hold">
                                          <p:stCondLst>
                                            <p:cond delay="400"/>
                                          </p:stCondLst>
                                        </p:cTn>
                                        <p:tgtEl>
                                          <p:spTgt spid="39"/>
                                        </p:tgtEl>
                                        <p:attrNameLst>
                                          <p:attrName>r</p:attrName>
                                        </p:attrNameLst>
                                      </p:cBhvr>
                                    </p:animRot>
                                    <p:animRot by="240000">
                                      <p:cBhvr>
                                        <p:cTn id="28" dur="400" fill="hold">
                                          <p:stCondLst>
                                            <p:cond delay="800"/>
                                          </p:stCondLst>
                                        </p:cTn>
                                        <p:tgtEl>
                                          <p:spTgt spid="39"/>
                                        </p:tgtEl>
                                        <p:attrNameLst>
                                          <p:attrName>r</p:attrName>
                                        </p:attrNameLst>
                                      </p:cBhvr>
                                    </p:animRot>
                                    <p:animRot by="-240000">
                                      <p:cBhvr>
                                        <p:cTn id="29" dur="400" fill="hold">
                                          <p:stCondLst>
                                            <p:cond delay="1200"/>
                                          </p:stCondLst>
                                        </p:cTn>
                                        <p:tgtEl>
                                          <p:spTgt spid="39"/>
                                        </p:tgtEl>
                                        <p:attrNameLst>
                                          <p:attrName>r</p:attrName>
                                        </p:attrNameLst>
                                      </p:cBhvr>
                                    </p:animRot>
                                    <p:animRot by="120000">
                                      <p:cBhvr>
                                        <p:cTn id="30" dur="400" fill="hold">
                                          <p:stCondLst>
                                            <p:cond delay="1600"/>
                                          </p:stCondLst>
                                        </p:cTn>
                                        <p:tgtEl>
                                          <p:spTgt spid="39"/>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200" fill="hold">
                                          <p:stCondLst>
                                            <p:cond delay="0"/>
                                          </p:stCondLst>
                                        </p:cTn>
                                        <p:tgtEl>
                                          <p:spTgt spid="41"/>
                                        </p:tgtEl>
                                        <p:attrNameLst>
                                          <p:attrName>r</p:attrName>
                                        </p:attrNameLst>
                                      </p:cBhvr>
                                    </p:animRot>
                                    <p:animRot by="-240000">
                                      <p:cBhvr>
                                        <p:cTn id="33" dur="400" fill="hold">
                                          <p:stCondLst>
                                            <p:cond delay="400"/>
                                          </p:stCondLst>
                                        </p:cTn>
                                        <p:tgtEl>
                                          <p:spTgt spid="41"/>
                                        </p:tgtEl>
                                        <p:attrNameLst>
                                          <p:attrName>r</p:attrName>
                                        </p:attrNameLst>
                                      </p:cBhvr>
                                    </p:animRot>
                                    <p:animRot by="240000">
                                      <p:cBhvr>
                                        <p:cTn id="34" dur="400" fill="hold">
                                          <p:stCondLst>
                                            <p:cond delay="800"/>
                                          </p:stCondLst>
                                        </p:cTn>
                                        <p:tgtEl>
                                          <p:spTgt spid="41"/>
                                        </p:tgtEl>
                                        <p:attrNameLst>
                                          <p:attrName>r</p:attrName>
                                        </p:attrNameLst>
                                      </p:cBhvr>
                                    </p:animRot>
                                    <p:animRot by="-240000">
                                      <p:cBhvr>
                                        <p:cTn id="35" dur="400" fill="hold">
                                          <p:stCondLst>
                                            <p:cond delay="1200"/>
                                          </p:stCondLst>
                                        </p:cTn>
                                        <p:tgtEl>
                                          <p:spTgt spid="41"/>
                                        </p:tgtEl>
                                        <p:attrNameLst>
                                          <p:attrName>r</p:attrName>
                                        </p:attrNameLst>
                                      </p:cBhvr>
                                    </p:animRot>
                                    <p:animRot by="120000">
                                      <p:cBhvr>
                                        <p:cTn id="36" dur="400" fill="hold">
                                          <p:stCondLst>
                                            <p:cond delay="1600"/>
                                          </p:stCondLst>
                                        </p:cTn>
                                        <p:tgtEl>
                                          <p:spTgt spid="41"/>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200" fill="hold">
                                          <p:stCondLst>
                                            <p:cond delay="0"/>
                                          </p:stCondLst>
                                        </p:cTn>
                                        <p:tgtEl>
                                          <p:spTgt spid="37"/>
                                        </p:tgtEl>
                                        <p:attrNameLst>
                                          <p:attrName>r</p:attrName>
                                        </p:attrNameLst>
                                      </p:cBhvr>
                                    </p:animRot>
                                    <p:animRot by="-240000">
                                      <p:cBhvr>
                                        <p:cTn id="39" dur="400" fill="hold">
                                          <p:stCondLst>
                                            <p:cond delay="400"/>
                                          </p:stCondLst>
                                        </p:cTn>
                                        <p:tgtEl>
                                          <p:spTgt spid="37"/>
                                        </p:tgtEl>
                                        <p:attrNameLst>
                                          <p:attrName>r</p:attrName>
                                        </p:attrNameLst>
                                      </p:cBhvr>
                                    </p:animRot>
                                    <p:animRot by="240000">
                                      <p:cBhvr>
                                        <p:cTn id="40" dur="400" fill="hold">
                                          <p:stCondLst>
                                            <p:cond delay="800"/>
                                          </p:stCondLst>
                                        </p:cTn>
                                        <p:tgtEl>
                                          <p:spTgt spid="37"/>
                                        </p:tgtEl>
                                        <p:attrNameLst>
                                          <p:attrName>r</p:attrName>
                                        </p:attrNameLst>
                                      </p:cBhvr>
                                    </p:animRot>
                                    <p:animRot by="-240000">
                                      <p:cBhvr>
                                        <p:cTn id="41" dur="400" fill="hold">
                                          <p:stCondLst>
                                            <p:cond delay="1200"/>
                                          </p:stCondLst>
                                        </p:cTn>
                                        <p:tgtEl>
                                          <p:spTgt spid="37"/>
                                        </p:tgtEl>
                                        <p:attrNameLst>
                                          <p:attrName>r</p:attrName>
                                        </p:attrNameLst>
                                      </p:cBhvr>
                                    </p:animRot>
                                    <p:animRot by="120000">
                                      <p:cBhvr>
                                        <p:cTn id="42" dur="400" fill="hold">
                                          <p:stCondLst>
                                            <p:cond delay="160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36"/>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childTnLst>
                          </p:cTn>
                        </p:par>
                      </p:childTnLst>
                    </p:cTn>
                  </p:par>
                </p:childTnLst>
              </p:cTn>
              <p:nextCondLst>
                <p:cond evt="onClick" delay="0">
                  <p:tgtEl>
                    <p:spTgt spid="36"/>
                  </p:tgtEl>
                </p:cond>
              </p:nextCondLst>
            </p:seq>
            <p:seq concurrent="1" nextAc="seek">
              <p:cTn id="49" restart="whenNotActive" fill="hold" evtFilter="cancelBubble" nodeType="interactiveSeq">
                <p:stCondLst>
                  <p:cond evt="onClick" delay="0">
                    <p:tgtEl>
                      <p:spTgt spid="49"/>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 presetClass="mediacall" presetSubtype="0" fill="hold" nodeType="withEffect">
                                  <p:stCondLst>
                                    <p:cond delay="0"/>
                                  </p:stCondLst>
                                  <p:childTnLst>
                                    <p:cmd type="call" cmd="playFrom(0.0)">
                                      <p:cBhvr>
                                        <p:cTn id="56" dur="4576" fill="hold"/>
                                        <p:tgtEl>
                                          <p:spTgt spid="48"/>
                                        </p:tgtEl>
                                      </p:cBhvr>
                                    </p:cmd>
                                  </p:childTnLst>
                                </p:cTn>
                              </p:par>
                              <p:par>
                                <p:cTn id="57" presetID="53" presetClass="exit" presetSubtype="32" fill="hold" nodeType="withEffect">
                                  <p:stCondLst>
                                    <p:cond delay="0"/>
                                  </p:stCondLst>
                                  <p:childTnLst>
                                    <p:anim calcmode="lin" valueType="num">
                                      <p:cBhvr>
                                        <p:cTn id="58" dur="500"/>
                                        <p:tgtEl>
                                          <p:spTgt spid="36"/>
                                        </p:tgtEl>
                                        <p:attrNameLst>
                                          <p:attrName>ppt_w</p:attrName>
                                        </p:attrNameLst>
                                      </p:cBhvr>
                                      <p:tavLst>
                                        <p:tav tm="0">
                                          <p:val>
                                            <p:strVal val="ppt_w"/>
                                          </p:val>
                                        </p:tav>
                                        <p:tav tm="100000">
                                          <p:val>
                                            <p:fltVal val="0"/>
                                          </p:val>
                                        </p:tav>
                                      </p:tavLst>
                                    </p:anim>
                                    <p:anim calcmode="lin" valueType="num">
                                      <p:cBhvr>
                                        <p:cTn id="59" dur="500"/>
                                        <p:tgtEl>
                                          <p:spTgt spid="36"/>
                                        </p:tgtEl>
                                        <p:attrNameLst>
                                          <p:attrName>ppt_h</p:attrName>
                                        </p:attrNameLst>
                                      </p:cBhvr>
                                      <p:tavLst>
                                        <p:tav tm="0">
                                          <p:val>
                                            <p:strVal val="ppt_h"/>
                                          </p:val>
                                        </p:tav>
                                        <p:tav tm="100000">
                                          <p:val>
                                            <p:fltVal val="0"/>
                                          </p:val>
                                        </p:tav>
                                      </p:tavLst>
                                    </p:anim>
                                    <p:animEffect transition="out" filter="fad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par>
                                <p:cTn id="62" presetID="53" presetClass="exit" presetSubtype="32" fill="hold" grpId="0" nodeType="withEffect">
                                  <p:stCondLst>
                                    <p:cond delay="0"/>
                                  </p:stCondLst>
                                  <p:childTnLst>
                                    <p:anim calcmode="lin" valueType="num">
                                      <p:cBhvr>
                                        <p:cTn id="63" dur="500"/>
                                        <p:tgtEl>
                                          <p:spTgt spid="42"/>
                                        </p:tgtEl>
                                        <p:attrNameLst>
                                          <p:attrName>ppt_w</p:attrName>
                                        </p:attrNameLst>
                                      </p:cBhvr>
                                      <p:tavLst>
                                        <p:tav tm="0">
                                          <p:val>
                                            <p:strVal val="ppt_w"/>
                                          </p:val>
                                        </p:tav>
                                        <p:tav tm="100000">
                                          <p:val>
                                            <p:fltVal val="0"/>
                                          </p:val>
                                        </p:tav>
                                      </p:tavLst>
                                    </p:anim>
                                    <p:anim calcmode="lin" valueType="num">
                                      <p:cBhvr>
                                        <p:cTn id="64" dur="500"/>
                                        <p:tgtEl>
                                          <p:spTgt spid="42"/>
                                        </p:tgtEl>
                                        <p:attrNameLst>
                                          <p:attrName>ppt_h</p:attrName>
                                        </p:attrNameLst>
                                      </p:cBhvr>
                                      <p:tavLst>
                                        <p:tav tm="0">
                                          <p:val>
                                            <p:strVal val="ppt_h"/>
                                          </p:val>
                                        </p:tav>
                                        <p:tav tm="100000">
                                          <p:val>
                                            <p:fltVal val="0"/>
                                          </p:val>
                                        </p:tav>
                                      </p:tavLst>
                                    </p:anim>
                                    <p:animEffect transition="out" filter="fade">
                                      <p:cBhvr>
                                        <p:cTn id="65" dur="500"/>
                                        <p:tgtEl>
                                          <p:spTgt spid="42"/>
                                        </p:tgtEl>
                                      </p:cBhvr>
                                    </p:animEffect>
                                    <p:set>
                                      <p:cBhvr>
                                        <p:cTn id="66"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67" restart="whenNotActive" fill="hold" evtFilter="cancelBubble" nodeType="interactiveSeq">
                <p:stCondLst>
                  <p:cond evt="onClick" delay="0">
                    <p:tgtEl>
                      <p:spTgt spid="51"/>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par>
                                <p:cTn id="73" presetID="53" presetClass="exit" presetSubtype="32" fill="hold" nodeType="withEffect">
                                  <p:stCondLst>
                                    <p:cond delay="0"/>
                                  </p:stCondLst>
                                  <p:childTnLst>
                                    <p:anim calcmode="lin" valueType="num">
                                      <p:cBhvr>
                                        <p:cTn id="74" dur="500"/>
                                        <p:tgtEl>
                                          <p:spTgt spid="39"/>
                                        </p:tgtEl>
                                        <p:attrNameLst>
                                          <p:attrName>ppt_w</p:attrName>
                                        </p:attrNameLst>
                                      </p:cBhvr>
                                      <p:tavLst>
                                        <p:tav tm="0">
                                          <p:val>
                                            <p:strVal val="ppt_w"/>
                                          </p:val>
                                        </p:tav>
                                        <p:tav tm="100000">
                                          <p:val>
                                            <p:fltVal val="0"/>
                                          </p:val>
                                        </p:tav>
                                      </p:tavLst>
                                    </p:anim>
                                    <p:anim calcmode="lin" valueType="num">
                                      <p:cBhvr>
                                        <p:cTn id="75" dur="500"/>
                                        <p:tgtEl>
                                          <p:spTgt spid="39"/>
                                        </p:tgtEl>
                                        <p:attrNameLst>
                                          <p:attrName>ppt_h</p:attrName>
                                        </p:attrNameLst>
                                      </p:cBhvr>
                                      <p:tavLst>
                                        <p:tav tm="0">
                                          <p:val>
                                            <p:strVal val="ppt_h"/>
                                          </p:val>
                                        </p:tav>
                                        <p:tav tm="100000">
                                          <p:val>
                                            <p:fltVal val="0"/>
                                          </p:val>
                                        </p:tav>
                                      </p:tavLst>
                                    </p:anim>
                                    <p:animEffect transition="out" filter="fade">
                                      <p:cBhvr>
                                        <p:cTn id="76" dur="500"/>
                                        <p:tgtEl>
                                          <p:spTgt spid="39"/>
                                        </p:tgtEl>
                                      </p:cBhvr>
                                    </p:animEffect>
                                    <p:set>
                                      <p:cBhvr>
                                        <p:cTn id="77" dur="1" fill="hold">
                                          <p:stCondLst>
                                            <p:cond delay="499"/>
                                          </p:stCondLst>
                                        </p:cTn>
                                        <p:tgtEl>
                                          <p:spTgt spid="39"/>
                                        </p:tgtEl>
                                        <p:attrNameLst>
                                          <p:attrName>style.visibility</p:attrName>
                                        </p:attrNameLst>
                                      </p:cBhvr>
                                      <p:to>
                                        <p:strVal val="hidden"/>
                                      </p:to>
                                    </p:set>
                                  </p:childTnLst>
                                </p:cTn>
                              </p:par>
                              <p:par>
                                <p:cTn id="78" presetID="53" presetClass="exit" presetSubtype="32" fill="hold" grpId="0" nodeType="withEffect">
                                  <p:stCondLst>
                                    <p:cond delay="0"/>
                                  </p:stCondLst>
                                  <p:childTnLst>
                                    <p:anim calcmode="lin" valueType="num">
                                      <p:cBhvr>
                                        <p:cTn id="79" dur="500"/>
                                        <p:tgtEl>
                                          <p:spTgt spid="43"/>
                                        </p:tgtEl>
                                        <p:attrNameLst>
                                          <p:attrName>ppt_w</p:attrName>
                                        </p:attrNameLst>
                                      </p:cBhvr>
                                      <p:tavLst>
                                        <p:tav tm="0">
                                          <p:val>
                                            <p:strVal val="ppt_w"/>
                                          </p:val>
                                        </p:tav>
                                        <p:tav tm="100000">
                                          <p:val>
                                            <p:fltVal val="0"/>
                                          </p:val>
                                        </p:tav>
                                      </p:tavLst>
                                    </p:anim>
                                    <p:anim calcmode="lin" valueType="num">
                                      <p:cBhvr>
                                        <p:cTn id="80" dur="500"/>
                                        <p:tgtEl>
                                          <p:spTgt spid="43"/>
                                        </p:tgtEl>
                                        <p:attrNameLst>
                                          <p:attrName>ppt_h</p:attrName>
                                        </p:attrNameLst>
                                      </p:cBhvr>
                                      <p:tavLst>
                                        <p:tav tm="0">
                                          <p:val>
                                            <p:strVal val="ppt_h"/>
                                          </p:val>
                                        </p:tav>
                                        <p:tav tm="100000">
                                          <p:val>
                                            <p:fltVal val="0"/>
                                          </p:val>
                                        </p:tav>
                                      </p:tavLst>
                                    </p:anim>
                                    <p:animEffect transition="out" filter="fade">
                                      <p:cBhvr>
                                        <p:cTn id="81" dur="500"/>
                                        <p:tgtEl>
                                          <p:spTgt spid="43"/>
                                        </p:tgtEl>
                                      </p:cBhvr>
                                    </p:animEffect>
                                    <p:set>
                                      <p:cBhvr>
                                        <p:cTn id="82" dur="1" fill="hold">
                                          <p:stCondLst>
                                            <p:cond delay="499"/>
                                          </p:stCondLst>
                                        </p:cTn>
                                        <p:tgtEl>
                                          <p:spTgt spid="43"/>
                                        </p:tgtEl>
                                        <p:attrNameLst>
                                          <p:attrName>style.visibility</p:attrName>
                                        </p:attrNameLst>
                                      </p:cBhvr>
                                      <p:to>
                                        <p:strVal val="hidden"/>
                                      </p:to>
                                    </p:set>
                                  </p:childTnLst>
                                </p:cTn>
                              </p:par>
                              <p:par>
                                <p:cTn id="83" presetID="1" presetClass="mediacall" presetSubtype="0" fill="hold" nodeType="withEffect">
                                  <p:stCondLst>
                                    <p:cond delay="0"/>
                                  </p:stCondLst>
                                  <p:childTnLst>
                                    <p:cmd type="call" cmd="playFrom(0.0)">
                                      <p:cBhvr>
                                        <p:cTn id="84" dur="4576" fill="hold"/>
                                        <p:tgtEl>
                                          <p:spTgt spid="53"/>
                                        </p:tgtEl>
                                      </p:cBhvr>
                                    </p:cmd>
                                  </p:childTnLst>
                                </p:cTn>
                              </p:par>
                            </p:childTnLst>
                          </p:cTn>
                        </p:par>
                      </p:childTnLst>
                    </p:cTn>
                  </p:par>
                </p:childTnLst>
              </p:cTn>
              <p:nextCondLst>
                <p:cond evt="onClick" delay="0">
                  <p:tgtEl>
                    <p:spTgt spid="51"/>
                  </p:tgtEl>
                </p:cond>
              </p:nextCondLst>
            </p:seq>
            <p:seq concurrent="1" nextAc="seek">
              <p:cTn id="85" restart="whenNotActive" fill="hold" evtFilter="cancelBubble" nodeType="interactiveSeq">
                <p:stCondLst>
                  <p:cond evt="onClick" delay="0">
                    <p:tgtEl>
                      <p:spTgt spid="39"/>
                    </p:tgtEl>
                  </p:cond>
                </p:stCondLst>
                <p:endSync evt="end" delay="0">
                  <p:rtn val="all"/>
                </p:endSync>
                <p:childTnLst>
                  <p:par>
                    <p:cTn id="86" fill="hold">
                      <p:stCondLst>
                        <p:cond delay="0"/>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500"/>
                                        <p:tgtEl>
                                          <p:spTgt spid="51"/>
                                        </p:tgtEl>
                                      </p:cBhvr>
                                    </p:animEffect>
                                  </p:childTnLst>
                                </p:cTn>
                              </p:par>
                            </p:childTnLst>
                          </p:cTn>
                        </p:par>
                      </p:childTnLst>
                    </p:cTn>
                  </p:par>
                </p:childTnLst>
              </p:cTn>
              <p:nextCondLst>
                <p:cond evt="onClick" delay="0">
                  <p:tgtEl>
                    <p:spTgt spid="39"/>
                  </p:tgtEl>
                </p:cond>
              </p:nextCondLst>
            </p:seq>
            <p:seq concurrent="1" nextAc="seek">
              <p:cTn id="91" restart="whenNotActive" fill="hold" evtFilter="cancelBubble" nodeType="interactiveSeq">
                <p:stCondLst>
                  <p:cond evt="onClick" delay="0">
                    <p:tgtEl>
                      <p:spTgt spid="54"/>
                    </p:tgtEl>
                  </p:cond>
                </p:stCondLst>
                <p:endSync evt="end" delay="0">
                  <p:rtn val="all"/>
                </p:endSync>
                <p:childTnLst>
                  <p:par>
                    <p:cTn id="92" fill="hold">
                      <p:stCondLst>
                        <p:cond delay="0"/>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par>
                                <p:cTn id="97" presetID="1" presetClass="mediacall" presetSubtype="0" fill="hold" nodeType="withEffect">
                                  <p:stCondLst>
                                    <p:cond delay="0"/>
                                  </p:stCondLst>
                                  <p:childTnLst>
                                    <p:cmd type="call" cmd="playFrom(0.0)">
                                      <p:cBhvr>
                                        <p:cTn id="98" dur="4576" fill="hold"/>
                                        <p:tgtEl>
                                          <p:spTgt spid="56"/>
                                        </p:tgtEl>
                                      </p:cBhvr>
                                    </p:cmd>
                                  </p:childTnLst>
                                </p:cTn>
                              </p:par>
                              <p:par>
                                <p:cTn id="99" presetID="53" presetClass="exit" presetSubtype="32" fill="hold" nodeType="withEffect">
                                  <p:stCondLst>
                                    <p:cond delay="0"/>
                                  </p:stCondLst>
                                  <p:childTnLst>
                                    <p:anim calcmode="lin" valueType="num">
                                      <p:cBhvr>
                                        <p:cTn id="100" dur="500"/>
                                        <p:tgtEl>
                                          <p:spTgt spid="41"/>
                                        </p:tgtEl>
                                        <p:attrNameLst>
                                          <p:attrName>ppt_w</p:attrName>
                                        </p:attrNameLst>
                                      </p:cBhvr>
                                      <p:tavLst>
                                        <p:tav tm="0">
                                          <p:val>
                                            <p:strVal val="ppt_w"/>
                                          </p:val>
                                        </p:tav>
                                        <p:tav tm="100000">
                                          <p:val>
                                            <p:fltVal val="0"/>
                                          </p:val>
                                        </p:tav>
                                      </p:tavLst>
                                    </p:anim>
                                    <p:anim calcmode="lin" valueType="num">
                                      <p:cBhvr>
                                        <p:cTn id="101" dur="500"/>
                                        <p:tgtEl>
                                          <p:spTgt spid="41"/>
                                        </p:tgtEl>
                                        <p:attrNameLst>
                                          <p:attrName>ppt_h</p:attrName>
                                        </p:attrNameLst>
                                      </p:cBhvr>
                                      <p:tavLst>
                                        <p:tav tm="0">
                                          <p:val>
                                            <p:strVal val="ppt_h"/>
                                          </p:val>
                                        </p:tav>
                                        <p:tav tm="100000">
                                          <p:val>
                                            <p:fltVal val="0"/>
                                          </p:val>
                                        </p:tav>
                                      </p:tavLst>
                                    </p:anim>
                                    <p:animEffect transition="out" filter="fade">
                                      <p:cBhvr>
                                        <p:cTn id="102" dur="500"/>
                                        <p:tgtEl>
                                          <p:spTgt spid="41"/>
                                        </p:tgtEl>
                                      </p:cBhvr>
                                    </p:animEffect>
                                    <p:set>
                                      <p:cBhvr>
                                        <p:cTn id="103" dur="1" fill="hold">
                                          <p:stCondLst>
                                            <p:cond delay="499"/>
                                          </p:stCondLst>
                                        </p:cTn>
                                        <p:tgtEl>
                                          <p:spTgt spid="41"/>
                                        </p:tgtEl>
                                        <p:attrNameLst>
                                          <p:attrName>style.visibility</p:attrName>
                                        </p:attrNameLst>
                                      </p:cBhvr>
                                      <p:to>
                                        <p:strVal val="hidden"/>
                                      </p:to>
                                    </p:set>
                                  </p:childTnLst>
                                </p:cTn>
                              </p:par>
                              <p:par>
                                <p:cTn id="104" presetID="53" presetClass="exit" presetSubtype="32" fill="hold" grpId="0" nodeType="withEffect">
                                  <p:stCondLst>
                                    <p:cond delay="0"/>
                                  </p:stCondLst>
                                  <p:childTnLst>
                                    <p:anim calcmode="lin" valueType="num">
                                      <p:cBhvr>
                                        <p:cTn id="105" dur="500"/>
                                        <p:tgtEl>
                                          <p:spTgt spid="44"/>
                                        </p:tgtEl>
                                        <p:attrNameLst>
                                          <p:attrName>ppt_w</p:attrName>
                                        </p:attrNameLst>
                                      </p:cBhvr>
                                      <p:tavLst>
                                        <p:tav tm="0">
                                          <p:val>
                                            <p:strVal val="ppt_w"/>
                                          </p:val>
                                        </p:tav>
                                        <p:tav tm="100000">
                                          <p:val>
                                            <p:fltVal val="0"/>
                                          </p:val>
                                        </p:tav>
                                      </p:tavLst>
                                    </p:anim>
                                    <p:anim calcmode="lin" valueType="num">
                                      <p:cBhvr>
                                        <p:cTn id="106" dur="500"/>
                                        <p:tgtEl>
                                          <p:spTgt spid="44"/>
                                        </p:tgtEl>
                                        <p:attrNameLst>
                                          <p:attrName>ppt_h</p:attrName>
                                        </p:attrNameLst>
                                      </p:cBhvr>
                                      <p:tavLst>
                                        <p:tav tm="0">
                                          <p:val>
                                            <p:strVal val="ppt_h"/>
                                          </p:val>
                                        </p:tav>
                                        <p:tav tm="100000">
                                          <p:val>
                                            <p:fltVal val="0"/>
                                          </p:val>
                                        </p:tav>
                                      </p:tavLst>
                                    </p:anim>
                                    <p:animEffect transition="out" filter="fade">
                                      <p:cBhvr>
                                        <p:cTn id="107" dur="500"/>
                                        <p:tgtEl>
                                          <p:spTgt spid="44"/>
                                        </p:tgtEl>
                                      </p:cBhvr>
                                    </p:animEffect>
                                    <p:set>
                                      <p:cBhvr>
                                        <p:cTn id="108"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09" restart="whenNotActive" fill="hold" evtFilter="cancelBubble" nodeType="interactiveSeq">
                <p:stCondLst>
                  <p:cond evt="onClick" delay="0">
                    <p:tgtEl>
                      <p:spTgt spid="41"/>
                    </p:tgtEl>
                  </p:cond>
                </p:stCondLst>
                <p:endSync evt="end" delay="0">
                  <p:rtn val="all"/>
                </p:endSync>
                <p:childTnLst>
                  <p:par>
                    <p:cTn id="110" fill="hold">
                      <p:stCondLst>
                        <p:cond delay="0"/>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fade">
                                      <p:cBhvr>
                                        <p:cTn id="114" dur="500"/>
                                        <p:tgtEl>
                                          <p:spTgt spid="54"/>
                                        </p:tgtEl>
                                      </p:cBhvr>
                                    </p:animEffect>
                                  </p:childTnLst>
                                </p:cTn>
                              </p:par>
                            </p:childTnLst>
                          </p:cTn>
                        </p:par>
                      </p:childTnLst>
                    </p:cTn>
                  </p:par>
                </p:childTnLst>
              </p:cTn>
              <p:nextCondLst>
                <p:cond evt="onClick" delay="0">
                  <p:tgtEl>
                    <p:spTgt spid="41"/>
                  </p:tgtEl>
                </p:cond>
              </p:nextCondLst>
            </p:seq>
            <p:seq concurrent="1" nextAc="seek">
              <p:cTn id="115" restart="whenNotActive" fill="hold" evtFilter="cancelBubble" nodeType="interactiveSeq">
                <p:stCondLst>
                  <p:cond evt="onClick" delay="0">
                    <p:tgtEl>
                      <p:spTgt spid="57"/>
                    </p:tgtEl>
                  </p:cond>
                </p:stCondLst>
                <p:endSync evt="end" delay="0">
                  <p:rtn val="all"/>
                </p:endSync>
                <p:childTnLst>
                  <p:par>
                    <p:cTn id="116" fill="hold">
                      <p:stCondLst>
                        <p:cond delay="0"/>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fade">
                                      <p:cBhvr>
                                        <p:cTn id="120" dur="500"/>
                                        <p:tgtEl>
                                          <p:spTgt spid="58"/>
                                        </p:tgtEl>
                                      </p:cBhvr>
                                    </p:animEffect>
                                  </p:childTnLst>
                                </p:cTn>
                              </p:par>
                              <p:par>
                                <p:cTn id="121" presetID="53" presetClass="exit" presetSubtype="32" fill="hold" nodeType="withEffect">
                                  <p:stCondLst>
                                    <p:cond delay="0"/>
                                  </p:stCondLst>
                                  <p:childTnLst>
                                    <p:anim calcmode="lin" valueType="num">
                                      <p:cBhvr>
                                        <p:cTn id="122" dur="500"/>
                                        <p:tgtEl>
                                          <p:spTgt spid="37"/>
                                        </p:tgtEl>
                                        <p:attrNameLst>
                                          <p:attrName>ppt_w</p:attrName>
                                        </p:attrNameLst>
                                      </p:cBhvr>
                                      <p:tavLst>
                                        <p:tav tm="0">
                                          <p:val>
                                            <p:strVal val="ppt_w"/>
                                          </p:val>
                                        </p:tav>
                                        <p:tav tm="100000">
                                          <p:val>
                                            <p:fltVal val="0"/>
                                          </p:val>
                                        </p:tav>
                                      </p:tavLst>
                                    </p:anim>
                                    <p:anim calcmode="lin" valueType="num">
                                      <p:cBhvr>
                                        <p:cTn id="123" dur="500"/>
                                        <p:tgtEl>
                                          <p:spTgt spid="37"/>
                                        </p:tgtEl>
                                        <p:attrNameLst>
                                          <p:attrName>ppt_h</p:attrName>
                                        </p:attrNameLst>
                                      </p:cBhvr>
                                      <p:tavLst>
                                        <p:tav tm="0">
                                          <p:val>
                                            <p:strVal val="ppt_h"/>
                                          </p:val>
                                        </p:tav>
                                        <p:tav tm="100000">
                                          <p:val>
                                            <p:fltVal val="0"/>
                                          </p:val>
                                        </p:tav>
                                      </p:tavLst>
                                    </p:anim>
                                    <p:animEffect transition="out" filter="fade">
                                      <p:cBhvr>
                                        <p:cTn id="124" dur="500"/>
                                        <p:tgtEl>
                                          <p:spTgt spid="37"/>
                                        </p:tgtEl>
                                      </p:cBhvr>
                                    </p:animEffect>
                                    <p:set>
                                      <p:cBhvr>
                                        <p:cTn id="125" dur="1" fill="hold">
                                          <p:stCondLst>
                                            <p:cond delay="499"/>
                                          </p:stCondLst>
                                        </p:cTn>
                                        <p:tgtEl>
                                          <p:spTgt spid="37"/>
                                        </p:tgtEl>
                                        <p:attrNameLst>
                                          <p:attrName>style.visibility</p:attrName>
                                        </p:attrNameLst>
                                      </p:cBhvr>
                                      <p:to>
                                        <p:strVal val="hidden"/>
                                      </p:to>
                                    </p:set>
                                  </p:childTnLst>
                                </p:cTn>
                              </p:par>
                              <p:par>
                                <p:cTn id="126" presetID="53" presetClass="exit" presetSubtype="32" fill="hold" grpId="0" nodeType="withEffect">
                                  <p:stCondLst>
                                    <p:cond delay="0"/>
                                  </p:stCondLst>
                                  <p:childTnLst>
                                    <p:anim calcmode="lin" valueType="num">
                                      <p:cBhvr>
                                        <p:cTn id="127" dur="500"/>
                                        <p:tgtEl>
                                          <p:spTgt spid="45"/>
                                        </p:tgtEl>
                                        <p:attrNameLst>
                                          <p:attrName>ppt_w</p:attrName>
                                        </p:attrNameLst>
                                      </p:cBhvr>
                                      <p:tavLst>
                                        <p:tav tm="0">
                                          <p:val>
                                            <p:strVal val="ppt_w"/>
                                          </p:val>
                                        </p:tav>
                                        <p:tav tm="100000">
                                          <p:val>
                                            <p:fltVal val="0"/>
                                          </p:val>
                                        </p:tav>
                                      </p:tavLst>
                                    </p:anim>
                                    <p:anim calcmode="lin" valueType="num">
                                      <p:cBhvr>
                                        <p:cTn id="128" dur="500"/>
                                        <p:tgtEl>
                                          <p:spTgt spid="45"/>
                                        </p:tgtEl>
                                        <p:attrNameLst>
                                          <p:attrName>ppt_h</p:attrName>
                                        </p:attrNameLst>
                                      </p:cBhvr>
                                      <p:tavLst>
                                        <p:tav tm="0">
                                          <p:val>
                                            <p:strVal val="ppt_h"/>
                                          </p:val>
                                        </p:tav>
                                        <p:tav tm="100000">
                                          <p:val>
                                            <p:fltVal val="0"/>
                                          </p:val>
                                        </p:tav>
                                      </p:tavLst>
                                    </p:anim>
                                    <p:animEffect transition="out" filter="fade">
                                      <p:cBhvr>
                                        <p:cTn id="129" dur="500"/>
                                        <p:tgtEl>
                                          <p:spTgt spid="45"/>
                                        </p:tgtEl>
                                      </p:cBhvr>
                                    </p:animEffect>
                                    <p:set>
                                      <p:cBhvr>
                                        <p:cTn id="130" dur="1" fill="hold">
                                          <p:stCondLst>
                                            <p:cond delay="499"/>
                                          </p:stCondLst>
                                        </p:cTn>
                                        <p:tgtEl>
                                          <p:spTgt spid="45"/>
                                        </p:tgtEl>
                                        <p:attrNameLst>
                                          <p:attrName>style.visibility</p:attrName>
                                        </p:attrNameLst>
                                      </p:cBhvr>
                                      <p:to>
                                        <p:strVal val="hidden"/>
                                      </p:to>
                                    </p:set>
                                  </p:childTnLst>
                                </p:cTn>
                              </p:par>
                              <p:par>
                                <p:cTn id="131" presetID="1" presetClass="mediacall" presetSubtype="0" fill="hold" nodeType="withEffect">
                                  <p:stCondLst>
                                    <p:cond delay="0"/>
                                  </p:stCondLst>
                                  <p:childTnLst>
                                    <p:cmd type="call" cmd="playFrom(0.0)">
                                      <p:cBhvr>
                                        <p:cTn id="132" dur="4576" fill="hold"/>
                                        <p:tgtEl>
                                          <p:spTgt spid="59"/>
                                        </p:tgtEl>
                                      </p:cBhvr>
                                    </p:cmd>
                                  </p:childTnLst>
                                </p:cTn>
                              </p:par>
                            </p:childTnLst>
                          </p:cTn>
                        </p:par>
                      </p:childTnLst>
                    </p:cTn>
                  </p:par>
                </p:childTnLst>
              </p:cTn>
              <p:nextCondLst>
                <p:cond evt="onClick" delay="0">
                  <p:tgtEl>
                    <p:spTgt spid="57"/>
                  </p:tgtEl>
                </p:cond>
              </p:nextCondLst>
            </p:seq>
            <p:seq concurrent="1" nextAc="seek">
              <p:cTn id="133" restart="whenNotActive" fill="hold" evtFilter="cancelBubble" nodeType="interactiveSeq">
                <p:stCondLst>
                  <p:cond evt="onClick" delay="0">
                    <p:tgtEl>
                      <p:spTgt spid="37"/>
                    </p:tgtEl>
                  </p:cond>
                </p:stCondLst>
                <p:endSync evt="end" delay="0">
                  <p:rtn val="all"/>
                </p:endSync>
                <p:childTnLst>
                  <p:par>
                    <p:cTn id="134" fill="hold">
                      <p:stCondLst>
                        <p:cond delay="0"/>
                      </p:stCondLst>
                      <p:childTnLst>
                        <p:par>
                          <p:cTn id="135" fill="hold">
                            <p:stCondLst>
                              <p:cond delay="0"/>
                            </p:stCondLst>
                            <p:childTnLst>
                              <p:par>
                                <p:cTn id="136" presetID="10" presetClass="entr" presetSubtype="0" fill="hold" grpId="0" nodeType="withEffect">
                                  <p:stCondLst>
                                    <p:cond delay="0"/>
                                  </p:stCondLst>
                                  <p:childTnLst>
                                    <p:set>
                                      <p:cBhvr>
                                        <p:cTn id="137" dur="1" fill="hold">
                                          <p:stCondLst>
                                            <p:cond delay="0"/>
                                          </p:stCondLst>
                                        </p:cTn>
                                        <p:tgtEl>
                                          <p:spTgt spid="57"/>
                                        </p:tgtEl>
                                        <p:attrNameLst>
                                          <p:attrName>style.visibility</p:attrName>
                                        </p:attrNameLst>
                                      </p:cBhvr>
                                      <p:to>
                                        <p:strVal val="visible"/>
                                      </p:to>
                                    </p:set>
                                    <p:animEffect transition="in" filter="fade">
                                      <p:cBhvr>
                                        <p:cTn id="138" dur="500"/>
                                        <p:tgtEl>
                                          <p:spTgt spid="57"/>
                                        </p:tgtEl>
                                      </p:cBhvr>
                                    </p:animEffect>
                                  </p:childTnLst>
                                </p:cTn>
                              </p:par>
                            </p:childTnLst>
                          </p:cTn>
                        </p:par>
                      </p:childTnLst>
                    </p:cTn>
                  </p:par>
                </p:childTnLst>
              </p:cTn>
              <p:nextCondLst>
                <p:cond evt="onClick" delay="0">
                  <p:tgtEl>
                    <p:spTgt spid="37"/>
                  </p:tgtEl>
                </p:cond>
              </p:nextCondLst>
            </p:seq>
            <p:audio>
              <p:cMediaNode vol="80000">
                <p:cTn id="139" fill="hold" display="0">
                  <p:stCondLst>
                    <p:cond delay="indefinite"/>
                  </p:stCondLst>
                  <p:endCondLst>
                    <p:cond evt="onStopAudio" delay="0">
                      <p:tgtEl>
                        <p:sldTgt/>
                      </p:tgtEl>
                    </p:cond>
                  </p:endCondLst>
                </p:cTn>
                <p:tgtEl>
                  <p:spTgt spid="48"/>
                </p:tgtEl>
              </p:cMediaNode>
            </p:audio>
            <p:audio>
              <p:cMediaNode vol="80000">
                <p:cTn id="140" fill="hold" display="0">
                  <p:stCondLst>
                    <p:cond delay="indefinite"/>
                  </p:stCondLst>
                  <p:endCondLst>
                    <p:cond evt="onStopAudio" delay="0">
                      <p:tgtEl>
                        <p:sldTgt/>
                      </p:tgtEl>
                    </p:cond>
                  </p:endCondLst>
                </p:cTn>
                <p:tgtEl>
                  <p:spTgt spid="53"/>
                </p:tgtEl>
              </p:cMediaNode>
            </p:audio>
            <p:audio>
              <p:cMediaNode vol="80000">
                <p:cTn id="141" fill="hold" display="0">
                  <p:stCondLst>
                    <p:cond delay="indefinite"/>
                  </p:stCondLst>
                  <p:endCondLst>
                    <p:cond evt="onStopAudio" delay="0">
                      <p:tgtEl>
                        <p:sldTgt/>
                      </p:tgtEl>
                    </p:cond>
                  </p:endCondLst>
                </p:cTn>
                <p:tgtEl>
                  <p:spTgt spid="56"/>
                </p:tgtEl>
              </p:cMediaNode>
            </p:audio>
            <p:audio>
              <p:cMediaNode vol="80000">
                <p:cTn id="142" fill="hold" display="0">
                  <p:stCondLst>
                    <p:cond delay="indefinite"/>
                  </p:stCondLst>
                  <p:endCondLst>
                    <p:cond evt="onStopAudio" delay="0">
                      <p:tgtEl>
                        <p:sldTgt/>
                      </p:tgtEl>
                    </p:cond>
                  </p:endCondLst>
                </p:cTn>
                <p:tgtEl>
                  <p:spTgt spid="59"/>
                </p:tgtEl>
              </p:cMediaNode>
            </p:audio>
            <p:audio>
              <p:cMediaNode vol="80000">
                <p:cTn id="143" fill="hold" display="0">
                  <p:stCondLst>
                    <p:cond delay="indefinite"/>
                  </p:stCondLst>
                  <p:endCondLst>
                    <p:cond evt="onStopAudio" delay="0">
                      <p:tgtEl>
                        <p:sldTgt/>
                      </p:tgtEl>
                    </p:cond>
                  </p:endCondLst>
                </p:cTn>
                <p:tgtEl>
                  <p:spTgt spid="62"/>
                </p:tgtEl>
              </p:cMediaNode>
            </p:audio>
            <p:audio>
              <p:cMediaNode vol="80000">
                <p:cTn id="144" fill="hold" display="0">
                  <p:stCondLst>
                    <p:cond delay="indefinite"/>
                  </p:stCondLst>
                  <p:endCondLst>
                    <p:cond evt="onStopAudio" delay="0">
                      <p:tgtEl>
                        <p:sldTgt/>
                      </p:tgtEl>
                    </p:cond>
                  </p:endCondLst>
                </p:cTn>
                <p:tgtEl>
                  <p:spTgt spid="65"/>
                </p:tgtEl>
              </p:cMediaNode>
            </p:audio>
          </p:childTnLst>
        </p:cTn>
      </p:par>
    </p:tnLst>
    <p:bldLst>
      <p:bldP spid="42" grpId="0" animBg="1"/>
      <p:bldP spid="43" grpId="0" animBg="1"/>
      <p:bldP spid="44" grpId="0" animBg="1"/>
      <p:bldP spid="45" grpId="0" animBg="1"/>
      <p:bldP spid="49" grpId="0"/>
      <p:bldP spid="50" grpId="0"/>
      <p:bldP spid="51" grpId="0"/>
      <p:bldP spid="52" grpId="0"/>
      <p:bldP spid="54" grpId="0"/>
      <p:bldP spid="55" grpId="0"/>
      <p:bldP spid="57" grpId="0"/>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3"/>
          <p:cNvSpPr/>
          <p:nvPr/>
        </p:nvSpPr>
        <p:spPr>
          <a:xfrm>
            <a:off x="2661484" y="1746435"/>
            <a:ext cx="6578690" cy="772495"/>
          </a:xfrm>
          <a:prstGeom prst="roundRect">
            <a:avLst>
              <a:gd name="adj" fmla="val 50000"/>
            </a:avLst>
          </a:prstGeom>
          <a:solidFill>
            <a:srgbClr val="FFE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Thứ</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ngày</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tháng</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năm</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2022</a:t>
            </a:r>
            <a:endParaRPr kumimoji="0" lang="zh-CN" alt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sp>
        <p:nvSpPr>
          <p:cNvPr id="5" name="矩形: 圆角 14"/>
          <p:cNvSpPr/>
          <p:nvPr/>
        </p:nvSpPr>
        <p:spPr>
          <a:xfrm>
            <a:off x="4989127" y="2856281"/>
            <a:ext cx="1952429" cy="682388"/>
          </a:xfrm>
          <a:prstGeom prst="roundRect">
            <a:avLst>
              <a:gd name="adj" fmla="val 50000"/>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000" b="1" i="0" u="sng"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Toán</a:t>
            </a:r>
            <a:endParaRPr kumimoji="0" lang="zh-CN" altLang="en-US" sz="4000" b="1" i="0" u="sng"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pic>
        <p:nvPicPr>
          <p:cNvPr id="3" name="Picture 2">
            <a:extLst>
              <a:ext uri="{FF2B5EF4-FFF2-40B4-BE49-F238E27FC236}">
                <a16:creationId xmlns:a16="http://schemas.microsoft.com/office/drawing/2014/main" id="{2FEC231A-0D71-4022-95AE-EF35F0BD8979}"/>
              </a:ext>
            </a:extLst>
          </p:cNvPr>
          <p:cNvPicPr>
            <a:picLocks noChangeAspect="1"/>
          </p:cNvPicPr>
          <p:nvPr/>
        </p:nvPicPr>
        <p:blipFill>
          <a:blip r:embed="rId2"/>
          <a:stretch>
            <a:fillRect/>
          </a:stretch>
        </p:blipFill>
        <p:spPr>
          <a:xfrm>
            <a:off x="3067212" y="3429000"/>
            <a:ext cx="7748688" cy="2139881"/>
          </a:xfrm>
          <a:prstGeom prst="rect">
            <a:avLst/>
          </a:prstGeom>
        </p:spPr>
      </p:pic>
      <p:sp>
        <p:nvSpPr>
          <p:cNvPr id="2" name="TextBox 1">
            <a:extLst>
              <a:ext uri="{FF2B5EF4-FFF2-40B4-BE49-F238E27FC236}">
                <a16:creationId xmlns:a16="http://schemas.microsoft.com/office/drawing/2014/main" id="{617D404D-1F6C-4D1E-9123-153FADB84E4A}"/>
              </a:ext>
            </a:extLst>
          </p:cNvPr>
          <p:cNvSpPr txBox="1"/>
          <p:nvPr/>
        </p:nvSpPr>
        <p:spPr>
          <a:xfrm>
            <a:off x="4989127" y="4933950"/>
            <a:ext cx="2526098" cy="769441"/>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a:t>
            </a:r>
            <a:r>
              <a:rPr lang="en-US" sz="4400" dirty="0" err="1">
                <a:latin typeface="Arial" panose="020B0604020202020204" pitchFamily="34" charset="0"/>
                <a:cs typeface="Arial" panose="020B0604020202020204" pitchFamily="34" charset="0"/>
              </a:rPr>
              <a:t>Tiết</a:t>
            </a:r>
            <a:r>
              <a:rPr lang="en-US" sz="4400" dirty="0">
                <a:latin typeface="Arial" panose="020B0604020202020204" pitchFamily="34" charset="0"/>
                <a:cs typeface="Arial" panose="020B0604020202020204" pitchFamily="34" charset="0"/>
              </a:rPr>
              <a:t> 3)</a:t>
            </a:r>
          </a:p>
        </p:txBody>
      </p:sp>
    </p:spTree>
    <p:extLst>
      <p:ext uri="{BB962C8B-B14F-4D97-AF65-F5344CB8AC3E}">
        <p14:creationId xmlns:p14="http://schemas.microsoft.com/office/powerpoint/2010/main" val="167693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36498" y="531876"/>
            <a:ext cx="10555452" cy="1097708"/>
            <a:chOff x="2421141" y="730782"/>
            <a:chExt cx="5471576" cy="1277200"/>
          </a:xfrm>
        </p:grpSpPr>
        <p:sp>
          <p:nvSpPr>
            <p:cNvPr id="9" name="Rectangle: Rounded Corners 43">
              <a:extLst>
                <a:ext uri="{FF2B5EF4-FFF2-40B4-BE49-F238E27FC236}">
                  <a16:creationId xmlns:a16="http://schemas.microsoft.com/office/drawing/2014/main" id="{9D645240-D005-4810-AC9C-C05A048A4394}"/>
                </a:ext>
              </a:extLst>
            </p:cNvPr>
            <p:cNvSpPr/>
            <p:nvPr/>
          </p:nvSpPr>
          <p:spPr>
            <a:xfrm>
              <a:off x="2421141" y="730782"/>
              <a:ext cx="5471576" cy="1277200"/>
            </a:xfrm>
            <a:custGeom>
              <a:avLst/>
              <a:gdLst>
                <a:gd name="connsiteX0" fmla="*/ 0 w 5471576"/>
                <a:gd name="connsiteY0" fmla="*/ 212871 h 1277200"/>
                <a:gd name="connsiteX1" fmla="*/ 212871 w 5471576"/>
                <a:gd name="connsiteY1" fmla="*/ 0 h 1277200"/>
                <a:gd name="connsiteX2" fmla="*/ 773519 w 5471576"/>
                <a:gd name="connsiteY2" fmla="*/ 0 h 1277200"/>
                <a:gd name="connsiteX3" fmla="*/ 1283709 w 5471576"/>
                <a:gd name="connsiteY3" fmla="*/ 0 h 1277200"/>
                <a:gd name="connsiteX4" fmla="*/ 1743441 w 5471576"/>
                <a:gd name="connsiteY4" fmla="*/ 0 h 1277200"/>
                <a:gd name="connsiteX5" fmla="*/ 2405006 w 5471576"/>
                <a:gd name="connsiteY5" fmla="*/ 0 h 1277200"/>
                <a:gd name="connsiteX6" fmla="*/ 2864737 w 5471576"/>
                <a:gd name="connsiteY6" fmla="*/ 0 h 1277200"/>
                <a:gd name="connsiteX7" fmla="*/ 3475844 w 5471576"/>
                <a:gd name="connsiteY7" fmla="*/ 0 h 1277200"/>
                <a:gd name="connsiteX8" fmla="*/ 3935575 w 5471576"/>
                <a:gd name="connsiteY8" fmla="*/ 0 h 1277200"/>
                <a:gd name="connsiteX9" fmla="*/ 4395307 w 5471576"/>
                <a:gd name="connsiteY9" fmla="*/ 0 h 1277200"/>
                <a:gd name="connsiteX10" fmla="*/ 5258705 w 5471576"/>
                <a:gd name="connsiteY10" fmla="*/ 0 h 1277200"/>
                <a:gd name="connsiteX11" fmla="*/ 5471576 w 5471576"/>
                <a:gd name="connsiteY11" fmla="*/ 212871 h 1277200"/>
                <a:gd name="connsiteX12" fmla="*/ 5471576 w 5471576"/>
                <a:gd name="connsiteY12" fmla="*/ 638600 h 1277200"/>
                <a:gd name="connsiteX13" fmla="*/ 5471576 w 5471576"/>
                <a:gd name="connsiteY13" fmla="*/ 1064329 h 1277200"/>
                <a:gd name="connsiteX14" fmla="*/ 5258705 w 5471576"/>
                <a:gd name="connsiteY14" fmla="*/ 1277200 h 1277200"/>
                <a:gd name="connsiteX15" fmla="*/ 4798973 w 5471576"/>
                <a:gd name="connsiteY15" fmla="*/ 1277200 h 1277200"/>
                <a:gd name="connsiteX16" fmla="*/ 4389700 w 5471576"/>
                <a:gd name="connsiteY16" fmla="*/ 1277200 h 1277200"/>
                <a:gd name="connsiteX17" fmla="*/ 3929969 w 5471576"/>
                <a:gd name="connsiteY17" fmla="*/ 1277200 h 1277200"/>
                <a:gd name="connsiteX18" fmla="*/ 3318862 w 5471576"/>
                <a:gd name="connsiteY18" fmla="*/ 1277200 h 1277200"/>
                <a:gd name="connsiteX19" fmla="*/ 2909589 w 5471576"/>
                <a:gd name="connsiteY19" fmla="*/ 1277200 h 1277200"/>
                <a:gd name="connsiteX20" fmla="*/ 2399399 w 5471576"/>
                <a:gd name="connsiteY20" fmla="*/ 1277200 h 1277200"/>
                <a:gd name="connsiteX21" fmla="*/ 1939668 w 5471576"/>
                <a:gd name="connsiteY21" fmla="*/ 1277200 h 1277200"/>
                <a:gd name="connsiteX22" fmla="*/ 1429478 w 5471576"/>
                <a:gd name="connsiteY22" fmla="*/ 1277200 h 1277200"/>
                <a:gd name="connsiteX23" fmla="*/ 969746 w 5471576"/>
                <a:gd name="connsiteY23" fmla="*/ 1277200 h 1277200"/>
                <a:gd name="connsiteX24" fmla="*/ 212871 w 5471576"/>
                <a:gd name="connsiteY24" fmla="*/ 1277200 h 1277200"/>
                <a:gd name="connsiteX25" fmla="*/ 0 w 5471576"/>
                <a:gd name="connsiteY25" fmla="*/ 1064329 h 1277200"/>
                <a:gd name="connsiteX26" fmla="*/ 0 w 5471576"/>
                <a:gd name="connsiteY26" fmla="*/ 630085 h 1277200"/>
                <a:gd name="connsiteX27" fmla="*/ 0 w 5471576"/>
                <a:gd name="connsiteY27" fmla="*/ 212871 h 12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71576" h="1277200" fill="none" extrusionOk="0">
                  <a:moveTo>
                    <a:pt x="0" y="212871"/>
                  </a:moveTo>
                  <a:cubicBezTo>
                    <a:pt x="-4568" y="97196"/>
                    <a:pt x="96674" y="-11355"/>
                    <a:pt x="212871" y="0"/>
                  </a:cubicBezTo>
                  <a:cubicBezTo>
                    <a:pt x="405453" y="-62696"/>
                    <a:pt x="575991" y="42248"/>
                    <a:pt x="773519" y="0"/>
                  </a:cubicBezTo>
                  <a:cubicBezTo>
                    <a:pt x="971047" y="-42248"/>
                    <a:pt x="1126183" y="8255"/>
                    <a:pt x="1283709" y="0"/>
                  </a:cubicBezTo>
                  <a:cubicBezTo>
                    <a:pt x="1441235" y="-8255"/>
                    <a:pt x="1613068" y="45230"/>
                    <a:pt x="1743441" y="0"/>
                  </a:cubicBezTo>
                  <a:cubicBezTo>
                    <a:pt x="1873814" y="-45230"/>
                    <a:pt x="2140716" y="67593"/>
                    <a:pt x="2405006" y="0"/>
                  </a:cubicBezTo>
                  <a:cubicBezTo>
                    <a:pt x="2669297" y="-67593"/>
                    <a:pt x="2712715" y="2756"/>
                    <a:pt x="2864737" y="0"/>
                  </a:cubicBezTo>
                  <a:cubicBezTo>
                    <a:pt x="3016759" y="-2756"/>
                    <a:pt x="3274464" y="56309"/>
                    <a:pt x="3475844" y="0"/>
                  </a:cubicBezTo>
                  <a:cubicBezTo>
                    <a:pt x="3677224" y="-56309"/>
                    <a:pt x="3713276" y="50775"/>
                    <a:pt x="3935575" y="0"/>
                  </a:cubicBezTo>
                  <a:cubicBezTo>
                    <a:pt x="4157874" y="-50775"/>
                    <a:pt x="4188668" y="3698"/>
                    <a:pt x="4395307" y="0"/>
                  </a:cubicBezTo>
                  <a:cubicBezTo>
                    <a:pt x="4601946" y="-3698"/>
                    <a:pt x="5040967" y="101957"/>
                    <a:pt x="5258705" y="0"/>
                  </a:cubicBezTo>
                  <a:cubicBezTo>
                    <a:pt x="5378012" y="16668"/>
                    <a:pt x="5470708" y="67153"/>
                    <a:pt x="5471576" y="212871"/>
                  </a:cubicBezTo>
                  <a:cubicBezTo>
                    <a:pt x="5475618" y="348938"/>
                    <a:pt x="5454025" y="477294"/>
                    <a:pt x="5471576" y="638600"/>
                  </a:cubicBezTo>
                  <a:cubicBezTo>
                    <a:pt x="5489127" y="799906"/>
                    <a:pt x="5467318" y="891355"/>
                    <a:pt x="5471576" y="1064329"/>
                  </a:cubicBezTo>
                  <a:cubicBezTo>
                    <a:pt x="5458716" y="1171363"/>
                    <a:pt x="5390499" y="1305878"/>
                    <a:pt x="5258705" y="1277200"/>
                  </a:cubicBezTo>
                  <a:cubicBezTo>
                    <a:pt x="5122690" y="1309477"/>
                    <a:pt x="5004405" y="1224682"/>
                    <a:pt x="4798973" y="1277200"/>
                  </a:cubicBezTo>
                  <a:cubicBezTo>
                    <a:pt x="4593541" y="1329718"/>
                    <a:pt x="4553733" y="1241856"/>
                    <a:pt x="4389700" y="1277200"/>
                  </a:cubicBezTo>
                  <a:cubicBezTo>
                    <a:pt x="4225667" y="1312544"/>
                    <a:pt x="4127179" y="1228971"/>
                    <a:pt x="3929969" y="1277200"/>
                  </a:cubicBezTo>
                  <a:cubicBezTo>
                    <a:pt x="3732759" y="1325429"/>
                    <a:pt x="3622185" y="1262917"/>
                    <a:pt x="3318862" y="1277200"/>
                  </a:cubicBezTo>
                  <a:cubicBezTo>
                    <a:pt x="3015539" y="1291483"/>
                    <a:pt x="3108640" y="1254090"/>
                    <a:pt x="2909589" y="1277200"/>
                  </a:cubicBezTo>
                  <a:cubicBezTo>
                    <a:pt x="2710538" y="1300310"/>
                    <a:pt x="2574564" y="1222274"/>
                    <a:pt x="2399399" y="1277200"/>
                  </a:cubicBezTo>
                  <a:cubicBezTo>
                    <a:pt x="2224234" y="1332126"/>
                    <a:pt x="2139406" y="1270874"/>
                    <a:pt x="1939668" y="1277200"/>
                  </a:cubicBezTo>
                  <a:cubicBezTo>
                    <a:pt x="1739930" y="1283526"/>
                    <a:pt x="1562168" y="1255682"/>
                    <a:pt x="1429478" y="1277200"/>
                  </a:cubicBezTo>
                  <a:cubicBezTo>
                    <a:pt x="1296788" y="1298718"/>
                    <a:pt x="1152051" y="1237928"/>
                    <a:pt x="969746" y="1277200"/>
                  </a:cubicBezTo>
                  <a:cubicBezTo>
                    <a:pt x="787441" y="1316472"/>
                    <a:pt x="478967" y="1203052"/>
                    <a:pt x="212871" y="1277200"/>
                  </a:cubicBezTo>
                  <a:cubicBezTo>
                    <a:pt x="81226" y="1251575"/>
                    <a:pt x="157" y="1205618"/>
                    <a:pt x="0" y="1064329"/>
                  </a:cubicBezTo>
                  <a:cubicBezTo>
                    <a:pt x="-17749" y="936855"/>
                    <a:pt x="5591" y="744344"/>
                    <a:pt x="0" y="630085"/>
                  </a:cubicBezTo>
                  <a:cubicBezTo>
                    <a:pt x="-5591" y="515826"/>
                    <a:pt x="8445" y="328610"/>
                    <a:pt x="0" y="212871"/>
                  </a:cubicBezTo>
                  <a:close/>
                </a:path>
                <a:path w="5471576" h="1277200" stroke="0" extrusionOk="0">
                  <a:moveTo>
                    <a:pt x="0" y="212871"/>
                  </a:moveTo>
                  <a:cubicBezTo>
                    <a:pt x="-30328" y="86346"/>
                    <a:pt x="112099" y="12784"/>
                    <a:pt x="212871" y="0"/>
                  </a:cubicBezTo>
                  <a:cubicBezTo>
                    <a:pt x="361806" y="-18656"/>
                    <a:pt x="608393" y="40166"/>
                    <a:pt x="823978" y="0"/>
                  </a:cubicBezTo>
                  <a:cubicBezTo>
                    <a:pt x="1039563" y="-40166"/>
                    <a:pt x="1292300" y="39311"/>
                    <a:pt x="1435084" y="0"/>
                  </a:cubicBezTo>
                  <a:cubicBezTo>
                    <a:pt x="1577868" y="-39311"/>
                    <a:pt x="1847963" y="19172"/>
                    <a:pt x="2046191" y="0"/>
                  </a:cubicBezTo>
                  <a:cubicBezTo>
                    <a:pt x="2244419" y="-19172"/>
                    <a:pt x="2515906" y="8786"/>
                    <a:pt x="2707756" y="0"/>
                  </a:cubicBezTo>
                  <a:cubicBezTo>
                    <a:pt x="2899607" y="-8786"/>
                    <a:pt x="3040893" y="15910"/>
                    <a:pt x="3167487" y="0"/>
                  </a:cubicBezTo>
                  <a:cubicBezTo>
                    <a:pt x="3294081" y="-15910"/>
                    <a:pt x="3613714" y="42489"/>
                    <a:pt x="3728135" y="0"/>
                  </a:cubicBezTo>
                  <a:cubicBezTo>
                    <a:pt x="3842556" y="-42489"/>
                    <a:pt x="4074360" y="16160"/>
                    <a:pt x="4238325" y="0"/>
                  </a:cubicBezTo>
                  <a:cubicBezTo>
                    <a:pt x="4402290" y="-16160"/>
                    <a:pt x="4535405" y="49512"/>
                    <a:pt x="4698057" y="0"/>
                  </a:cubicBezTo>
                  <a:cubicBezTo>
                    <a:pt x="4860709" y="-49512"/>
                    <a:pt x="5144106" y="58829"/>
                    <a:pt x="5258705" y="0"/>
                  </a:cubicBezTo>
                  <a:cubicBezTo>
                    <a:pt x="5381572" y="13486"/>
                    <a:pt x="5497869" y="114062"/>
                    <a:pt x="5471576" y="212871"/>
                  </a:cubicBezTo>
                  <a:cubicBezTo>
                    <a:pt x="5510555" y="427140"/>
                    <a:pt x="5454749" y="497934"/>
                    <a:pt x="5471576" y="647115"/>
                  </a:cubicBezTo>
                  <a:cubicBezTo>
                    <a:pt x="5488403" y="796296"/>
                    <a:pt x="5448515" y="905739"/>
                    <a:pt x="5471576" y="1064329"/>
                  </a:cubicBezTo>
                  <a:cubicBezTo>
                    <a:pt x="5478404" y="1181576"/>
                    <a:pt x="5380522" y="1300279"/>
                    <a:pt x="5258705" y="1277200"/>
                  </a:cubicBezTo>
                  <a:cubicBezTo>
                    <a:pt x="5156233" y="1283760"/>
                    <a:pt x="4884642" y="1218311"/>
                    <a:pt x="4748515" y="1277200"/>
                  </a:cubicBezTo>
                  <a:cubicBezTo>
                    <a:pt x="4612388" y="1336089"/>
                    <a:pt x="4410703" y="1248001"/>
                    <a:pt x="4238325" y="1277200"/>
                  </a:cubicBezTo>
                  <a:cubicBezTo>
                    <a:pt x="4065947" y="1306399"/>
                    <a:pt x="3790251" y="1241690"/>
                    <a:pt x="3576760" y="1277200"/>
                  </a:cubicBezTo>
                  <a:cubicBezTo>
                    <a:pt x="3363269" y="1312710"/>
                    <a:pt x="3289831" y="1264385"/>
                    <a:pt x="3066570" y="1277200"/>
                  </a:cubicBezTo>
                  <a:cubicBezTo>
                    <a:pt x="2843309" y="1290015"/>
                    <a:pt x="2602705" y="1228524"/>
                    <a:pt x="2455464" y="1277200"/>
                  </a:cubicBezTo>
                  <a:cubicBezTo>
                    <a:pt x="2308223" y="1325876"/>
                    <a:pt x="2185141" y="1264906"/>
                    <a:pt x="1995732" y="1277200"/>
                  </a:cubicBezTo>
                  <a:cubicBezTo>
                    <a:pt x="1806323" y="1289494"/>
                    <a:pt x="1737993" y="1254114"/>
                    <a:pt x="1536001" y="1277200"/>
                  </a:cubicBezTo>
                  <a:cubicBezTo>
                    <a:pt x="1334009" y="1300286"/>
                    <a:pt x="1161745" y="1221413"/>
                    <a:pt x="975353" y="1277200"/>
                  </a:cubicBezTo>
                  <a:cubicBezTo>
                    <a:pt x="788961" y="1332987"/>
                    <a:pt x="536756" y="1224893"/>
                    <a:pt x="212871" y="1277200"/>
                  </a:cubicBezTo>
                  <a:cubicBezTo>
                    <a:pt x="88553" y="1280543"/>
                    <a:pt x="13569" y="1173141"/>
                    <a:pt x="0" y="1064329"/>
                  </a:cubicBezTo>
                  <a:cubicBezTo>
                    <a:pt x="-19651" y="957708"/>
                    <a:pt x="16844" y="775084"/>
                    <a:pt x="0" y="621571"/>
                  </a:cubicBezTo>
                  <a:cubicBezTo>
                    <a:pt x="-16844" y="468058"/>
                    <a:pt x="25579" y="342784"/>
                    <a:pt x="0" y="212871"/>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515861" y="730782"/>
              <a:ext cx="5063354" cy="1253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0" i="0" dirty="0">
                  <a:solidFill>
                    <a:srgbClr val="0070C0"/>
                  </a:solidFill>
                  <a:effectLst/>
                  <a:latin typeface="Calibri" panose="020F0502020204030204" pitchFamily="34" charset="0"/>
                  <a:cs typeface="Calibri" panose="020F0502020204030204" pitchFamily="34" charset="0"/>
                </a:rPr>
                <a:t>Lá sen chỉ chở được 17 chú ếch con. Trên lá sen đang có 14 chú ếch con.</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Tìm</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đáp</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án</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cho</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hết</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ếch</a:t>
              </a:r>
              <a:r>
                <a:rPr lang="en-US" sz="3200" b="0" i="0" dirty="0">
                  <a:solidFill>
                    <a:srgbClr val="0070C0"/>
                  </a:solidFill>
                  <a:effectLst/>
                  <a:latin typeface="Calibri" panose="020F0502020204030204" pitchFamily="34" charset="0"/>
                  <a:cs typeface="Calibri" panose="020F0502020204030204" pitchFamily="34" charset="0"/>
                </a:rPr>
                <a:t> con </a:t>
              </a:r>
              <a:r>
                <a:rPr lang="en-US" sz="3200" b="0" i="0" dirty="0" err="1">
                  <a:solidFill>
                    <a:srgbClr val="0070C0"/>
                  </a:solidFill>
                  <a:effectLst/>
                  <a:latin typeface="Calibri" panose="020F0502020204030204" pitchFamily="34" charset="0"/>
                  <a:cs typeface="Calibri" panose="020F0502020204030204" pitchFamily="34" charset="0"/>
                </a:rPr>
                <a:t>lên</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lá</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sen.</a:t>
              </a:r>
              <a:endPar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id="{FE657975-D91E-4EA4-91D7-0029317882D6}"/>
              </a:ext>
            </a:extLst>
          </p:cNvPr>
          <p:cNvSpPr/>
          <p:nvPr/>
        </p:nvSpPr>
        <p:spPr>
          <a:xfrm>
            <a:off x="183916" y="353044"/>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4</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4" name="Picture 3">
            <a:extLst>
              <a:ext uri="{FF2B5EF4-FFF2-40B4-BE49-F238E27FC236}">
                <a16:creationId xmlns:a16="http://schemas.microsoft.com/office/drawing/2014/main" id="{BE638CEA-5D06-4BCB-AF86-CDC3CDA2609B}"/>
              </a:ext>
            </a:extLst>
          </p:cNvPr>
          <p:cNvPicPr>
            <a:picLocks noChangeAspect="1"/>
          </p:cNvPicPr>
          <p:nvPr/>
        </p:nvPicPr>
        <p:blipFill>
          <a:blip r:embed="rId3"/>
          <a:stretch>
            <a:fillRect/>
          </a:stretch>
        </p:blipFill>
        <p:spPr>
          <a:xfrm>
            <a:off x="3471862" y="1808416"/>
            <a:ext cx="5838825" cy="2390775"/>
          </a:xfrm>
          <a:prstGeom prst="rect">
            <a:avLst/>
          </a:prstGeom>
        </p:spPr>
      </p:pic>
      <p:pic>
        <p:nvPicPr>
          <p:cNvPr id="6" name="Picture 5">
            <a:extLst>
              <a:ext uri="{FF2B5EF4-FFF2-40B4-BE49-F238E27FC236}">
                <a16:creationId xmlns:a16="http://schemas.microsoft.com/office/drawing/2014/main" id="{4C0745C8-1E03-407B-A4EA-2FCA518CA45A}"/>
              </a:ext>
            </a:extLst>
          </p:cNvPr>
          <p:cNvPicPr>
            <a:picLocks noChangeAspect="1"/>
          </p:cNvPicPr>
          <p:nvPr/>
        </p:nvPicPr>
        <p:blipFill>
          <a:blip r:embed="rId4"/>
          <a:stretch>
            <a:fillRect/>
          </a:stretch>
        </p:blipFill>
        <p:spPr>
          <a:xfrm>
            <a:off x="1419226" y="4325874"/>
            <a:ext cx="2686050" cy="2000250"/>
          </a:xfrm>
          <a:prstGeom prst="rect">
            <a:avLst/>
          </a:prstGeom>
        </p:spPr>
      </p:pic>
      <p:pic>
        <p:nvPicPr>
          <p:cNvPr id="11" name="Picture 10">
            <a:extLst>
              <a:ext uri="{FF2B5EF4-FFF2-40B4-BE49-F238E27FC236}">
                <a16:creationId xmlns:a16="http://schemas.microsoft.com/office/drawing/2014/main" id="{9E886074-F441-4E4E-8E1F-9C8DC5A9568D}"/>
              </a:ext>
            </a:extLst>
          </p:cNvPr>
          <p:cNvPicPr>
            <a:picLocks noChangeAspect="1"/>
          </p:cNvPicPr>
          <p:nvPr/>
        </p:nvPicPr>
        <p:blipFill>
          <a:blip r:embed="rId5"/>
          <a:stretch>
            <a:fillRect/>
          </a:stretch>
        </p:blipFill>
        <p:spPr>
          <a:xfrm>
            <a:off x="5057774" y="4449699"/>
            <a:ext cx="2667000" cy="1876425"/>
          </a:xfrm>
          <a:prstGeom prst="rect">
            <a:avLst/>
          </a:prstGeom>
        </p:spPr>
      </p:pic>
      <p:pic>
        <p:nvPicPr>
          <p:cNvPr id="15" name="Picture 14">
            <a:extLst>
              <a:ext uri="{FF2B5EF4-FFF2-40B4-BE49-F238E27FC236}">
                <a16:creationId xmlns:a16="http://schemas.microsoft.com/office/drawing/2014/main" id="{BD481977-BF5C-41A0-8F71-8F207BC6BC79}"/>
              </a:ext>
            </a:extLst>
          </p:cNvPr>
          <p:cNvPicPr>
            <a:picLocks noChangeAspect="1"/>
          </p:cNvPicPr>
          <p:nvPr/>
        </p:nvPicPr>
        <p:blipFill>
          <a:blip r:embed="rId6"/>
          <a:stretch>
            <a:fillRect/>
          </a:stretch>
        </p:blipFill>
        <p:spPr>
          <a:xfrm>
            <a:off x="8215312" y="4449699"/>
            <a:ext cx="2457450" cy="1828800"/>
          </a:xfrm>
          <a:prstGeom prst="rect">
            <a:avLst/>
          </a:prstGeom>
        </p:spPr>
      </p:pic>
      <p:cxnSp>
        <p:nvCxnSpPr>
          <p:cNvPr id="17" name="Straight Connector 16">
            <a:extLst>
              <a:ext uri="{FF2B5EF4-FFF2-40B4-BE49-F238E27FC236}">
                <a16:creationId xmlns:a16="http://schemas.microsoft.com/office/drawing/2014/main" id="{A0461A84-2D90-4DC1-918B-5CAB4E11D0CC}"/>
              </a:ext>
            </a:extLst>
          </p:cNvPr>
          <p:cNvCxnSpPr/>
          <p:nvPr/>
        </p:nvCxnSpPr>
        <p:spPr>
          <a:xfrm>
            <a:off x="4672012" y="1517427"/>
            <a:ext cx="61055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00078 -0.14259 L 0.00078 -0.14259 C 0.00208 -0.1463 0.00299 -0.15046 0.00469 -0.15371 C 0.00573 -0.15602 0.00729 -0.15741 0.00859 -0.15926 C 0.01354 -0.16713 0.00794 -0.16088 0.01641 -0.17037 C 0.01888 -0.17338 0.02122 -0.17431 0.02422 -0.17593 C 0.02786 -0.18264 0.02799 -0.18334 0.03281 -0.18982 C 0.03346 -0.19097 0.03424 -0.1919 0.03516 -0.19259 C 0.03633 -0.19375 0.03776 -0.19445 0.03906 -0.19537 C 0.04023 -0.19653 0.04362 -0.20139 0.04453 -0.20232 C 0.04518 -0.20347 0.04596 -0.2044 0.04687 -0.20509 C 0.04805 -0.20625 0.04948 -0.20671 0.05078 -0.20787 C 0.06002 -0.21759 0.05286 -0.21296 0.05859 -0.21621 C 0.05937 -0.21759 0.05989 -0.21945 0.06094 -0.22037 C 0.06185 -0.22153 0.06302 -0.2213 0.06406 -0.22176 C 0.0651 -0.22269 0.06614 -0.22361 0.06719 -0.22454 C 0.06901 -0.22639 0.0707 -0.22847 0.07266 -0.23009 C 0.07357 -0.23125 0.07474 -0.23195 0.07578 -0.23287 C 0.08112 -0.23889 0.07656 -0.23588 0.08125 -0.23843 C 0.09049 -0.25093 0.07864 -0.23634 0.0875 -0.24398 C 0.08906 -0.2456 0.09049 -0.24792 0.09219 -0.24954 C 0.09284 -0.25046 0.09375 -0.25046 0.09453 -0.25093 C 0.09635 -0.25232 0.09818 -0.25371 0.1 -0.25509 C 0.10104 -0.25602 0.10195 -0.25718 0.10312 -0.25787 C 0.10404 -0.25857 0.10508 -0.25903 0.10625 -0.25926 C 0.10846 -0.26042 0.11094 -0.26088 0.11328 -0.26204 C 0.11536 -0.2632 0.11732 -0.26505 0.11953 -0.26621 C 0.1207 -0.2669 0.12213 -0.26713 0.12344 -0.26759 C 0.12422 -0.26806 0.12487 -0.26875 0.12578 -0.26898 C 0.12669 -0.26968 0.12786 -0.26991 0.12891 -0.27037 C 0.13125 -0.27176 0.13346 -0.27361 0.13594 -0.27454 C 0.13698 -0.275 0.13802 -0.27546 0.13906 -0.27593 C 0.14206 -0.27755 0.14193 -0.27801 0.14531 -0.28148 C 0.14609 -0.28241 0.14674 -0.28357 0.14766 -0.28426 C 0.14831 -0.28496 0.14922 -0.28519 0.15 -0.28565 C 0.15104 -0.28658 0.15195 -0.28796 0.15312 -0.28843 C 0.1543 -0.28935 0.15573 -0.28935 0.15703 -0.28982 C 0.15781 -0.29028 0.15859 -0.29074 0.15937 -0.29121 C 0.16198 -0.29306 0.16445 -0.29537 0.16719 -0.29676 C 0.16875 -0.29769 0.17031 -0.29838 0.17187 -0.29954 C 0.17344 -0.30093 0.17812 -0.30648 0.18047 -0.30787 C 0.18138 -0.30857 0.18255 -0.3088 0.18359 -0.30926 C 0.20026 -0.31829 0.17786 -0.30718 0.19219 -0.31343 C 0.197 -0.31574 0.19193 -0.31389 0.19687 -0.31759 C 0.19831 -0.31898 0.2 -0.31945 0.20156 -0.32037 C 0.20234 -0.32084 0.20312 -0.3213 0.20391 -0.32176 C 0.20495 -0.32269 0.20586 -0.32454 0.20703 -0.32454 C 0.22109 -0.32616 0.23398 -0.32593 0.24766 -0.32593 " pathEditMode="relative" ptsTypes="AAAAAAAAAAAAAAAAAAAAAAAAAAAAAAAAAAAAAAAAAAAAAAAA">
                                      <p:cBhvr>
                                        <p:cTn id="31"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23179" y="268970"/>
            <a:ext cx="11087845" cy="1207406"/>
            <a:chOff x="2421141" y="730782"/>
            <a:chExt cx="1505773" cy="1039185"/>
          </a:xfrm>
        </p:grpSpPr>
        <p:sp>
          <p:nvSpPr>
            <p:cNvPr id="9" name="Rectangle: Rounded Corners 43">
              <a:extLst>
                <a:ext uri="{FF2B5EF4-FFF2-40B4-BE49-F238E27FC236}">
                  <a16:creationId xmlns:a16="http://schemas.microsoft.com/office/drawing/2014/main" id="{9D645240-D005-4810-AC9C-C05A048A4394}"/>
                </a:ext>
              </a:extLst>
            </p:cNvPr>
            <p:cNvSpPr/>
            <p:nvPr/>
          </p:nvSpPr>
          <p:spPr>
            <a:xfrm>
              <a:off x="2421141" y="730782"/>
              <a:ext cx="1505773" cy="1039185"/>
            </a:xfrm>
            <a:custGeom>
              <a:avLst/>
              <a:gdLst>
                <a:gd name="connsiteX0" fmla="*/ 0 w 1505773"/>
                <a:gd name="connsiteY0" fmla="*/ 173201 h 1039185"/>
                <a:gd name="connsiteX1" fmla="*/ 173201 w 1505773"/>
                <a:gd name="connsiteY1" fmla="*/ 0 h 1039185"/>
                <a:gd name="connsiteX2" fmla="*/ 718105 w 1505773"/>
                <a:gd name="connsiteY2" fmla="*/ 0 h 1039185"/>
                <a:gd name="connsiteX3" fmla="*/ 1332572 w 1505773"/>
                <a:gd name="connsiteY3" fmla="*/ 0 h 1039185"/>
                <a:gd name="connsiteX4" fmla="*/ 1505773 w 1505773"/>
                <a:gd name="connsiteY4" fmla="*/ 173201 h 1039185"/>
                <a:gd name="connsiteX5" fmla="*/ 1505773 w 1505773"/>
                <a:gd name="connsiteY5" fmla="*/ 519593 h 1039185"/>
                <a:gd name="connsiteX6" fmla="*/ 1505773 w 1505773"/>
                <a:gd name="connsiteY6" fmla="*/ 865984 h 1039185"/>
                <a:gd name="connsiteX7" fmla="*/ 1332572 w 1505773"/>
                <a:gd name="connsiteY7" fmla="*/ 1039185 h 1039185"/>
                <a:gd name="connsiteX8" fmla="*/ 776074 w 1505773"/>
                <a:gd name="connsiteY8" fmla="*/ 1039185 h 1039185"/>
                <a:gd name="connsiteX9" fmla="*/ 173201 w 1505773"/>
                <a:gd name="connsiteY9" fmla="*/ 1039185 h 1039185"/>
                <a:gd name="connsiteX10" fmla="*/ 0 w 1505773"/>
                <a:gd name="connsiteY10" fmla="*/ 865984 h 1039185"/>
                <a:gd name="connsiteX11" fmla="*/ 0 w 1505773"/>
                <a:gd name="connsiteY11" fmla="*/ 512665 h 1039185"/>
                <a:gd name="connsiteX12" fmla="*/ 0 w 1505773"/>
                <a:gd name="connsiteY12" fmla="*/ 173201 h 103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5773" h="1039185" fill="none" extrusionOk="0">
                  <a:moveTo>
                    <a:pt x="0" y="173201"/>
                  </a:moveTo>
                  <a:cubicBezTo>
                    <a:pt x="4375" y="83489"/>
                    <a:pt x="91415" y="-3098"/>
                    <a:pt x="173201" y="0"/>
                  </a:cubicBezTo>
                  <a:cubicBezTo>
                    <a:pt x="416001" y="-64754"/>
                    <a:pt x="511199" y="49725"/>
                    <a:pt x="718105" y="0"/>
                  </a:cubicBezTo>
                  <a:cubicBezTo>
                    <a:pt x="925011" y="-49725"/>
                    <a:pt x="1201552" y="41046"/>
                    <a:pt x="1332572" y="0"/>
                  </a:cubicBezTo>
                  <a:cubicBezTo>
                    <a:pt x="1450761" y="-11491"/>
                    <a:pt x="1504503" y="57004"/>
                    <a:pt x="1505773" y="173201"/>
                  </a:cubicBezTo>
                  <a:cubicBezTo>
                    <a:pt x="1535174" y="335759"/>
                    <a:pt x="1470479" y="439817"/>
                    <a:pt x="1505773" y="519593"/>
                  </a:cubicBezTo>
                  <a:cubicBezTo>
                    <a:pt x="1541067" y="599369"/>
                    <a:pt x="1464591" y="765430"/>
                    <a:pt x="1505773" y="865984"/>
                  </a:cubicBezTo>
                  <a:cubicBezTo>
                    <a:pt x="1504527" y="964344"/>
                    <a:pt x="1424634" y="1037588"/>
                    <a:pt x="1332572" y="1039185"/>
                  </a:cubicBezTo>
                  <a:cubicBezTo>
                    <a:pt x="1138900" y="1056448"/>
                    <a:pt x="929705" y="1000004"/>
                    <a:pt x="776074" y="1039185"/>
                  </a:cubicBezTo>
                  <a:cubicBezTo>
                    <a:pt x="622443" y="1078366"/>
                    <a:pt x="331737" y="996354"/>
                    <a:pt x="173201" y="1039185"/>
                  </a:cubicBezTo>
                  <a:cubicBezTo>
                    <a:pt x="63876" y="1046342"/>
                    <a:pt x="5189" y="954375"/>
                    <a:pt x="0" y="865984"/>
                  </a:cubicBezTo>
                  <a:cubicBezTo>
                    <a:pt x="-18989" y="777045"/>
                    <a:pt x="4822" y="646786"/>
                    <a:pt x="0" y="512665"/>
                  </a:cubicBezTo>
                  <a:cubicBezTo>
                    <a:pt x="-4822" y="378544"/>
                    <a:pt x="5937" y="307547"/>
                    <a:pt x="0" y="173201"/>
                  </a:cubicBezTo>
                  <a:close/>
                </a:path>
                <a:path w="1505773" h="1039185" stroke="0" extrusionOk="0">
                  <a:moveTo>
                    <a:pt x="0" y="173201"/>
                  </a:moveTo>
                  <a:cubicBezTo>
                    <a:pt x="-5327" y="75971"/>
                    <a:pt x="89407" y="9031"/>
                    <a:pt x="173201" y="0"/>
                  </a:cubicBezTo>
                  <a:cubicBezTo>
                    <a:pt x="396839" y="-62474"/>
                    <a:pt x="557516" y="57805"/>
                    <a:pt x="764480" y="0"/>
                  </a:cubicBezTo>
                  <a:cubicBezTo>
                    <a:pt x="971444" y="-57805"/>
                    <a:pt x="1196510" y="18350"/>
                    <a:pt x="1332572" y="0"/>
                  </a:cubicBezTo>
                  <a:cubicBezTo>
                    <a:pt x="1439343" y="12130"/>
                    <a:pt x="1480851" y="69957"/>
                    <a:pt x="1505773" y="173201"/>
                  </a:cubicBezTo>
                  <a:cubicBezTo>
                    <a:pt x="1544556" y="343676"/>
                    <a:pt x="1502596" y="404377"/>
                    <a:pt x="1505773" y="519593"/>
                  </a:cubicBezTo>
                  <a:cubicBezTo>
                    <a:pt x="1508950" y="634809"/>
                    <a:pt x="1481020" y="784810"/>
                    <a:pt x="1505773" y="865984"/>
                  </a:cubicBezTo>
                  <a:cubicBezTo>
                    <a:pt x="1508070" y="962109"/>
                    <a:pt x="1421402" y="1035797"/>
                    <a:pt x="1332572" y="1039185"/>
                  </a:cubicBezTo>
                  <a:cubicBezTo>
                    <a:pt x="1073654" y="1048324"/>
                    <a:pt x="1035636" y="977834"/>
                    <a:pt x="787668" y="1039185"/>
                  </a:cubicBezTo>
                  <a:cubicBezTo>
                    <a:pt x="539700" y="1100536"/>
                    <a:pt x="411190" y="1030145"/>
                    <a:pt x="173201" y="1039185"/>
                  </a:cubicBezTo>
                  <a:cubicBezTo>
                    <a:pt x="84250" y="1055772"/>
                    <a:pt x="-3004" y="977134"/>
                    <a:pt x="0" y="865984"/>
                  </a:cubicBezTo>
                  <a:cubicBezTo>
                    <a:pt x="-38201" y="695816"/>
                    <a:pt x="41273" y="615761"/>
                    <a:pt x="0" y="505737"/>
                  </a:cubicBezTo>
                  <a:cubicBezTo>
                    <a:pt x="-41273" y="395713"/>
                    <a:pt x="10861" y="287069"/>
                    <a:pt x="0" y="173201"/>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444526" y="807653"/>
              <a:ext cx="1466967" cy="9271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0" i="0" dirty="0">
                  <a:solidFill>
                    <a:srgbClr val="002060"/>
                  </a:solidFill>
                  <a:effectLst/>
                  <a:latin typeface="Calibri" panose="020F0502020204030204" pitchFamily="34" charset="0"/>
                  <a:cs typeface="Calibri" panose="020F0502020204030204" pitchFamily="34" charset="0"/>
                </a:rPr>
                <a:t>Lấy mỗi số trên vỏ sò màu xanh cộng với một số trên vỏ sò màu vàng để được một số trên vỏ sò màu cam. Tìm các phép tính đó.</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id="{FE657975-D91E-4EA4-91D7-0029317882D6}"/>
              </a:ext>
            </a:extLst>
          </p:cNvPr>
          <p:cNvSpPr/>
          <p:nvPr/>
        </p:nvSpPr>
        <p:spPr>
          <a:xfrm>
            <a:off x="-174528" y="268969"/>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5</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6" name="Picture 5">
            <a:extLst>
              <a:ext uri="{FF2B5EF4-FFF2-40B4-BE49-F238E27FC236}">
                <a16:creationId xmlns:a16="http://schemas.microsoft.com/office/drawing/2014/main" id="{3D8341C1-CA85-44FE-91DB-542A23E15511}"/>
              </a:ext>
            </a:extLst>
          </p:cNvPr>
          <p:cNvPicPr>
            <a:picLocks noChangeAspect="1"/>
          </p:cNvPicPr>
          <p:nvPr/>
        </p:nvPicPr>
        <p:blipFill>
          <a:blip r:embed="rId3"/>
          <a:stretch>
            <a:fillRect/>
          </a:stretch>
        </p:blipFill>
        <p:spPr>
          <a:xfrm>
            <a:off x="3105150" y="1643062"/>
            <a:ext cx="6496050" cy="2905125"/>
          </a:xfrm>
          <a:prstGeom prst="rect">
            <a:avLst/>
          </a:prstGeom>
        </p:spPr>
      </p:pic>
    </p:spTree>
    <p:extLst>
      <p:ext uri="{BB962C8B-B14F-4D97-AF65-F5344CB8AC3E}">
        <p14:creationId xmlns:p14="http://schemas.microsoft.com/office/powerpoint/2010/main" val="29792148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38200"/>
            <a:ext cx="12192000" cy="7696200"/>
          </a:xfrm>
          <a:prstGeom prst="rect">
            <a:avLst/>
          </a:prstGeom>
        </p:spPr>
      </p:pic>
      <p:sp>
        <p:nvSpPr>
          <p:cNvPr id="8" name="Oval Callout 7"/>
          <p:cNvSpPr/>
          <p:nvPr/>
        </p:nvSpPr>
        <p:spPr>
          <a:xfrm>
            <a:off x="418641" y="1509309"/>
            <a:ext cx="2820318" cy="1299991"/>
          </a:xfrm>
          <a:prstGeom prst="wedgeEllipseCallout">
            <a:avLst>
              <a:gd name="adj1" fmla="val 29949"/>
              <a:gd name="adj2" fmla="val 91010"/>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Xin </a:t>
            </a:r>
            <a:r>
              <a:rPr kumimoji="0" lang="en-US" sz="2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chào</a:t>
            </a:r>
            <a:r>
              <a:rPr kumimoji="0" lang="en-US" sz="2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2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các</a:t>
            </a:r>
            <a:r>
              <a:rPr kumimoji="0" lang="en-US" sz="2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2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bạn</a:t>
            </a:r>
            <a:r>
              <a:rPr kumimoji="0" lang="en-US" sz="2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t>
            </a:r>
          </a:p>
        </p:txBody>
      </p:sp>
      <p:sp>
        <p:nvSpPr>
          <p:cNvPr id="9" name="Oval Callout 8"/>
          <p:cNvSpPr/>
          <p:nvPr/>
        </p:nvSpPr>
        <p:spPr>
          <a:xfrm flipH="1">
            <a:off x="5596568" y="804230"/>
            <a:ext cx="5207305" cy="1355074"/>
          </a:xfrm>
          <a:prstGeom prst="wedgeEllipseCallout">
            <a:avLst>
              <a:gd name="adj1" fmla="val -45833"/>
              <a:gd name="adj2" fmla="val 77134"/>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Các</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bạn</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hãy</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cùng</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chúng</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mình</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thu</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thập</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những</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con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sò</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có</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chứa</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số</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trên</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bãi</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cát</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để</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viết</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được</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thành</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những</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phép</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tính</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cộng</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đúng</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nhé</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t>
            </a:r>
          </a:p>
        </p:txBody>
      </p:sp>
      <p:pic>
        <p:nvPicPr>
          <p:cNvPr id="10" name="7 Princess-甜蜜的爱">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04801" y="6045200"/>
            <a:ext cx="812800" cy="812800"/>
          </a:xfrm>
          <a:prstGeom prst="rect">
            <a:avLst/>
          </a:prstGeom>
        </p:spPr>
      </p:pic>
    </p:spTree>
    <p:extLst>
      <p:ext uri="{BB962C8B-B14F-4D97-AF65-F5344CB8AC3E}">
        <p14:creationId xmlns:p14="http://schemas.microsoft.com/office/powerpoint/2010/main" val="26419175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19" repeatCount="indefinite" fill="hold" display="0">
                  <p:stCondLst>
                    <p:cond delay="indefinite"/>
                  </p:stCondLst>
                  <p:endCondLst>
                    <p:cond evt="onStopAudio" delay="0">
                      <p:tgtEl>
                        <p:sldTgt/>
                      </p:tgtEl>
                    </p:cond>
                  </p:endCondLst>
                </p:cTn>
                <p:tgtEl>
                  <p:spTgt spid="10"/>
                </p:tgtEl>
              </p:cMediaNode>
            </p:audio>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t="19873" r="209"/>
          <a:stretch/>
        </p:blipFill>
        <p:spPr>
          <a:xfrm>
            <a:off x="0" y="0"/>
            <a:ext cx="12166600" cy="6807200"/>
          </a:xfrm>
          <a:prstGeom prst="rect">
            <a:avLst/>
          </a:prstGeom>
        </p:spPr>
      </p:pic>
      <p:pic>
        <p:nvPicPr>
          <p:cNvPr id="12" name="Picture 11"/>
          <p:cNvPicPr>
            <a:picLocks noChangeAspect="1"/>
          </p:cNvPicPr>
          <p:nvPr/>
        </p:nvPicPr>
        <p:blipFill rotWithShape="1">
          <a:blip r:embed="rId4" cstate="print">
            <a:clrChange>
              <a:clrFrom>
                <a:srgbClr val="F5F5F5"/>
              </a:clrFrom>
              <a:clrTo>
                <a:srgbClr val="F5F5F5">
                  <a:alpha val="0"/>
                </a:srgbClr>
              </a:clrTo>
            </a:clrChange>
            <a:extLst>
              <a:ext uri="{28A0092B-C50C-407E-A947-70E740481C1C}">
                <a14:useLocalDpi xmlns:a14="http://schemas.microsoft.com/office/drawing/2010/main" val="0"/>
              </a:ext>
            </a:extLst>
          </a:blip>
          <a:srcRect l="29373" t="48247" r="39167" b="25712"/>
          <a:stretch/>
        </p:blipFill>
        <p:spPr>
          <a:xfrm rot="15388287">
            <a:off x="8729931" y="4613698"/>
            <a:ext cx="787934" cy="652263"/>
          </a:xfrm>
          <a:prstGeom prst="rect">
            <a:avLst/>
          </a:prstGeom>
        </p:spPr>
      </p:pic>
      <p:grpSp>
        <p:nvGrpSpPr>
          <p:cNvPr id="20" name="Group 19"/>
          <p:cNvGrpSpPr/>
          <p:nvPr/>
        </p:nvGrpSpPr>
        <p:grpSpPr>
          <a:xfrm>
            <a:off x="8438028" y="2602332"/>
            <a:ext cx="1095114" cy="842869"/>
            <a:chOff x="8138520" y="2465452"/>
            <a:chExt cx="1095114" cy="842869"/>
          </a:xfrm>
        </p:grpSpPr>
        <p:pic>
          <p:nvPicPr>
            <p:cNvPr id="11" name="Picture 10"/>
            <p:cNvPicPr>
              <a:picLocks noChangeAspect="1"/>
            </p:cNvPicPr>
            <p:nvPr/>
          </p:nvPicPr>
          <p:blipFill rotWithShape="1">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l="47291" t="18126" r="15625" b="53333"/>
            <a:stretch/>
          </p:blipFill>
          <p:spPr>
            <a:xfrm>
              <a:off x="8138520" y="2465452"/>
              <a:ext cx="1095114" cy="842869"/>
            </a:xfrm>
            <a:prstGeom prst="rect">
              <a:avLst/>
            </a:prstGeom>
          </p:spPr>
        </p:pic>
        <p:sp>
          <p:nvSpPr>
            <p:cNvPr id="13" name="TextBox 12"/>
            <p:cNvSpPr txBox="1"/>
            <p:nvPr/>
          </p:nvSpPr>
          <p:spPr>
            <a:xfrm>
              <a:off x="8481139" y="2626189"/>
              <a:ext cx="75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a:ea typeface="+mn-ea"/>
                  <a:cs typeface="+mn-cs"/>
                </a:rPr>
                <a:t>52</a:t>
              </a:r>
            </a:p>
          </p:txBody>
        </p:sp>
      </p:grpSp>
      <p:grpSp>
        <p:nvGrpSpPr>
          <p:cNvPr id="23" name="Group 22"/>
          <p:cNvGrpSpPr/>
          <p:nvPr/>
        </p:nvGrpSpPr>
        <p:grpSpPr>
          <a:xfrm>
            <a:off x="5575300" y="5846725"/>
            <a:ext cx="1130300" cy="949766"/>
            <a:chOff x="5575300" y="5846725"/>
            <a:chExt cx="1130300" cy="949766"/>
          </a:xfrm>
        </p:grpSpPr>
        <p:pic>
          <p:nvPicPr>
            <p:cNvPr id="10" name="Picture 9"/>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6714" t="8259" r="39244" b="57269"/>
            <a:stretch/>
          </p:blipFill>
          <p:spPr>
            <a:xfrm>
              <a:off x="5575300" y="5846725"/>
              <a:ext cx="1130300" cy="949766"/>
            </a:xfrm>
            <a:prstGeom prst="rect">
              <a:avLst/>
            </a:prstGeom>
          </p:spPr>
        </p:pic>
        <p:sp>
          <p:nvSpPr>
            <p:cNvPr id="14" name="TextBox 13"/>
            <p:cNvSpPr txBox="1"/>
            <p:nvPr/>
          </p:nvSpPr>
          <p:spPr>
            <a:xfrm>
              <a:off x="5852881" y="6090775"/>
              <a:ext cx="75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40</a:t>
              </a:r>
            </a:p>
          </p:txBody>
        </p:sp>
      </p:grpSp>
      <p:grpSp>
        <p:nvGrpSpPr>
          <p:cNvPr id="22" name="Group 21"/>
          <p:cNvGrpSpPr/>
          <p:nvPr/>
        </p:nvGrpSpPr>
        <p:grpSpPr>
          <a:xfrm>
            <a:off x="7164497" y="4664506"/>
            <a:ext cx="1308099" cy="949064"/>
            <a:chOff x="7164497" y="4664506"/>
            <a:chExt cx="1308099" cy="949064"/>
          </a:xfrm>
        </p:grpSpPr>
        <p:pic>
          <p:nvPicPr>
            <p:cNvPr id="8" name="Picture 7"/>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71631" b="75196"/>
            <a:stretch/>
          </p:blipFill>
          <p:spPr>
            <a:xfrm>
              <a:off x="7164497" y="4664506"/>
              <a:ext cx="1308099" cy="949064"/>
            </a:xfrm>
            <a:prstGeom prst="rect">
              <a:avLst/>
            </a:prstGeom>
          </p:spPr>
        </p:pic>
        <p:sp>
          <p:nvSpPr>
            <p:cNvPr id="15" name="TextBox 14"/>
            <p:cNvSpPr txBox="1"/>
            <p:nvPr/>
          </p:nvSpPr>
          <p:spPr>
            <a:xfrm>
              <a:off x="7613609" y="4908205"/>
              <a:ext cx="75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2</a:t>
              </a:r>
            </a:p>
          </p:txBody>
        </p:sp>
      </p:grpSp>
      <p:grpSp>
        <p:nvGrpSpPr>
          <p:cNvPr id="21" name="Group 20"/>
          <p:cNvGrpSpPr/>
          <p:nvPr/>
        </p:nvGrpSpPr>
        <p:grpSpPr>
          <a:xfrm>
            <a:off x="9388421" y="3263778"/>
            <a:ext cx="963743" cy="814159"/>
            <a:chOff x="8659662" y="3832251"/>
            <a:chExt cx="963743" cy="814159"/>
          </a:xfrm>
        </p:grpSpPr>
        <p:pic>
          <p:nvPicPr>
            <p:cNvPr id="7" name="Picture 6"/>
            <p:cNvPicPr>
              <a:picLocks noChangeAspect="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l="48817" t="53551" r="-1184"/>
            <a:stretch/>
          </p:blipFill>
          <p:spPr>
            <a:xfrm>
              <a:off x="8659662" y="3832251"/>
              <a:ext cx="917874" cy="814159"/>
            </a:xfrm>
            <a:prstGeom prst="ellipse">
              <a:avLst/>
            </a:prstGeom>
          </p:spPr>
        </p:pic>
        <p:sp>
          <p:nvSpPr>
            <p:cNvPr id="17" name="TextBox 16"/>
            <p:cNvSpPr txBox="1"/>
            <p:nvPr/>
          </p:nvSpPr>
          <p:spPr>
            <a:xfrm>
              <a:off x="8870910" y="3977079"/>
              <a:ext cx="75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3</a:t>
              </a:r>
            </a:p>
          </p:txBody>
        </p:sp>
      </p:grpSp>
      <p:grpSp>
        <p:nvGrpSpPr>
          <p:cNvPr id="25" name="Group 24"/>
          <p:cNvGrpSpPr/>
          <p:nvPr/>
        </p:nvGrpSpPr>
        <p:grpSpPr>
          <a:xfrm>
            <a:off x="9937708" y="4661580"/>
            <a:ext cx="1346201" cy="1354311"/>
            <a:chOff x="9969499" y="4627012"/>
            <a:chExt cx="1346201" cy="1354311"/>
          </a:xfrm>
        </p:grpSpPr>
        <p:pic>
          <p:nvPicPr>
            <p:cNvPr id="6" name="Picture 5"/>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596" t="30926" r="3210" b="38148"/>
            <a:stretch/>
          </p:blipFill>
          <p:spPr>
            <a:xfrm>
              <a:off x="9969499" y="4627012"/>
              <a:ext cx="1346201" cy="1354311"/>
            </a:xfrm>
            <a:prstGeom prst="rect">
              <a:avLst/>
            </a:prstGeom>
          </p:spPr>
        </p:pic>
        <p:sp>
          <p:nvSpPr>
            <p:cNvPr id="18" name="TextBox 17"/>
            <p:cNvSpPr txBox="1"/>
            <p:nvPr/>
          </p:nvSpPr>
          <p:spPr>
            <a:xfrm>
              <a:off x="10403391" y="5021250"/>
              <a:ext cx="75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55</a:t>
              </a:r>
            </a:p>
          </p:txBody>
        </p:sp>
      </p:grpSp>
      <p:grpSp>
        <p:nvGrpSpPr>
          <p:cNvPr id="24" name="Group 23"/>
          <p:cNvGrpSpPr/>
          <p:nvPr/>
        </p:nvGrpSpPr>
        <p:grpSpPr>
          <a:xfrm>
            <a:off x="8366104" y="5694269"/>
            <a:ext cx="1257301" cy="1092200"/>
            <a:chOff x="8366104" y="5694269"/>
            <a:chExt cx="1257301" cy="1092200"/>
          </a:xfrm>
        </p:grpSpPr>
        <p:pic>
          <p:nvPicPr>
            <p:cNvPr id="9" name="Picture 8"/>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9101" t="-1127" r="17494" b="76625"/>
            <a:stretch/>
          </p:blipFill>
          <p:spPr>
            <a:xfrm>
              <a:off x="8366104" y="5694269"/>
              <a:ext cx="1257301" cy="1092200"/>
            </a:xfrm>
            <a:prstGeom prst="rect">
              <a:avLst/>
            </a:prstGeom>
          </p:spPr>
        </p:pic>
        <p:sp>
          <p:nvSpPr>
            <p:cNvPr id="19" name="TextBox 18"/>
            <p:cNvSpPr txBox="1"/>
            <p:nvPr/>
          </p:nvSpPr>
          <p:spPr>
            <a:xfrm>
              <a:off x="8825041" y="6009536"/>
              <a:ext cx="75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42</a:t>
              </a:r>
            </a:p>
          </p:txBody>
        </p:sp>
      </p:grpSp>
      <p:pic>
        <p:nvPicPr>
          <p:cNvPr id="27" name="Picture 26"/>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9101" t="-1127" r="17494" b="76625"/>
          <a:stretch/>
        </p:blipFill>
        <p:spPr>
          <a:xfrm>
            <a:off x="2699933" y="6159285"/>
            <a:ext cx="718133" cy="623832"/>
          </a:xfrm>
          <a:prstGeom prst="rect">
            <a:avLst/>
          </a:prstGeom>
        </p:spPr>
      </p:pic>
      <p:pic>
        <p:nvPicPr>
          <p:cNvPr id="30" name="Picture 29"/>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6714" t="8259" r="39244" b="57269"/>
          <a:stretch/>
        </p:blipFill>
        <p:spPr>
          <a:xfrm rot="1890196">
            <a:off x="7192851" y="3832251"/>
            <a:ext cx="621153" cy="521941"/>
          </a:xfrm>
          <a:prstGeom prst="rect">
            <a:avLst/>
          </a:prstGeom>
        </p:spPr>
      </p:pic>
      <p:pic>
        <p:nvPicPr>
          <p:cNvPr id="32" name="Picture 31"/>
          <p:cNvPicPr>
            <a:picLocks noChangeAspect="1"/>
          </p:cNvPicPr>
          <p:nvPr/>
        </p:nvPicPr>
        <p:blipFill rotWithShape="1">
          <a:blip r:embed="rId4" cstate="print">
            <a:clrChange>
              <a:clrFrom>
                <a:srgbClr val="F5F5F5"/>
              </a:clrFrom>
              <a:clrTo>
                <a:srgbClr val="F5F5F5">
                  <a:alpha val="0"/>
                </a:srgbClr>
              </a:clrTo>
            </a:clrChange>
            <a:extLst>
              <a:ext uri="{28A0092B-C50C-407E-A947-70E740481C1C}">
                <a14:useLocalDpi xmlns:a14="http://schemas.microsoft.com/office/drawing/2010/main" val="0"/>
              </a:ext>
            </a:extLst>
          </a:blip>
          <a:srcRect l="29373" t="48247" r="39167" b="25712"/>
          <a:stretch/>
        </p:blipFill>
        <p:spPr>
          <a:xfrm rot="15388287">
            <a:off x="8749827" y="4617333"/>
            <a:ext cx="787934" cy="652263"/>
          </a:xfrm>
          <a:prstGeom prst="rect">
            <a:avLst/>
          </a:prstGeom>
        </p:spPr>
      </p:pic>
      <p:pic>
        <p:nvPicPr>
          <p:cNvPr id="34" name="Picture 33"/>
          <p:cNvPicPr>
            <a:picLocks noChangeAspect="1"/>
          </p:cNvPicPr>
          <p:nvPr/>
        </p:nvPicPr>
        <p:blipFill rotWithShape="1">
          <a:blip r:embed="rId9" cstate="print">
            <a:clrChange>
              <a:clrFrom>
                <a:srgbClr val="F5F5F5"/>
              </a:clrFrom>
              <a:clrTo>
                <a:srgbClr val="F5F5F5">
                  <a:alpha val="0"/>
                </a:srgbClr>
              </a:clrTo>
            </a:clrChange>
            <a:extLst>
              <a:ext uri="{28A0092B-C50C-407E-A947-70E740481C1C}">
                <a14:useLocalDpi xmlns:a14="http://schemas.microsoft.com/office/drawing/2010/main" val="0"/>
              </a:ext>
            </a:extLst>
          </a:blip>
          <a:srcRect l="47291" t="18126" r="15625" b="53333"/>
          <a:stretch/>
        </p:blipFill>
        <p:spPr>
          <a:xfrm rot="18454630">
            <a:off x="8641079" y="3737962"/>
            <a:ext cx="719461" cy="553743"/>
          </a:xfrm>
          <a:prstGeom prst="rect">
            <a:avLst/>
          </a:prstGeom>
        </p:spPr>
      </p:pic>
      <p:sp>
        <p:nvSpPr>
          <p:cNvPr id="47" name="Rounded Rectangle 46"/>
          <p:cNvSpPr/>
          <p:nvPr/>
        </p:nvSpPr>
        <p:spPr>
          <a:xfrm>
            <a:off x="593037" y="876870"/>
            <a:ext cx="5387991" cy="332937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8" name="Group 47"/>
          <p:cNvGrpSpPr/>
          <p:nvPr/>
        </p:nvGrpSpPr>
        <p:grpSpPr>
          <a:xfrm>
            <a:off x="1109849" y="2528543"/>
            <a:ext cx="982344" cy="724780"/>
            <a:chOff x="8138520" y="2465452"/>
            <a:chExt cx="1095114" cy="842869"/>
          </a:xfrm>
        </p:grpSpPr>
        <p:pic>
          <p:nvPicPr>
            <p:cNvPr id="49" name="Picture 48"/>
            <p:cNvPicPr>
              <a:picLocks noChangeAspect="1"/>
            </p:cNvPicPr>
            <p:nvPr/>
          </p:nvPicPr>
          <p:blipFill rotWithShape="1">
            <a:blip r:embed="rId10" cstate="print">
              <a:clrChange>
                <a:clrFrom>
                  <a:srgbClr val="F5F5F5"/>
                </a:clrFrom>
                <a:clrTo>
                  <a:srgbClr val="F5F5F5">
                    <a:alpha val="0"/>
                  </a:srgbClr>
                </a:clrTo>
              </a:clrChange>
              <a:extLst>
                <a:ext uri="{28A0092B-C50C-407E-A947-70E740481C1C}">
                  <a14:useLocalDpi xmlns:a14="http://schemas.microsoft.com/office/drawing/2010/main" val="0"/>
                </a:ext>
              </a:extLst>
            </a:blip>
            <a:srcRect l="47291" t="18126" r="15625" b="53333"/>
            <a:stretch/>
          </p:blipFill>
          <p:spPr>
            <a:xfrm>
              <a:off x="8138520" y="2465452"/>
              <a:ext cx="1095114" cy="842869"/>
            </a:xfrm>
            <a:prstGeom prst="rect">
              <a:avLst/>
            </a:prstGeom>
          </p:spPr>
        </p:pic>
        <p:sp>
          <p:nvSpPr>
            <p:cNvPr id="50" name="TextBox 49"/>
            <p:cNvSpPr txBox="1"/>
            <p:nvPr/>
          </p:nvSpPr>
          <p:spPr>
            <a:xfrm>
              <a:off x="8481139" y="2626189"/>
              <a:ext cx="752495" cy="6084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a:ea typeface="+mn-ea"/>
                  <a:cs typeface="+mn-cs"/>
                </a:rPr>
                <a:t>52</a:t>
              </a:r>
            </a:p>
          </p:txBody>
        </p:sp>
      </p:grpSp>
      <p:grpSp>
        <p:nvGrpSpPr>
          <p:cNvPr id="51" name="Group 50"/>
          <p:cNvGrpSpPr/>
          <p:nvPr/>
        </p:nvGrpSpPr>
        <p:grpSpPr>
          <a:xfrm>
            <a:off x="1109849" y="1127558"/>
            <a:ext cx="869574" cy="705365"/>
            <a:chOff x="5575300" y="5846725"/>
            <a:chExt cx="1130300" cy="949766"/>
          </a:xfrm>
        </p:grpSpPr>
        <p:pic>
          <p:nvPicPr>
            <p:cNvPr id="52" name="Picture 51"/>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6714" t="8259" r="39244" b="57269"/>
            <a:stretch/>
          </p:blipFill>
          <p:spPr>
            <a:xfrm>
              <a:off x="5575300" y="5846725"/>
              <a:ext cx="1130300" cy="949766"/>
            </a:xfrm>
            <a:prstGeom prst="rect">
              <a:avLst/>
            </a:prstGeom>
          </p:spPr>
        </p:pic>
        <p:sp>
          <p:nvSpPr>
            <p:cNvPr id="53" name="TextBox 52"/>
            <p:cNvSpPr txBox="1"/>
            <p:nvPr/>
          </p:nvSpPr>
          <p:spPr>
            <a:xfrm>
              <a:off x="5752050" y="5949410"/>
              <a:ext cx="752495" cy="7045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40</a:t>
              </a:r>
            </a:p>
          </p:txBody>
        </p:sp>
      </p:grpSp>
      <p:grpSp>
        <p:nvGrpSpPr>
          <p:cNvPr id="54" name="Group 53"/>
          <p:cNvGrpSpPr/>
          <p:nvPr/>
        </p:nvGrpSpPr>
        <p:grpSpPr>
          <a:xfrm>
            <a:off x="2541797" y="1097268"/>
            <a:ext cx="1046475" cy="645965"/>
            <a:chOff x="7164497" y="4664506"/>
            <a:chExt cx="1308099" cy="949064"/>
          </a:xfrm>
        </p:grpSpPr>
        <p:pic>
          <p:nvPicPr>
            <p:cNvPr id="55" name="Picture 54"/>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71631" b="75196"/>
            <a:stretch/>
          </p:blipFill>
          <p:spPr>
            <a:xfrm>
              <a:off x="7164497" y="4664506"/>
              <a:ext cx="1308099" cy="949064"/>
            </a:xfrm>
            <a:prstGeom prst="rect">
              <a:avLst/>
            </a:prstGeom>
          </p:spPr>
        </p:pic>
        <p:sp>
          <p:nvSpPr>
            <p:cNvPr id="56" name="TextBox 55"/>
            <p:cNvSpPr txBox="1"/>
            <p:nvPr/>
          </p:nvSpPr>
          <p:spPr>
            <a:xfrm>
              <a:off x="7479136" y="4783119"/>
              <a:ext cx="752496" cy="768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2</a:t>
              </a:r>
            </a:p>
          </p:txBody>
        </p:sp>
      </p:grpSp>
      <p:grpSp>
        <p:nvGrpSpPr>
          <p:cNvPr id="57" name="Group 56"/>
          <p:cNvGrpSpPr/>
          <p:nvPr/>
        </p:nvGrpSpPr>
        <p:grpSpPr>
          <a:xfrm>
            <a:off x="2648855" y="2503533"/>
            <a:ext cx="861282" cy="711865"/>
            <a:chOff x="8659662" y="3832251"/>
            <a:chExt cx="963743" cy="814159"/>
          </a:xfrm>
        </p:grpSpPr>
        <p:pic>
          <p:nvPicPr>
            <p:cNvPr id="58" name="Picture 57"/>
            <p:cNvPicPr>
              <a:picLocks noChangeAspect="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l="48817" t="53551" r="-1184"/>
            <a:stretch/>
          </p:blipFill>
          <p:spPr>
            <a:xfrm>
              <a:off x="8659662" y="3832251"/>
              <a:ext cx="917874" cy="814159"/>
            </a:xfrm>
            <a:prstGeom prst="ellipse">
              <a:avLst/>
            </a:prstGeom>
          </p:spPr>
        </p:pic>
        <p:sp>
          <p:nvSpPr>
            <p:cNvPr id="59" name="TextBox 58"/>
            <p:cNvSpPr txBox="1"/>
            <p:nvPr/>
          </p:nvSpPr>
          <p:spPr>
            <a:xfrm>
              <a:off x="8870910" y="3977079"/>
              <a:ext cx="752495" cy="5984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3</a:t>
              </a:r>
            </a:p>
          </p:txBody>
        </p:sp>
      </p:grpSp>
      <p:grpSp>
        <p:nvGrpSpPr>
          <p:cNvPr id="60" name="Group 59"/>
          <p:cNvGrpSpPr/>
          <p:nvPr/>
        </p:nvGrpSpPr>
        <p:grpSpPr>
          <a:xfrm>
            <a:off x="4272765" y="2562945"/>
            <a:ext cx="1000320" cy="690378"/>
            <a:chOff x="9969499" y="4627012"/>
            <a:chExt cx="1445279" cy="1354311"/>
          </a:xfrm>
        </p:grpSpPr>
        <p:pic>
          <p:nvPicPr>
            <p:cNvPr id="61" name="Picture 60"/>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596" t="30926" r="3210" b="38148"/>
            <a:stretch/>
          </p:blipFill>
          <p:spPr>
            <a:xfrm>
              <a:off x="9969499" y="4627012"/>
              <a:ext cx="1346201" cy="1354311"/>
            </a:xfrm>
            <a:prstGeom prst="rect">
              <a:avLst/>
            </a:prstGeom>
          </p:spPr>
        </p:pic>
        <p:sp>
          <p:nvSpPr>
            <p:cNvPr id="62" name="TextBox 61"/>
            <p:cNvSpPr txBox="1"/>
            <p:nvPr/>
          </p:nvSpPr>
          <p:spPr>
            <a:xfrm>
              <a:off x="10142900" y="4885526"/>
              <a:ext cx="1271878" cy="10263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55</a:t>
              </a:r>
            </a:p>
          </p:txBody>
        </p:sp>
      </p:grpSp>
      <p:grpSp>
        <p:nvGrpSpPr>
          <p:cNvPr id="63" name="Group 62"/>
          <p:cNvGrpSpPr/>
          <p:nvPr/>
        </p:nvGrpSpPr>
        <p:grpSpPr>
          <a:xfrm>
            <a:off x="4215350" y="998916"/>
            <a:ext cx="1050563" cy="825346"/>
            <a:chOff x="8366104" y="5694269"/>
            <a:chExt cx="1257301" cy="1092200"/>
          </a:xfrm>
        </p:grpSpPr>
        <p:pic>
          <p:nvPicPr>
            <p:cNvPr id="64" name="Picture 63"/>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9101" t="-1127" r="17494" b="76625"/>
            <a:stretch/>
          </p:blipFill>
          <p:spPr>
            <a:xfrm>
              <a:off x="8366104" y="5694269"/>
              <a:ext cx="1257301" cy="1092200"/>
            </a:xfrm>
            <a:prstGeom prst="rect">
              <a:avLst/>
            </a:prstGeom>
          </p:spPr>
        </p:pic>
        <p:sp>
          <p:nvSpPr>
            <p:cNvPr id="65" name="TextBox 64"/>
            <p:cNvSpPr txBox="1"/>
            <p:nvPr/>
          </p:nvSpPr>
          <p:spPr>
            <a:xfrm>
              <a:off x="8671387" y="5935897"/>
              <a:ext cx="752495" cy="692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lumMod val="95000"/>
                      <a:lumOff val="5000"/>
                    </a:prstClr>
                  </a:solidFill>
                  <a:latin typeface="Calibri" panose="020F0502020204030204"/>
                </a:rPr>
                <a:t>4</a:t>
              </a: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2</a:t>
              </a:r>
            </a:p>
          </p:txBody>
        </p:sp>
      </p:grpSp>
      <p:grpSp>
        <p:nvGrpSpPr>
          <p:cNvPr id="66" name="Group 65"/>
          <p:cNvGrpSpPr/>
          <p:nvPr/>
        </p:nvGrpSpPr>
        <p:grpSpPr>
          <a:xfrm>
            <a:off x="1064129" y="1804214"/>
            <a:ext cx="869574" cy="705365"/>
            <a:chOff x="5575300" y="5846725"/>
            <a:chExt cx="1130300" cy="949766"/>
          </a:xfrm>
        </p:grpSpPr>
        <p:pic>
          <p:nvPicPr>
            <p:cNvPr id="67" name="Picture 66"/>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6714" t="8259" r="39244" b="57269"/>
            <a:stretch/>
          </p:blipFill>
          <p:spPr>
            <a:xfrm>
              <a:off x="5575300" y="5846725"/>
              <a:ext cx="1130300" cy="949766"/>
            </a:xfrm>
            <a:prstGeom prst="rect">
              <a:avLst/>
            </a:prstGeom>
          </p:spPr>
        </p:pic>
        <p:sp>
          <p:nvSpPr>
            <p:cNvPr id="68" name="TextBox 67"/>
            <p:cNvSpPr txBox="1"/>
            <p:nvPr/>
          </p:nvSpPr>
          <p:spPr>
            <a:xfrm>
              <a:off x="5780014" y="5988066"/>
              <a:ext cx="752495" cy="7045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2</a:t>
              </a:r>
            </a:p>
          </p:txBody>
        </p:sp>
      </p:grpSp>
      <p:grpSp>
        <p:nvGrpSpPr>
          <p:cNvPr id="69" name="Group 68"/>
          <p:cNvGrpSpPr/>
          <p:nvPr/>
        </p:nvGrpSpPr>
        <p:grpSpPr>
          <a:xfrm>
            <a:off x="4189653" y="1833913"/>
            <a:ext cx="1046475" cy="645965"/>
            <a:chOff x="7164497" y="4664506"/>
            <a:chExt cx="1308099" cy="949064"/>
          </a:xfrm>
        </p:grpSpPr>
        <p:pic>
          <p:nvPicPr>
            <p:cNvPr id="70" name="Picture 69"/>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71631" b="75196"/>
            <a:stretch/>
          </p:blipFill>
          <p:spPr>
            <a:xfrm>
              <a:off x="7164497" y="4664506"/>
              <a:ext cx="1308099" cy="949064"/>
            </a:xfrm>
            <a:prstGeom prst="rect">
              <a:avLst/>
            </a:prstGeom>
          </p:spPr>
        </p:pic>
        <p:sp>
          <p:nvSpPr>
            <p:cNvPr id="71" name="TextBox 70"/>
            <p:cNvSpPr txBox="1"/>
            <p:nvPr/>
          </p:nvSpPr>
          <p:spPr>
            <a:xfrm>
              <a:off x="7442298" y="4793935"/>
              <a:ext cx="752496" cy="768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42</a:t>
              </a:r>
            </a:p>
          </p:txBody>
        </p:sp>
      </p:grpSp>
      <p:grpSp>
        <p:nvGrpSpPr>
          <p:cNvPr id="72" name="Group 71"/>
          <p:cNvGrpSpPr/>
          <p:nvPr/>
        </p:nvGrpSpPr>
        <p:grpSpPr>
          <a:xfrm>
            <a:off x="2505670" y="1737599"/>
            <a:ext cx="1050563" cy="825346"/>
            <a:chOff x="8366104" y="5694269"/>
            <a:chExt cx="1257301" cy="1092200"/>
          </a:xfrm>
        </p:grpSpPr>
        <p:pic>
          <p:nvPicPr>
            <p:cNvPr id="73" name="Picture 72"/>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9101" t="-1127" r="17494" b="76625"/>
            <a:stretch/>
          </p:blipFill>
          <p:spPr>
            <a:xfrm>
              <a:off x="8366104" y="5694269"/>
              <a:ext cx="1257301" cy="1092200"/>
            </a:xfrm>
            <a:prstGeom prst="rect">
              <a:avLst/>
            </a:prstGeom>
          </p:spPr>
        </p:pic>
        <p:sp>
          <p:nvSpPr>
            <p:cNvPr id="74" name="TextBox 73"/>
            <p:cNvSpPr txBox="1"/>
            <p:nvPr/>
          </p:nvSpPr>
          <p:spPr>
            <a:xfrm>
              <a:off x="8640739" y="5922929"/>
              <a:ext cx="752495" cy="692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40</a:t>
              </a:r>
            </a:p>
          </p:txBody>
        </p:sp>
      </p:grpSp>
      <p:grpSp>
        <p:nvGrpSpPr>
          <p:cNvPr id="75" name="Group 74"/>
          <p:cNvGrpSpPr/>
          <p:nvPr/>
        </p:nvGrpSpPr>
        <p:grpSpPr>
          <a:xfrm>
            <a:off x="1152307" y="3333888"/>
            <a:ext cx="982344" cy="724780"/>
            <a:chOff x="8138520" y="2465452"/>
            <a:chExt cx="1095114" cy="842869"/>
          </a:xfrm>
        </p:grpSpPr>
        <p:pic>
          <p:nvPicPr>
            <p:cNvPr id="76" name="Picture 75"/>
            <p:cNvPicPr>
              <a:picLocks noChangeAspect="1"/>
            </p:cNvPicPr>
            <p:nvPr/>
          </p:nvPicPr>
          <p:blipFill rotWithShape="1">
            <a:blip r:embed="rId10" cstate="print">
              <a:clrChange>
                <a:clrFrom>
                  <a:srgbClr val="F5F5F5"/>
                </a:clrFrom>
                <a:clrTo>
                  <a:srgbClr val="F5F5F5">
                    <a:alpha val="0"/>
                  </a:srgbClr>
                </a:clrTo>
              </a:clrChange>
              <a:extLst>
                <a:ext uri="{28A0092B-C50C-407E-A947-70E740481C1C}">
                  <a14:useLocalDpi xmlns:a14="http://schemas.microsoft.com/office/drawing/2010/main" val="0"/>
                </a:ext>
              </a:extLst>
            </a:blip>
            <a:srcRect l="47291" t="18126" r="15625" b="53333"/>
            <a:stretch/>
          </p:blipFill>
          <p:spPr>
            <a:xfrm>
              <a:off x="8138520" y="2465452"/>
              <a:ext cx="1095114" cy="842869"/>
            </a:xfrm>
            <a:prstGeom prst="rect">
              <a:avLst/>
            </a:prstGeom>
          </p:spPr>
        </p:pic>
        <p:sp>
          <p:nvSpPr>
            <p:cNvPr id="77" name="TextBox 76"/>
            <p:cNvSpPr txBox="1"/>
            <p:nvPr/>
          </p:nvSpPr>
          <p:spPr>
            <a:xfrm>
              <a:off x="8481139" y="2626189"/>
              <a:ext cx="752495" cy="6084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a:ea typeface="+mn-ea"/>
                  <a:cs typeface="+mn-cs"/>
                </a:rPr>
                <a:t>3</a:t>
              </a:r>
            </a:p>
          </p:txBody>
        </p:sp>
      </p:grpSp>
      <p:grpSp>
        <p:nvGrpSpPr>
          <p:cNvPr id="78" name="Group 77"/>
          <p:cNvGrpSpPr/>
          <p:nvPr/>
        </p:nvGrpSpPr>
        <p:grpSpPr>
          <a:xfrm>
            <a:off x="4327118" y="3333888"/>
            <a:ext cx="861282" cy="711865"/>
            <a:chOff x="8659662" y="3832251"/>
            <a:chExt cx="963743" cy="814159"/>
          </a:xfrm>
        </p:grpSpPr>
        <p:pic>
          <p:nvPicPr>
            <p:cNvPr id="79" name="Picture 78"/>
            <p:cNvPicPr>
              <a:picLocks noChangeAspect="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l="48817" t="53551" r="-1184"/>
            <a:stretch/>
          </p:blipFill>
          <p:spPr>
            <a:xfrm>
              <a:off x="8659662" y="3832251"/>
              <a:ext cx="917874" cy="814159"/>
            </a:xfrm>
            <a:prstGeom prst="ellipse">
              <a:avLst/>
            </a:prstGeom>
          </p:spPr>
        </p:pic>
        <p:sp>
          <p:nvSpPr>
            <p:cNvPr id="80" name="TextBox 79"/>
            <p:cNvSpPr txBox="1"/>
            <p:nvPr/>
          </p:nvSpPr>
          <p:spPr>
            <a:xfrm>
              <a:off x="8870910" y="3977079"/>
              <a:ext cx="752495" cy="5984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55</a:t>
              </a:r>
            </a:p>
          </p:txBody>
        </p:sp>
      </p:grpSp>
      <p:grpSp>
        <p:nvGrpSpPr>
          <p:cNvPr id="81" name="Group 80"/>
          <p:cNvGrpSpPr/>
          <p:nvPr/>
        </p:nvGrpSpPr>
        <p:grpSpPr>
          <a:xfrm>
            <a:off x="2671979" y="3383187"/>
            <a:ext cx="931745" cy="690378"/>
            <a:chOff x="9969499" y="4627012"/>
            <a:chExt cx="1346201" cy="1354311"/>
          </a:xfrm>
        </p:grpSpPr>
        <p:pic>
          <p:nvPicPr>
            <p:cNvPr id="82" name="Picture 81"/>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596" t="30926" r="3210" b="38148"/>
            <a:stretch/>
          </p:blipFill>
          <p:spPr>
            <a:xfrm>
              <a:off x="9969499" y="4627012"/>
              <a:ext cx="1346201" cy="1354311"/>
            </a:xfrm>
            <a:prstGeom prst="rect">
              <a:avLst/>
            </a:prstGeom>
          </p:spPr>
        </p:pic>
        <p:sp>
          <p:nvSpPr>
            <p:cNvPr id="83" name="TextBox 82"/>
            <p:cNvSpPr txBox="1"/>
            <p:nvPr/>
          </p:nvSpPr>
          <p:spPr>
            <a:xfrm>
              <a:off x="10208915" y="4849943"/>
              <a:ext cx="1070214" cy="10263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52</a:t>
              </a:r>
            </a:p>
          </p:txBody>
        </p:sp>
      </p:grpSp>
      <p:pic>
        <p:nvPicPr>
          <p:cNvPr id="84" name="Picture 83"/>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5235" t="26524" r="68562" b="39076"/>
          <a:stretch/>
        </p:blipFill>
        <p:spPr>
          <a:xfrm rot="7007406">
            <a:off x="4009532" y="5720550"/>
            <a:ext cx="733386" cy="1039636"/>
          </a:xfrm>
          <a:prstGeom prst="rect">
            <a:avLst/>
          </a:prstGeom>
        </p:spPr>
      </p:pic>
      <p:pic>
        <p:nvPicPr>
          <p:cNvPr id="85" name="Picture 84"/>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32151" t="22961" r="36744" b="45876"/>
          <a:stretch/>
        </p:blipFill>
        <p:spPr>
          <a:xfrm rot="13128088">
            <a:off x="7831477" y="2201125"/>
            <a:ext cx="735049" cy="795146"/>
          </a:xfrm>
          <a:prstGeom prst="rect">
            <a:avLst/>
          </a:prstGeom>
        </p:spPr>
      </p:pic>
      <p:sp>
        <p:nvSpPr>
          <p:cNvPr id="86" name="TextBox 85"/>
          <p:cNvSpPr txBox="1"/>
          <p:nvPr/>
        </p:nvSpPr>
        <p:spPr>
          <a:xfrm>
            <a:off x="2131902" y="1168412"/>
            <a:ext cx="5169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Arial" panose="020B0604020202020204" pitchFamily="34" charset="0"/>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7" name="TextBox 86"/>
          <p:cNvSpPr txBox="1"/>
          <p:nvPr/>
        </p:nvSpPr>
        <p:spPr>
          <a:xfrm>
            <a:off x="3690983" y="1207095"/>
            <a:ext cx="11877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88" name="TextBox 87"/>
          <p:cNvSpPr txBox="1"/>
          <p:nvPr/>
        </p:nvSpPr>
        <p:spPr>
          <a:xfrm>
            <a:off x="2144822" y="1877788"/>
            <a:ext cx="3840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89" name="TextBox 88"/>
          <p:cNvSpPr txBox="1"/>
          <p:nvPr/>
        </p:nvSpPr>
        <p:spPr>
          <a:xfrm>
            <a:off x="3678875" y="1966309"/>
            <a:ext cx="11877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90" name="TextBox 89"/>
          <p:cNvSpPr txBox="1"/>
          <p:nvPr/>
        </p:nvSpPr>
        <p:spPr>
          <a:xfrm>
            <a:off x="2184435" y="2622256"/>
            <a:ext cx="5007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91" name="TextBox 90"/>
          <p:cNvSpPr txBox="1"/>
          <p:nvPr/>
        </p:nvSpPr>
        <p:spPr>
          <a:xfrm>
            <a:off x="3743517" y="2660939"/>
            <a:ext cx="5702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92" name="TextBox 91"/>
          <p:cNvSpPr txBox="1"/>
          <p:nvPr/>
        </p:nvSpPr>
        <p:spPr>
          <a:xfrm>
            <a:off x="2174149" y="3439436"/>
            <a:ext cx="5535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93" name="TextBox 92"/>
          <p:cNvSpPr txBox="1"/>
          <p:nvPr/>
        </p:nvSpPr>
        <p:spPr>
          <a:xfrm>
            <a:off x="3733230" y="3478119"/>
            <a:ext cx="5805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450548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6" presetClass="entr" presetSubtype="21" fill="hold" nodeType="withEffect">
                                  <p:stCondLst>
                                    <p:cond delay="0"/>
                                  </p:stCondLst>
                                  <p:childTnLst>
                                    <p:set>
                                      <p:cBhvr>
                                        <p:cTn id="8" dur="1" fill="hold">
                                          <p:stCondLst>
                                            <p:cond delay="0"/>
                                          </p:stCondLst>
                                        </p:cTn>
                                        <p:tgtEl>
                                          <p:spTgt spid="84"/>
                                        </p:tgtEl>
                                        <p:attrNameLst>
                                          <p:attrName>style.visibility</p:attrName>
                                        </p:attrNameLst>
                                      </p:cBhvr>
                                      <p:to>
                                        <p:strVal val="visible"/>
                                      </p:to>
                                    </p:set>
                                    <p:animEffect transition="in" filter="barn(inVertical)">
                                      <p:cBhvr>
                                        <p:cTn id="9" dur="500"/>
                                        <p:tgtEl>
                                          <p:spTgt spid="84"/>
                                        </p:tgtEl>
                                      </p:cBhvr>
                                    </p:animEffect>
                                  </p:childTnLst>
                                </p:cTn>
                              </p:par>
                              <p:par>
                                <p:cTn id="10" presetID="16" presetClass="entr" presetSubtype="21"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barn(inVertical)">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0-#ppt_w/2"/>
                                          </p:val>
                                        </p:tav>
                                        <p:tav tm="100000">
                                          <p:val>
                                            <p:strVal val="#ppt_x"/>
                                          </p:val>
                                        </p:tav>
                                      </p:tavLst>
                                    </p:anim>
                                    <p:anim calcmode="lin" valueType="num">
                                      <p:cBhvr additive="base">
                                        <p:cTn id="18" dur="500" fill="hold"/>
                                        <p:tgtEl>
                                          <p:spTgt spid="47"/>
                                        </p:tgtEl>
                                        <p:attrNameLst>
                                          <p:attrName>ppt_y</p:attrName>
                                        </p:attrNameLst>
                                      </p:cBhvr>
                                      <p:tavLst>
                                        <p:tav tm="0">
                                          <p:val>
                                            <p:strVal val="0-#ppt_h/2"/>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6"/>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3" presetClass="exit" presetSubtype="10" fill="hold" nodeType="clickEffect">
                                  <p:stCondLst>
                                    <p:cond delay="0"/>
                                  </p:stCondLst>
                                  <p:childTnLst>
                                    <p:animEffect transition="out" filter="blinds(horizontal)">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63"/>
                                        </p:tgtEl>
                                        <p:attrNameLst>
                                          <p:attrName>style.visibility</p:attrName>
                                        </p:attrNameLst>
                                      </p:cBhvr>
                                      <p:to>
                                        <p:strVal val="visible"/>
                                      </p:to>
                                    </p:set>
                                  </p:childTnLst>
                                </p:cTn>
                              </p:par>
                              <p:par>
                                <p:cTn id="58" presetID="22" presetClass="entr" presetSubtype="4" fill="hold" grpId="0"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wipe(down)">
                                      <p:cBhvr>
                                        <p:cTn id="60" dur="500"/>
                                        <p:tgtEl>
                                          <p:spTgt spid="87"/>
                                        </p:tgtEl>
                                      </p:cBhvr>
                                    </p:animEffect>
                                  </p:childTnLst>
                                </p:cTn>
                              </p:par>
                            </p:childTnLst>
                          </p:cTn>
                        </p:par>
                      </p:childTnLst>
                    </p:cTn>
                  </p:par>
                </p:childTnLst>
              </p:cTn>
              <p:nextCondLst>
                <p:cond evt="onClick" delay="0">
                  <p:tgtEl>
                    <p:spTgt spid="24"/>
                  </p:tgtEl>
                </p:cond>
              </p:nextCondLst>
            </p:seq>
            <p:seq concurrent="1" nextAc="seek">
              <p:cTn id="61" restart="whenNotActive" fill="hold" evtFilter="cancelBubble" nodeType="interactiveSeq">
                <p:stCondLst>
                  <p:cond evt="onClick" delay="0">
                    <p:tgtEl>
                      <p:spTgt spid="20"/>
                    </p:tgtEl>
                  </p:cond>
                </p:stCondLst>
                <p:endSync evt="end" delay="0">
                  <p:rtn val="all"/>
                </p:endSync>
                <p:childTnLst>
                  <p:par>
                    <p:cTn id="62" fill="hold">
                      <p:stCondLst>
                        <p:cond delay="0"/>
                      </p:stCondLst>
                      <p:childTnLst>
                        <p:par>
                          <p:cTn id="63" fill="hold">
                            <p:stCondLst>
                              <p:cond delay="0"/>
                            </p:stCondLst>
                            <p:childTnLst>
                              <p:par>
                                <p:cTn id="64" presetID="3" presetClass="exit" presetSubtype="10" fill="hold" nodeType="clickEffect">
                                  <p:stCondLst>
                                    <p:cond delay="0"/>
                                  </p:stCondLst>
                                  <p:childTnLst>
                                    <p:animEffect transition="out" filter="blinds(horizontal)">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3" presetClass="exit" presetSubtype="10" fill="hold" nodeType="clickEffect">
                                  <p:stCondLst>
                                    <p:cond delay="0"/>
                                  </p:stCondLst>
                                  <p:childTnLst>
                                    <p:animEffect transition="out" filter="blinds(horizontal)">
                                      <p:cBhvr>
                                        <p:cTn id="75" dur="500"/>
                                        <p:tgtEl>
                                          <p:spTgt spid="21"/>
                                        </p:tgtEl>
                                      </p:cBhvr>
                                    </p:animEffect>
                                    <p:set>
                                      <p:cBhvr>
                                        <p:cTn id="76" dur="1" fill="hold">
                                          <p:stCondLst>
                                            <p:cond delay="499"/>
                                          </p:stCondLst>
                                        </p:cTn>
                                        <p:tgtEl>
                                          <p:spTgt spid="21"/>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3" presetClass="exit" presetSubtype="10" fill="hold" nodeType="clickEffect">
                                  <p:stCondLst>
                                    <p:cond delay="0"/>
                                  </p:stCondLst>
                                  <p:childTnLst>
                                    <p:animEffect transition="out" filter="blinds(horizontal)">
                                      <p:cBhvr>
                                        <p:cTn id="84" dur="500"/>
                                        <p:tgtEl>
                                          <p:spTgt spid="25"/>
                                        </p:tgtEl>
                                      </p:cBhvr>
                                    </p:animEffect>
                                    <p:set>
                                      <p:cBhvr>
                                        <p:cTn id="85" dur="1" fill="hold">
                                          <p:stCondLst>
                                            <p:cond delay="499"/>
                                          </p:stCondLst>
                                        </p:cTn>
                                        <p:tgtEl>
                                          <p:spTgt spid="25"/>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60"/>
                                        </p:tgtEl>
                                        <p:attrNameLst>
                                          <p:attrName>style.visibility</p:attrName>
                                        </p:attrNameLst>
                                      </p:cBhvr>
                                      <p:to>
                                        <p:strVal val="visible"/>
                                      </p:to>
                                    </p:set>
                                  </p:childTnLst>
                                </p:cTn>
                              </p:par>
                              <p:par>
                                <p:cTn id="88" presetID="22" presetClass="entr" presetSubtype="4" fill="hold" grpId="0" nodeType="with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wipe(down)">
                                      <p:cBhvr>
                                        <p:cTn id="90" dur="500"/>
                                        <p:tgtEl>
                                          <p:spTgt spid="91"/>
                                        </p:tgtEl>
                                      </p:cBhvr>
                                    </p:animEffect>
                                  </p:childTnLst>
                                </p:cTn>
                              </p:par>
                            </p:childTnLst>
                          </p:cTn>
                        </p:par>
                      </p:childTnLst>
                    </p:cTn>
                  </p:par>
                </p:childTnLst>
              </p:cTn>
              <p:nextCondLst>
                <p:cond evt="onClick" delay="0">
                  <p:tgtEl>
                    <p:spTgt spid="25"/>
                  </p:tgtEl>
                </p:cond>
              </p:nextCondLst>
            </p:seq>
            <p:seq concurrent="1" nextAc="seek">
              <p:cTn id="91" restart="whenNotActive" fill="hold" evtFilter="cancelBubble" nodeType="interactiveSeq">
                <p:stCondLst>
                  <p:cond evt="onClick" delay="0">
                    <p:tgtEl>
                      <p:spTgt spid="84"/>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6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7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88"/>
                                        </p:tgtEl>
                                        <p:attrNameLst>
                                          <p:attrName>style.visibility</p:attrName>
                                        </p:attrNameLst>
                                      </p:cBhvr>
                                      <p:to>
                                        <p:strVal val="visible"/>
                                      </p:to>
                                    </p:set>
                                  </p:childTnLst>
                                </p:cTn>
                              </p:par>
                              <p:par>
                                <p:cTn id="102" presetID="22" presetClass="entr" presetSubtype="4" fill="hold" grpId="0" nodeType="withEffect">
                                  <p:stCondLst>
                                    <p:cond delay="0"/>
                                  </p:stCondLst>
                                  <p:childTnLst>
                                    <p:set>
                                      <p:cBhvr>
                                        <p:cTn id="103" dur="1" fill="hold">
                                          <p:stCondLst>
                                            <p:cond delay="0"/>
                                          </p:stCondLst>
                                        </p:cTn>
                                        <p:tgtEl>
                                          <p:spTgt spid="89"/>
                                        </p:tgtEl>
                                        <p:attrNameLst>
                                          <p:attrName>style.visibility</p:attrName>
                                        </p:attrNameLst>
                                      </p:cBhvr>
                                      <p:to>
                                        <p:strVal val="visible"/>
                                      </p:to>
                                    </p:set>
                                    <p:animEffect transition="in" filter="wipe(down)">
                                      <p:cBhvr>
                                        <p:cTn id="104" dur="500"/>
                                        <p:tgtEl>
                                          <p:spTgt spid="89"/>
                                        </p:tgtEl>
                                      </p:cBhvr>
                                    </p:animEffect>
                                  </p:childTnLst>
                                </p:cTn>
                              </p:par>
                            </p:childTnLst>
                          </p:cTn>
                        </p:par>
                      </p:childTnLst>
                    </p:cTn>
                  </p:par>
                </p:childTnLst>
              </p:cTn>
              <p:nextCondLst>
                <p:cond evt="onClick" delay="0">
                  <p:tgtEl>
                    <p:spTgt spid="84"/>
                  </p:tgtEl>
                </p:cond>
              </p:nextCondLst>
            </p:seq>
            <p:seq concurrent="1" nextAc="seek">
              <p:cTn id="105" restart="whenNotActive" fill="hold" evtFilter="cancelBubble" nodeType="interactiveSeq">
                <p:stCondLst>
                  <p:cond evt="onClick" delay="0">
                    <p:tgtEl>
                      <p:spTgt spid="85"/>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0" presetClass="entr" presetSubtype="0" fill="hold" nodeType="withEffect">
                                  <p:stCondLst>
                                    <p:cond delay="0"/>
                                  </p:stCondLst>
                                  <p:childTnLst>
                                    <p:set>
                                      <p:cBhvr>
                                        <p:cTn id="111" dur="1" fill="hold">
                                          <p:stCondLst>
                                            <p:cond delay="0"/>
                                          </p:stCondLst>
                                        </p:cTn>
                                        <p:tgtEl>
                                          <p:spTgt spid="78"/>
                                        </p:tgtEl>
                                        <p:attrNameLst>
                                          <p:attrName>style.visibility</p:attrName>
                                        </p:attrNameLst>
                                      </p:cBhvr>
                                      <p:to>
                                        <p:strVal val="visible"/>
                                      </p:to>
                                    </p:set>
                                    <p:animEffect transition="in" filter="fade">
                                      <p:cBhvr>
                                        <p:cTn id="112" dur="500"/>
                                        <p:tgtEl>
                                          <p:spTgt spid="78"/>
                                        </p:tgtEl>
                                      </p:cBhvr>
                                    </p:animEffect>
                                  </p:childTnLst>
                                </p:cTn>
                              </p:par>
                              <p:par>
                                <p:cTn id="113" presetID="1" presetClass="entr" presetSubtype="0" fill="hold" nodeType="withEffect">
                                  <p:stCondLst>
                                    <p:cond delay="0"/>
                                  </p:stCondLst>
                                  <p:childTnLst>
                                    <p:set>
                                      <p:cBhvr>
                                        <p:cTn id="114" dur="1" fill="hold">
                                          <p:stCondLst>
                                            <p:cond delay="0"/>
                                          </p:stCondLst>
                                        </p:cTn>
                                        <p:tgtEl>
                                          <p:spTgt spid="8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92"/>
                                        </p:tgtEl>
                                        <p:attrNameLst>
                                          <p:attrName>style.visibility</p:attrName>
                                        </p:attrNameLst>
                                      </p:cBhvr>
                                      <p:to>
                                        <p:strVal val="visible"/>
                                      </p:to>
                                    </p:set>
                                  </p:childTnLst>
                                </p:cTn>
                              </p:par>
                              <p:par>
                                <p:cTn id="117" presetID="22" presetClass="entr" presetSubtype="4" fill="hold" grpId="0" nodeType="withEffect">
                                  <p:stCondLst>
                                    <p:cond delay="0"/>
                                  </p:stCondLst>
                                  <p:childTnLst>
                                    <p:set>
                                      <p:cBhvr>
                                        <p:cTn id="118" dur="1" fill="hold">
                                          <p:stCondLst>
                                            <p:cond delay="0"/>
                                          </p:stCondLst>
                                        </p:cTn>
                                        <p:tgtEl>
                                          <p:spTgt spid="93"/>
                                        </p:tgtEl>
                                        <p:attrNameLst>
                                          <p:attrName>style.visibility</p:attrName>
                                        </p:attrNameLst>
                                      </p:cBhvr>
                                      <p:to>
                                        <p:strVal val="visible"/>
                                      </p:to>
                                    </p:set>
                                    <p:animEffect transition="in" filter="wipe(down)">
                                      <p:cBhvr>
                                        <p:cTn id="119" dur="500"/>
                                        <p:tgtEl>
                                          <p:spTgt spid="93"/>
                                        </p:tgtEl>
                                      </p:cBhvr>
                                    </p:animEffect>
                                  </p:childTnLst>
                                </p:cTn>
                              </p:par>
                            </p:childTnLst>
                          </p:cTn>
                        </p:par>
                      </p:childTnLst>
                    </p:cTn>
                  </p:par>
                </p:childTnLst>
              </p:cTn>
              <p:nextCondLst>
                <p:cond evt="onClick" delay="0">
                  <p:tgtEl>
                    <p:spTgt spid="85"/>
                  </p:tgtEl>
                </p:cond>
              </p:nextCondLst>
            </p:seq>
          </p:childTnLst>
        </p:cTn>
      </p:par>
    </p:tnLst>
    <p:bldLst>
      <p:bldP spid="47" grpId="0" animBg="1"/>
      <p:bldP spid="86" grpId="0"/>
      <p:bldP spid="87" grpId="0"/>
      <p:bldP spid="88" grpId="0"/>
      <p:bldP spid="89" grpId="0"/>
      <p:bldP spid="90" grpId="0"/>
      <p:bldP spid="91" grpId="0"/>
      <p:bldP spid="92" grpId="0"/>
      <p:bldP spid="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9">
            <a:extLst>
              <a:ext uri="{FF2B5EF4-FFF2-40B4-BE49-F238E27FC236}">
                <a16:creationId xmlns:a16="http://schemas.microsoft.com/office/drawing/2014/main" id="{5B58D063-B166-4D8D-943D-AC7D2E435BE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6010" b="100000" l="0" r="99914">
                        <a14:foregroundMark x1="15866" y1="38811" x2="15866" y2="38811"/>
                        <a14:foregroundMark x1="47513" y1="33172" x2="47513" y2="33172"/>
                        <a14:foregroundMark x1="77873" y1="56883" x2="77873" y2="56883"/>
                        <a14:foregroundMark x1="83362" y1="61856" x2="83362" y2="61856"/>
                      </a14:backgroundRemoval>
                    </a14:imgEffect>
                  </a14:imgLayer>
                </a14:imgProps>
              </a:ext>
              <a:ext uri="{28A0092B-C50C-407E-A947-70E740481C1C}">
                <a14:useLocalDpi xmlns:a14="http://schemas.microsoft.com/office/drawing/2010/main" val="0"/>
              </a:ext>
            </a:extLst>
          </a:blip>
          <a:srcRect t="18469"/>
          <a:stretch/>
        </p:blipFill>
        <p:spPr>
          <a:xfrm>
            <a:off x="7401310" y="-1306695"/>
            <a:ext cx="7081606" cy="8164695"/>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550" y="1619251"/>
            <a:ext cx="8589672" cy="3373420"/>
          </a:xfrm>
          <a:prstGeom prst="rect">
            <a:avLst/>
          </a:prstGeom>
        </p:spPr>
      </p:pic>
      <p:sp>
        <p:nvSpPr>
          <p:cNvPr id="4" name="TextBox 3">
            <a:extLst>
              <a:ext uri="{FF2B5EF4-FFF2-40B4-BE49-F238E27FC236}">
                <a16:creationId xmlns:a16="http://schemas.microsoft.com/office/drawing/2014/main" id="{A8F1717B-9808-42D6-83ED-897139D0AF05}"/>
              </a:ext>
            </a:extLst>
          </p:cNvPr>
          <p:cNvSpPr txBox="1"/>
          <p:nvPr/>
        </p:nvSpPr>
        <p:spPr>
          <a:xfrm>
            <a:off x="3134117" y="6311865"/>
            <a:ext cx="905788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Design by: </a:t>
            </a:r>
            <a:r>
              <a:rPr lang="en-US" dirty="0" err="1">
                <a:latin typeface="Arial" panose="020B0604020202020204" pitchFamily="34" charset="0"/>
                <a:cs typeface="Arial" panose="020B0604020202020204" pitchFamily="34" charset="0"/>
              </a:rPr>
              <a:t>Hương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Thảo</a:t>
            </a:r>
            <a:r>
              <a:rPr lang="en-US"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296573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26" presetClass="emph" presetSubtype="0" fill="hold" nodeType="withEffect">
                                  <p:stCondLst>
                                    <p:cond delay="0"/>
                                  </p:stCondLst>
                                  <p:childTnLst>
                                    <p:animEffect transition="out" filter="fade">
                                      <p:cBhvr>
                                        <p:cTn id="11" dur="500" tmFilter="0, 0; .2, .5; .8, .5; 1, 0"/>
                                        <p:tgtEl>
                                          <p:spTgt spid="26"/>
                                        </p:tgtEl>
                                      </p:cBhvr>
                                    </p:animEffect>
                                    <p:animScale>
                                      <p:cBhvr>
                                        <p:cTn id="12" dur="250" autoRev="1" fill="hold"/>
                                        <p:tgtEl>
                                          <p:spTgt spid="26"/>
                                        </p:tgtEl>
                                      </p:cBhvr>
                                      <p:by x="105000" y="105000"/>
                                    </p:animScale>
                                  </p:childTnLst>
                                </p:cTn>
                              </p:par>
                              <p:par>
                                <p:cTn id="13" presetID="32" presetClass="emph" presetSubtype="0" fill="hold" nodeType="withEffect">
                                  <p:stCondLst>
                                    <p:cond delay="0"/>
                                  </p:stCondLst>
                                  <p:childTnLst>
                                    <p:animRot by="120000">
                                      <p:cBhvr>
                                        <p:cTn id="14" dur="100" fill="hold">
                                          <p:stCondLst>
                                            <p:cond delay="0"/>
                                          </p:stCondLst>
                                        </p:cTn>
                                        <p:tgtEl>
                                          <p:spTgt spid="26"/>
                                        </p:tgtEl>
                                        <p:attrNameLst>
                                          <p:attrName>r</p:attrName>
                                        </p:attrNameLst>
                                      </p:cBhvr>
                                    </p:animRot>
                                    <p:animRot by="-240000">
                                      <p:cBhvr>
                                        <p:cTn id="15" dur="200" fill="hold">
                                          <p:stCondLst>
                                            <p:cond delay="200"/>
                                          </p:stCondLst>
                                        </p:cTn>
                                        <p:tgtEl>
                                          <p:spTgt spid="26"/>
                                        </p:tgtEl>
                                        <p:attrNameLst>
                                          <p:attrName>r</p:attrName>
                                        </p:attrNameLst>
                                      </p:cBhvr>
                                    </p:animRot>
                                    <p:animRot by="240000">
                                      <p:cBhvr>
                                        <p:cTn id="16" dur="200" fill="hold">
                                          <p:stCondLst>
                                            <p:cond delay="400"/>
                                          </p:stCondLst>
                                        </p:cTn>
                                        <p:tgtEl>
                                          <p:spTgt spid="26"/>
                                        </p:tgtEl>
                                        <p:attrNameLst>
                                          <p:attrName>r</p:attrName>
                                        </p:attrNameLst>
                                      </p:cBhvr>
                                    </p:animRot>
                                    <p:animRot by="-240000">
                                      <p:cBhvr>
                                        <p:cTn id="17" dur="200" fill="hold">
                                          <p:stCondLst>
                                            <p:cond delay="600"/>
                                          </p:stCondLst>
                                        </p:cTn>
                                        <p:tgtEl>
                                          <p:spTgt spid="26"/>
                                        </p:tgtEl>
                                        <p:attrNameLst>
                                          <p:attrName>r</p:attrName>
                                        </p:attrNameLst>
                                      </p:cBhvr>
                                    </p:animRot>
                                    <p:animRot by="120000">
                                      <p:cBhvr>
                                        <p:cTn id="18"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288</Words>
  <Application>Microsoft Office PowerPoint</Application>
  <PresentationFormat>Widescreen</PresentationFormat>
  <Paragraphs>61</Paragraphs>
  <Slides>8</Slides>
  <Notes>7</Notes>
  <HiddenSlides>0</HiddenSlides>
  <MMClips>7</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8</vt:i4>
      </vt:variant>
    </vt:vector>
  </HeadingPairs>
  <TitlesOfParts>
    <vt:vector size="16" baseType="lpstr">
      <vt:lpstr>Arial</vt:lpstr>
      <vt:lpstr>Calibri</vt:lpstr>
      <vt:lpstr>Calibri Light</vt:lpstr>
      <vt:lpstr>印品黑体</vt:lpstr>
      <vt:lpstr>1_Office 主题​​</vt:lpstr>
      <vt:lpstr>2_Office 主题​​</vt:lpstr>
      <vt:lpstr>3_Office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5</cp:revision>
  <dcterms:created xsi:type="dcterms:W3CDTF">2021-12-25T15:11:24Z</dcterms:created>
  <dcterms:modified xsi:type="dcterms:W3CDTF">2025-04-01T02:54:18Z</dcterms:modified>
</cp:coreProperties>
</file>