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8"/>
  </p:notesMasterIdLst>
  <p:sldIdLst>
    <p:sldId id="286" r:id="rId4"/>
    <p:sldId id="257" r:id="rId5"/>
    <p:sldId id="310" r:id="rId6"/>
    <p:sldId id="311" r:id="rId7"/>
    <p:sldId id="312" r:id="rId8"/>
    <p:sldId id="313" r:id="rId9"/>
    <p:sldId id="712" r:id="rId10"/>
    <p:sldId id="271" r:id="rId11"/>
    <p:sldId id="718" r:id="rId12"/>
    <p:sldId id="719" r:id="rId13"/>
    <p:sldId id="714" r:id="rId14"/>
    <p:sldId id="440" r:id="rId15"/>
    <p:sldId id="721" r:id="rId16"/>
    <p:sldId id="70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8DA12-DC33-4348-A089-7DA5F2A79F8B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F5F8E-89ED-474E-805F-167CEC289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A25A7-77FC-4D81-9E5A-3ABACFBD7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3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0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69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82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79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868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3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606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4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344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213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081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6950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74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4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687" indent="0">
              <a:buNone/>
              <a:defRPr sz="2667" b="1"/>
            </a:lvl2pPr>
            <a:lvl3pPr marL="1217378" indent="0">
              <a:buNone/>
              <a:defRPr sz="2400" b="1"/>
            </a:lvl3pPr>
            <a:lvl4pPr marL="1826065" indent="0">
              <a:buNone/>
              <a:defRPr sz="2133" b="1"/>
            </a:lvl4pPr>
            <a:lvl5pPr marL="2434754" indent="0">
              <a:buNone/>
              <a:defRPr sz="2133" b="1"/>
            </a:lvl5pPr>
            <a:lvl6pPr marL="3043441" indent="0">
              <a:buNone/>
              <a:defRPr sz="2133" b="1"/>
            </a:lvl6pPr>
            <a:lvl7pPr marL="3652130" indent="0">
              <a:buNone/>
              <a:defRPr sz="2133" b="1"/>
            </a:lvl7pPr>
            <a:lvl8pPr marL="4260819" indent="0">
              <a:buNone/>
              <a:defRPr sz="2133" b="1"/>
            </a:lvl8pPr>
            <a:lvl9pPr marL="486950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2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84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92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6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8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8687" indent="0">
              <a:buNone/>
              <a:defRPr sz="3733"/>
            </a:lvl2pPr>
            <a:lvl3pPr marL="1217378" indent="0">
              <a:buNone/>
              <a:defRPr sz="3200"/>
            </a:lvl3pPr>
            <a:lvl4pPr marL="1826065" indent="0">
              <a:buNone/>
              <a:defRPr sz="2667"/>
            </a:lvl4pPr>
            <a:lvl5pPr marL="2434754" indent="0">
              <a:buNone/>
              <a:defRPr sz="2667"/>
            </a:lvl5pPr>
            <a:lvl6pPr marL="3043441" indent="0">
              <a:buNone/>
              <a:defRPr sz="2667"/>
            </a:lvl6pPr>
            <a:lvl7pPr marL="3652130" indent="0">
              <a:buNone/>
              <a:defRPr sz="2667"/>
            </a:lvl7pPr>
            <a:lvl8pPr marL="4260819" indent="0">
              <a:buNone/>
              <a:defRPr sz="2667"/>
            </a:lvl8pPr>
            <a:lvl9pPr marL="486950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8687" indent="0">
              <a:buNone/>
              <a:defRPr sz="1600"/>
            </a:lvl2pPr>
            <a:lvl3pPr marL="1217378" indent="0">
              <a:buNone/>
              <a:defRPr sz="1333"/>
            </a:lvl3pPr>
            <a:lvl4pPr marL="1826065" indent="0">
              <a:buNone/>
              <a:defRPr sz="1200"/>
            </a:lvl4pPr>
            <a:lvl5pPr marL="2434754" indent="0">
              <a:buNone/>
              <a:defRPr sz="1200"/>
            </a:lvl5pPr>
            <a:lvl6pPr marL="3043441" indent="0">
              <a:buNone/>
              <a:defRPr sz="1200"/>
            </a:lvl6pPr>
            <a:lvl7pPr marL="3652130" indent="0">
              <a:buNone/>
              <a:defRPr sz="1200"/>
            </a:lvl7pPr>
            <a:lvl8pPr marL="4260819" indent="0">
              <a:buNone/>
              <a:defRPr sz="1200"/>
            </a:lvl8pPr>
            <a:lvl9pPr marL="486950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60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81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40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8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10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43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36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2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105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354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57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652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468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05" tIns="45654" rIns="91305" bIns="4565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05" tIns="45654" rIns="91305" bIns="4565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05" tIns="45654" rIns="91305" bIns="456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5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3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515" indent="-456515" algn="l" defTabSz="12173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89118" indent="-380430" algn="l" defTabSz="12173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172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409" indent="-304346" algn="l" defTabSz="12173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39098" indent="-304346" algn="l" defTabSz="12173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47786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5647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5163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3851" indent="-304346" algn="l" defTabSz="12173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687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378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065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4754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3441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130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0819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69506" algn="l" defTabSz="12173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27/3/2025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1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image" Target="../media/image11.png"/><Relationship Id="rId18" Type="http://schemas.openxmlformats.org/officeDocument/2006/relationships/image" Target="../media/image15.gif"/><Relationship Id="rId3" Type="http://schemas.openxmlformats.org/officeDocument/2006/relationships/image" Target="../media/image3.png"/><Relationship Id="rId21" Type="http://schemas.openxmlformats.org/officeDocument/2006/relationships/slide" Target="slide6.xml"/><Relationship Id="rId7" Type="http://schemas.openxmlformats.org/officeDocument/2006/relationships/image" Target="../media/image7.gif"/><Relationship Id="rId12" Type="http://schemas.openxmlformats.org/officeDocument/2006/relationships/slide" Target="slide5.xml"/><Relationship Id="rId17" Type="http://schemas.openxmlformats.org/officeDocument/2006/relationships/image" Target="../media/image14.png"/><Relationship Id="rId2" Type="http://schemas.openxmlformats.org/officeDocument/2006/relationships/audio" Target="../media/audio1.wav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slide" Target="slide4.xml"/><Relationship Id="rId10" Type="http://schemas.openxmlformats.org/officeDocument/2006/relationships/slide" Target="slide7.xml"/><Relationship Id="rId19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ọn bộ 25 hình nền PowerPoint đẹp mắt để làm nền cho bài thuyết trình">
            <a:extLst>
              <a:ext uri="{FF2B5EF4-FFF2-40B4-BE49-F238E27FC236}">
                <a16:creationId xmlns:a16="http://schemas.microsoft.com/office/drawing/2014/main" id="{FD81F980-1E53-0AFA-C4BB-B5B3256BC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941694" y="655962"/>
            <a:ext cx="111875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PHÒNG GIÁO DỤC VÀ ĐÀO TẠO NGHI XUÂN</a:t>
            </a:r>
          </a:p>
        </p:txBody>
      </p:sp>
      <p:cxnSp>
        <p:nvCxnSpPr>
          <p:cNvPr id="21" name="Straight Connector 20"/>
          <p:cNvCxnSpPr>
            <a:cxnSpLocks/>
          </p:cNvCxnSpPr>
          <p:nvPr/>
        </p:nvCxnSpPr>
        <p:spPr>
          <a:xfrm>
            <a:off x="3357732" y="1640847"/>
            <a:ext cx="6547934" cy="0"/>
          </a:xfrm>
          <a:prstGeom prst="line">
            <a:avLst/>
          </a:prstGeom>
          <a:ln w="1270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161086" y="4857137"/>
            <a:ext cx="83695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33CC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 Thanh </a:t>
            </a:r>
            <a:r>
              <a:rPr lang="en-US" sz="28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endParaRPr lang="en-US" sz="28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7">
            <a:extLst>
              <a:ext uri="{FF2B5EF4-FFF2-40B4-BE49-F238E27FC236}">
                <a16:creationId xmlns:a16="http://schemas.microsoft.com/office/drawing/2014/main" id="{172FF838-8638-758B-DE31-9BE41C57D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9768" y="2602587"/>
            <a:ext cx="1267976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</p:spTree>
    <p:extLst>
      <p:ext uri="{BB962C8B-B14F-4D97-AF65-F5344CB8AC3E}">
        <p14:creationId xmlns:p14="http://schemas.microsoft.com/office/powerpoint/2010/main" val="1898609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3200">
                <a:solidFill>
                  <a:srgbClr val="FF0000"/>
                </a:solidFill>
                <a:latin typeface="Calibri"/>
              </a:rPr>
              <a:t>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014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363794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F6E3C3-9AB5-3284-2D0F-E58BF2B46300}"/>
              </a:ext>
            </a:extLst>
          </p:cNvPr>
          <p:cNvCxnSpPr>
            <a:cxnSpLocks/>
          </p:cNvCxnSpPr>
          <p:nvPr/>
        </p:nvCxnSpPr>
        <p:spPr>
          <a:xfrm>
            <a:off x="1335156" y="4065627"/>
            <a:ext cx="1169505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E5AAFE-50F7-9446-F7CD-E2DF2049478A}"/>
              </a:ext>
            </a:extLst>
          </p:cNvPr>
          <p:cNvCxnSpPr/>
          <p:nvPr/>
        </p:nvCxnSpPr>
        <p:spPr>
          <a:xfrm flipV="1">
            <a:off x="10198644" y="6025952"/>
            <a:ext cx="1443446" cy="9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A9EFE5-4F44-ECB1-14B9-FF2D1E202D3D}"/>
              </a:ext>
            </a:extLst>
          </p:cNvPr>
          <p:cNvCxnSpPr/>
          <p:nvPr/>
        </p:nvCxnSpPr>
        <p:spPr>
          <a:xfrm flipV="1">
            <a:off x="3939208" y="6536161"/>
            <a:ext cx="1443446" cy="996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5007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ọn bộ 25 hình nền PowerPoint đẹp mắt để làm nền cho bài thuyết trình">
            <a:extLst>
              <a:ext uri="{FF2B5EF4-FFF2-40B4-BE49-F238E27FC236}">
                <a16:creationId xmlns:a16="http://schemas.microsoft.com/office/drawing/2014/main" id="{0E5F8962-D3EE-63F9-8585-71C49BC21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hlinkClick r:id="" action="ppaction://noaction"/>
            <a:extLst>
              <a:ext uri="{FF2B5EF4-FFF2-40B4-BE49-F238E27FC236}">
                <a16:creationId xmlns:a16="http://schemas.microsoft.com/office/drawing/2014/main" id="{AE9CD5D3-5AF4-D038-6C0D-2CC1F0DD647E}"/>
              </a:ext>
            </a:extLst>
          </p:cNvPr>
          <p:cNvSpPr txBox="1"/>
          <p:nvPr/>
        </p:nvSpPr>
        <p:spPr>
          <a:xfrm>
            <a:off x="4857109" y="909334"/>
            <a:ext cx="6097712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+mj-lt"/>
                <a:ea typeface="Times New Roman" panose="02020603050405020304" pitchFamily="18" charset="0"/>
              </a:rPr>
              <a:t>Tiêu chí </a:t>
            </a:r>
            <a:endParaRPr lang="en-US" sz="5400" b="1" dirty="0">
              <a:solidFill>
                <a:srgbClr val="FF0000"/>
              </a:solidFill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2617E-0280-CE7F-910E-C8627ED700B4}"/>
              </a:ext>
            </a:extLst>
          </p:cNvPr>
          <p:cNvSpPr txBox="1"/>
          <p:nvPr/>
        </p:nvSpPr>
        <p:spPr>
          <a:xfrm>
            <a:off x="2009453" y="2014142"/>
            <a:ext cx="8675670" cy="1757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+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36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80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7677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Tải ngay bộ hình nền Powerpoint đẹp, chuyên nghiệp - QuanTriMang.com">
            <a:extLst>
              <a:ext uri="{FF2B5EF4-FFF2-40B4-BE49-F238E27FC236}">
                <a16:creationId xmlns:a16="http://schemas.microsoft.com/office/drawing/2014/main" id="{61E325A8-8053-4DCA-CD13-A7D2D29B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6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4DB3D6-65F7-7AB9-ED71-078397A5153A}"/>
              </a:ext>
            </a:extLst>
          </p:cNvPr>
          <p:cNvSpPr txBox="1"/>
          <p:nvPr/>
        </p:nvSpPr>
        <p:spPr>
          <a:xfrm>
            <a:off x="1581198" y="2247451"/>
            <a:ext cx="9504617" cy="20789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25400"/>
        </p:spPr>
        <p:txBody>
          <a:bodyPr wrap="square">
            <a:spAutoFit/>
            <a:sp3d>
              <a:bevelB w="25400"/>
            </a:sp3d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Xin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Trân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</a:t>
            </a:r>
            <a:r>
              <a:rPr lang="en-US" sz="4400" b="1" cap="all" dirty="0" err="1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TrỌNG</a:t>
            </a: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CẢM ƠN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4400" b="1" cap="all" dirty="0">
                <a:ln w="0"/>
                <a:solidFill>
                  <a:srgbClr val="FF0000"/>
                </a:solidFill>
                <a:effectLst>
                  <a:reflection blurRad="6350" stA="55000" endA="300" endPos="41000" dir="5400000" sy="-100000" algn="bl" rotWithShape="0"/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QÚY THẦY CÔ GIÁO VÀ CÁC EM!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D80F3ED4-C68F-A80E-97D8-C8A7225DA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78" y="880396"/>
            <a:ext cx="7361814" cy="498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98" y="-667070"/>
            <a:ext cx="13192018" cy="7551505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9618">
            <a:off x="7969322" y="3225376"/>
            <a:ext cx="3748464" cy="2605246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537" y="3263036"/>
            <a:ext cx="4053476" cy="2567825"/>
          </a:xfrm>
          <a:prstGeom prst="rect">
            <a:avLst/>
          </a:prstGeom>
        </p:spPr>
      </p:pic>
      <p:pic>
        <p:nvPicPr>
          <p:cNvPr id="16" name="Picture 15">
            <a:hlinkClick r:id="rId1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8102587" y="6201365"/>
            <a:ext cx="1506247" cy="558165"/>
          </a:xfrm>
          <a:prstGeom prst="rect">
            <a:avLst/>
          </a:prstGeom>
        </p:spPr>
      </p:pic>
      <p:pic>
        <p:nvPicPr>
          <p:cNvPr id="10" name="3a">
            <a:hlinkClick r:id="rId12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474" y="3337277"/>
            <a:ext cx="3757129" cy="2427110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223" y="639019"/>
            <a:ext cx="3772629" cy="2795121"/>
          </a:xfrm>
          <a:prstGeom prst="rect">
            <a:avLst/>
          </a:prstGeom>
        </p:spPr>
      </p:pic>
      <p:pic>
        <p:nvPicPr>
          <p:cNvPr id="9" name="2a">
            <a:hlinkClick r:id="rId15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161" y="504109"/>
            <a:ext cx="3582034" cy="2533911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97" y="506786"/>
            <a:ext cx="3972030" cy="28107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72" y="7288422"/>
            <a:ext cx="1219200" cy="1295400"/>
          </a:xfrm>
          <a:prstGeom prst="rect">
            <a:avLst/>
          </a:prstGeom>
        </p:spPr>
      </p:pic>
      <p:pic>
        <p:nvPicPr>
          <p:cNvPr id="8" name="1a">
            <a:hlinkClick r:id="rId1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513" y="656184"/>
            <a:ext cx="3555094" cy="2530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7136" y="6480448"/>
            <a:ext cx="1219200" cy="1295400"/>
          </a:xfrm>
          <a:prstGeom prst="rect">
            <a:avLst/>
          </a:prstGeom>
        </p:spPr>
      </p:pic>
      <p:pic>
        <p:nvPicPr>
          <p:cNvPr id="11" name="4a">
            <a:hlinkClick r:id="rId21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329" y="3257609"/>
            <a:ext cx="3613565" cy="25250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7050127" y="6121161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2295174" y="1794620"/>
            <a:ext cx="81382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sz="4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en-US" sz="4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2099193" y="1864176"/>
            <a:ext cx="92001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sói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sói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bực</a:t>
            </a:r>
            <a:r>
              <a:rPr lang="en-US" altLang="en-US" sz="4400" b="1" dirty="0"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4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187F0D-9916-7F76-73A6-9176D3C86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1082675"/>
            <a:ext cx="8915400" cy="1568450"/>
          </a:xfrm>
          <a:noFill/>
        </p:spPr>
        <p:txBody>
          <a:bodyPr rtlCol="0">
            <a:normAutofit fontScale="90000"/>
          </a:bodyPr>
          <a:lstStyle/>
          <a:p>
            <a:pPr algn="just" defTabSz="913056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Cuộc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hạnh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phúc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………... 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C4EBC8F-42BB-67ED-0818-6A1F7A3E8D3B}"/>
              </a:ext>
            </a:extLst>
          </p:cNvPr>
          <p:cNvSpPr txBox="1">
            <a:spLocks/>
          </p:cNvSpPr>
          <p:nvPr/>
        </p:nvSpPr>
        <p:spPr bwMode="auto">
          <a:xfrm>
            <a:off x="3096247" y="3166925"/>
            <a:ext cx="57959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5" tIns="45654" rIns="91305" bIns="45654"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dirty="0">
                <a:solidFill>
                  <a:srgbClr val="FFFF00"/>
                </a:solidFill>
                <a:cs typeface="Arial" panose="020B0604020202020204" pitchFamily="34" charset="0"/>
              </a:rPr>
              <a:t>A. </a:t>
            </a:r>
            <a:r>
              <a:rPr lang="en-US" altLang="en-US" sz="4000" dirty="0" err="1">
                <a:solidFill>
                  <a:srgbClr val="FFFF00"/>
                </a:solidFill>
                <a:cs typeface="Arial" panose="020B0604020202020204" pitchFamily="34" charset="0"/>
              </a:rPr>
              <a:t>những</a:t>
            </a:r>
            <a:r>
              <a:rPr lang="en-US" altLang="en-US" sz="4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4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Arial" panose="020B0604020202020204" pitchFamily="34" charset="0"/>
              </a:rPr>
              <a:t>bạn</a:t>
            </a:r>
            <a:r>
              <a:rPr lang="en-US" altLang="en-US" sz="4000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FF00"/>
                </a:solidFill>
                <a:cs typeface="Arial" panose="020B0604020202020204" pitchFamily="34" charset="0"/>
              </a:rPr>
              <a:t>tốt</a:t>
            </a:r>
            <a:endParaRPr lang="en-US" altLang="en-US" sz="4000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331B925-2A3C-C01F-21B5-BD69E798043B}"/>
              </a:ext>
            </a:extLst>
          </p:cNvPr>
          <p:cNvSpPr txBox="1">
            <a:spLocks/>
          </p:cNvSpPr>
          <p:nvPr/>
        </p:nvSpPr>
        <p:spPr>
          <a:xfrm>
            <a:off x="3096247" y="4397237"/>
            <a:ext cx="5110162" cy="857250"/>
          </a:xfrm>
          <a:prstGeom prst="rect">
            <a:avLst/>
          </a:prstGeom>
        </p:spPr>
        <p:txBody>
          <a:bodyPr lIns="91305" tIns="45654" rIns="91305" bIns="45654" anchor="ctr">
            <a:normAutofit fontScale="97500"/>
          </a:bodyPr>
          <a:lstStyle>
            <a:lvl1pPr algn="ctr" defTabSz="913056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defRPr/>
            </a:pPr>
            <a:r>
              <a:rPr lang="en-US" sz="400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B. sói làm bạn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68400" y="279401"/>
            <a:ext cx="10617200" cy="574275"/>
          </a:xfrm>
          <a:prstGeom prst="rect">
            <a:avLst/>
          </a:prstGeom>
          <a:noFill/>
        </p:spPr>
        <p:txBody>
          <a:bodyPr wrap="square" lIns="121740" tIns="60872" rIns="121740" bIns="60872" rtlCol="0">
            <a:spAutoFit/>
          </a:bodyPr>
          <a:lstStyle/>
          <a:p>
            <a:pPr algn="just" defTabSz="1217378"/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Quan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sát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nói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về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con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người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cảnh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vật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933" b="1" dirty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tranh</a:t>
            </a:r>
            <a:endParaRPr lang="en-US" sz="2933" b="1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0" tIns="60872" rIns="121740" bIns="60872" spcCol="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177800"/>
          </a:xfrm>
          <a:prstGeom prst="rect">
            <a:avLst/>
          </a:prstGeom>
          <a:solidFill>
            <a:srgbClr val="FE8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40" tIns="60872" rIns="121740" bIns="60872" spcCol="0" rtlCol="0" anchor="ctr"/>
          <a:lstStyle/>
          <a:p>
            <a:pPr algn="ctr" defTabSz="1217378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56" y="177801"/>
            <a:ext cx="905745" cy="105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5" y="1073879"/>
            <a:ext cx="11074399" cy="550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51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549910" y="683260"/>
            <a:ext cx="1104328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núi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đùa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lang="en-US" sz="3200" dirty="0">
                <a:solidFill>
                  <a:srgbClr val="FF0000"/>
                </a:solidFill>
                <a:latin typeface="Calibri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đang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khoái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trò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hôm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xin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cứu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lừa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việc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thỏa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cừu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E25FD245-D535-D49D-C316-35A9B7672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2205" y="1600548"/>
            <a:ext cx="5048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altLang="en-US" sz="24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654" y="2311403"/>
            <a:ext cx="11209948" cy="1436257"/>
          </a:xfrm>
          <a:prstGeom prst="rect">
            <a:avLst/>
          </a:prstGeom>
          <a:noFill/>
        </p:spPr>
        <p:txBody>
          <a:bodyPr wrap="square" lIns="121757" tIns="60880" rIns="121757" bIns="60880" rtlCol="0">
            <a:spAutoFit/>
          </a:bodyPr>
          <a:lstStyle/>
          <a:p>
            <a:pPr marL="0" marR="0" lvl="0" indent="0" algn="just" defTabSz="1217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Nghe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tiếng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kêu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cứu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,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mấy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bác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nông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dân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làm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việc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gần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đấy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tức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tốc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chạy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tới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689600" y="2420167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2627" y="4653574"/>
            <a:ext cx="11176000" cy="1436257"/>
          </a:xfrm>
          <a:prstGeom prst="rect">
            <a:avLst/>
          </a:prstGeom>
          <a:noFill/>
        </p:spPr>
        <p:txBody>
          <a:bodyPr wrap="square" lIns="121757" tIns="60880" rIns="121757" bIns="60880" rtlCol="0">
            <a:spAutoFit/>
          </a:bodyPr>
          <a:lstStyle/>
          <a:p>
            <a:pPr marL="0" marR="0" lvl="0" indent="0" algn="just" defTabSz="1217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</a:rPr>
              <a:t>Các bác nông dân nghĩ là chú lại lừa mình, nên vẫn thản nhiên làm việc.</a:t>
            </a:r>
            <a:endParaRPr kumimoji="0" lang="en-US" sz="42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7315200" y="4769381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1684000" y="4769379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7721600" y="5468905"/>
            <a:ext cx="143163" cy="572393"/>
            <a:chOff x="5029200" y="3423349"/>
            <a:chExt cx="107372" cy="429295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5029200" y="342334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5098472" y="342741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8845025" y="3029467"/>
            <a:ext cx="131616" cy="580823"/>
            <a:chOff x="2590800" y="2272159"/>
            <a:chExt cx="98712" cy="43561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 flipH="1">
            <a:off x="10363200" y="2399830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821161" y="3118897"/>
            <a:ext cx="50800" cy="5669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6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803</Words>
  <Application>Microsoft Office PowerPoint</Application>
  <PresentationFormat>Widescreen</PresentationFormat>
  <Paragraphs>45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Cuộc sống của chúng ta sẽ vui vẻ và hạnh phúc khi có ………...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91</cp:revision>
  <dcterms:created xsi:type="dcterms:W3CDTF">2021-07-13T00:48:11Z</dcterms:created>
  <dcterms:modified xsi:type="dcterms:W3CDTF">2025-03-27T01:17:21Z</dcterms:modified>
</cp:coreProperties>
</file>