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audio4.wav" ContentType="audio/wav"/>
  <Override PartName="/ppt/media/audio5.wav" ContentType="audio/wav"/>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59" r:id="rId3"/>
    <p:sldId id="276" r:id="rId4"/>
    <p:sldId id="261" r:id="rId5"/>
    <p:sldId id="262" r:id="rId6"/>
    <p:sldId id="263" r:id="rId7"/>
    <p:sldId id="264" r:id="rId8"/>
    <p:sldId id="265" r:id="rId9"/>
    <p:sldId id="258" r:id="rId10"/>
    <p:sldId id="266" r:id="rId11"/>
    <p:sldId id="267" r:id="rId12"/>
    <p:sldId id="268" r:id="rId13"/>
    <p:sldId id="269" r:id="rId14"/>
    <p:sldId id="270" r:id="rId15"/>
    <p:sldId id="271" r:id="rId16"/>
    <p:sldId id="273" r:id="rId17"/>
    <p:sldId id="277"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4660"/>
  </p:normalViewPr>
  <p:slideViewPr>
    <p:cSldViewPr>
      <p:cViewPr varScale="1">
        <p:scale>
          <a:sx n="68" d="100"/>
          <a:sy n="68" d="100"/>
        </p:scale>
        <p:origin x="81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F0586E-F871-484A-9390-A77E53537EFA}" type="datetimeFigureOut">
              <a:rPr lang="en-US" smtClean="0"/>
              <a:t>14/3/2025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1C655-7420-4CF4-B61A-49F478F353EA}" type="slidenum">
              <a:rPr lang="en-US" smtClean="0"/>
              <a:t>‹#›</a:t>
            </a:fld>
            <a:endParaRPr lang="en-US"/>
          </a:p>
        </p:txBody>
      </p:sp>
    </p:spTree>
    <p:extLst>
      <p:ext uri="{BB962C8B-B14F-4D97-AF65-F5344CB8AC3E}">
        <p14:creationId xmlns:p14="http://schemas.microsoft.com/office/powerpoint/2010/main" val="2058255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cho </a:t>
            </a:r>
            <a:r>
              <a:rPr lang="en-US" dirty="0" err="1"/>
              <a:t>hs</a:t>
            </a:r>
            <a:r>
              <a:rPr lang="en-US" dirty="0"/>
              <a:t> chọn</a:t>
            </a:r>
            <a:r>
              <a:rPr lang="en-US" baseline="0" dirty="0"/>
              <a:t> từ. HS chọn vào từ nào thì GV nhấp vào từ đó. Nhấp đúng từ “hoảng hốt” thì nó sẽ di chuyển về chỗ trống. Sau đó enter là câu mẫu viết vở sẽ xuất hiện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B01C655-7420-4CF4-B61A-49F478F353EA}" type="slidenum">
              <a:rPr lang="en-US" smtClean="0"/>
              <a:t>11</a:t>
            </a:fld>
            <a:endParaRPr lang="en-US"/>
          </a:p>
        </p:txBody>
      </p:sp>
    </p:spTree>
    <p:extLst>
      <p:ext uri="{BB962C8B-B14F-4D97-AF65-F5344CB8AC3E}">
        <p14:creationId xmlns:p14="http://schemas.microsoft.com/office/powerpoint/2010/main" val="1969162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linh động</a:t>
            </a:r>
            <a:r>
              <a:rPr lang="en-US" baseline="0" dirty="0"/>
              <a:t> tổ chức HĐ</a:t>
            </a:r>
            <a:endParaRPr lang="en-US" dirty="0"/>
          </a:p>
        </p:txBody>
      </p:sp>
      <p:sp>
        <p:nvSpPr>
          <p:cNvPr id="4" name="Slide Number Placeholder 3"/>
          <p:cNvSpPr>
            <a:spLocks noGrp="1"/>
          </p:cNvSpPr>
          <p:nvPr>
            <p:ph type="sldNum" sz="quarter" idx="10"/>
          </p:nvPr>
        </p:nvSpPr>
        <p:spPr/>
        <p:txBody>
          <a:bodyPr/>
          <a:lstStyle/>
          <a:p>
            <a:fld id="{BB01C655-7420-4CF4-B61A-49F478F353EA}" type="slidenum">
              <a:rPr lang="en-US" smtClean="0"/>
              <a:t>12</a:t>
            </a:fld>
            <a:endParaRPr lang="en-US"/>
          </a:p>
        </p:txBody>
      </p:sp>
    </p:spTree>
    <p:extLst>
      <p:ext uri="{BB962C8B-B14F-4D97-AF65-F5344CB8AC3E}">
        <p14:creationId xmlns:p14="http://schemas.microsoft.com/office/powerpoint/2010/main" val="1898647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có</a:t>
            </a:r>
            <a:r>
              <a:rPr lang="en-US" baseline="0" dirty="0"/>
              <a:t> thể cho HS viết từ khó vào bảng con nếu HS còn nhầm lẫn nhiều và thường xuyên. GV tự linh động từ khó phù hợp với địa phương.</a:t>
            </a:r>
            <a:endParaRPr lang="en-US" dirty="0"/>
          </a:p>
          <a:p>
            <a:endParaRPr lang="en-US" dirty="0"/>
          </a:p>
        </p:txBody>
      </p:sp>
      <p:sp>
        <p:nvSpPr>
          <p:cNvPr id="4" name="Slide Number Placeholder 3"/>
          <p:cNvSpPr>
            <a:spLocks noGrp="1"/>
          </p:cNvSpPr>
          <p:nvPr>
            <p:ph type="sldNum" sz="quarter" idx="10"/>
          </p:nvPr>
        </p:nvSpPr>
        <p:spPr/>
        <p:txBody>
          <a:bodyPr/>
          <a:lstStyle/>
          <a:p>
            <a:fld id="{BB01C655-7420-4CF4-B61A-49F478F353EA}" type="slidenum">
              <a:rPr lang="en-US" smtClean="0"/>
              <a:t>13</a:t>
            </a:fld>
            <a:endParaRPr lang="en-US"/>
          </a:p>
        </p:txBody>
      </p:sp>
    </p:spTree>
    <p:extLst>
      <p:ext uri="{BB962C8B-B14F-4D97-AF65-F5344CB8AC3E}">
        <p14:creationId xmlns:p14="http://schemas.microsoft.com/office/powerpoint/2010/main" val="919502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048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3011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952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902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121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010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032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238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240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40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099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724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539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813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995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151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416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46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014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828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454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594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778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solidFill>
                  <a:prstClr val="black">
                    <a:tint val="75000"/>
                  </a:prstClr>
                </a:solidFill>
              </a:rPr>
              <a:pPr/>
              <a:t>14/3/2025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7694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slide" Target="slide8.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audio" Target="../media/audio5.wav"/></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3.xml"/><Relationship Id="rId6" Type="http://schemas.microsoft.com/office/2007/relationships/hdphoto" Target="../media/hdphoto10.wdp"/><Relationship Id="rId5" Type="http://schemas.openxmlformats.org/officeDocument/2006/relationships/image" Target="../media/image31.png"/><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18" Type="http://schemas.microsoft.com/office/2007/relationships/hdphoto" Target="../media/hdphoto7.wdp"/><Relationship Id="rId26" Type="http://schemas.openxmlformats.org/officeDocument/2006/relationships/image" Target="../media/image16.png"/><Relationship Id="rId3" Type="http://schemas.microsoft.com/office/2007/relationships/hdphoto" Target="../media/hdphoto1.wdp"/><Relationship Id="rId21" Type="http://schemas.openxmlformats.org/officeDocument/2006/relationships/slide" Target="slide6.xml"/><Relationship Id="rId7" Type="http://schemas.openxmlformats.org/officeDocument/2006/relationships/image" Target="../media/image7.png"/><Relationship Id="rId12" Type="http://schemas.openxmlformats.org/officeDocument/2006/relationships/image" Target="../media/image9.png"/><Relationship Id="rId17" Type="http://schemas.openxmlformats.org/officeDocument/2006/relationships/image" Target="../media/image11.png"/><Relationship Id="rId25" Type="http://schemas.openxmlformats.org/officeDocument/2006/relationships/image" Target="../media/image15.png"/><Relationship Id="rId2" Type="http://schemas.openxmlformats.org/officeDocument/2006/relationships/image" Target="../media/image4.png"/><Relationship Id="rId16" Type="http://schemas.microsoft.com/office/2007/relationships/hdphoto" Target="../media/hdphoto6.wdp"/><Relationship Id="rId20"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6.gif"/><Relationship Id="rId11" Type="http://schemas.microsoft.com/office/2007/relationships/hdphoto" Target="../media/hdphoto4.wdp"/><Relationship Id="rId24" Type="http://schemas.microsoft.com/office/2007/relationships/hdphoto" Target="../media/hdphoto8.wdp"/><Relationship Id="rId5" Type="http://schemas.microsoft.com/office/2007/relationships/hdphoto" Target="../media/hdphoto2.wdp"/><Relationship Id="rId15" Type="http://schemas.openxmlformats.org/officeDocument/2006/relationships/image" Target="../media/image10.png"/><Relationship Id="rId23" Type="http://schemas.openxmlformats.org/officeDocument/2006/relationships/image" Target="../media/image14.png"/><Relationship Id="rId10" Type="http://schemas.openxmlformats.org/officeDocument/2006/relationships/image" Target="../media/image8.png"/><Relationship Id="rId19" Type="http://schemas.openxmlformats.org/officeDocument/2006/relationships/slide" Target="slide5.xml"/><Relationship Id="rId4" Type="http://schemas.openxmlformats.org/officeDocument/2006/relationships/image" Target="../media/image5.png"/><Relationship Id="rId9" Type="http://schemas.openxmlformats.org/officeDocument/2006/relationships/slide" Target="slide3.xml"/><Relationship Id="rId14" Type="http://schemas.openxmlformats.org/officeDocument/2006/relationships/slide" Target="slide4.xml"/><Relationship Id="rId22" Type="http://schemas.openxmlformats.org/officeDocument/2006/relationships/image" Target="../media/image13.png"/><Relationship Id="rId27"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slide" Target="slide8.xml"/><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audio" Target="../media/audio3.wav"/><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7.png"/><Relationship Id="rId3" Type="http://schemas.microsoft.com/office/2007/relationships/hdphoto" Target="../media/hdphoto1.wdp"/><Relationship Id="rId21" Type="http://schemas.openxmlformats.org/officeDocument/2006/relationships/image" Target="../media/image14.png"/><Relationship Id="rId7" Type="http://schemas.openxmlformats.org/officeDocument/2006/relationships/slide" Target="slide4.xml"/><Relationship Id="rId12" Type="http://schemas.microsoft.com/office/2007/relationships/hdphoto" Target="../media/hdphoto5.wdp"/><Relationship Id="rId17" Type="http://schemas.openxmlformats.org/officeDocument/2006/relationships/image" Target="../media/image16.png"/><Relationship Id="rId25" Type="http://schemas.openxmlformats.org/officeDocument/2006/relationships/image" Target="../media/image8.png"/><Relationship Id="rId2" Type="http://schemas.openxmlformats.org/officeDocument/2006/relationships/image" Target="../media/image4.png"/><Relationship Id="rId16" Type="http://schemas.microsoft.com/office/2007/relationships/hdphoto" Target="../media/hdphoto3.wdp"/><Relationship Id="rId20" Type="http://schemas.microsoft.com/office/2007/relationships/hdphoto" Target="../media/hdphoto4.wdp"/><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image" Target="../media/image9.png"/><Relationship Id="rId24" Type="http://schemas.microsoft.com/office/2007/relationships/hdphoto" Target="../media/hdphoto7.wdp"/><Relationship Id="rId5" Type="http://schemas.microsoft.com/office/2007/relationships/hdphoto" Target="../media/hdphoto2.wdp"/><Relationship Id="rId15" Type="http://schemas.openxmlformats.org/officeDocument/2006/relationships/image" Target="../media/image17.png"/><Relationship Id="rId23" Type="http://schemas.openxmlformats.org/officeDocument/2006/relationships/image" Target="../media/image11.png"/><Relationship Id="rId10" Type="http://schemas.openxmlformats.org/officeDocument/2006/relationships/slide" Target="slide6.xml"/><Relationship Id="rId19"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6.gif"/><Relationship Id="rId14" Type="http://schemas.microsoft.com/office/2007/relationships/hdphoto" Target="../media/hdphoto6.wdp"/><Relationship Id="rId22" Type="http://schemas.microsoft.com/office/2007/relationships/hdphoto" Target="../media/hdphoto8.wdp"/><Relationship Id="rId27"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 y="1752600"/>
            <a:ext cx="609600" cy="609600"/>
          </a:xfrm>
          <a:prstGeom prst="rect">
            <a:avLst/>
          </a:prstGeom>
        </p:spPr>
      </p:pic>
      <p:sp>
        <p:nvSpPr>
          <p:cNvPr id="6" name="Oval Callout 5"/>
          <p:cNvSpPr/>
          <p:nvPr/>
        </p:nvSpPr>
        <p:spPr>
          <a:xfrm>
            <a:off x="3913250" y="495300"/>
            <a:ext cx="6019800" cy="2514600"/>
          </a:xfrm>
          <a:prstGeom prst="wedgeEllipseCallout">
            <a:avLst>
              <a:gd name="adj1" fmla="val -43845"/>
              <a:gd name="adj2" fmla="val 111432"/>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ln w="11430"/>
                <a:solidFill>
                  <a:schemeClr val="tx1"/>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Các bạn ơi chúng mình là lớp 5 tuổi muốn vào lớp 1 chúng mình phải vượt qua các câu hỏi này thật tốt các bạn hãy giúp chúng mình nhé.</a:t>
            </a:r>
            <a:endParaRPr lang="en-US" sz="2400" dirty="0">
              <a:solidFill>
                <a:schemeClr val="tx1"/>
              </a:solidFill>
            </a:endParaRPr>
          </a:p>
        </p:txBody>
      </p:sp>
    </p:spTree>
    <p:extLst>
      <p:ext uri="{BB962C8B-B14F-4D97-AF65-F5344CB8AC3E}">
        <p14:creationId xmlns:p14="http://schemas.microsoft.com/office/powerpoint/2010/main" val="121382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0"/>
                                  </p:stCondLst>
                                  <p:childTnLst>
                                    <p:anim calcmode="lin" valueType="num">
                                      <p:cBhvr>
                                        <p:cTn id="10" dur="1000"/>
                                        <p:tgtEl>
                                          <p:spTgt spid="6"/>
                                        </p:tgtEl>
                                        <p:attrNameLst>
                                          <p:attrName>ppt_w</p:attrName>
                                        </p:attrNameLst>
                                      </p:cBhvr>
                                      <p:tavLst>
                                        <p:tav tm="0">
                                          <p:val>
                                            <p:strVal val="ppt_w"/>
                                          </p:val>
                                        </p:tav>
                                        <p:tav tm="100000">
                                          <p:val>
                                            <p:fltVal val="0"/>
                                          </p:val>
                                        </p:tav>
                                      </p:tavLst>
                                    </p:anim>
                                    <p:anim calcmode="lin" valueType="num">
                                      <p:cBhvr>
                                        <p:cTn id="11" dur="1000"/>
                                        <p:tgtEl>
                                          <p:spTgt spid="6"/>
                                        </p:tgtEl>
                                        <p:attrNameLst>
                                          <p:attrName>ppt_h</p:attrName>
                                        </p:attrNameLst>
                                      </p:cBhvr>
                                      <p:tavLst>
                                        <p:tav tm="0">
                                          <p:val>
                                            <p:strVal val="ppt_h"/>
                                          </p:val>
                                        </p:tav>
                                        <p:tav tm="100000">
                                          <p:val>
                                            <p:fltVal val="0"/>
                                          </p:val>
                                        </p:tav>
                                      </p:tavLst>
                                    </p:anim>
                                    <p:anim calcmode="lin" valueType="num">
                                      <p:cBhvr>
                                        <p:cTn id="12" dur="1000"/>
                                        <p:tgtEl>
                                          <p:spTgt spid="6"/>
                                        </p:tgtEl>
                                        <p:attrNameLst>
                                          <p:attrName>style.rotation</p:attrName>
                                        </p:attrNameLst>
                                      </p:cBhvr>
                                      <p:tavLst>
                                        <p:tav tm="0">
                                          <p:val>
                                            <p:fltVal val="0"/>
                                          </p:val>
                                        </p:tav>
                                        <p:tav tm="100000">
                                          <p:val>
                                            <p:fltVal val="90"/>
                                          </p:val>
                                        </p:tav>
                                      </p:tavLst>
                                    </p:anim>
                                    <p:animEffect transition="out" filter="fade">
                                      <p:cBhvr>
                                        <p:cTn id="13" dur="1000"/>
                                        <p:tgtEl>
                                          <p:spTgt spid="6"/>
                                        </p:tgtEl>
                                      </p:cBhvr>
                                    </p:animEffect>
                                    <p:set>
                                      <p:cBhvr>
                                        <p:cTn id="1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5" repeatCount="indefinite"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76200" y="-14642"/>
            <a:ext cx="12268200"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76199" y="-14642"/>
            <a:ext cx="12268200"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773003" y="-994859"/>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76201" y="-79470"/>
            <a:ext cx="1341530" cy="1107947"/>
          </a:xfrm>
          <a:prstGeom prst="rect">
            <a:avLst/>
          </a:prstGeom>
          <a:noFill/>
        </p:spPr>
        <p:txBody>
          <a:bodyPr wrap="square" lIns="91391" tIns="45696" rIns="91391" bIns="45696" rtlCol="0">
            <a:spAutoFit/>
          </a:bodyPr>
          <a:lstStyle/>
          <a:p>
            <a:pPr algn="ctr"/>
            <a:r>
              <a:rPr lang="en-US" sz="6600" b="1" dirty="0">
                <a:solidFill>
                  <a:schemeClr val="tx2">
                    <a:lumMod val="60000"/>
                    <a:lumOff val="40000"/>
                  </a:schemeClr>
                </a:solidFill>
                <a:latin typeface="Arial Rounded MT Bold" pitchFamily="34" charset="0"/>
                <a:ea typeface="Arial-Rounded" pitchFamily="34" charset="0"/>
                <a:cs typeface="Times New Roman" pitchFamily="18" charset="0"/>
              </a:rPr>
              <a:t>4</a:t>
            </a:r>
          </a:p>
        </p:txBody>
      </p:sp>
      <p:sp>
        <p:nvSpPr>
          <p:cNvPr id="11" name="TextBox 10"/>
          <p:cNvSpPr txBox="1"/>
          <p:nvPr/>
        </p:nvSpPr>
        <p:spPr>
          <a:xfrm>
            <a:off x="3373030" y="378591"/>
            <a:ext cx="7142570" cy="923281"/>
          </a:xfrm>
          <a:prstGeom prst="rect">
            <a:avLst/>
          </a:prstGeom>
          <a:noFill/>
        </p:spPr>
        <p:txBody>
          <a:bodyPr wrap="square" lIns="91391" tIns="45696" rIns="91391" bIns="45696" rtlCol="0">
            <a:spAutoFit/>
          </a:bodyPr>
          <a:lstStyle/>
          <a:p>
            <a:pPr algn="ctr"/>
            <a:r>
              <a:rPr lang="en-US" sz="5400" b="1" dirty="0">
                <a:ln w="3175">
                  <a:solidFill>
                    <a:schemeClr val="bg1"/>
                  </a:solidFill>
                </a:ln>
                <a:solidFill>
                  <a:schemeClr val="bg1"/>
                </a:solidFill>
                <a:latin typeface="Arial-Rounded" pitchFamily="34" charset="0"/>
                <a:ea typeface="Arial-Rounded" pitchFamily="34" charset="0"/>
                <a:cs typeface="Arial-Rounded" pitchFamily="34" charset="0"/>
              </a:rPr>
              <a:t>ĐIỀU EM CẦN BIẾT</a:t>
            </a:r>
          </a:p>
        </p:txBody>
      </p:sp>
      <p:grpSp>
        <p:nvGrpSpPr>
          <p:cNvPr id="12" name="Group 11"/>
          <p:cNvGrpSpPr/>
          <p:nvPr/>
        </p:nvGrpSpPr>
        <p:grpSpPr>
          <a:xfrm>
            <a:off x="3329057" y="2297621"/>
            <a:ext cx="7095964" cy="2751994"/>
            <a:chOff x="9590210" y="892038"/>
            <a:chExt cx="5522668" cy="1529921"/>
          </a:xfrm>
        </p:grpSpPr>
        <p:sp>
          <p:nvSpPr>
            <p:cNvPr id="13" name="Rectangle 10"/>
            <p:cNvSpPr/>
            <p:nvPr/>
          </p:nvSpPr>
          <p:spPr>
            <a:xfrm rot="416356">
              <a:off x="13066542" y="971182"/>
              <a:ext cx="204633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90210" y="892038"/>
              <a:ext cx="5195199" cy="761995"/>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676686" y="1933026"/>
              <a:ext cx="4705817" cy="488933"/>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0"/>
          <p:cNvSpPr/>
          <p:nvPr/>
        </p:nvSpPr>
        <p:spPr>
          <a:xfrm>
            <a:off x="3145368" y="2468725"/>
            <a:ext cx="6272143" cy="991488"/>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7" name="Rectangle 20"/>
          <p:cNvSpPr/>
          <p:nvPr/>
        </p:nvSpPr>
        <p:spPr>
          <a:xfrm rot="21141651">
            <a:off x="1753476" y="2548245"/>
            <a:ext cx="1920396" cy="1496009"/>
          </a:xfrm>
          <a:custGeom>
            <a:avLst/>
            <a:gdLst>
              <a:gd name="connsiteX0" fmla="*/ 0 w 1558758"/>
              <a:gd name="connsiteY0" fmla="*/ 0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0 h 990600"/>
              <a:gd name="connsiteX0" fmla="*/ 0 w 1558758"/>
              <a:gd name="connsiteY0" fmla="*/ 83128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83128 h 990600"/>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8758" h="1018309">
                <a:moveTo>
                  <a:pt x="0" y="0"/>
                </a:moveTo>
                <a:lnTo>
                  <a:pt x="1558758" y="27709"/>
                </a:lnTo>
                <a:lnTo>
                  <a:pt x="1558758" y="1018309"/>
                </a:lnTo>
                <a:lnTo>
                  <a:pt x="0" y="1018309"/>
                </a:lnTo>
                <a:cubicBezTo>
                  <a:pt x="401781" y="526473"/>
                  <a:pt x="1870364" y="727363"/>
                  <a:pt x="0" y="0"/>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0"/>
          <p:cNvSpPr/>
          <p:nvPr/>
        </p:nvSpPr>
        <p:spPr>
          <a:xfrm rot="21052622">
            <a:off x="2312759" y="2590010"/>
            <a:ext cx="1184564" cy="1345816"/>
          </a:xfrm>
          <a:custGeom>
            <a:avLst/>
            <a:gdLst>
              <a:gd name="connsiteX0" fmla="*/ 0 w 1558758"/>
              <a:gd name="connsiteY0" fmla="*/ 0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0 h 990600"/>
              <a:gd name="connsiteX0" fmla="*/ 0 w 1558758"/>
              <a:gd name="connsiteY0" fmla="*/ 83128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83128 h 990600"/>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8758" h="1018309">
                <a:moveTo>
                  <a:pt x="0" y="0"/>
                </a:moveTo>
                <a:lnTo>
                  <a:pt x="1558758" y="27709"/>
                </a:lnTo>
                <a:lnTo>
                  <a:pt x="1558758" y="1018309"/>
                </a:lnTo>
                <a:lnTo>
                  <a:pt x="0" y="1018309"/>
                </a:lnTo>
                <a:cubicBezTo>
                  <a:pt x="401781" y="526473"/>
                  <a:pt x="1870364" y="727363"/>
                  <a:pt x="0" y="0"/>
                </a:cubicBezTo>
                <a:close/>
              </a:path>
            </a:pathLst>
          </a:custGeom>
          <a:solidFill>
            <a:schemeClr val="accent1">
              <a:lumMod val="60000"/>
              <a:lumOff val="4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2658632" y="2177436"/>
            <a:ext cx="1492949" cy="1522673"/>
            <a:chOff x="1212828" y="1077395"/>
            <a:chExt cx="992332" cy="1009144"/>
          </a:xfrm>
          <a:solidFill>
            <a:srgbClr val="7030A0"/>
          </a:solidFill>
        </p:grpSpPr>
        <p:sp>
          <p:nvSpPr>
            <p:cNvPr id="20" name="Oval 19"/>
            <p:cNvSpPr/>
            <p:nvPr/>
          </p:nvSpPr>
          <p:spPr>
            <a:xfrm>
              <a:off x="1212828" y="1094207"/>
              <a:ext cx="992332" cy="992332"/>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251794" y="1077395"/>
              <a:ext cx="914400" cy="914400"/>
            </a:xfrm>
            <a:prstGeom prst="ellipse">
              <a:avLst/>
            </a:prstGeom>
            <a:solidFill>
              <a:srgbClr val="0070C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2905041" y="2181874"/>
            <a:ext cx="990600" cy="1415724"/>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itchFamily="34" charset="0"/>
                <a:ea typeface="Arial-Rounded" pitchFamily="34" charset="0"/>
                <a:cs typeface="Arial-Rounded" pitchFamily="34" charset="0"/>
              </a:rPr>
              <a:t>Bài</a:t>
            </a:r>
          </a:p>
          <a:p>
            <a:pPr algn="ctr"/>
            <a:r>
              <a:rPr lang="en-US" sz="5400" b="1" dirty="0">
                <a:solidFill>
                  <a:schemeClr val="bg1"/>
                </a:solidFill>
                <a:latin typeface="Arial Rounded MT Bold" pitchFamily="34" charset="0"/>
                <a:ea typeface="Arial-Rounded" pitchFamily="34" charset="0"/>
                <a:cs typeface="Times New Roman" pitchFamily="18" charset="0"/>
              </a:rPr>
              <a:t>5</a:t>
            </a:r>
          </a:p>
        </p:txBody>
      </p:sp>
      <p:sp>
        <p:nvSpPr>
          <p:cNvPr id="23" name="TextBox 22"/>
          <p:cNvSpPr txBox="1"/>
          <p:nvPr/>
        </p:nvSpPr>
        <p:spPr>
          <a:xfrm>
            <a:off x="4164735" y="2554574"/>
            <a:ext cx="4597273" cy="738615"/>
          </a:xfrm>
          <a:prstGeom prst="rect">
            <a:avLst/>
          </a:prstGeom>
          <a:solidFill>
            <a:schemeClr val="bg1"/>
          </a:solidFill>
        </p:spPr>
        <p:txBody>
          <a:bodyPr wrap="square" lIns="91391" tIns="45696" rIns="91391" bIns="45696" rtlCol="0">
            <a:spAutoFit/>
          </a:bodyPr>
          <a:lstStyle/>
          <a:p>
            <a:pPr algn="ctr"/>
            <a:r>
              <a:rPr lang="en-US" sz="4200" b="1" dirty="0">
                <a:solidFill>
                  <a:srgbClr val="0070C0"/>
                </a:solidFill>
                <a:latin typeface="Arial-Rounded" pitchFamily="34" charset="0"/>
                <a:ea typeface="Arial-Rounded" pitchFamily="34" charset="0"/>
                <a:cs typeface="Arial-Rounded" pitchFamily="34" charset="0"/>
              </a:rPr>
              <a:t>ĐÈN GIAO THÔNG</a:t>
            </a:r>
          </a:p>
        </p:txBody>
      </p:sp>
    </p:spTree>
    <p:extLst>
      <p:ext uri="{BB962C8B-B14F-4D97-AF65-F5344CB8AC3E}">
        <p14:creationId xmlns:p14="http://schemas.microsoft.com/office/powerpoint/2010/main" val="3323982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76200" y="212595"/>
            <a:ext cx="762000" cy="6349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Rounded MT Bold" pitchFamily="34" charset="0"/>
                <a:cs typeface="Times New Roman" pitchFamily="18" charset="0"/>
              </a:rPr>
              <a:t>5</a:t>
            </a:r>
          </a:p>
        </p:txBody>
      </p:sp>
      <p:sp>
        <p:nvSpPr>
          <p:cNvPr id="5" name="TextBox 4"/>
          <p:cNvSpPr txBox="1"/>
          <p:nvPr/>
        </p:nvSpPr>
        <p:spPr>
          <a:xfrm>
            <a:off x="1053752" y="228260"/>
            <a:ext cx="8115300" cy="523208"/>
          </a:xfrm>
          <a:prstGeom prst="rect">
            <a:avLst/>
          </a:prstGeom>
          <a:noFill/>
        </p:spPr>
        <p:txBody>
          <a:bodyPr wrap="square" lIns="91428" tIns="45714" rIns="91428" bIns="45714" rtlCol="0">
            <a:spAutoFit/>
          </a:bodyPr>
          <a:lstStyle/>
          <a:p>
            <a:pPr algn="just"/>
            <a:r>
              <a:rPr lang="en-US" sz="2800" b="1" dirty="0">
                <a:latin typeface="Arial-Rounded" pitchFamily="34" charset="0"/>
                <a:ea typeface="Arial-Rounded" pitchFamily="34" charset="0"/>
                <a:cs typeface="Arial-Rounded" pitchFamily="34" charset="0"/>
              </a:rPr>
              <a:t>Chọn từ ngữ để hoàn thiện câu và viết câu vào vở</a:t>
            </a:r>
          </a:p>
        </p:txBody>
      </p:sp>
      <p:sp>
        <p:nvSpPr>
          <p:cNvPr id="6" name="TextBox 5"/>
          <p:cNvSpPr txBox="1"/>
          <p:nvPr/>
        </p:nvSpPr>
        <p:spPr>
          <a:xfrm>
            <a:off x="1053753" y="1200151"/>
            <a:ext cx="9157048" cy="707874"/>
          </a:xfrm>
          <a:prstGeom prst="rect">
            <a:avLst/>
          </a:prstGeom>
          <a:solidFill>
            <a:schemeClr val="tx2">
              <a:lumMod val="20000"/>
              <a:lumOff val="80000"/>
            </a:schemeClr>
          </a:solidFill>
        </p:spPr>
        <p:txBody>
          <a:bodyPr wrap="square" lIns="91428" tIns="45714" rIns="91428" bIns="45714" rtlCol="0">
            <a:spAutoFit/>
          </a:bodyPr>
          <a:lstStyle/>
          <a:p>
            <a:pPr algn="just"/>
            <a:r>
              <a:rPr lang="en-US" sz="4000" b="1" dirty="0">
                <a:latin typeface="Arial-Rounded" pitchFamily="34" charset="0"/>
                <a:ea typeface="Arial-Rounded" pitchFamily="34" charset="0"/>
                <a:cs typeface="Arial-Rounded" pitchFamily="34" charset="0"/>
              </a:rPr>
              <a:t>người lạ</a:t>
            </a:r>
          </a:p>
        </p:txBody>
      </p:sp>
      <p:sp>
        <p:nvSpPr>
          <p:cNvPr id="7" name="TextBox 6"/>
          <p:cNvSpPr txBox="1"/>
          <p:nvPr/>
        </p:nvSpPr>
        <p:spPr>
          <a:xfrm>
            <a:off x="1053752" y="1217173"/>
            <a:ext cx="2451448" cy="707874"/>
          </a:xfrm>
          <a:prstGeom prst="rect">
            <a:avLst/>
          </a:prstGeom>
          <a:solidFill>
            <a:schemeClr val="tx2">
              <a:lumMod val="20000"/>
              <a:lumOff val="80000"/>
            </a:schemeClr>
          </a:solidFill>
        </p:spPr>
        <p:txBody>
          <a:bodyPr wrap="square" lIns="91428" tIns="45714" rIns="91428" bIns="45714" rtlCol="0">
            <a:spAutoFit/>
          </a:bodyPr>
          <a:lstStyle/>
          <a:p>
            <a:pPr algn="just"/>
            <a:r>
              <a:rPr lang="en-US" sz="4000" b="1" dirty="0">
                <a:latin typeface="Arial-Rounded" pitchFamily="34" charset="0"/>
                <a:ea typeface="Arial-Rounded" pitchFamily="34" charset="0"/>
                <a:cs typeface="Arial-Rounded" pitchFamily="34" charset="0"/>
              </a:rPr>
              <a:t>đèn xanh</a:t>
            </a:r>
          </a:p>
        </p:txBody>
      </p:sp>
      <p:sp>
        <p:nvSpPr>
          <p:cNvPr id="8" name="TextBox 7"/>
          <p:cNvSpPr txBox="1"/>
          <p:nvPr/>
        </p:nvSpPr>
        <p:spPr>
          <a:xfrm>
            <a:off x="4648200" y="1200151"/>
            <a:ext cx="2362200" cy="707874"/>
          </a:xfrm>
          <a:prstGeom prst="rect">
            <a:avLst/>
          </a:prstGeom>
          <a:solidFill>
            <a:schemeClr val="tx2">
              <a:lumMod val="20000"/>
              <a:lumOff val="80000"/>
            </a:schemeClr>
          </a:solidFill>
          <a:ln>
            <a:noFill/>
          </a:ln>
        </p:spPr>
        <p:txBody>
          <a:bodyPr wrap="square" lIns="91428" tIns="45714" rIns="91428" bIns="45714" rtlCol="0">
            <a:spAutoFit/>
          </a:bodyPr>
          <a:lstStyle/>
          <a:p>
            <a:pPr algn="ctr"/>
            <a:r>
              <a:rPr lang="en-US" sz="4000" b="1" dirty="0">
                <a:latin typeface="Arial-Rounded" pitchFamily="34" charset="0"/>
                <a:ea typeface="Arial-Rounded" pitchFamily="34" charset="0"/>
                <a:cs typeface="Arial-Rounded" pitchFamily="34" charset="0"/>
              </a:rPr>
              <a:t>đèn đỏ</a:t>
            </a:r>
          </a:p>
        </p:txBody>
      </p:sp>
      <p:sp>
        <p:nvSpPr>
          <p:cNvPr id="9" name="TextBox 8"/>
          <p:cNvSpPr txBox="1"/>
          <p:nvPr/>
        </p:nvSpPr>
        <p:spPr>
          <a:xfrm>
            <a:off x="7796436" y="1184269"/>
            <a:ext cx="2338164" cy="707874"/>
          </a:xfrm>
          <a:prstGeom prst="rect">
            <a:avLst/>
          </a:prstGeom>
          <a:solidFill>
            <a:schemeClr val="tx2">
              <a:lumMod val="20000"/>
              <a:lumOff val="80000"/>
            </a:schemeClr>
          </a:solidFill>
        </p:spPr>
        <p:txBody>
          <a:bodyPr wrap="square" lIns="91428" tIns="45714" rIns="91428" bIns="45714" rtlCol="0">
            <a:spAutoFit/>
          </a:bodyPr>
          <a:lstStyle/>
          <a:p>
            <a:pPr algn="ctr"/>
            <a:r>
              <a:rPr lang="en-US" sz="4000" b="1" dirty="0">
                <a:latin typeface="Arial-Rounded" pitchFamily="34" charset="0"/>
                <a:ea typeface="Arial-Rounded" pitchFamily="34" charset="0"/>
                <a:cs typeface="Arial-Rounded" pitchFamily="34" charset="0"/>
              </a:rPr>
              <a:t>đèn vàng</a:t>
            </a:r>
          </a:p>
        </p:txBody>
      </p:sp>
      <p:sp>
        <p:nvSpPr>
          <p:cNvPr id="10" name="TextBox 9"/>
          <p:cNvSpPr txBox="1"/>
          <p:nvPr/>
        </p:nvSpPr>
        <p:spPr>
          <a:xfrm>
            <a:off x="1524000" y="2667000"/>
            <a:ext cx="9163685"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Xe cộ cần phải dừng có (……….……....). khi</a:t>
            </a: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3683422"/>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885950" y="4188056"/>
            <a:ext cx="9067800" cy="630942"/>
          </a:xfrm>
          <a:prstGeom prst="rect">
            <a:avLst/>
          </a:prstGeom>
        </p:spPr>
        <p:txBody>
          <a:bodyPr wrap="square">
            <a:spAutoFit/>
          </a:bodyPr>
          <a:lstStyle/>
          <a:p>
            <a:pPr algn="just"/>
            <a:r>
              <a:rPr lang="vi-VN" sz="3500" b="1" dirty="0">
                <a:solidFill>
                  <a:srgbClr val="7030A0"/>
                </a:solidFill>
                <a:latin typeface="HP001 4 hàng" pitchFamily="34" charset="0"/>
              </a:rPr>
              <a:t>  </a:t>
            </a:r>
            <a:r>
              <a:rPr lang="en-US" sz="3500" b="1" dirty="0">
                <a:solidFill>
                  <a:srgbClr val="7030A0"/>
                </a:solidFill>
                <a:latin typeface="HP001 4 hàng" pitchFamily="34" charset="0"/>
              </a:rPr>
              <a:t>Xe cộ cần phải dừng khi có đèn đỏ.</a:t>
            </a:r>
          </a:p>
        </p:txBody>
      </p:sp>
    </p:spTree>
    <p:extLst>
      <p:ext uri="{BB962C8B-B14F-4D97-AF65-F5344CB8AC3E}">
        <p14:creationId xmlns:p14="http://schemas.microsoft.com/office/powerpoint/2010/main" val="103680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grpId="0" nodeType="clickEffect">
                                  <p:stCondLst>
                                    <p:cond delay="0"/>
                                  </p:stCondLst>
                                  <p:childTnLst>
                                    <p:animMotion origin="layout" path="M 5E-6 -3.7037E-7 L 0.17136 0.20671 " pathEditMode="relative" rAng="0" ptsTypes="AA">
                                      <p:cBhvr>
                                        <p:cTn id="24" dur="2000" fill="hold"/>
                                        <p:tgtEl>
                                          <p:spTgt spid="8"/>
                                        </p:tgtEl>
                                        <p:attrNameLst>
                                          <p:attrName>ppt_x</p:attrName>
                                          <p:attrName>ppt_y</p:attrName>
                                        </p:attrNameLst>
                                      </p:cBhvr>
                                      <p:rCtr x="8568" y="10324"/>
                                    </p:animMotion>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32" presetClass="emph" presetSubtype="0" fill="hold" grpId="0" nodeType="click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0698" y="316596"/>
            <a:ext cx="609600" cy="6096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6</a:t>
            </a:r>
          </a:p>
        </p:txBody>
      </p:sp>
      <p:sp>
        <p:nvSpPr>
          <p:cNvPr id="5" name="TextBox 4"/>
          <p:cNvSpPr txBox="1"/>
          <p:nvPr/>
        </p:nvSpPr>
        <p:spPr>
          <a:xfrm>
            <a:off x="762000" y="144349"/>
            <a:ext cx="11201400" cy="523208"/>
          </a:xfrm>
          <a:prstGeom prst="rect">
            <a:avLst/>
          </a:prstGeom>
          <a:noFill/>
        </p:spPr>
        <p:txBody>
          <a:bodyPr wrap="square" lIns="91428" tIns="45714" rIns="91428" bIns="45714" rtlCol="0">
            <a:spAutoFit/>
          </a:bodyPr>
          <a:lstStyle/>
          <a:p>
            <a:pPr algn="just"/>
            <a:r>
              <a:rPr lang="en-US" sz="2800" b="1" dirty="0">
                <a:latin typeface="Arial-Rounded" pitchFamily="34" charset="0"/>
                <a:ea typeface="Arial-Rounded" pitchFamily="34" charset="0"/>
                <a:cs typeface="Arial-Rounded" pitchFamily="34" charset="0"/>
              </a:rPr>
              <a:t>Quan sát tranh và dùng từ ngữ trong khung để nói theo tranh.</a:t>
            </a:r>
            <a:endParaRPr lang="en-US" sz="2800" b="1" i="1" dirty="0">
              <a:latin typeface="Arial-Rounded" pitchFamily="34" charset="0"/>
              <a:ea typeface="Arial-Rounded" pitchFamily="34" charset="0"/>
              <a:cs typeface="Arial-Rounded" pitchFamily="34" charset="0"/>
            </a:endParaRPr>
          </a:p>
        </p:txBody>
      </p:sp>
      <p:sp>
        <p:nvSpPr>
          <p:cNvPr id="6" name="TextBox 5"/>
          <p:cNvSpPr txBox="1"/>
          <p:nvPr/>
        </p:nvSpPr>
        <p:spPr>
          <a:xfrm>
            <a:off x="1143000" y="898487"/>
            <a:ext cx="8915400" cy="461653"/>
          </a:xfrm>
          <a:prstGeom prst="rect">
            <a:avLst/>
          </a:prstGeom>
          <a:noFill/>
          <a:ln>
            <a:solidFill>
              <a:schemeClr val="tx2">
                <a:lumMod val="60000"/>
                <a:lumOff val="40000"/>
              </a:schemeClr>
            </a:solidFill>
          </a:ln>
        </p:spPr>
        <p:txBody>
          <a:bodyPr wrap="square" lIns="91428" tIns="45714" rIns="91428" bIns="45714" rtlCol="0">
            <a:spAutoFit/>
          </a:bodyPr>
          <a:lstStyle/>
          <a:p>
            <a:pPr algn="just"/>
            <a:r>
              <a:rPr lang="en-US" sz="2400" dirty="0">
                <a:latin typeface="Arial-Rounded" pitchFamily="34" charset="0"/>
                <a:ea typeface="Arial-Rounded" pitchFamily="34" charset="0"/>
                <a:cs typeface="Arial-Rounded" pitchFamily="34" charset="0"/>
              </a:rPr>
              <a:t>Đèn đỏ 	        nguy hiểm          đèn xanh 	            qua đường</a:t>
            </a:r>
          </a:p>
        </p:txBody>
      </p:sp>
      <p:sp>
        <p:nvSpPr>
          <p:cNvPr id="9" name="Rounded Rectangle 8"/>
          <p:cNvSpPr/>
          <p:nvPr/>
        </p:nvSpPr>
        <p:spPr>
          <a:xfrm>
            <a:off x="383242" y="1926725"/>
            <a:ext cx="11427758" cy="4931275"/>
          </a:xfrm>
          <a:prstGeom prst="roundRect">
            <a:avLst/>
          </a:prstGeom>
          <a:solidFill>
            <a:srgbClr val="FFFFC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srcRect l="13045" t="13729" r="23892" b="44241"/>
          <a:stretch/>
        </p:blipFill>
        <p:spPr>
          <a:xfrm>
            <a:off x="1249761" y="2042485"/>
            <a:ext cx="4356848" cy="2662518"/>
          </a:xfrm>
          <a:prstGeom prst="rect">
            <a:avLst/>
          </a:prstGeom>
        </p:spPr>
      </p:pic>
      <p:pic>
        <p:nvPicPr>
          <p:cNvPr id="11" name="Picture 10"/>
          <p:cNvPicPr>
            <a:picLocks noChangeAspect="1"/>
          </p:cNvPicPr>
          <p:nvPr/>
        </p:nvPicPr>
        <p:blipFill rotWithShape="1">
          <a:blip r:embed="rId3"/>
          <a:srcRect l="32704" t="55972" r="6764"/>
          <a:stretch/>
        </p:blipFill>
        <p:spPr>
          <a:xfrm>
            <a:off x="6097121" y="3886200"/>
            <a:ext cx="4182035" cy="2789106"/>
          </a:xfrm>
          <a:prstGeom prst="rect">
            <a:avLst/>
          </a:prstGeom>
        </p:spPr>
      </p:pic>
      <p:sp>
        <p:nvSpPr>
          <p:cNvPr id="12" name="Oval Callout 11"/>
          <p:cNvSpPr/>
          <p:nvPr/>
        </p:nvSpPr>
        <p:spPr>
          <a:xfrm>
            <a:off x="990600" y="5044458"/>
            <a:ext cx="3133090" cy="1432523"/>
          </a:xfrm>
          <a:prstGeom prst="wedgeEllipseCallout">
            <a:avLst>
              <a:gd name="adj1" fmla="val 49034"/>
              <a:gd name="adj2" fmla="val -170582"/>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Đèn đỏ xe cộ phải dừng lại</a:t>
            </a:r>
          </a:p>
        </p:txBody>
      </p:sp>
      <p:sp>
        <p:nvSpPr>
          <p:cNvPr id="13" name="Cloud Callout 12"/>
          <p:cNvSpPr/>
          <p:nvPr/>
        </p:nvSpPr>
        <p:spPr>
          <a:xfrm>
            <a:off x="6705600" y="1873885"/>
            <a:ext cx="3573556" cy="1631315"/>
          </a:xfrm>
          <a:prstGeom prst="cloudCallout">
            <a:avLst>
              <a:gd name="adj1" fmla="val 5143"/>
              <a:gd name="adj2" fmla="val 112608"/>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Đèn xanh cô giáo dẫn các bạn qua đường</a:t>
            </a:r>
          </a:p>
        </p:txBody>
      </p:sp>
    </p:spTree>
    <p:extLst>
      <p:ext uri="{BB962C8B-B14F-4D97-AF65-F5344CB8AC3E}">
        <p14:creationId xmlns:p14="http://schemas.microsoft.com/office/powerpoint/2010/main" val="389108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2"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2"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12" grpId="2" animBg="1"/>
      <p:bldP spid="13" grpId="1" animBg="1"/>
      <p:bldP spid="13"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r="13000" b="35000"/>
          </a:stretch>
        </a:blipFill>
        <a:effectLst/>
      </p:bgPr>
    </p:bg>
    <p:spTree>
      <p:nvGrpSpPr>
        <p:cNvPr id="1" name=""/>
        <p:cNvGrpSpPr/>
        <p:nvPr/>
      </p:nvGrpSpPr>
      <p:grpSpPr>
        <a:xfrm>
          <a:off x="0" y="0"/>
          <a:ext cx="0" cy="0"/>
          <a:chOff x="0" y="0"/>
          <a:chExt cx="0" cy="0"/>
        </a:xfrm>
      </p:grpSpPr>
      <p:sp>
        <p:nvSpPr>
          <p:cNvPr id="4" name="Oval 3"/>
          <p:cNvSpPr/>
          <p:nvPr/>
        </p:nvSpPr>
        <p:spPr>
          <a:xfrm>
            <a:off x="69274" y="64684"/>
            <a:ext cx="609600" cy="609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7</a:t>
            </a:r>
          </a:p>
        </p:txBody>
      </p:sp>
      <p:sp>
        <p:nvSpPr>
          <p:cNvPr id="5" name="TextBox 4"/>
          <p:cNvSpPr txBox="1"/>
          <p:nvPr/>
        </p:nvSpPr>
        <p:spPr>
          <a:xfrm>
            <a:off x="871020" y="107880"/>
            <a:ext cx="2379518" cy="523208"/>
          </a:xfrm>
          <a:prstGeom prst="rect">
            <a:avLst/>
          </a:prstGeom>
          <a:noFill/>
        </p:spPr>
        <p:txBody>
          <a:bodyPr wrap="square" lIns="91428" tIns="45714" rIns="91428" bIns="45714" rtlCol="0">
            <a:spAutoFit/>
          </a:bodyPr>
          <a:lstStyle/>
          <a:p>
            <a:pPr algn="just"/>
            <a:r>
              <a:rPr lang="en-US" sz="2800" b="1" dirty="0">
                <a:latin typeface="Arial-Rounded" pitchFamily="34" charset="0"/>
                <a:ea typeface="Arial-Rounded" pitchFamily="34" charset="0"/>
                <a:cs typeface="Arial-Rounded" pitchFamily="34" charset="0"/>
              </a:rPr>
              <a:t>Nghe viết</a:t>
            </a:r>
          </a:p>
        </p:txBody>
      </p:sp>
      <p:pic>
        <p:nvPicPr>
          <p:cNvPr id="15" name="Picture 14"/>
          <p:cNvPicPr>
            <a:picLocks noChangeAspect="1"/>
          </p:cNvPicPr>
          <p:nvPr/>
        </p:nvPicPr>
        <p:blipFill rotWithShape="1">
          <a:blip r:embed="rId4"/>
          <a:srcRect l="6612" t="18052" r="71895" b="2286"/>
          <a:stretch/>
        </p:blipFill>
        <p:spPr>
          <a:xfrm>
            <a:off x="8763000" y="1371600"/>
            <a:ext cx="914400" cy="2527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Box 15"/>
          <p:cNvSpPr txBox="1"/>
          <p:nvPr/>
        </p:nvSpPr>
        <p:spPr>
          <a:xfrm>
            <a:off x="2209800" y="1604243"/>
            <a:ext cx="8111837" cy="2062091"/>
          </a:xfrm>
          <a:prstGeom prst="rect">
            <a:avLst/>
          </a:prstGeom>
          <a:noFill/>
        </p:spPr>
        <p:txBody>
          <a:bodyPr wrap="square" lIns="91428" tIns="45714" rIns="91428" bIns="45714" rtlCol="0">
            <a:spAutoFit/>
          </a:bodyPr>
          <a:lstStyle/>
          <a:p>
            <a:pPr algn="just"/>
            <a:r>
              <a:rPr lang="en-US" sz="2400" dirty="0">
                <a:latin typeface="Arial-Rounded" pitchFamily="34" charset="0"/>
                <a:ea typeface="Arial-Rounded" pitchFamily="34" charset="0"/>
                <a:cs typeface="Arial-Rounded" pitchFamily="34" charset="0"/>
              </a:rPr>
              <a:t>          </a:t>
            </a:r>
            <a:r>
              <a:rPr lang="en-US" sz="3200" dirty="0">
                <a:latin typeface="Arial-Rounded" pitchFamily="34" charset="0"/>
                <a:ea typeface="Arial-Rounded" pitchFamily="34" charset="0"/>
                <a:cs typeface="Arial-Rounded" pitchFamily="34" charset="0"/>
              </a:rPr>
              <a:t>Đèn đỏ báo hiệu dừng lại.</a:t>
            </a:r>
          </a:p>
          <a:p>
            <a:r>
              <a:rPr lang="en-US" sz="3200" dirty="0">
                <a:latin typeface="Arial-Rounded" pitchFamily="34" charset="0"/>
                <a:ea typeface="Arial-Rounded" pitchFamily="34" charset="0"/>
                <a:cs typeface="Arial-Rounded" pitchFamily="34" charset="0"/>
              </a:rPr>
              <a:t>Đèn xanh báo hiệu được phép </a:t>
            </a:r>
          </a:p>
          <a:p>
            <a:r>
              <a:rPr lang="en-US" sz="3200" dirty="0">
                <a:latin typeface="Arial-Rounded" pitchFamily="34" charset="0"/>
                <a:ea typeface="Arial-Rounded" pitchFamily="34" charset="0"/>
                <a:cs typeface="Arial-Rounded" pitchFamily="34" charset="0"/>
              </a:rPr>
              <a:t>di chuyển. Đèn vàng báo hiệu</a:t>
            </a:r>
          </a:p>
          <a:p>
            <a:r>
              <a:rPr lang="en-US" sz="3200" dirty="0">
                <a:latin typeface="Arial-Rounded" pitchFamily="34" charset="0"/>
                <a:ea typeface="Arial-Rounded" pitchFamily="34" charset="0"/>
                <a:cs typeface="Arial-Rounded" pitchFamily="34" charset="0"/>
              </a:rPr>
              <a:t> đi chậm rồi dừng hẳn.</a:t>
            </a:r>
          </a:p>
        </p:txBody>
      </p:sp>
      <p:sp>
        <p:nvSpPr>
          <p:cNvPr id="18" name="TextBox 17"/>
          <p:cNvSpPr txBox="1"/>
          <p:nvPr/>
        </p:nvSpPr>
        <p:spPr>
          <a:xfrm>
            <a:off x="2814638" y="5235195"/>
            <a:ext cx="6918037" cy="523208"/>
          </a:xfrm>
          <a:prstGeom prst="rect">
            <a:avLst/>
          </a:prstGeom>
          <a:solidFill>
            <a:schemeClr val="tx2">
              <a:lumMod val="60000"/>
              <a:lumOff val="40000"/>
            </a:schemeClr>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Khi viết chữ đầu dòng, ta lưu ý gì?</a:t>
            </a:r>
          </a:p>
        </p:txBody>
      </p:sp>
      <p:sp>
        <p:nvSpPr>
          <p:cNvPr id="19" name="Right Arrow 18"/>
          <p:cNvSpPr/>
          <p:nvPr/>
        </p:nvSpPr>
        <p:spPr>
          <a:xfrm>
            <a:off x="2599026" y="1905336"/>
            <a:ext cx="431223" cy="12393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828493" y="5235195"/>
            <a:ext cx="6918037" cy="523208"/>
          </a:xfrm>
          <a:prstGeom prst="rect">
            <a:avLst/>
          </a:prstGeom>
          <a:solidFill>
            <a:schemeClr val="tx2">
              <a:lumMod val="60000"/>
              <a:lumOff val="40000"/>
            </a:schemeClr>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Những chữ nào viết hoa? Vì sao?</a:t>
            </a:r>
          </a:p>
        </p:txBody>
      </p:sp>
      <p:cxnSp>
        <p:nvCxnSpPr>
          <p:cNvPr id="21" name="Straight Connector 20"/>
          <p:cNvCxnSpPr/>
          <p:nvPr/>
        </p:nvCxnSpPr>
        <p:spPr>
          <a:xfrm>
            <a:off x="3008083" y="2049626"/>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209800" y="2514600"/>
            <a:ext cx="304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14800" y="3048000"/>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994228" y="5235195"/>
            <a:ext cx="6918037" cy="523208"/>
          </a:xfrm>
          <a:prstGeom prst="rect">
            <a:avLst/>
          </a:prstGeom>
          <a:solidFill>
            <a:schemeClr val="tx2">
              <a:lumMod val="60000"/>
              <a:lumOff val="40000"/>
            </a:schemeClr>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Đoạn trên có mấy câu?</a:t>
            </a:r>
          </a:p>
        </p:txBody>
      </p:sp>
      <p:pic>
        <p:nvPicPr>
          <p:cNvPr id="26" name="Picture 25"/>
          <p:cNvPicPr>
            <a:picLocks noChangeAspect="1"/>
          </p:cNvPicPr>
          <p:nvPr/>
        </p:nvPicPr>
        <p:blipFill>
          <a:blip r:embed="rId5"/>
          <a:stretch>
            <a:fillRect/>
          </a:stretch>
        </p:blipFill>
        <p:spPr>
          <a:xfrm>
            <a:off x="2888768" y="1512594"/>
            <a:ext cx="361770" cy="242195"/>
          </a:xfrm>
          <a:prstGeom prst="rect">
            <a:avLst/>
          </a:prstGeom>
        </p:spPr>
      </p:pic>
      <p:pic>
        <p:nvPicPr>
          <p:cNvPr id="28" name="Picture 27"/>
          <p:cNvPicPr>
            <a:picLocks noChangeAspect="1"/>
          </p:cNvPicPr>
          <p:nvPr/>
        </p:nvPicPr>
        <p:blipFill>
          <a:blip r:embed="rId6"/>
          <a:stretch>
            <a:fillRect/>
          </a:stretch>
        </p:blipFill>
        <p:spPr>
          <a:xfrm>
            <a:off x="2209800" y="2046865"/>
            <a:ext cx="432854" cy="265906"/>
          </a:xfrm>
          <a:prstGeom prst="rect">
            <a:avLst/>
          </a:prstGeom>
        </p:spPr>
      </p:pic>
      <p:pic>
        <p:nvPicPr>
          <p:cNvPr id="29" name="Picture 28"/>
          <p:cNvPicPr>
            <a:picLocks noChangeAspect="1"/>
          </p:cNvPicPr>
          <p:nvPr/>
        </p:nvPicPr>
        <p:blipFill>
          <a:blip r:embed="rId7"/>
          <a:stretch>
            <a:fillRect/>
          </a:stretch>
        </p:blipFill>
        <p:spPr>
          <a:xfrm>
            <a:off x="4059510" y="2493734"/>
            <a:ext cx="353033" cy="384799"/>
          </a:xfrm>
          <a:prstGeom prst="rect">
            <a:avLst/>
          </a:prstGeom>
        </p:spPr>
      </p:pic>
      <p:sp>
        <p:nvSpPr>
          <p:cNvPr id="30" name="TextBox 29"/>
          <p:cNvSpPr txBox="1"/>
          <p:nvPr/>
        </p:nvSpPr>
        <p:spPr>
          <a:xfrm>
            <a:off x="2814637" y="5206236"/>
            <a:ext cx="6918037" cy="523208"/>
          </a:xfrm>
          <a:prstGeom prst="rect">
            <a:avLst/>
          </a:prstGeom>
          <a:solidFill>
            <a:schemeClr val="tx2">
              <a:lumMod val="60000"/>
              <a:lumOff val="40000"/>
            </a:schemeClr>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Kết thúc câu có dấu gì?</a:t>
            </a:r>
          </a:p>
        </p:txBody>
      </p:sp>
      <p:sp>
        <p:nvSpPr>
          <p:cNvPr id="31" name="Oval 30"/>
          <p:cNvSpPr/>
          <p:nvPr/>
        </p:nvSpPr>
        <p:spPr>
          <a:xfrm>
            <a:off x="7435994" y="1809435"/>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000499" y="2793191"/>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173210" y="3337911"/>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814636" y="5240872"/>
            <a:ext cx="7097629" cy="523208"/>
          </a:xfrm>
          <a:prstGeom prst="rect">
            <a:avLst/>
          </a:prstGeom>
          <a:solidFill>
            <a:schemeClr val="tx2">
              <a:lumMod val="60000"/>
              <a:lumOff val="40000"/>
            </a:schemeClr>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Em hãy tìm từ dễ viết lẫn trong bài.</a:t>
            </a:r>
          </a:p>
        </p:txBody>
      </p:sp>
      <p:sp>
        <p:nvSpPr>
          <p:cNvPr id="35" name="Minus 34"/>
          <p:cNvSpPr/>
          <p:nvPr/>
        </p:nvSpPr>
        <p:spPr>
          <a:xfrm>
            <a:off x="2663436" y="2085679"/>
            <a:ext cx="1910918" cy="76200"/>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6" name="Minus 35"/>
          <p:cNvSpPr/>
          <p:nvPr/>
        </p:nvSpPr>
        <p:spPr>
          <a:xfrm>
            <a:off x="5640314" y="3048562"/>
            <a:ext cx="1910918" cy="76200"/>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7" name="Minus 36"/>
          <p:cNvSpPr/>
          <p:nvPr/>
        </p:nvSpPr>
        <p:spPr>
          <a:xfrm>
            <a:off x="5576309" y="2597188"/>
            <a:ext cx="1910918" cy="76200"/>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8" name="Minus 37"/>
          <p:cNvSpPr/>
          <p:nvPr/>
        </p:nvSpPr>
        <p:spPr>
          <a:xfrm>
            <a:off x="2173851" y="3566513"/>
            <a:ext cx="1910918" cy="76200"/>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7373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1+#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1+#ppt_w/2"/>
                                              </p:val>
                                            </p:tav>
                                            <p:tav tm="100000">
                                              <p:val>
                                                <p:strVal val="#ppt_x"/>
                                              </p:val>
                                            </p:tav>
                                          </p:tavLst>
                                        </p:anim>
                                        <p:anim calcmode="lin" valueType="num">
                                          <p:cBhvr additive="base">
                                            <p:cTn id="4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ircle(in)">
                                          <p:cBhvr>
                                            <p:cTn id="52" dur="20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circle(in)">
                                          <p:cBhvr>
                                            <p:cTn id="57" dur="20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circle(in)">
                                          <p:cBhvr>
                                            <p:cTn id="62" dur="20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1+#ppt_w/2"/>
                                              </p:val>
                                            </p:tav>
                                            <p:tav tm="100000">
                                              <p:val>
                                                <p:strVal val="#ppt_x"/>
                                              </p:val>
                                            </p:tav>
                                          </p:tavLst>
                                        </p:anim>
                                        <p:anim calcmode="lin" valueType="num">
                                          <p:cBhvr additive="base">
                                            <p:cTn id="6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childTnLst>
                              </p:cTn>
                            </p:par>
                            <p:par>
                              <p:cTn id="74" fill="hold">
                                <p:stCondLst>
                                  <p:cond delay="500"/>
                                </p:stCondLst>
                                <p:childTnLst>
                                  <p:par>
                                    <p:cTn id="75" presetID="8" presetClass="emph" presetSubtype="0" fill="hold" grpId="1" nodeType="afterEffect">
                                      <p:stCondLst>
                                        <p:cond delay="0"/>
                                      </p:stCondLst>
                                      <p:childTnLst>
                                        <p:animRot by="21600000">
                                          <p:cBhvr>
                                            <p:cTn id="76" dur="2500" fill="hold"/>
                                            <p:tgtEl>
                                              <p:spTgt spid="31"/>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par>
                              <p:cTn id="82" fill="hold">
                                <p:stCondLst>
                                  <p:cond delay="500"/>
                                </p:stCondLst>
                                <p:childTnLst>
                                  <p:par>
                                    <p:cTn id="83" presetID="8" presetClass="emph" presetSubtype="0" fill="hold" grpId="1" nodeType="afterEffect">
                                      <p:stCondLst>
                                        <p:cond delay="0"/>
                                      </p:stCondLst>
                                      <p:childTnLst>
                                        <p:animRot by="21600000">
                                          <p:cBhvr>
                                            <p:cTn id="84" dur="2500" fill="hold"/>
                                            <p:tgtEl>
                                              <p:spTgt spid="32"/>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500"/>
                                            <p:tgtEl>
                                              <p:spTgt spid="33"/>
                                            </p:tgtEl>
                                          </p:cBhvr>
                                        </p:animEffect>
                                      </p:childTnLst>
                                    </p:cTn>
                                  </p:par>
                                </p:childTnLst>
                              </p:cTn>
                            </p:par>
                            <p:par>
                              <p:cTn id="90" fill="hold">
                                <p:stCondLst>
                                  <p:cond delay="500"/>
                                </p:stCondLst>
                                <p:childTnLst>
                                  <p:par>
                                    <p:cTn id="91" presetID="8" presetClass="emph" presetSubtype="0" fill="hold" grpId="1" nodeType="afterEffect">
                                      <p:stCondLst>
                                        <p:cond delay="0"/>
                                      </p:stCondLst>
                                      <p:childTnLst>
                                        <p:animRot by="21600000">
                                          <p:cBhvr>
                                            <p:cTn id="92" dur="2500" fill="hold"/>
                                            <p:tgtEl>
                                              <p:spTgt spid="33"/>
                                            </p:tgtEl>
                                            <p:attrNameLst>
                                              <p:attrName>r</p:attrName>
                                            </p:attrNameLst>
                                          </p:cBhvr>
                                        </p:animRot>
                                      </p:childTnLst>
                                    </p:cTn>
                                  </p:par>
                                  <p:par>
                                    <p:cTn id="93" presetID="2" presetClass="entr" presetSubtype="2" accel="10000" fill="hold" grpId="0" nodeType="withEffect" p14:presetBounceEnd="14000">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14:bounceEnd="14000">
                                          <p:cBhvr additive="base">
                                            <p:cTn id="95" dur="500" fill="hold"/>
                                            <p:tgtEl>
                                              <p:spTgt spid="34"/>
                                            </p:tgtEl>
                                            <p:attrNameLst>
                                              <p:attrName>ppt_x</p:attrName>
                                            </p:attrNameLst>
                                          </p:cBhvr>
                                          <p:tavLst>
                                            <p:tav tm="0">
                                              <p:val>
                                                <p:strVal val="1+#ppt_w/2"/>
                                              </p:val>
                                            </p:tav>
                                            <p:tav tm="100000">
                                              <p:val>
                                                <p:strVal val="#ppt_x"/>
                                              </p:val>
                                            </p:tav>
                                          </p:tavLst>
                                        </p:anim>
                                        <p:anim calcmode="lin" valueType="num" p14:bounceEnd="14000">
                                          <p:cBhvr additive="base">
                                            <p:cTn id="9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1"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 calcmode="lin" valueType="num">
                                          <p:cBhvr additive="base">
                                            <p:cTn id="101" dur="500" fill="hold"/>
                                            <p:tgtEl>
                                              <p:spTgt spid="35"/>
                                            </p:tgtEl>
                                            <p:attrNameLst>
                                              <p:attrName>ppt_x</p:attrName>
                                            </p:attrNameLst>
                                          </p:cBhvr>
                                          <p:tavLst>
                                            <p:tav tm="0">
                                              <p:val>
                                                <p:strVal val="#ppt_x"/>
                                              </p:val>
                                            </p:tav>
                                            <p:tav tm="100000">
                                              <p:val>
                                                <p:strVal val="#ppt_x"/>
                                              </p:val>
                                            </p:tav>
                                          </p:tavLst>
                                        </p:anim>
                                        <p:anim calcmode="lin" valueType="num">
                                          <p:cBhvr additive="base">
                                            <p:cTn id="102"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1"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anim calcmode="lin" valueType="num">
                                          <p:cBhvr additive="base">
                                            <p:cTn id="107" dur="500" fill="hold"/>
                                            <p:tgtEl>
                                              <p:spTgt spid="36"/>
                                            </p:tgtEl>
                                            <p:attrNameLst>
                                              <p:attrName>ppt_x</p:attrName>
                                            </p:attrNameLst>
                                          </p:cBhvr>
                                          <p:tavLst>
                                            <p:tav tm="0">
                                              <p:val>
                                                <p:strVal val="#ppt_x"/>
                                              </p:val>
                                            </p:tav>
                                            <p:tav tm="100000">
                                              <p:val>
                                                <p:strVal val="#ppt_x"/>
                                              </p:val>
                                            </p:tav>
                                          </p:tavLst>
                                        </p:anim>
                                        <p:anim calcmode="lin" valueType="num">
                                          <p:cBhvr additive="base">
                                            <p:cTn id="108"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1" fill="hold" grpId="0" nodeType="click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additive="base">
                                            <p:cTn id="113" dur="500" fill="hold"/>
                                            <p:tgtEl>
                                              <p:spTgt spid="37"/>
                                            </p:tgtEl>
                                            <p:attrNameLst>
                                              <p:attrName>ppt_x</p:attrName>
                                            </p:attrNameLst>
                                          </p:cBhvr>
                                          <p:tavLst>
                                            <p:tav tm="0">
                                              <p:val>
                                                <p:strVal val="#ppt_x"/>
                                              </p:val>
                                            </p:tav>
                                            <p:tav tm="100000">
                                              <p:val>
                                                <p:strVal val="#ppt_x"/>
                                              </p:val>
                                            </p:tav>
                                          </p:tavLst>
                                        </p:anim>
                                        <p:anim calcmode="lin" valueType="num">
                                          <p:cBhvr additive="base">
                                            <p:cTn id="114"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1" fill="hold" grpId="0" nodeType="clickEffect">
                                      <p:stCondLst>
                                        <p:cond delay="0"/>
                                      </p:stCondLst>
                                      <p:childTnLst>
                                        <p:set>
                                          <p:cBhvr>
                                            <p:cTn id="118" dur="1" fill="hold">
                                              <p:stCondLst>
                                                <p:cond delay="0"/>
                                              </p:stCondLst>
                                            </p:cTn>
                                            <p:tgtEl>
                                              <p:spTgt spid="38"/>
                                            </p:tgtEl>
                                            <p:attrNameLst>
                                              <p:attrName>style.visibility</p:attrName>
                                            </p:attrNameLst>
                                          </p:cBhvr>
                                          <p:to>
                                            <p:strVal val="visible"/>
                                          </p:to>
                                        </p:set>
                                        <p:anim calcmode="lin" valueType="num">
                                          <p:cBhvr additive="base">
                                            <p:cTn id="119" dur="500" fill="hold"/>
                                            <p:tgtEl>
                                              <p:spTgt spid="38"/>
                                            </p:tgtEl>
                                            <p:attrNameLst>
                                              <p:attrName>ppt_x</p:attrName>
                                            </p:attrNameLst>
                                          </p:cBhvr>
                                          <p:tavLst>
                                            <p:tav tm="0">
                                              <p:val>
                                                <p:strVal val="#ppt_x"/>
                                              </p:val>
                                            </p:tav>
                                            <p:tav tm="100000">
                                              <p:val>
                                                <p:strVal val="#ppt_x"/>
                                              </p:val>
                                            </p:tav>
                                          </p:tavLst>
                                        </p:anim>
                                        <p:anim calcmode="lin" valueType="num">
                                          <p:cBhvr additive="base">
                                            <p:cTn id="120"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5" grpId="0" animBg="1"/>
          <p:bldP spid="30" grpId="0" animBg="1"/>
          <p:bldP spid="31" grpId="0" animBg="1"/>
          <p:bldP spid="31" grpId="1" animBg="1"/>
          <p:bldP spid="32" grpId="0" animBg="1"/>
          <p:bldP spid="32" grpId="1" animBg="1"/>
          <p:bldP spid="33" grpId="0" animBg="1"/>
          <p:bldP spid="33" grpId="1" animBg="1"/>
          <p:bldP spid="34" grpId="0" animBg="1"/>
          <p:bldP spid="35" grpId="0" animBg="1"/>
          <p:bldP spid="36" grpId="0" animBg="1"/>
          <p:bldP spid="37" grpId="0" animBg="1"/>
          <p:bldP spid="3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1+#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1+#ppt_w/2"/>
                                              </p:val>
                                            </p:tav>
                                            <p:tav tm="100000">
                                              <p:val>
                                                <p:strVal val="#ppt_x"/>
                                              </p:val>
                                            </p:tav>
                                          </p:tavLst>
                                        </p:anim>
                                        <p:anim calcmode="lin" valueType="num">
                                          <p:cBhvr additive="base">
                                            <p:cTn id="4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ircle(in)">
                                          <p:cBhvr>
                                            <p:cTn id="52" dur="20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circle(in)">
                                          <p:cBhvr>
                                            <p:cTn id="57" dur="20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circle(in)">
                                          <p:cBhvr>
                                            <p:cTn id="62" dur="20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1+#ppt_w/2"/>
                                              </p:val>
                                            </p:tav>
                                            <p:tav tm="100000">
                                              <p:val>
                                                <p:strVal val="#ppt_x"/>
                                              </p:val>
                                            </p:tav>
                                          </p:tavLst>
                                        </p:anim>
                                        <p:anim calcmode="lin" valueType="num">
                                          <p:cBhvr additive="base">
                                            <p:cTn id="6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childTnLst>
                              </p:cTn>
                            </p:par>
                            <p:par>
                              <p:cTn id="74" fill="hold">
                                <p:stCondLst>
                                  <p:cond delay="500"/>
                                </p:stCondLst>
                                <p:childTnLst>
                                  <p:par>
                                    <p:cTn id="75" presetID="8" presetClass="emph" presetSubtype="0" fill="hold" grpId="1" nodeType="afterEffect">
                                      <p:stCondLst>
                                        <p:cond delay="0"/>
                                      </p:stCondLst>
                                      <p:childTnLst>
                                        <p:animRot by="21600000">
                                          <p:cBhvr>
                                            <p:cTn id="76" dur="2500" fill="hold"/>
                                            <p:tgtEl>
                                              <p:spTgt spid="31"/>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par>
                              <p:cTn id="82" fill="hold">
                                <p:stCondLst>
                                  <p:cond delay="500"/>
                                </p:stCondLst>
                                <p:childTnLst>
                                  <p:par>
                                    <p:cTn id="83" presetID="8" presetClass="emph" presetSubtype="0" fill="hold" grpId="1" nodeType="afterEffect">
                                      <p:stCondLst>
                                        <p:cond delay="0"/>
                                      </p:stCondLst>
                                      <p:childTnLst>
                                        <p:animRot by="21600000">
                                          <p:cBhvr>
                                            <p:cTn id="84" dur="2500" fill="hold"/>
                                            <p:tgtEl>
                                              <p:spTgt spid="32"/>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500"/>
                                            <p:tgtEl>
                                              <p:spTgt spid="33"/>
                                            </p:tgtEl>
                                          </p:cBhvr>
                                        </p:animEffect>
                                      </p:childTnLst>
                                    </p:cTn>
                                  </p:par>
                                </p:childTnLst>
                              </p:cTn>
                            </p:par>
                            <p:par>
                              <p:cTn id="90" fill="hold">
                                <p:stCondLst>
                                  <p:cond delay="500"/>
                                </p:stCondLst>
                                <p:childTnLst>
                                  <p:par>
                                    <p:cTn id="91" presetID="8" presetClass="emph" presetSubtype="0" fill="hold" grpId="1" nodeType="afterEffect">
                                      <p:stCondLst>
                                        <p:cond delay="0"/>
                                      </p:stCondLst>
                                      <p:childTnLst>
                                        <p:animRot by="21600000">
                                          <p:cBhvr>
                                            <p:cTn id="92" dur="2500" fill="hold"/>
                                            <p:tgtEl>
                                              <p:spTgt spid="33"/>
                                            </p:tgtEl>
                                            <p:attrNameLst>
                                              <p:attrName>r</p:attrName>
                                            </p:attrNameLst>
                                          </p:cBhvr>
                                        </p:animRot>
                                      </p:childTnLst>
                                    </p:cTn>
                                  </p:par>
                                  <p:par>
                                    <p:cTn id="93" presetID="2" presetClass="entr" presetSubtype="2" accel="10000"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additive="base">
                                            <p:cTn id="95" dur="500" fill="hold"/>
                                            <p:tgtEl>
                                              <p:spTgt spid="34"/>
                                            </p:tgtEl>
                                            <p:attrNameLst>
                                              <p:attrName>ppt_x</p:attrName>
                                            </p:attrNameLst>
                                          </p:cBhvr>
                                          <p:tavLst>
                                            <p:tav tm="0">
                                              <p:val>
                                                <p:strVal val="1+#ppt_w/2"/>
                                              </p:val>
                                            </p:tav>
                                            <p:tav tm="100000">
                                              <p:val>
                                                <p:strVal val="#ppt_x"/>
                                              </p:val>
                                            </p:tav>
                                          </p:tavLst>
                                        </p:anim>
                                        <p:anim calcmode="lin" valueType="num">
                                          <p:cBhvr additive="base">
                                            <p:cTn id="9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1"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 calcmode="lin" valueType="num">
                                          <p:cBhvr additive="base">
                                            <p:cTn id="101" dur="500" fill="hold"/>
                                            <p:tgtEl>
                                              <p:spTgt spid="35"/>
                                            </p:tgtEl>
                                            <p:attrNameLst>
                                              <p:attrName>ppt_x</p:attrName>
                                            </p:attrNameLst>
                                          </p:cBhvr>
                                          <p:tavLst>
                                            <p:tav tm="0">
                                              <p:val>
                                                <p:strVal val="#ppt_x"/>
                                              </p:val>
                                            </p:tav>
                                            <p:tav tm="100000">
                                              <p:val>
                                                <p:strVal val="#ppt_x"/>
                                              </p:val>
                                            </p:tav>
                                          </p:tavLst>
                                        </p:anim>
                                        <p:anim calcmode="lin" valueType="num">
                                          <p:cBhvr additive="base">
                                            <p:cTn id="102"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1"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anim calcmode="lin" valueType="num">
                                          <p:cBhvr additive="base">
                                            <p:cTn id="107" dur="500" fill="hold"/>
                                            <p:tgtEl>
                                              <p:spTgt spid="36"/>
                                            </p:tgtEl>
                                            <p:attrNameLst>
                                              <p:attrName>ppt_x</p:attrName>
                                            </p:attrNameLst>
                                          </p:cBhvr>
                                          <p:tavLst>
                                            <p:tav tm="0">
                                              <p:val>
                                                <p:strVal val="#ppt_x"/>
                                              </p:val>
                                            </p:tav>
                                            <p:tav tm="100000">
                                              <p:val>
                                                <p:strVal val="#ppt_x"/>
                                              </p:val>
                                            </p:tav>
                                          </p:tavLst>
                                        </p:anim>
                                        <p:anim calcmode="lin" valueType="num">
                                          <p:cBhvr additive="base">
                                            <p:cTn id="108"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1" fill="hold" grpId="0" nodeType="click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additive="base">
                                            <p:cTn id="113" dur="500" fill="hold"/>
                                            <p:tgtEl>
                                              <p:spTgt spid="37"/>
                                            </p:tgtEl>
                                            <p:attrNameLst>
                                              <p:attrName>ppt_x</p:attrName>
                                            </p:attrNameLst>
                                          </p:cBhvr>
                                          <p:tavLst>
                                            <p:tav tm="0">
                                              <p:val>
                                                <p:strVal val="#ppt_x"/>
                                              </p:val>
                                            </p:tav>
                                            <p:tav tm="100000">
                                              <p:val>
                                                <p:strVal val="#ppt_x"/>
                                              </p:val>
                                            </p:tav>
                                          </p:tavLst>
                                        </p:anim>
                                        <p:anim calcmode="lin" valueType="num">
                                          <p:cBhvr additive="base">
                                            <p:cTn id="114"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1" fill="hold" grpId="0" nodeType="clickEffect">
                                      <p:stCondLst>
                                        <p:cond delay="0"/>
                                      </p:stCondLst>
                                      <p:childTnLst>
                                        <p:set>
                                          <p:cBhvr>
                                            <p:cTn id="118" dur="1" fill="hold">
                                              <p:stCondLst>
                                                <p:cond delay="0"/>
                                              </p:stCondLst>
                                            </p:cTn>
                                            <p:tgtEl>
                                              <p:spTgt spid="38"/>
                                            </p:tgtEl>
                                            <p:attrNameLst>
                                              <p:attrName>style.visibility</p:attrName>
                                            </p:attrNameLst>
                                          </p:cBhvr>
                                          <p:to>
                                            <p:strVal val="visible"/>
                                          </p:to>
                                        </p:set>
                                        <p:anim calcmode="lin" valueType="num">
                                          <p:cBhvr additive="base">
                                            <p:cTn id="119" dur="500" fill="hold"/>
                                            <p:tgtEl>
                                              <p:spTgt spid="38"/>
                                            </p:tgtEl>
                                            <p:attrNameLst>
                                              <p:attrName>ppt_x</p:attrName>
                                            </p:attrNameLst>
                                          </p:cBhvr>
                                          <p:tavLst>
                                            <p:tav tm="0">
                                              <p:val>
                                                <p:strVal val="#ppt_x"/>
                                              </p:val>
                                            </p:tav>
                                            <p:tav tm="100000">
                                              <p:val>
                                                <p:strVal val="#ppt_x"/>
                                              </p:val>
                                            </p:tav>
                                          </p:tavLst>
                                        </p:anim>
                                        <p:anim calcmode="lin" valueType="num">
                                          <p:cBhvr additive="base">
                                            <p:cTn id="120"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5" grpId="0" animBg="1"/>
          <p:bldP spid="30" grpId="0" animBg="1"/>
          <p:bldP spid="31" grpId="0" animBg="1"/>
          <p:bldP spid="31" grpId="1" animBg="1"/>
          <p:bldP spid="32" grpId="0" animBg="1"/>
          <p:bldP spid="32" grpId="1" animBg="1"/>
          <p:bldP spid="33" grpId="0" animBg="1"/>
          <p:bldP spid="33" grpId="1" animBg="1"/>
          <p:bldP spid="34" grpId="0" animBg="1"/>
          <p:bldP spid="35" grpId="0" animBg="1"/>
          <p:bldP spid="36" grpId="0" animBg="1"/>
          <p:bldP spid="37" grpId="0" animBg="1"/>
          <p:bldP spid="38"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37960"/>
            <a:ext cx="12192000" cy="2324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57200" y="2148456"/>
            <a:ext cx="11734800" cy="630942"/>
          </a:xfrm>
          <a:prstGeom prst="rect">
            <a:avLst/>
          </a:prstGeom>
        </p:spPr>
        <p:txBody>
          <a:bodyPr wrap="square">
            <a:spAutoFit/>
          </a:bodyPr>
          <a:lstStyle/>
          <a:p>
            <a:pPr algn="just"/>
            <a:r>
              <a:rPr lang="vi-VN" sz="3500" b="1" dirty="0">
                <a:solidFill>
                  <a:srgbClr val="7030A0"/>
                </a:solidFill>
                <a:latin typeface="HP001 4 hàng" pitchFamily="34" charset="0"/>
              </a:rPr>
              <a:t>  </a:t>
            </a:r>
            <a:r>
              <a:rPr lang="en-US" sz="3500" b="1" dirty="0">
                <a:solidFill>
                  <a:srgbClr val="7030A0"/>
                </a:solidFill>
                <a:latin typeface="HP001 4 hàng" pitchFamily="34" charset="0"/>
              </a:rPr>
              <a:t>Đèn đỏ báo hiệu dừng lại. Đèn xanh báo hiệu </a:t>
            </a:r>
            <a:r>
              <a:rPr lang="en-US" sz="3500" b="1" dirty="0" err="1">
                <a:solidFill>
                  <a:srgbClr val="7030A0"/>
                </a:solidFill>
                <a:latin typeface="HP001 4 hàng" pitchFamily="34" charset="0"/>
              </a:rPr>
              <a:t>đư</a:t>
            </a:r>
            <a:r>
              <a:rPr lang="el-GR" sz="3500" b="1" dirty="0">
                <a:solidFill>
                  <a:srgbClr val="7030A0"/>
                </a:solidFill>
                <a:latin typeface="HP001 4 hàng" pitchFamily="34" charset="0"/>
              </a:rPr>
              <a:t>ϑ</a:t>
            </a:r>
            <a:r>
              <a:rPr lang="en-US" sz="3500" b="1" dirty="0">
                <a:solidFill>
                  <a:srgbClr val="7030A0"/>
                </a:solidFill>
                <a:latin typeface="HP001 4 hàng" pitchFamily="34" charset="0"/>
              </a:rPr>
              <a:t> phép</a:t>
            </a:r>
          </a:p>
        </p:txBody>
      </p:sp>
      <p:sp>
        <p:nvSpPr>
          <p:cNvPr id="7" name="Rectangle 6"/>
          <p:cNvSpPr/>
          <p:nvPr/>
        </p:nvSpPr>
        <p:spPr>
          <a:xfrm>
            <a:off x="-6928" y="2885734"/>
            <a:ext cx="11894128" cy="630942"/>
          </a:xfrm>
          <a:prstGeom prst="rect">
            <a:avLst/>
          </a:prstGeom>
        </p:spPr>
        <p:txBody>
          <a:bodyPr wrap="square">
            <a:spAutoFit/>
          </a:bodyPr>
          <a:lstStyle/>
          <a:p>
            <a:pPr algn="just"/>
            <a:r>
              <a:rPr lang="en-US" sz="3500" b="1" dirty="0">
                <a:solidFill>
                  <a:srgbClr val="7030A0"/>
                </a:solidFill>
                <a:latin typeface="HP001 4 hàng" pitchFamily="34" charset="0"/>
              </a:rPr>
              <a:t>di chuyển. Đèn vàng báo hiệu đi chậm </a:t>
            </a:r>
            <a:r>
              <a:rPr lang="en-US" sz="3500" b="1">
                <a:solidFill>
                  <a:srgbClr val="7030A0"/>
                </a:solidFill>
                <a:latin typeface="HP001 4 hàng" pitchFamily="34" charset="0"/>
              </a:rPr>
              <a:t>ǟồi</a:t>
            </a:r>
            <a:r>
              <a:rPr lang="en-US" sz="3500" b="1" dirty="0">
                <a:solidFill>
                  <a:srgbClr val="7030A0"/>
                </a:solidFill>
                <a:latin typeface="HP001 4 hàng" pitchFamily="34" charset="0"/>
              </a:rPr>
              <a:t> dừng hẳn. </a:t>
            </a:r>
          </a:p>
        </p:txBody>
      </p:sp>
    </p:spTree>
    <p:extLst>
      <p:ext uri="{BB962C8B-B14F-4D97-AF65-F5344CB8AC3E}">
        <p14:creationId xmlns:p14="http://schemas.microsoft.com/office/powerpoint/2010/main" val="4292140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4000" b="77000"/>
          </a:stretch>
        </a:blipFill>
        <a:effectLst/>
      </p:bgPr>
    </p:bg>
    <p:spTree>
      <p:nvGrpSpPr>
        <p:cNvPr id="1" name=""/>
        <p:cNvGrpSpPr/>
        <p:nvPr/>
      </p:nvGrpSpPr>
      <p:grpSpPr>
        <a:xfrm>
          <a:off x="0" y="0"/>
          <a:ext cx="0" cy="0"/>
          <a:chOff x="0" y="0"/>
          <a:chExt cx="0" cy="0"/>
        </a:xfrm>
      </p:grpSpPr>
      <p:sp>
        <p:nvSpPr>
          <p:cNvPr id="4" name="Oval 3"/>
          <p:cNvSpPr/>
          <p:nvPr/>
        </p:nvSpPr>
        <p:spPr>
          <a:xfrm>
            <a:off x="0" y="73351"/>
            <a:ext cx="609600" cy="6096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8</a:t>
            </a:r>
          </a:p>
        </p:txBody>
      </p:sp>
      <p:sp>
        <p:nvSpPr>
          <p:cNvPr id="5" name="TextBox 4"/>
          <p:cNvSpPr txBox="1"/>
          <p:nvPr/>
        </p:nvSpPr>
        <p:spPr>
          <a:xfrm>
            <a:off x="609600" y="98188"/>
            <a:ext cx="9753600" cy="584763"/>
          </a:xfrm>
          <a:prstGeom prst="rect">
            <a:avLst/>
          </a:prstGeom>
          <a:noFill/>
        </p:spPr>
        <p:txBody>
          <a:bodyPr wrap="square" lIns="91428" tIns="45714" rIns="91428" bIns="45714" rtlCol="0">
            <a:spAutoFit/>
          </a:bodyPr>
          <a:lstStyle/>
          <a:p>
            <a:pPr algn="just"/>
            <a:r>
              <a:rPr lang="en-US" sz="3200" b="1" dirty="0">
                <a:latin typeface="Arial-Rounded" pitchFamily="34" charset="0"/>
                <a:ea typeface="Arial-Rounded" pitchFamily="34" charset="0"/>
                <a:cs typeface="Arial-Rounded" pitchFamily="34" charset="0"/>
              </a:rPr>
              <a:t>Chọn dấu thanh phù hợp thay cho chiếc lá</a:t>
            </a:r>
            <a:r>
              <a:rPr lang="en-US" sz="3200" b="1" i="1" dirty="0">
                <a:latin typeface="Arial-Rounded" pitchFamily="34" charset="0"/>
                <a:ea typeface="Arial-Rounded" pitchFamily="34" charset="0"/>
                <a:cs typeface="Arial-Rounded" pitchFamily="34" charset="0"/>
              </a:rPr>
              <a:t>.</a:t>
            </a:r>
          </a:p>
        </p:txBody>
      </p:sp>
      <p:sp>
        <p:nvSpPr>
          <p:cNvPr id="6" name="TextBox 5"/>
          <p:cNvSpPr txBox="1"/>
          <p:nvPr/>
        </p:nvSpPr>
        <p:spPr>
          <a:xfrm>
            <a:off x="838200" y="1002012"/>
            <a:ext cx="9753600" cy="584763"/>
          </a:xfrm>
          <a:prstGeom prst="rect">
            <a:avLst/>
          </a:prstGeom>
          <a:noFill/>
        </p:spPr>
        <p:txBody>
          <a:bodyPr wrap="square" lIns="91428" tIns="45714" rIns="91428" bIns="45714" rtlCol="0">
            <a:spAutoFit/>
          </a:bodyPr>
          <a:lstStyle/>
          <a:p>
            <a:pPr algn="just"/>
            <a:r>
              <a:rPr lang="en-US" sz="3200" i="1" dirty="0">
                <a:latin typeface="Arial-Rounded" pitchFamily="34" charset="0"/>
                <a:ea typeface="Arial-Rounded" pitchFamily="34" charset="0"/>
                <a:cs typeface="Arial-Rounded" pitchFamily="34" charset="0"/>
              </a:rPr>
              <a:t>Dấu hỏi hay dấu ngã </a:t>
            </a:r>
            <a:r>
              <a:rPr lang="en-US" sz="3200" dirty="0">
                <a:latin typeface="Arial-Rounded" pitchFamily="34" charset="0"/>
                <a:ea typeface="Arial-Rounded" pitchFamily="34" charset="0"/>
                <a:cs typeface="Arial-Rounded" pitchFamily="34" charset="0"/>
              </a:rPr>
              <a:t>?</a:t>
            </a:r>
            <a:r>
              <a:rPr lang="en-US" sz="3200" b="1" dirty="0">
                <a:latin typeface="Arial-Rounded" pitchFamily="34" charset="0"/>
                <a:ea typeface="Arial-Rounded" pitchFamily="34" charset="0"/>
                <a:cs typeface="Arial-Rounded" pitchFamily="34" charset="0"/>
              </a:rPr>
              <a:t> </a:t>
            </a:r>
            <a:endParaRPr lang="en-US" sz="3200" b="1" i="1" dirty="0">
              <a:latin typeface="Arial-Rounded" pitchFamily="34" charset="0"/>
              <a:ea typeface="Arial-Rounded" pitchFamily="34" charset="0"/>
              <a:cs typeface="Arial-Rounded" pitchFamily="34" charset="0"/>
            </a:endParaRPr>
          </a:p>
        </p:txBody>
      </p:sp>
      <p:sp>
        <p:nvSpPr>
          <p:cNvPr id="7" name="Rounded Rectangle 6"/>
          <p:cNvSpPr/>
          <p:nvPr/>
        </p:nvSpPr>
        <p:spPr>
          <a:xfrm>
            <a:off x="1807137" y="2718352"/>
            <a:ext cx="4190999" cy="710648"/>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ngã ba </a:t>
            </a:r>
          </a:p>
        </p:txBody>
      </p:sp>
      <p:sp>
        <p:nvSpPr>
          <p:cNvPr id="8" name="Rounded Rectangle 7"/>
          <p:cNvSpPr/>
          <p:nvPr/>
        </p:nvSpPr>
        <p:spPr>
          <a:xfrm>
            <a:off x="6553200" y="2547116"/>
            <a:ext cx="3429000"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ngõ nhỏ </a:t>
            </a:r>
          </a:p>
        </p:txBody>
      </p:sp>
      <p:sp>
        <p:nvSpPr>
          <p:cNvPr id="9" name="Rounded Rectangle 8"/>
          <p:cNvSpPr/>
          <p:nvPr/>
        </p:nvSpPr>
        <p:spPr>
          <a:xfrm>
            <a:off x="0" y="4457700"/>
            <a:ext cx="4191000" cy="9144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điều khiển</a:t>
            </a:r>
          </a:p>
        </p:txBody>
      </p:sp>
      <p:sp>
        <p:nvSpPr>
          <p:cNvPr id="10" name="Rounded Rectangle 9"/>
          <p:cNvSpPr/>
          <p:nvPr/>
        </p:nvSpPr>
        <p:spPr>
          <a:xfrm>
            <a:off x="8368243" y="4443138"/>
            <a:ext cx="3124199" cy="1005162"/>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bút vẽ</a:t>
            </a:r>
          </a:p>
        </p:txBody>
      </p:sp>
      <p:sp>
        <p:nvSpPr>
          <p:cNvPr id="13" name="Rounded Rectangle 12"/>
          <p:cNvSpPr/>
          <p:nvPr/>
        </p:nvSpPr>
        <p:spPr>
          <a:xfrm>
            <a:off x="2209800" y="2609459"/>
            <a:ext cx="3429001" cy="914401"/>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nga ba </a:t>
            </a:r>
          </a:p>
        </p:txBody>
      </p:sp>
      <p:sp>
        <p:nvSpPr>
          <p:cNvPr id="15" name="Rounded Rectangle 14"/>
          <p:cNvSpPr/>
          <p:nvPr/>
        </p:nvSpPr>
        <p:spPr>
          <a:xfrm>
            <a:off x="6553200" y="2549421"/>
            <a:ext cx="3429000" cy="9906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ngo</a:t>
            </a:r>
            <a:r>
              <a:rPr lang="en-US" sz="6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nhỏ </a:t>
            </a:r>
          </a:p>
        </p:txBody>
      </p:sp>
      <p:pic>
        <p:nvPicPr>
          <p:cNvPr id="16" name="Picture 15"/>
          <p:cNvPicPr>
            <a:picLocks noChangeAspect="1"/>
          </p:cNvPicPr>
          <p:nvPr/>
        </p:nvPicPr>
        <p:blipFill rotWithShape="1">
          <a:blip r:embed="rId3">
            <a:extLst>
              <a:ext uri="{BEBA8EAE-BF5A-486C-A8C5-ECC9F3942E4B}">
                <a14:imgProps xmlns:a14="http://schemas.microsoft.com/office/drawing/2010/main">
                  <a14:imgLayer r:embed="rId4">
                    <a14:imgEffect>
                      <a14:artisticMarker/>
                    </a14:imgEffect>
                  </a14:imgLayer>
                </a14:imgProps>
              </a:ext>
            </a:extLst>
          </a:blip>
          <a:srcRect l="14349" t="8217" r="12095" b="12377"/>
          <a:stretch/>
        </p:blipFill>
        <p:spPr>
          <a:xfrm rot="11703963">
            <a:off x="7732464" y="2566630"/>
            <a:ext cx="489740" cy="317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ounded Rectangle 16"/>
          <p:cNvSpPr/>
          <p:nvPr/>
        </p:nvSpPr>
        <p:spPr>
          <a:xfrm>
            <a:off x="13757" y="4443138"/>
            <a:ext cx="4191000" cy="914400"/>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điều khiên</a:t>
            </a:r>
          </a:p>
        </p:txBody>
      </p:sp>
      <p:pic>
        <p:nvPicPr>
          <p:cNvPr id="18" name="Picture 17"/>
          <p:cNvPicPr>
            <a:picLocks noChangeAspect="1"/>
          </p:cNvPicPr>
          <p:nvPr/>
        </p:nvPicPr>
        <p:blipFill rotWithShape="1">
          <a:blip r:embed="rId3">
            <a:extLst>
              <a:ext uri="{BEBA8EAE-BF5A-486C-A8C5-ECC9F3942E4B}">
                <a14:imgProps xmlns:a14="http://schemas.microsoft.com/office/drawing/2010/main">
                  <a14:imgLayer r:embed="rId4">
                    <a14:imgEffect>
                      <a14:artisticMarker/>
                    </a14:imgEffect>
                  </a14:imgLayer>
                </a14:imgProps>
              </a:ext>
            </a:extLst>
          </a:blip>
          <a:srcRect l="14349" t="8217" r="12095" b="12377"/>
          <a:stretch/>
        </p:blipFill>
        <p:spPr>
          <a:xfrm rot="12335952">
            <a:off x="2949417" y="4357326"/>
            <a:ext cx="489740" cy="309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Rounded Rectangle 18"/>
          <p:cNvSpPr/>
          <p:nvPr/>
        </p:nvSpPr>
        <p:spPr>
          <a:xfrm>
            <a:off x="8382000" y="4404660"/>
            <a:ext cx="3124199" cy="1029078"/>
          </a:xfrm>
          <a:prstGeom prst="round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bút ve</a:t>
            </a:r>
          </a:p>
        </p:txBody>
      </p:sp>
      <p:pic>
        <p:nvPicPr>
          <p:cNvPr id="20" name="Picture 19"/>
          <p:cNvPicPr>
            <a:picLocks noChangeAspect="1"/>
          </p:cNvPicPr>
          <p:nvPr/>
        </p:nvPicPr>
        <p:blipFill rotWithShape="1">
          <a:blip r:embed="rId3">
            <a:extLst>
              <a:ext uri="{BEBA8EAE-BF5A-486C-A8C5-ECC9F3942E4B}">
                <a14:imgProps xmlns:a14="http://schemas.microsoft.com/office/drawing/2010/main">
                  <a14:imgLayer r:embed="rId4">
                    <a14:imgEffect>
                      <a14:artisticMarker/>
                    </a14:imgEffect>
                  </a14:imgLayer>
                </a14:imgProps>
              </a:ext>
            </a:extLst>
          </a:blip>
          <a:srcRect l="14349" t="8217" r="12095" b="12377"/>
          <a:stretch/>
        </p:blipFill>
        <p:spPr>
          <a:xfrm rot="11998019">
            <a:off x="10527618" y="4478729"/>
            <a:ext cx="489740" cy="317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p:cNvPicPr>
            <a:picLocks noChangeAspect="1"/>
          </p:cNvPicPr>
          <p:nvPr/>
        </p:nvPicPr>
        <p:blipFill rotWithShape="1">
          <a:blip r:embed="rId5">
            <a:extLst>
              <a:ext uri="{BEBA8EAE-BF5A-486C-A8C5-ECC9F3942E4B}">
                <a14:imgProps xmlns:a14="http://schemas.microsoft.com/office/drawing/2010/main">
                  <a14:imgLayer r:embed="rId6">
                    <a14:imgEffect>
                      <a14:backgroundRemoval t="19870" b="77524" l="44667" r="58667"/>
                    </a14:imgEffect>
                  </a14:imgLayer>
                </a14:imgProps>
              </a:ext>
            </a:extLst>
          </a:blip>
          <a:srcRect l="46000" t="21040" r="39818" b="5760"/>
          <a:stretch/>
        </p:blipFill>
        <p:spPr>
          <a:xfrm>
            <a:off x="5257800" y="5042293"/>
            <a:ext cx="810491" cy="2140527"/>
          </a:xfrm>
          <a:prstGeom prst="rect">
            <a:avLst/>
          </a:prstGeom>
          <a:effectLst>
            <a:softEdge rad="25400"/>
          </a:effectLst>
        </p:spPr>
      </p:pic>
      <p:pic>
        <p:nvPicPr>
          <p:cNvPr id="26" name="Picture 25"/>
          <p:cNvPicPr>
            <a:picLocks noChangeAspect="1"/>
          </p:cNvPicPr>
          <p:nvPr/>
        </p:nvPicPr>
        <p:blipFill>
          <a:blip r:embed="rId7">
            <a:extLst>
              <a:ext uri="{BEBA8EAE-BF5A-486C-A8C5-ECC9F3942E4B}">
                <a14:imgProps xmlns:a14="http://schemas.microsoft.com/office/drawing/2010/main">
                  <a14:imgLayer r:embed="rId8">
                    <a14:imgEffect>
                      <a14:backgroundRemoval t="0" b="89625" l="2817" r="100000"/>
                    </a14:imgEffect>
                    <a14:imgEffect>
                      <a14:colorTemperature colorTemp="7200"/>
                    </a14:imgEffect>
                  </a14:imgLayer>
                </a14:imgProps>
              </a:ext>
            </a:extLst>
          </a:blip>
          <a:stretch>
            <a:fillRect/>
          </a:stretch>
        </p:blipFill>
        <p:spPr>
          <a:xfrm>
            <a:off x="6143701" y="5548770"/>
            <a:ext cx="818998" cy="1606341"/>
          </a:xfrm>
          <a:prstGeom prst="rect">
            <a:avLst/>
          </a:prstGeom>
        </p:spPr>
      </p:pic>
      <p:pic>
        <p:nvPicPr>
          <p:cNvPr id="27" name="Picture 26"/>
          <p:cNvPicPr>
            <a:picLocks noChangeAspect="1"/>
          </p:cNvPicPr>
          <p:nvPr/>
        </p:nvPicPr>
        <p:blipFill rotWithShape="1">
          <a:blip r:embed="rId3">
            <a:extLst>
              <a:ext uri="{BEBA8EAE-BF5A-486C-A8C5-ECC9F3942E4B}">
                <a14:imgProps xmlns:a14="http://schemas.microsoft.com/office/drawing/2010/main">
                  <a14:imgLayer r:embed="rId4">
                    <a14:imgEffect>
                      <a14:artisticMarker/>
                    </a14:imgEffect>
                  </a14:imgLayer>
                </a14:imgProps>
              </a:ext>
            </a:extLst>
          </a:blip>
          <a:srcRect l="14349" t="8217" r="12095" b="12377"/>
          <a:stretch/>
        </p:blipFill>
        <p:spPr>
          <a:xfrm rot="12335952">
            <a:off x="3603230" y="2576040"/>
            <a:ext cx="489740" cy="298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772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7"/>
                                        </p:tgtEl>
                                        <p:attrNameLst>
                                          <p:attrName>ppt_w</p:attrName>
                                        </p:attrNameLst>
                                      </p:cBhvr>
                                      <p:tavLst>
                                        <p:tav tm="0">
                                          <p:val>
                                            <p:strVal val="ppt_w"/>
                                          </p:val>
                                        </p:tav>
                                        <p:tav tm="100000">
                                          <p:val>
                                            <p:fltVal val="0"/>
                                          </p:val>
                                        </p:tav>
                                      </p:tavLst>
                                    </p:anim>
                                    <p:anim calcmode="lin" valueType="num">
                                      <p:cBhvr>
                                        <p:cTn id="7" dur="500"/>
                                        <p:tgtEl>
                                          <p:spTgt spid="27"/>
                                        </p:tgtEl>
                                        <p:attrNameLst>
                                          <p:attrName>ppt_h</p:attrName>
                                        </p:attrNameLst>
                                      </p:cBhvr>
                                      <p:tavLst>
                                        <p:tav tm="0">
                                          <p:val>
                                            <p:strVal val="ppt_h"/>
                                          </p:val>
                                        </p:tav>
                                        <p:tav tm="100000">
                                          <p:val>
                                            <p:fltVal val="0"/>
                                          </p:val>
                                        </p:tav>
                                      </p:tavLst>
                                    </p:anim>
                                    <p:animEffect transition="out" filter="fade">
                                      <p:cBhvr>
                                        <p:cTn id="8" dur="500"/>
                                        <p:tgtEl>
                                          <p:spTgt spid="27"/>
                                        </p:tgtEl>
                                      </p:cBhvr>
                                    </p:animEffect>
                                    <p:set>
                                      <p:cBhvr>
                                        <p:cTn id="9" dur="1" fill="hold">
                                          <p:stCondLst>
                                            <p:cond delay="499"/>
                                          </p:stCondLst>
                                        </p:cTn>
                                        <p:tgtEl>
                                          <p:spTgt spid="2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0" nodeType="clickEffect">
                                  <p:stCondLst>
                                    <p:cond delay="0"/>
                                  </p:stCondLst>
                                  <p:childTnLst>
                                    <p:animEffect transition="out" filter="circle(out)">
                                      <p:cBhvr>
                                        <p:cTn id="13" dur="2000"/>
                                        <p:tgtEl>
                                          <p:spTgt spid="13"/>
                                        </p:tgtEl>
                                      </p:cBhvr>
                                    </p:animEffect>
                                    <p:set>
                                      <p:cBhvr>
                                        <p:cTn id="14" dur="1" fill="hold">
                                          <p:stCondLst>
                                            <p:cond delay="19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nodeType="clickEffect">
                                  <p:stCondLst>
                                    <p:cond delay="0"/>
                                  </p:stCondLst>
                                  <p:childTnLst>
                                    <p:animEffect transition="out" filter="barn(inVertical)">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grpId="0" nodeType="clickEffect">
                                  <p:stCondLst>
                                    <p:cond delay="0"/>
                                  </p:stCondLst>
                                  <p:childTnLst>
                                    <p:animEffect transition="out" filter="barn(inVertical)">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xit" presetSubtype="0" fill="hold" nodeType="clickEffect">
                                  <p:stCondLst>
                                    <p:cond delay="0"/>
                                  </p:stCondLst>
                                  <p:childTnLst>
                                    <p:animEffect transition="out" filter="fade">
                                      <p:cBhvr>
                                        <p:cTn id="38" dur="2000"/>
                                        <p:tgtEl>
                                          <p:spTgt spid="18"/>
                                        </p:tgtEl>
                                      </p:cBhvr>
                                    </p:animEffect>
                                    <p:anim calcmode="lin" valueType="num">
                                      <p:cBhvr>
                                        <p:cTn id="39" dur="2000"/>
                                        <p:tgtEl>
                                          <p:spTgt spid="1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0" dur="2000"/>
                                        <p:tgtEl>
                                          <p:spTgt spid="18"/>
                                        </p:tgtEl>
                                        <p:attrNameLst>
                                          <p:attrName>ppt_h</p:attrName>
                                        </p:attrNameLst>
                                      </p:cBhvr>
                                      <p:tavLst>
                                        <p:tav tm="0">
                                          <p:val>
                                            <p:strVal val="ppt_h"/>
                                          </p:val>
                                        </p:tav>
                                        <p:tav tm="100000">
                                          <p:val>
                                            <p:strVal val="ppt_h"/>
                                          </p:val>
                                        </p:tav>
                                      </p:tavLst>
                                    </p:anim>
                                    <p:set>
                                      <p:cBhvr>
                                        <p:cTn id="41" dur="1" fill="hold">
                                          <p:stCondLst>
                                            <p:cond delay="1999"/>
                                          </p:stCondLst>
                                        </p:cTn>
                                        <p:tgtEl>
                                          <p:spTgt spid="1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31" presetClass="exit" presetSubtype="0" fill="hold" grpId="0" nodeType="clickEffect">
                                  <p:stCondLst>
                                    <p:cond delay="0"/>
                                  </p:stCondLst>
                                  <p:childTnLst>
                                    <p:anim calcmode="lin" valueType="num">
                                      <p:cBhvr>
                                        <p:cTn id="45" dur="1000"/>
                                        <p:tgtEl>
                                          <p:spTgt spid="17"/>
                                        </p:tgtEl>
                                        <p:attrNameLst>
                                          <p:attrName>ppt_w</p:attrName>
                                        </p:attrNameLst>
                                      </p:cBhvr>
                                      <p:tavLst>
                                        <p:tav tm="0">
                                          <p:val>
                                            <p:strVal val="ppt_w"/>
                                          </p:val>
                                        </p:tav>
                                        <p:tav tm="100000">
                                          <p:val>
                                            <p:fltVal val="0"/>
                                          </p:val>
                                        </p:tav>
                                      </p:tavLst>
                                    </p:anim>
                                    <p:anim calcmode="lin" valueType="num">
                                      <p:cBhvr>
                                        <p:cTn id="46" dur="1000"/>
                                        <p:tgtEl>
                                          <p:spTgt spid="17"/>
                                        </p:tgtEl>
                                        <p:attrNameLst>
                                          <p:attrName>ppt_h</p:attrName>
                                        </p:attrNameLst>
                                      </p:cBhvr>
                                      <p:tavLst>
                                        <p:tav tm="0">
                                          <p:val>
                                            <p:strVal val="ppt_h"/>
                                          </p:val>
                                        </p:tav>
                                        <p:tav tm="100000">
                                          <p:val>
                                            <p:fltVal val="0"/>
                                          </p:val>
                                        </p:tav>
                                      </p:tavLst>
                                    </p:anim>
                                    <p:anim calcmode="lin" valueType="num">
                                      <p:cBhvr>
                                        <p:cTn id="47" dur="1000"/>
                                        <p:tgtEl>
                                          <p:spTgt spid="17"/>
                                        </p:tgtEl>
                                        <p:attrNameLst>
                                          <p:attrName>style.rotation</p:attrName>
                                        </p:attrNameLst>
                                      </p:cBhvr>
                                      <p:tavLst>
                                        <p:tav tm="0">
                                          <p:val>
                                            <p:fltVal val="0"/>
                                          </p:val>
                                        </p:tav>
                                        <p:tav tm="100000">
                                          <p:val>
                                            <p:fltVal val="90"/>
                                          </p:val>
                                        </p:tav>
                                      </p:tavLst>
                                    </p:anim>
                                    <p:animEffect transition="out" filter="fade">
                                      <p:cBhvr>
                                        <p:cTn id="48" dur="1000"/>
                                        <p:tgtEl>
                                          <p:spTgt spid="17"/>
                                        </p:tgtEl>
                                      </p:cBhvr>
                                    </p:animEffect>
                                    <p:set>
                                      <p:cBhvr>
                                        <p:cTn id="49" dur="1" fill="hold">
                                          <p:stCondLst>
                                            <p:cond delay="9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1000" fill="hold"/>
                                        <p:tgtEl>
                                          <p:spTgt spid="9"/>
                                        </p:tgtEl>
                                        <p:attrNameLst>
                                          <p:attrName>ppt_w</p:attrName>
                                        </p:attrNameLst>
                                      </p:cBhvr>
                                      <p:tavLst>
                                        <p:tav tm="0">
                                          <p:val>
                                            <p:fltVal val="0"/>
                                          </p:val>
                                        </p:tav>
                                        <p:tav tm="100000">
                                          <p:val>
                                            <p:strVal val="#ppt_w"/>
                                          </p:val>
                                        </p:tav>
                                      </p:tavLst>
                                    </p:anim>
                                    <p:anim calcmode="lin" valueType="num">
                                      <p:cBhvr>
                                        <p:cTn id="55" dur="1000" fill="hold"/>
                                        <p:tgtEl>
                                          <p:spTgt spid="9"/>
                                        </p:tgtEl>
                                        <p:attrNameLst>
                                          <p:attrName>ppt_h</p:attrName>
                                        </p:attrNameLst>
                                      </p:cBhvr>
                                      <p:tavLst>
                                        <p:tav tm="0">
                                          <p:val>
                                            <p:fltVal val="0"/>
                                          </p:val>
                                        </p:tav>
                                        <p:tav tm="100000">
                                          <p:val>
                                            <p:strVal val="#ppt_h"/>
                                          </p:val>
                                        </p:tav>
                                      </p:tavLst>
                                    </p:anim>
                                    <p:anim calcmode="lin" valueType="num">
                                      <p:cBhvr>
                                        <p:cTn id="56" dur="1000" fill="hold"/>
                                        <p:tgtEl>
                                          <p:spTgt spid="9"/>
                                        </p:tgtEl>
                                        <p:attrNameLst>
                                          <p:attrName>style.rotation</p:attrName>
                                        </p:attrNameLst>
                                      </p:cBhvr>
                                      <p:tavLst>
                                        <p:tav tm="0">
                                          <p:val>
                                            <p:fltVal val="90"/>
                                          </p:val>
                                        </p:tav>
                                        <p:tav tm="100000">
                                          <p:val>
                                            <p:fltVal val="0"/>
                                          </p:val>
                                        </p:tav>
                                      </p:tavLst>
                                    </p:anim>
                                    <p:animEffect transition="in" filter="fade">
                                      <p:cBhvr>
                                        <p:cTn id="57" dur="10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45" presetClass="exit" presetSubtype="0" fill="hold" nodeType="clickEffect">
                                  <p:stCondLst>
                                    <p:cond delay="0"/>
                                  </p:stCondLst>
                                  <p:childTnLst>
                                    <p:animEffect transition="out" filter="fade">
                                      <p:cBhvr>
                                        <p:cTn id="61" dur="2000"/>
                                        <p:tgtEl>
                                          <p:spTgt spid="20"/>
                                        </p:tgtEl>
                                      </p:cBhvr>
                                    </p:animEffect>
                                    <p:anim calcmode="lin" valueType="num">
                                      <p:cBhvr>
                                        <p:cTn id="62" dur="2000"/>
                                        <p:tgtEl>
                                          <p:spTgt spid="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3" dur="2000"/>
                                        <p:tgtEl>
                                          <p:spTgt spid="20"/>
                                        </p:tgtEl>
                                        <p:attrNameLst>
                                          <p:attrName>ppt_h</p:attrName>
                                        </p:attrNameLst>
                                      </p:cBhvr>
                                      <p:tavLst>
                                        <p:tav tm="0">
                                          <p:val>
                                            <p:strVal val="ppt_h"/>
                                          </p:val>
                                        </p:tav>
                                        <p:tav tm="100000">
                                          <p:val>
                                            <p:strVal val="ppt_h"/>
                                          </p:val>
                                        </p:tav>
                                      </p:tavLst>
                                    </p:anim>
                                    <p:set>
                                      <p:cBhvr>
                                        <p:cTn id="64" dur="1" fill="hold">
                                          <p:stCondLst>
                                            <p:cond delay="1999"/>
                                          </p:stCondLst>
                                        </p:cTn>
                                        <p:tgtEl>
                                          <p:spTgt spid="2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6" presetClass="exit" presetSubtype="0" fill="hold" grpId="0" nodeType="clickEffect">
                                  <p:stCondLst>
                                    <p:cond delay="0"/>
                                  </p:stCondLst>
                                  <p:childTnLst>
                                    <p:animEffect transition="out" filter="wipe(down)">
                                      <p:cBhvr>
                                        <p:cTn id="68" dur="180" accel="50000">
                                          <p:stCondLst>
                                            <p:cond delay="1820"/>
                                          </p:stCondLst>
                                        </p:cTn>
                                        <p:tgtEl>
                                          <p:spTgt spid="19"/>
                                        </p:tgtEl>
                                      </p:cBhvr>
                                    </p:animEffect>
                                    <p:anim calcmode="lin" valueType="num">
                                      <p:cBhvr>
                                        <p:cTn id="69" dur="1822" tmFilter="0,0; 0.14,0.31; 0.43,0.73; 0.71,0.91; 1.0,1.0">
                                          <p:stCondLst>
                                            <p:cond delay="0"/>
                                          </p:stCondLst>
                                        </p:cTn>
                                        <p:tgtEl>
                                          <p:spTgt spid="19"/>
                                        </p:tgtEl>
                                        <p:attrNameLst>
                                          <p:attrName>ppt_x</p:attrName>
                                        </p:attrNameLst>
                                      </p:cBhvr>
                                      <p:tavLst>
                                        <p:tav tm="0">
                                          <p:val>
                                            <p:strVal val="ppt_x"/>
                                          </p:val>
                                        </p:tav>
                                        <p:tav tm="100000">
                                          <p:val>
                                            <p:strVal val="#ppt_x+0.25"/>
                                          </p:val>
                                        </p:tav>
                                      </p:tavLst>
                                    </p:anim>
                                    <p:anim calcmode="lin" valueType="num">
                                      <p:cBhvr>
                                        <p:cTn id="70" dur="178">
                                          <p:stCondLst>
                                            <p:cond delay="1822"/>
                                          </p:stCondLst>
                                        </p:cTn>
                                        <p:tgtEl>
                                          <p:spTgt spid="19"/>
                                        </p:tgtEl>
                                        <p:attrNameLst>
                                          <p:attrName>ppt_x</p:attrName>
                                        </p:attrNameLst>
                                      </p:cBhvr>
                                      <p:tavLst>
                                        <p:tav tm="0">
                                          <p:val>
                                            <p:strVal val="ppt_x"/>
                                          </p:val>
                                        </p:tav>
                                        <p:tav tm="100000">
                                          <p:val>
                                            <p:strVal val="ppt_x"/>
                                          </p:val>
                                        </p:tav>
                                      </p:tavLst>
                                    </p:anim>
                                    <p:anim calcmode="lin" valueType="num">
                                      <p:cBhvr>
                                        <p:cTn id="71" dur="664" tmFilter="0.0,0.0;0.25,0.07;0.50,0.2;0.75,0.467;1.0,1.0">
                                          <p:stCondLst>
                                            <p:cond delay="0"/>
                                          </p:stCondLst>
                                        </p:cTn>
                                        <p:tgtEl>
                                          <p:spTgt spid="1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2" dur="664" tmFilter="0, 0; 0.125,0.2665; 0.25,0.4; 0.375,0.465; 0.5,0.5;  0.625,0.535; 0.75,0.6; 0.875,0.7335; 1,1">
                                          <p:stCondLst>
                                            <p:cond delay="664"/>
                                          </p:stCondLst>
                                        </p:cTn>
                                        <p:tgtEl>
                                          <p:spTgt spid="1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3" dur="332" tmFilter="0, 0; 0.125,0.2665; 0.25,0.4; 0.375,0.465; 0.5,0.5;  0.625,0.535; 0.75,0.6; 0.875,0.7335; 1,1">
                                          <p:stCondLst>
                                            <p:cond delay="1324"/>
                                          </p:stCondLst>
                                        </p:cTn>
                                        <p:tgtEl>
                                          <p:spTgt spid="1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4" dur="164" tmFilter="0, 0; 0.125,0.2665; 0.25,0.4; 0.375,0.465; 0.5,0.5;  0.625,0.535; 0.75,0.6; 0.875,0.7335; 1,1">
                                          <p:stCondLst>
                                            <p:cond delay="1656"/>
                                          </p:stCondLst>
                                        </p:cTn>
                                        <p:tgtEl>
                                          <p:spTgt spid="1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5" dur="180" accel="50000">
                                          <p:stCondLst>
                                            <p:cond delay="1820"/>
                                          </p:stCondLst>
                                        </p:cTn>
                                        <p:tgtEl>
                                          <p:spTgt spid="19"/>
                                        </p:tgtEl>
                                        <p:attrNameLst>
                                          <p:attrName>ppt_y</p:attrName>
                                        </p:attrNameLst>
                                      </p:cBhvr>
                                      <p:tavLst>
                                        <p:tav tm="0">
                                          <p:val>
                                            <p:strVal val="ppt_y"/>
                                          </p:val>
                                        </p:tav>
                                        <p:tav tm="100000">
                                          <p:val>
                                            <p:strVal val="ppt_y+ppt_h"/>
                                          </p:val>
                                        </p:tav>
                                      </p:tavLst>
                                    </p:anim>
                                    <p:animScale>
                                      <p:cBhvr>
                                        <p:cTn id="76" dur="26">
                                          <p:stCondLst>
                                            <p:cond delay="620"/>
                                          </p:stCondLst>
                                        </p:cTn>
                                        <p:tgtEl>
                                          <p:spTgt spid="19"/>
                                        </p:tgtEl>
                                      </p:cBhvr>
                                      <p:to x="100000" y="60000"/>
                                    </p:animScale>
                                    <p:animScale>
                                      <p:cBhvr>
                                        <p:cTn id="77" dur="166" decel="50000">
                                          <p:stCondLst>
                                            <p:cond delay="646"/>
                                          </p:stCondLst>
                                        </p:cTn>
                                        <p:tgtEl>
                                          <p:spTgt spid="19"/>
                                        </p:tgtEl>
                                      </p:cBhvr>
                                      <p:to x="100000" y="100000"/>
                                    </p:animScale>
                                    <p:animScale>
                                      <p:cBhvr>
                                        <p:cTn id="78" dur="26">
                                          <p:stCondLst>
                                            <p:cond delay="1312"/>
                                          </p:stCondLst>
                                        </p:cTn>
                                        <p:tgtEl>
                                          <p:spTgt spid="19"/>
                                        </p:tgtEl>
                                      </p:cBhvr>
                                      <p:to x="100000" y="80000"/>
                                    </p:animScale>
                                    <p:animScale>
                                      <p:cBhvr>
                                        <p:cTn id="79" dur="166" decel="50000">
                                          <p:stCondLst>
                                            <p:cond delay="1338"/>
                                          </p:stCondLst>
                                        </p:cTn>
                                        <p:tgtEl>
                                          <p:spTgt spid="19"/>
                                        </p:tgtEl>
                                      </p:cBhvr>
                                      <p:to x="100000" y="100000"/>
                                    </p:animScale>
                                    <p:animScale>
                                      <p:cBhvr>
                                        <p:cTn id="80" dur="26">
                                          <p:stCondLst>
                                            <p:cond delay="1642"/>
                                          </p:stCondLst>
                                        </p:cTn>
                                        <p:tgtEl>
                                          <p:spTgt spid="19"/>
                                        </p:tgtEl>
                                      </p:cBhvr>
                                      <p:to x="100000" y="90000"/>
                                    </p:animScale>
                                    <p:animScale>
                                      <p:cBhvr>
                                        <p:cTn id="81" dur="166" decel="50000">
                                          <p:stCondLst>
                                            <p:cond delay="1668"/>
                                          </p:stCondLst>
                                        </p:cTn>
                                        <p:tgtEl>
                                          <p:spTgt spid="19"/>
                                        </p:tgtEl>
                                      </p:cBhvr>
                                      <p:to x="100000" y="100000"/>
                                    </p:animScale>
                                    <p:animScale>
                                      <p:cBhvr>
                                        <p:cTn id="82" dur="26">
                                          <p:stCondLst>
                                            <p:cond delay="1808"/>
                                          </p:stCondLst>
                                        </p:cTn>
                                        <p:tgtEl>
                                          <p:spTgt spid="19"/>
                                        </p:tgtEl>
                                      </p:cBhvr>
                                      <p:to x="100000" y="95000"/>
                                    </p:animScale>
                                    <p:animScale>
                                      <p:cBhvr>
                                        <p:cTn id="83" dur="166" decel="50000">
                                          <p:stCondLst>
                                            <p:cond delay="1834"/>
                                          </p:stCondLst>
                                        </p:cTn>
                                        <p:tgtEl>
                                          <p:spTgt spid="19"/>
                                        </p:tgtEl>
                                      </p:cBhvr>
                                      <p:to x="100000" y="100000"/>
                                    </p:animScale>
                                    <p:set>
                                      <p:cBhvr>
                                        <p:cTn id="84" dur="1" fill="hold">
                                          <p:stCondLst>
                                            <p:cond delay="1999"/>
                                          </p:stCondLst>
                                        </p:cTn>
                                        <p:tgtEl>
                                          <p:spTgt spid="1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wipe(down)">
                                      <p:cBhvr>
                                        <p:cTn id="89" dur="580">
                                          <p:stCondLst>
                                            <p:cond delay="0"/>
                                          </p:stCondLst>
                                        </p:cTn>
                                        <p:tgtEl>
                                          <p:spTgt spid="10"/>
                                        </p:tgtEl>
                                      </p:cBhvr>
                                    </p:animEffect>
                                    <p:anim calcmode="lin" valueType="num">
                                      <p:cBhvr>
                                        <p:cTn id="9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95" dur="26">
                                          <p:stCondLst>
                                            <p:cond delay="650"/>
                                          </p:stCondLst>
                                        </p:cTn>
                                        <p:tgtEl>
                                          <p:spTgt spid="10"/>
                                        </p:tgtEl>
                                      </p:cBhvr>
                                      <p:to x="100000" y="60000"/>
                                    </p:animScale>
                                    <p:animScale>
                                      <p:cBhvr>
                                        <p:cTn id="96" dur="166" decel="50000">
                                          <p:stCondLst>
                                            <p:cond delay="676"/>
                                          </p:stCondLst>
                                        </p:cTn>
                                        <p:tgtEl>
                                          <p:spTgt spid="10"/>
                                        </p:tgtEl>
                                      </p:cBhvr>
                                      <p:to x="100000" y="100000"/>
                                    </p:animScale>
                                    <p:animScale>
                                      <p:cBhvr>
                                        <p:cTn id="97" dur="26">
                                          <p:stCondLst>
                                            <p:cond delay="1312"/>
                                          </p:stCondLst>
                                        </p:cTn>
                                        <p:tgtEl>
                                          <p:spTgt spid="10"/>
                                        </p:tgtEl>
                                      </p:cBhvr>
                                      <p:to x="100000" y="80000"/>
                                    </p:animScale>
                                    <p:animScale>
                                      <p:cBhvr>
                                        <p:cTn id="98" dur="166" decel="50000">
                                          <p:stCondLst>
                                            <p:cond delay="1338"/>
                                          </p:stCondLst>
                                        </p:cTn>
                                        <p:tgtEl>
                                          <p:spTgt spid="10"/>
                                        </p:tgtEl>
                                      </p:cBhvr>
                                      <p:to x="100000" y="100000"/>
                                    </p:animScale>
                                    <p:animScale>
                                      <p:cBhvr>
                                        <p:cTn id="99" dur="26">
                                          <p:stCondLst>
                                            <p:cond delay="1642"/>
                                          </p:stCondLst>
                                        </p:cTn>
                                        <p:tgtEl>
                                          <p:spTgt spid="10"/>
                                        </p:tgtEl>
                                      </p:cBhvr>
                                      <p:to x="100000" y="90000"/>
                                    </p:animScale>
                                    <p:animScale>
                                      <p:cBhvr>
                                        <p:cTn id="100" dur="166" decel="50000">
                                          <p:stCondLst>
                                            <p:cond delay="1668"/>
                                          </p:stCondLst>
                                        </p:cTn>
                                        <p:tgtEl>
                                          <p:spTgt spid="10"/>
                                        </p:tgtEl>
                                      </p:cBhvr>
                                      <p:to x="100000" y="100000"/>
                                    </p:animScale>
                                    <p:animScale>
                                      <p:cBhvr>
                                        <p:cTn id="101" dur="26">
                                          <p:stCondLst>
                                            <p:cond delay="1808"/>
                                          </p:stCondLst>
                                        </p:cTn>
                                        <p:tgtEl>
                                          <p:spTgt spid="10"/>
                                        </p:tgtEl>
                                      </p:cBhvr>
                                      <p:to x="100000" y="95000"/>
                                    </p:animScale>
                                    <p:animScale>
                                      <p:cBhvr>
                                        <p:cTn id="10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5" grpId="0" animBg="1"/>
      <p:bldP spid="17"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9655" y="-5901"/>
            <a:ext cx="609600" cy="6476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9</a:t>
            </a:r>
          </a:p>
        </p:txBody>
      </p:sp>
      <p:grpSp>
        <p:nvGrpSpPr>
          <p:cNvPr id="5" name="Group 4"/>
          <p:cNvGrpSpPr/>
          <p:nvPr/>
        </p:nvGrpSpPr>
        <p:grpSpPr>
          <a:xfrm>
            <a:off x="792103" y="43616"/>
            <a:ext cx="2619674" cy="449686"/>
            <a:chOff x="886344" y="436620"/>
            <a:chExt cx="2619674" cy="449686"/>
          </a:xfrm>
        </p:grpSpPr>
        <p:sp>
          <p:nvSpPr>
            <p:cNvPr id="6" name="Oval 5"/>
            <p:cNvSpPr/>
            <p:nvPr/>
          </p:nvSpPr>
          <p:spPr>
            <a:xfrm>
              <a:off x="886344" y="436620"/>
              <a:ext cx="449686"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T</a:t>
              </a:r>
            </a:p>
          </p:txBody>
        </p:sp>
        <p:sp>
          <p:nvSpPr>
            <p:cNvPr id="7" name="Oval 6"/>
            <p:cNvSpPr/>
            <p:nvPr/>
          </p:nvSpPr>
          <p:spPr>
            <a:xfrm>
              <a:off x="1231774" y="436620"/>
              <a:ext cx="449686"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r</a:t>
              </a:r>
            </a:p>
          </p:txBody>
        </p:sp>
        <p:sp>
          <p:nvSpPr>
            <p:cNvPr id="8" name="Oval 7"/>
            <p:cNvSpPr/>
            <p:nvPr/>
          </p:nvSpPr>
          <p:spPr>
            <a:xfrm>
              <a:off x="1577310" y="436620"/>
              <a:ext cx="449686"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ò</a:t>
              </a:r>
            </a:p>
          </p:txBody>
        </p:sp>
        <p:sp>
          <p:nvSpPr>
            <p:cNvPr id="9" name="Oval 8"/>
            <p:cNvSpPr/>
            <p:nvPr/>
          </p:nvSpPr>
          <p:spPr>
            <a:xfrm>
              <a:off x="1957060" y="436620"/>
              <a:ext cx="449686"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c</a:t>
              </a:r>
            </a:p>
          </p:txBody>
        </p:sp>
        <p:sp>
          <p:nvSpPr>
            <p:cNvPr id="10" name="Oval 9"/>
            <p:cNvSpPr/>
            <p:nvPr/>
          </p:nvSpPr>
          <p:spPr>
            <a:xfrm>
              <a:off x="2311443" y="436620"/>
              <a:ext cx="449686"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h</a:t>
              </a:r>
            </a:p>
          </p:txBody>
        </p:sp>
        <p:sp>
          <p:nvSpPr>
            <p:cNvPr id="11" name="Oval 10"/>
            <p:cNvSpPr/>
            <p:nvPr/>
          </p:nvSpPr>
          <p:spPr>
            <a:xfrm>
              <a:off x="2686656" y="436620"/>
              <a:ext cx="449686"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ơ</a:t>
              </a:r>
            </a:p>
          </p:txBody>
        </p:sp>
        <p:sp>
          <p:nvSpPr>
            <p:cNvPr id="12" name="Oval 11"/>
            <p:cNvSpPr/>
            <p:nvPr/>
          </p:nvSpPr>
          <p:spPr>
            <a:xfrm>
              <a:off x="3056332" y="436620"/>
              <a:ext cx="449686"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i</a:t>
              </a:r>
            </a:p>
          </p:txBody>
        </p:sp>
      </p:grpSp>
      <p:sp>
        <p:nvSpPr>
          <p:cNvPr id="13" name="TextBox 12"/>
          <p:cNvSpPr txBox="1"/>
          <p:nvPr/>
        </p:nvSpPr>
        <p:spPr>
          <a:xfrm>
            <a:off x="3700053" y="128088"/>
            <a:ext cx="4661713" cy="523208"/>
          </a:xfrm>
          <a:prstGeom prst="rect">
            <a:avLst/>
          </a:prstGeom>
          <a:noFill/>
        </p:spPr>
        <p:txBody>
          <a:bodyPr wrap="square" lIns="91428" tIns="45714" rIns="91428" bIns="45714" rtlCol="0">
            <a:spAutoFit/>
          </a:bodyPr>
          <a:lstStyle/>
          <a:p>
            <a:pPr algn="just"/>
            <a:r>
              <a:rPr lang="en-US" sz="2800" b="1" i="1" dirty="0">
                <a:latin typeface="Arial-Rounded" pitchFamily="34" charset="0"/>
                <a:ea typeface="Arial-Rounded" pitchFamily="34" charset="0"/>
                <a:cs typeface="Arial-Rounded" pitchFamily="34" charset="0"/>
              </a:rPr>
              <a:t>Nhận biết biển báo.</a:t>
            </a:r>
          </a:p>
        </p:txBody>
      </p:sp>
      <p:sp>
        <p:nvSpPr>
          <p:cNvPr id="14" name="Rectangle 13"/>
          <p:cNvSpPr/>
          <p:nvPr/>
        </p:nvSpPr>
        <p:spPr>
          <a:xfrm>
            <a:off x="1016946" y="3429000"/>
            <a:ext cx="9651054" cy="2677656"/>
          </a:xfrm>
          <a:prstGeom prst="rect">
            <a:avLst/>
          </a:prstGeom>
        </p:spPr>
        <p:txBody>
          <a:bodyPr wrap="square">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Cách chơi nhận biết biển báo như sau:</a:t>
            </a:r>
          </a:p>
          <a:p>
            <a:r>
              <a:rPr lang="en-US" sz="2800" dirty="0">
                <a:latin typeface="Arial-Rounded" panose="020B0500000000000000" pitchFamily="34" charset="0"/>
                <a:ea typeface="Arial-Rounded" panose="020B0500000000000000" pitchFamily="34" charset="0"/>
                <a:cs typeface="Arial-Rounded" panose="020B0500000000000000" pitchFamily="34" charset="0"/>
              </a:rPr>
              <a:t>Mỗi đội 6 học sinh. Mỗi lượt chơi có hai học sinh thực hiện, một bạn nói đặc điểm của biển báo, một bạn dựa vào mô tả của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ạn</a:t>
            </a:r>
            <a:r>
              <a:rPr lang="en-US" sz="2800" dirty="0">
                <a:latin typeface="Arial-Rounded" panose="020B0500000000000000" pitchFamily="34" charset="0"/>
                <a:ea typeface="Arial-Rounded" panose="020B0500000000000000" pitchFamily="34" charset="0"/>
                <a:cs typeface="Arial-Rounded" panose="020B0500000000000000" pitchFamily="34" charset="0"/>
              </a:rPr>
              <a:t> để đoán ra biến báo đó và cắm biển vào đúng nơi quy định. Thời gian chơi mỗi đội là 2 phút đội nào tìm được nhiều biển nhất đội đó thắng. </a:t>
            </a:r>
          </a:p>
        </p:txBody>
      </p:sp>
      <p:sp>
        <p:nvSpPr>
          <p:cNvPr id="15" name="Rectangle 14"/>
          <p:cNvSpPr/>
          <p:nvPr/>
        </p:nvSpPr>
        <p:spPr>
          <a:xfrm>
            <a:off x="989237" y="1053210"/>
            <a:ext cx="9408345" cy="1815882"/>
          </a:xfrm>
          <a:prstGeom prst="rect">
            <a:avLst/>
          </a:prstGeom>
        </p:spPr>
        <p:txBody>
          <a:bodyPr wrap="none">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Chuẩn bị:</a:t>
            </a:r>
          </a:p>
          <a:p>
            <a:r>
              <a:rPr lang="en-US" sz="2800" dirty="0">
                <a:latin typeface="Arial-Rounded" panose="020B0500000000000000" pitchFamily="34" charset="0"/>
                <a:ea typeface="Arial-Rounded" panose="020B0500000000000000" pitchFamily="34" charset="0"/>
                <a:cs typeface="Arial-Rounded" panose="020B0500000000000000" pitchFamily="34" charset="0"/>
              </a:rPr>
              <a:t> Các biển báo  bằng bìa hoặc có thể trình chiếu nhưng không </a:t>
            </a:r>
          </a:p>
          <a:p>
            <a:r>
              <a:rPr lang="en-US" sz="2800" dirty="0">
                <a:latin typeface="Arial-Rounded" panose="020B0500000000000000" pitchFamily="34" charset="0"/>
                <a:ea typeface="Arial-Rounded" panose="020B0500000000000000" pitchFamily="34" charset="0"/>
                <a:cs typeface="Arial-Rounded" panose="020B0500000000000000" pitchFamily="34" charset="0"/>
              </a:rPr>
              <a:t>cho cả lớp xem chỉ một số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sinh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mô</a:t>
            </a:r>
            <a:r>
              <a:rPr lang="en-US" sz="2800" dirty="0">
                <a:latin typeface="Arial-Rounded" panose="020B0500000000000000" pitchFamily="34" charset="0"/>
                <a:ea typeface="Arial-Rounded" panose="020B0500000000000000" pitchFamily="34" charset="0"/>
                <a:cs typeface="Arial-Rounded" panose="020B0500000000000000" pitchFamily="34" charset="0"/>
              </a:rPr>
              <a:t> tả quan sát biển, tranh</a:t>
            </a:r>
          </a:p>
          <a:p>
            <a:r>
              <a:rPr lang="en-US" sz="2800" dirty="0">
                <a:latin typeface="Arial-Rounded" panose="020B0500000000000000" pitchFamily="34" charset="0"/>
                <a:ea typeface="Arial-Rounded" panose="020B0500000000000000" pitchFamily="34" charset="0"/>
                <a:cs typeface="Arial-Rounded" panose="020B0500000000000000" pitchFamily="34" charset="0"/>
              </a:rPr>
              <a:t> vẽ một số vị trí cắm các biển báo. </a:t>
            </a:r>
          </a:p>
        </p:txBody>
      </p:sp>
    </p:spTree>
    <p:extLst>
      <p:ext uri="{BB962C8B-B14F-4D97-AF65-F5344CB8AC3E}">
        <p14:creationId xmlns:p14="http://schemas.microsoft.com/office/powerpoint/2010/main" val="31095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barn(inVertical)">
                                      <p:cBhvr>
                                        <p:cTn id="1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9655" y="-5901"/>
            <a:ext cx="609600" cy="6476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9</a:t>
            </a:r>
          </a:p>
        </p:txBody>
      </p:sp>
      <p:grpSp>
        <p:nvGrpSpPr>
          <p:cNvPr id="5" name="Group 4"/>
          <p:cNvGrpSpPr/>
          <p:nvPr/>
        </p:nvGrpSpPr>
        <p:grpSpPr>
          <a:xfrm>
            <a:off x="792103" y="43616"/>
            <a:ext cx="2619674" cy="449686"/>
            <a:chOff x="886344" y="436620"/>
            <a:chExt cx="2619674" cy="449686"/>
          </a:xfrm>
        </p:grpSpPr>
        <p:sp>
          <p:nvSpPr>
            <p:cNvPr id="6" name="Oval 5"/>
            <p:cNvSpPr/>
            <p:nvPr/>
          </p:nvSpPr>
          <p:spPr>
            <a:xfrm>
              <a:off x="886344" y="436620"/>
              <a:ext cx="449686"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T</a:t>
              </a:r>
            </a:p>
          </p:txBody>
        </p:sp>
        <p:sp>
          <p:nvSpPr>
            <p:cNvPr id="7" name="Oval 6"/>
            <p:cNvSpPr/>
            <p:nvPr/>
          </p:nvSpPr>
          <p:spPr>
            <a:xfrm>
              <a:off x="1231774" y="436620"/>
              <a:ext cx="449686"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r</a:t>
              </a:r>
            </a:p>
          </p:txBody>
        </p:sp>
        <p:sp>
          <p:nvSpPr>
            <p:cNvPr id="8" name="Oval 7"/>
            <p:cNvSpPr/>
            <p:nvPr/>
          </p:nvSpPr>
          <p:spPr>
            <a:xfrm>
              <a:off x="1577310" y="436620"/>
              <a:ext cx="449686"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ò</a:t>
              </a:r>
            </a:p>
          </p:txBody>
        </p:sp>
        <p:sp>
          <p:nvSpPr>
            <p:cNvPr id="9" name="Oval 8"/>
            <p:cNvSpPr/>
            <p:nvPr/>
          </p:nvSpPr>
          <p:spPr>
            <a:xfrm>
              <a:off x="1957060" y="436620"/>
              <a:ext cx="449686"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c</a:t>
              </a:r>
            </a:p>
          </p:txBody>
        </p:sp>
        <p:sp>
          <p:nvSpPr>
            <p:cNvPr id="10" name="Oval 9"/>
            <p:cNvSpPr/>
            <p:nvPr/>
          </p:nvSpPr>
          <p:spPr>
            <a:xfrm>
              <a:off x="2311443" y="436620"/>
              <a:ext cx="449686"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itchFamily="34" charset="0"/>
                  <a:ea typeface="Arial-Rounded" pitchFamily="34" charset="0"/>
                  <a:cs typeface="Arial-Rounded" pitchFamily="34" charset="0"/>
                </a:rPr>
                <a:t>h</a:t>
              </a:r>
            </a:p>
          </p:txBody>
        </p:sp>
        <p:sp>
          <p:nvSpPr>
            <p:cNvPr id="11" name="Oval 10"/>
            <p:cNvSpPr/>
            <p:nvPr/>
          </p:nvSpPr>
          <p:spPr>
            <a:xfrm>
              <a:off x="2686656" y="436620"/>
              <a:ext cx="449686"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ơ</a:t>
              </a:r>
            </a:p>
          </p:txBody>
        </p:sp>
        <p:sp>
          <p:nvSpPr>
            <p:cNvPr id="12" name="Oval 11"/>
            <p:cNvSpPr/>
            <p:nvPr/>
          </p:nvSpPr>
          <p:spPr>
            <a:xfrm>
              <a:off x="3056332" y="436620"/>
              <a:ext cx="449686"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i</a:t>
              </a:r>
            </a:p>
          </p:txBody>
        </p:sp>
      </p:grpSp>
      <p:sp>
        <p:nvSpPr>
          <p:cNvPr id="13" name="TextBox 12"/>
          <p:cNvSpPr txBox="1"/>
          <p:nvPr/>
        </p:nvSpPr>
        <p:spPr>
          <a:xfrm>
            <a:off x="3700053" y="128088"/>
            <a:ext cx="4661713" cy="523208"/>
          </a:xfrm>
          <a:prstGeom prst="rect">
            <a:avLst/>
          </a:prstGeom>
          <a:noFill/>
        </p:spPr>
        <p:txBody>
          <a:bodyPr wrap="square" lIns="91428" tIns="45714" rIns="91428" bIns="45714" rtlCol="0">
            <a:spAutoFit/>
          </a:bodyPr>
          <a:lstStyle/>
          <a:p>
            <a:pPr algn="just"/>
            <a:r>
              <a:rPr lang="en-US" sz="2800" b="1" i="1" dirty="0">
                <a:latin typeface="Arial-Rounded" pitchFamily="34" charset="0"/>
                <a:ea typeface="Arial-Rounded" pitchFamily="34" charset="0"/>
                <a:cs typeface="Arial-Rounded" pitchFamily="34" charset="0"/>
              </a:rPr>
              <a:t>Nhận biết biển báo.</a:t>
            </a:r>
          </a:p>
        </p:txBody>
      </p:sp>
      <p:pic>
        <p:nvPicPr>
          <p:cNvPr id="14" name="Picture 13"/>
          <p:cNvPicPr>
            <a:picLocks noChangeAspect="1"/>
          </p:cNvPicPr>
          <p:nvPr/>
        </p:nvPicPr>
        <p:blipFill rotWithShape="1">
          <a:blip r:embed="rId2"/>
          <a:srcRect l="7773" t="3815" r="63268" b="46327"/>
          <a:stretch/>
        </p:blipFill>
        <p:spPr>
          <a:xfrm>
            <a:off x="589339" y="838200"/>
            <a:ext cx="1828800" cy="1676400"/>
          </a:xfrm>
          <a:prstGeom prst="rect">
            <a:avLst/>
          </a:prstGeom>
        </p:spPr>
      </p:pic>
      <p:pic>
        <p:nvPicPr>
          <p:cNvPr id="15" name="Picture 14"/>
          <p:cNvPicPr>
            <a:picLocks noChangeAspect="1"/>
          </p:cNvPicPr>
          <p:nvPr/>
        </p:nvPicPr>
        <p:blipFill rotWithShape="1">
          <a:blip r:embed="rId2"/>
          <a:srcRect l="39145" t="17413" r="34309" b="34995"/>
          <a:stretch/>
        </p:blipFill>
        <p:spPr>
          <a:xfrm>
            <a:off x="2922497" y="1084851"/>
            <a:ext cx="1676400" cy="1600200"/>
          </a:xfrm>
          <a:prstGeom prst="rect">
            <a:avLst/>
          </a:prstGeom>
        </p:spPr>
      </p:pic>
      <p:pic>
        <p:nvPicPr>
          <p:cNvPr id="16" name="Picture 15"/>
          <p:cNvPicPr>
            <a:picLocks noChangeAspect="1"/>
          </p:cNvPicPr>
          <p:nvPr/>
        </p:nvPicPr>
        <p:blipFill rotWithShape="1">
          <a:blip r:embed="rId2"/>
          <a:srcRect l="66898" t="40075" r="5349" b="7799"/>
          <a:stretch/>
        </p:blipFill>
        <p:spPr>
          <a:xfrm>
            <a:off x="4771531" y="1295400"/>
            <a:ext cx="1752600" cy="1752600"/>
          </a:xfrm>
          <a:prstGeom prst="rect">
            <a:avLst/>
          </a:prstGeom>
        </p:spPr>
      </p:pic>
      <p:pic>
        <p:nvPicPr>
          <p:cNvPr id="17" name="Picture 16"/>
          <p:cNvPicPr>
            <a:picLocks noChangeAspect="1"/>
          </p:cNvPicPr>
          <p:nvPr/>
        </p:nvPicPr>
        <p:blipFill rotWithShape="1">
          <a:blip r:embed="rId3"/>
          <a:srcRect l="5556" t="5556" r="5556" b="5556"/>
          <a:stretch/>
        </p:blipFill>
        <p:spPr>
          <a:xfrm>
            <a:off x="6882078" y="1480702"/>
            <a:ext cx="1828800" cy="1621049"/>
          </a:xfrm>
          <a:prstGeom prst="rect">
            <a:avLst/>
          </a:prstGeom>
        </p:spPr>
      </p:pic>
      <p:pic>
        <p:nvPicPr>
          <p:cNvPr id="18" name="Picture 17"/>
          <p:cNvPicPr>
            <a:picLocks noChangeAspect="1"/>
          </p:cNvPicPr>
          <p:nvPr/>
        </p:nvPicPr>
        <p:blipFill rotWithShape="1">
          <a:blip r:embed="rId4"/>
          <a:srcRect r="55880" b="11181"/>
          <a:stretch/>
        </p:blipFill>
        <p:spPr>
          <a:xfrm>
            <a:off x="8981642" y="1728422"/>
            <a:ext cx="1384701" cy="1700578"/>
          </a:xfrm>
          <a:prstGeom prst="rect">
            <a:avLst/>
          </a:prstGeom>
        </p:spPr>
      </p:pic>
      <p:pic>
        <p:nvPicPr>
          <p:cNvPr id="19" name="Picture 18"/>
          <p:cNvPicPr>
            <a:picLocks noChangeAspect="1"/>
          </p:cNvPicPr>
          <p:nvPr/>
        </p:nvPicPr>
        <p:blipFill rotWithShape="1">
          <a:blip r:embed="rId4"/>
          <a:srcRect l="52878" b="11177"/>
          <a:stretch/>
        </p:blipFill>
        <p:spPr>
          <a:xfrm>
            <a:off x="10637108" y="1981200"/>
            <a:ext cx="1554892" cy="1676400"/>
          </a:xfrm>
          <a:prstGeom prst="rect">
            <a:avLst/>
          </a:prstGeom>
        </p:spPr>
      </p:pic>
      <p:pic>
        <p:nvPicPr>
          <p:cNvPr id="20" name="Picture 19"/>
          <p:cNvPicPr>
            <a:picLocks noChangeAspect="1"/>
          </p:cNvPicPr>
          <p:nvPr/>
        </p:nvPicPr>
        <p:blipFill rotWithShape="1">
          <a:blip r:embed="rId5"/>
          <a:srcRect l="10433" r="66294" b="57899"/>
          <a:stretch/>
        </p:blipFill>
        <p:spPr>
          <a:xfrm>
            <a:off x="253127" y="2828106"/>
            <a:ext cx="1826990" cy="1863453"/>
          </a:xfrm>
          <a:prstGeom prst="rect">
            <a:avLst/>
          </a:prstGeom>
        </p:spPr>
      </p:pic>
      <p:pic>
        <p:nvPicPr>
          <p:cNvPr id="21" name="Picture 20"/>
          <p:cNvPicPr>
            <a:picLocks noChangeAspect="1"/>
          </p:cNvPicPr>
          <p:nvPr/>
        </p:nvPicPr>
        <p:blipFill rotWithShape="1">
          <a:blip r:embed="rId5"/>
          <a:srcRect l="9425" t="43911" r="65439" b="19496"/>
          <a:stretch/>
        </p:blipFill>
        <p:spPr>
          <a:xfrm>
            <a:off x="2730679" y="3463636"/>
            <a:ext cx="1938747" cy="1576788"/>
          </a:xfrm>
          <a:prstGeom prst="rect">
            <a:avLst/>
          </a:prstGeom>
        </p:spPr>
      </p:pic>
      <p:pic>
        <p:nvPicPr>
          <p:cNvPr id="22" name="Picture 21"/>
          <p:cNvPicPr>
            <a:picLocks noChangeAspect="1"/>
          </p:cNvPicPr>
          <p:nvPr/>
        </p:nvPicPr>
        <p:blipFill>
          <a:blip r:embed="rId6"/>
          <a:stretch>
            <a:fillRect/>
          </a:stretch>
        </p:blipFill>
        <p:spPr>
          <a:xfrm>
            <a:off x="10995454" y="5142617"/>
            <a:ext cx="838200" cy="1495059"/>
          </a:xfrm>
          <a:prstGeom prst="rect">
            <a:avLst/>
          </a:prstGeom>
        </p:spPr>
      </p:pic>
      <p:pic>
        <p:nvPicPr>
          <p:cNvPr id="23" name="Picture 22"/>
          <p:cNvPicPr>
            <a:picLocks noChangeAspect="1"/>
          </p:cNvPicPr>
          <p:nvPr/>
        </p:nvPicPr>
        <p:blipFill rotWithShape="1">
          <a:blip r:embed="rId7"/>
          <a:srcRect r="74000" b="42638"/>
          <a:stretch/>
        </p:blipFill>
        <p:spPr>
          <a:xfrm>
            <a:off x="4953000" y="4074214"/>
            <a:ext cx="1657350" cy="1781175"/>
          </a:xfrm>
          <a:prstGeom prst="rect">
            <a:avLst/>
          </a:prstGeom>
        </p:spPr>
      </p:pic>
      <p:pic>
        <p:nvPicPr>
          <p:cNvPr id="24" name="Picture 23"/>
          <p:cNvPicPr>
            <a:picLocks noChangeAspect="1"/>
          </p:cNvPicPr>
          <p:nvPr/>
        </p:nvPicPr>
        <p:blipFill rotWithShape="1">
          <a:blip r:embed="rId7"/>
          <a:srcRect l="26000" r="48666" b="42638"/>
          <a:stretch/>
        </p:blipFill>
        <p:spPr>
          <a:xfrm>
            <a:off x="7072578" y="4252030"/>
            <a:ext cx="1447800" cy="1781175"/>
          </a:xfrm>
          <a:prstGeom prst="rect">
            <a:avLst/>
          </a:prstGeom>
        </p:spPr>
      </p:pic>
      <p:pic>
        <p:nvPicPr>
          <p:cNvPr id="25" name="Picture 24"/>
          <p:cNvPicPr>
            <a:picLocks noChangeAspect="1"/>
          </p:cNvPicPr>
          <p:nvPr/>
        </p:nvPicPr>
        <p:blipFill rotWithShape="1">
          <a:blip r:embed="rId7"/>
          <a:srcRect l="51333" t="921" r="23333" b="45091"/>
          <a:stretch/>
        </p:blipFill>
        <p:spPr>
          <a:xfrm>
            <a:off x="8919176" y="4572000"/>
            <a:ext cx="1447800" cy="1676400"/>
          </a:xfrm>
          <a:prstGeom prst="rect">
            <a:avLst/>
          </a:prstGeom>
        </p:spPr>
      </p:pic>
    </p:spTree>
    <p:extLst>
      <p:ext uri="{BB962C8B-B14F-4D97-AF65-F5344CB8AC3E}">
        <p14:creationId xmlns:p14="http://schemas.microsoft.com/office/powerpoint/2010/main" val="721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in)">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ircle(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ircle(in)">
                                      <p:cBhvr>
                                        <p:cTn id="47" dur="2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circle(in)">
                                      <p:cBhvr>
                                        <p:cTn id="52" dur="20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circle(in)">
                                      <p:cBhvr>
                                        <p:cTn id="57" dur="20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circle(in)">
                                      <p:cBhvr>
                                        <p:cTn id="6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sp>
        <p:nvSpPr>
          <p:cNvPr id="5" name="Cloud 4"/>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Cloud 5"/>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Cloud 6"/>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1026535" y="745942"/>
            <a:ext cx="2069301" cy="3449346"/>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9328548" y="1082357"/>
            <a:ext cx="2069301" cy="344934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50926" b="90000" l="11485" r="49768">
                        <a14:foregroundMark x1="36543" y1="66204" x2="36195" y2="70926"/>
                        <a14:foregroundMark x1="30626" y1="66204" x2="32831" y2="69815"/>
                        <a14:foregroundMark x1="36775" y1="64907" x2="38631" y2="67315"/>
                        <a14:foregroundMark x1="35151" y1="68796" x2="35499" y2="71944"/>
                        <a14:foregroundMark x1="34919" y1="68796" x2="34339" y2="73056"/>
                        <a14:foregroundMark x1="38399" y1="69630" x2="35731" y2="71759"/>
                        <a14:foregroundMark x1="21346" y1="62222" x2="21346" y2="62222"/>
                        <a14:foregroundMark x1="22390" y1="87870" x2="20302" y2="89537"/>
                        <a14:foregroundMark x1="29814" y1="86574" x2="30626" y2="88704"/>
                      </a14:backgroundRemoval>
                    </a14:imgEffect>
                  </a14:imgLayer>
                </a14:imgProps>
              </a:ext>
              <a:ext uri="{28A0092B-C50C-407E-A947-70E740481C1C}">
                <a14:useLocalDpi xmlns:a14="http://schemas.microsoft.com/office/drawing/2010/main" val="0"/>
              </a:ext>
            </a:extLst>
          </a:blip>
          <a:srcRect l="12658" t="50548" r="50000" b="8685"/>
          <a:stretch/>
        </p:blipFill>
        <p:spPr>
          <a:xfrm>
            <a:off x="2400164" y="1957258"/>
            <a:ext cx="1707626" cy="2335688"/>
          </a:xfrm>
          <a:prstGeom prst="rect">
            <a:avLst/>
          </a:prstGeom>
        </p:spPr>
      </p:pic>
      <p:sp>
        <p:nvSpPr>
          <p:cNvPr id="13" name="Oval 12">
            <a:hlinkClick r:id="rId9" action="ppaction://hlinksldjump"/>
          </p:cNvPr>
          <p:cNvSpPr/>
          <p:nvPr/>
        </p:nvSpPr>
        <p:spPr>
          <a:xfrm>
            <a:off x="2287777"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1</a:t>
            </a:r>
          </a:p>
        </p:txBody>
      </p:sp>
      <p:pic>
        <p:nvPicPr>
          <p:cNvPr id="14"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7500" b="97143" l="34750" r="55875">
                        <a14:foregroundMark x1="44125" y1="71964" x2="44500" y2="75357"/>
                        <a14:foregroundMark x1="43125" y1="71786" x2="43125" y2="75536"/>
                        <a14:foregroundMark x1="43000" y1="77143" x2="44500" y2="85357"/>
                        <a14:foregroundMark x1="42750" y1="81429" x2="43125" y2="85536"/>
                        <a14:foregroundMark x1="42500" y1="81786" x2="42250" y2="83393"/>
                        <a14:foregroundMark x1="36750" y1="68214" x2="41000" y2="74107"/>
                        <a14:foregroundMark x1="49125" y1="79643" x2="54750" y2="83393"/>
                        <a14:foregroundMark x1="45375" y1="73036" x2="45375" y2="75536"/>
                        <a14:foregroundMark x1="49000" y1="90714" x2="52875" y2="94643"/>
                        <a14:foregroundMark x1="45750" y1="90536" x2="46750" y2="91607"/>
                        <a14:foregroundMark x1="47250" y1="92321" x2="47875" y2="93571"/>
                        <a14:foregroundMark x1="52750" y1="94643" x2="52625" y2="96786"/>
                        <a14:foregroundMark x1="48125" y1="92321" x2="48000" y2="93036"/>
                        <a14:foregroundMark x1="53125" y1="84643" x2="53125" y2="85000"/>
                        <a14:backgroundMark x1="53000" y1="72500" x2="55500" y2="80536"/>
                        <a14:backgroundMark x1="51500" y1="74643" x2="53875" y2="79643"/>
                        <a14:backgroundMark x1="53875" y1="79643" x2="53875" y2="79643"/>
                        <a14:backgroundMark x1="50250" y1="75179" x2="52000" y2="78929"/>
                        <a14:backgroundMark x1="53000" y1="80536" x2="54125" y2="81071"/>
                        <a14:backgroundMark x1="49875" y1="80893" x2="51000" y2="86607"/>
                        <a14:backgroundMark x1="51000" y1="86607" x2="51000" y2="86607"/>
                        <a14:backgroundMark x1="49125" y1="80893" x2="49250" y2="82500"/>
                        <a14:backgroundMark x1="48250" y1="81071" x2="49750" y2="82679"/>
                        <a14:backgroundMark x1="38625" y1="76786" x2="41000" y2="87500"/>
                        <a14:backgroundMark x1="36125" y1="75179" x2="37875" y2="81964"/>
                        <a14:backgroundMark x1="39750" y1="77500" x2="42250" y2="83214"/>
                        <a14:backgroundMark x1="41625" y1="79286" x2="40875" y2="81607"/>
                        <a14:backgroundMark x1="39750" y1="76071" x2="41375" y2="78571"/>
                        <a14:backgroundMark x1="35625" y1="66964" x2="35625" y2="69107"/>
                        <a14:backgroundMark x1="39250" y1="67321" x2="39875" y2="71607"/>
                        <a14:backgroundMark x1="39250" y1="74821" x2="39750" y2="75536"/>
                        <a14:backgroundMark x1="52750" y1="96786" x2="53250" y2="96964"/>
                        <a14:backgroundMark x1="50375" y1="81607" x2="51250" y2="83393"/>
                        <a14:backgroundMark x1="49875" y1="59643" x2="53250" y2="63929"/>
                        <a14:backgroundMark x1="52375" y1="64643" x2="52000" y2="73571"/>
                        <a14:backgroundMark x1="51625" y1="64286" x2="51625" y2="66071"/>
                        <a14:backgroundMark x1="51625" y1="83571" x2="51875" y2="85536"/>
                        <a14:backgroundMark x1="49125" y1="83393" x2="49250" y2="85357"/>
                        <a14:backgroundMark x1="42125" y1="78571" x2="41625" y2="78393"/>
                        <a14:backgroundMark x1="39000" y1="77857" x2="39000" y2="87143"/>
                        <a14:backgroundMark x1="37750" y1="78750" x2="37750" y2="89107"/>
                        <a14:backgroundMark x1="51875" y1="68929" x2="51500" y2="69464"/>
                        <a14:backgroundMark x1="53250" y1="80893" x2="52250" y2="80179"/>
                        <a14:backgroundMark x1="36125" y1="70000" x2="35625" y2="69464"/>
                        <a14:backgroundMark x1="36875" y1="70179" x2="36500" y2="69643"/>
                        <a14:backgroundMark x1="51625" y1="82500" x2="50000" y2="80714"/>
                        <a14:backgroundMark x1="49750" y1="80536" x2="49125" y2="80179"/>
                        <a14:backgroundMark x1="48125" y1="80893" x2="47875" y2="80179"/>
                        <a14:backgroundMark x1="39125" y1="69464" x2="39375" y2="70000"/>
                      </a14:backgroundRemoval>
                    </a14:imgEffect>
                  </a14:imgLayer>
                </a14:imgProps>
              </a:ext>
              <a:ext uri="{28A0092B-C50C-407E-A947-70E740481C1C}">
                <a14:useLocalDpi xmlns:a14="http://schemas.microsoft.com/office/drawing/2010/main" val="0"/>
              </a:ext>
            </a:extLst>
          </a:blip>
          <a:srcRect l="34700" t="58264" r="44166" b="2534"/>
          <a:stretch/>
        </p:blipFill>
        <p:spPr bwMode="auto">
          <a:xfrm flipH="1">
            <a:off x="1750395" y="4054167"/>
            <a:ext cx="1568764" cy="209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 14">
            <a:hlinkClick r:id="rId9" action="ppaction://hlinksldjump"/>
          </p:cNvPr>
          <p:cNvSpPr/>
          <p:nvPr/>
        </p:nvSpPr>
        <p:spPr>
          <a:xfrm>
            <a:off x="420043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pic>
        <p:nvPicPr>
          <p:cNvPr id="16" name="Picture 1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896" b="100000" l="51846" r="99077">
                        <a14:foregroundMark x1="72308" y1="40143" x2="81846" y2="82258"/>
                        <a14:foregroundMark x1="68462" y1="45520" x2="72308" y2="60932"/>
                        <a14:foregroundMark x1="77385" y1="31541" x2="79231" y2="58602"/>
                        <a14:foregroundMark x1="69846" y1="42473" x2="70308" y2="51613"/>
                        <a14:foregroundMark x1="67846" y1="22222" x2="64462" y2="30466"/>
                        <a14:foregroundMark x1="60308" y1="28136" x2="58000" y2="32616"/>
                        <a14:foregroundMark x1="77077" y1="22222" x2="76769" y2="30108"/>
                        <a14:foregroundMark x1="60154" y1="28853" x2="59692" y2="31183"/>
                        <a14:foregroundMark x1="60308" y1="31362" x2="58769" y2="33513"/>
                        <a14:foregroundMark x1="76462" y1="43011" x2="76462" y2="47133"/>
                        <a14:foregroundMark x1="67692" y1="44086" x2="66769" y2="51792"/>
                        <a14:foregroundMark x1="69231" y1="43548" x2="63846" y2="48029"/>
                        <a14:foregroundMark x1="80462" y1="44624" x2="85385" y2="50000"/>
                        <a14:foregroundMark x1="83538" y1="60932" x2="83538" y2="62366"/>
                        <a14:foregroundMark x1="66462" y1="60394" x2="67846" y2="64695"/>
                        <a14:foregroundMark x1="71385" y1="81900" x2="71077" y2="91935"/>
                        <a14:foregroundMark x1="82154" y1="81004" x2="83846" y2="90502"/>
                        <a14:foregroundMark x1="80923" y1="89606" x2="80462" y2="91219"/>
                        <a14:foregroundMark x1="68923" y1="88889" x2="67231" y2="92115"/>
                        <a14:foregroundMark x1="70923" y1="92652" x2="68000" y2="93907"/>
                        <a14:foregroundMark x1="85538" y1="90143" x2="80462" y2="93548"/>
                        <a14:foregroundMark x1="80154" y1="93907" x2="78154" y2="93548"/>
                        <a14:foregroundMark x1="80923" y1="93907" x2="78462" y2="93548"/>
                        <a14:foregroundMark x1="75077" y1="35305" x2="74769" y2="52688"/>
                        <a14:foregroundMark x1="69692" y1="34229" x2="79231" y2="40681"/>
                        <a14:foregroundMark x1="73385" y1="32975" x2="75077" y2="39785"/>
                        <a14:foregroundMark x1="70568" y1="62076" x2="70568" y2="81038"/>
                        <a14:foregroundMark x1="77453" y1="43713" x2="83305" y2="54691"/>
                        <a14:foregroundMark x1="77625" y1="48703" x2="75043" y2="55888"/>
                        <a14:foregroundMark x1="70568" y1="43114" x2="73666" y2="47305"/>
                        <a14:foregroundMark x1="65060" y1="48703" x2="65577" y2="51497"/>
                        <a14:foregroundMark x1="79518" y1="23752" x2="76592" y2="29940"/>
                        <a14:foregroundMark x1="71601" y1="79840" x2="72806" y2="87425"/>
                        <a14:foregroundMark x1="83133" y1="44511" x2="83649" y2="47305"/>
                      </a14:backgroundRemoval>
                    </a14:imgEffect>
                  </a14:imgLayer>
                </a14:imgProps>
              </a:ext>
              <a:ext uri="{28A0092B-C50C-407E-A947-70E740481C1C}">
                <a14:useLocalDpi xmlns:a14="http://schemas.microsoft.com/office/drawing/2010/main" val="0"/>
              </a:ext>
            </a:extLst>
          </a:blip>
          <a:srcRect l="51272"/>
          <a:stretch/>
        </p:blipFill>
        <p:spPr>
          <a:xfrm>
            <a:off x="3759616" y="4097316"/>
            <a:ext cx="1180327" cy="2079424"/>
          </a:xfrm>
          <a:prstGeom prst="rect">
            <a:avLst/>
          </a:prstGeom>
        </p:spPr>
      </p:pic>
      <p:sp>
        <p:nvSpPr>
          <p:cNvPr id="17" name="Oval 16">
            <a:hlinkClick r:id="rId14" action="ppaction://hlinksldjump"/>
          </p:cNvPr>
          <p:cNvSpPr/>
          <p:nvPr/>
        </p:nvSpPr>
        <p:spPr>
          <a:xfrm>
            <a:off x="5889955"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3</a:t>
            </a:r>
          </a:p>
        </p:txBody>
      </p:sp>
      <p:pic>
        <p:nvPicPr>
          <p:cNvPr id="18" name="Picture 17"/>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613" b="100000" l="769" r="52000">
                        <a14:foregroundMark x1="32615" y1="45161" x2="32615" y2="85663"/>
                        <a14:foregroundMark x1="22462" y1="47849" x2="27385" y2="59140"/>
                        <a14:foregroundMark x1="7231" y1="55197" x2="20923" y2="56631"/>
                        <a14:foregroundMark x1="22923" y1="47491" x2="16769" y2="53943"/>
                        <a14:foregroundMark x1="26462" y1="47670" x2="26462" y2="67204"/>
                        <a14:foregroundMark x1="24615" y1="56272" x2="24462" y2="66308"/>
                        <a14:foregroundMark x1="35846" y1="25627" x2="32308" y2="38172"/>
                        <a14:foregroundMark x1="24000" y1="24373" x2="20462" y2="30645"/>
                        <a14:foregroundMark x1="30923" y1="84767" x2="26000" y2="92115"/>
                        <a14:foregroundMark x1="31692" y1="86738" x2="29846" y2="94265"/>
                        <a14:foregroundMark x1="23231" y1="90681" x2="26462" y2="95341"/>
                        <a14:foregroundMark x1="24615" y1="90323" x2="27692" y2="90323"/>
                        <a14:foregroundMark x1="23385" y1="94444" x2="27231" y2="95520"/>
                        <a14:foregroundMark x1="40615" y1="84409" x2="43077" y2="94982"/>
                        <a14:foregroundMark x1="44923" y1="89247" x2="44615" y2="95341"/>
                        <a14:foregroundMark x1="41385" y1="91039" x2="40462" y2="94982"/>
                        <a14:foregroundMark x1="41385" y1="96057" x2="44462" y2="95520"/>
                        <a14:foregroundMark x1="39538" y1="51075" x2="39692" y2="56452"/>
                      </a14:backgroundRemoval>
                    </a14:imgEffect>
                  </a14:imgLayer>
                </a14:imgProps>
              </a:ext>
              <a:ext uri="{28A0092B-C50C-407E-A947-70E740481C1C}">
                <a14:useLocalDpi xmlns:a14="http://schemas.microsoft.com/office/drawing/2010/main" val="0"/>
              </a:ext>
            </a:extLst>
          </a:blip>
          <a:srcRect t="1799" r="48492"/>
          <a:stretch/>
        </p:blipFill>
        <p:spPr>
          <a:xfrm>
            <a:off x="5076823" y="3906590"/>
            <a:ext cx="1387041" cy="2270151"/>
          </a:xfrm>
          <a:prstGeom prst="rect">
            <a:avLst/>
          </a:prstGeom>
        </p:spPr>
      </p:pic>
      <p:pic>
        <p:nvPicPr>
          <p:cNvPr id="19"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7635702" y="5959325"/>
            <a:ext cx="1777433" cy="66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19">
            <a:hlinkClick r:id="rId19" action="ppaction://hlinksldjump"/>
          </p:cNvPr>
          <p:cNvSpPr/>
          <p:nvPr/>
        </p:nvSpPr>
        <p:spPr>
          <a:xfrm>
            <a:off x="766049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4</a:t>
            </a:r>
          </a:p>
        </p:txBody>
      </p:sp>
      <p:pic>
        <p:nvPicPr>
          <p:cNvPr id="21" name="Picture 2"/>
          <p:cNvPicPr>
            <a:picLocks noChangeAspect="1" noChangeArrowheads="1"/>
          </p:cNvPicPr>
          <p:nvPr/>
        </p:nvPicPr>
        <p:blipFill rotWithShape="1">
          <a:blip r:embed="rId20">
            <a:extLst>
              <a:ext uri="{BEBA8EAE-BF5A-486C-A8C5-ECC9F3942E4B}">
                <a14:imgProps xmlns:a14="http://schemas.microsoft.com/office/drawing/2010/main">
                  <a14:imgLayer r:embed="rId11">
                    <a14:imgEffect>
                      <a14:backgroundRemoval t="58750" b="98750" l="15750" r="34625">
                        <a14:foregroundMark x1="27750" y1="92679" x2="33250" y2="94821"/>
                        <a14:foregroundMark x1="21625" y1="91429" x2="25625" y2="96786"/>
                        <a14:foregroundMark x1="24375" y1="71429" x2="24375" y2="76250"/>
                        <a14:foregroundMark x1="25125" y1="94107" x2="25625" y2="96964"/>
                        <a14:foregroundMark x1="31500" y1="92500" x2="32750" y2="93393"/>
                        <a14:backgroundMark x1="18500" y1="73571" x2="20000" y2="76964"/>
                        <a14:backgroundMark x1="26000" y1="77143" x2="31000" y2="76429"/>
                        <a14:backgroundMark x1="28500" y1="60357" x2="32750" y2="62679"/>
                        <a14:backgroundMark x1="21500" y1="60536" x2="22750" y2="60357"/>
                        <a14:backgroundMark x1="28000" y1="60000" x2="28875" y2="61964"/>
                        <a14:backgroundMark x1="31125" y1="59643" x2="31500" y2="62857"/>
                        <a14:backgroundMark x1="20250" y1="61964" x2="18625" y2="63393"/>
                        <a14:backgroundMark x1="22500" y1="76786" x2="23875" y2="77143"/>
                        <a14:backgroundMark x1="25250" y1="77321" x2="26250" y2="76429"/>
                      </a14:backgroundRemoval>
                    </a14:imgEffect>
                  </a14:imgLayer>
                </a14:imgProps>
              </a:ext>
              <a:ext uri="{28A0092B-C50C-407E-A947-70E740481C1C}">
                <a14:useLocalDpi xmlns:a14="http://schemas.microsoft.com/office/drawing/2010/main" val="0"/>
              </a:ext>
            </a:extLst>
          </a:blip>
          <a:srcRect l="15388" t="59020" r="65179" b="1218"/>
          <a:stretch/>
        </p:blipFill>
        <p:spPr bwMode="auto">
          <a:xfrm>
            <a:off x="7116099" y="3948182"/>
            <a:ext cx="1144913" cy="208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a:hlinkClick r:id="rId21" action="ppaction://hlinksldjump"/>
          </p:cNvPr>
          <p:cNvSpPr/>
          <p:nvPr/>
        </p:nvSpPr>
        <p:spPr>
          <a:xfrm>
            <a:off x="9233807" y="62372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5</a:t>
            </a:r>
          </a:p>
        </p:txBody>
      </p:sp>
      <p:pic>
        <p:nvPicPr>
          <p:cNvPr id="23" name="Picture 22"/>
          <p:cNvPicPr>
            <a:picLocks noChangeAspect="1"/>
          </p:cNvPicPr>
          <p:nvPr/>
        </p:nvPicPr>
        <p:blipFill rotWithShape="1">
          <a:blip r:embed="rId22">
            <a:extLst>
              <a:ext uri="{BEBA8EAE-BF5A-486C-A8C5-ECC9F3942E4B}">
                <a14:imgProps xmlns:a14="http://schemas.microsoft.com/office/drawing/2010/main">
                  <a14:imgLayer r:embed="rId8">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flipH="1">
            <a:off x="8042976" y="2245339"/>
            <a:ext cx="1495553" cy="2232501"/>
          </a:xfrm>
          <a:prstGeom prst="rect">
            <a:avLst/>
          </a:prstGeom>
        </p:spPr>
      </p:pic>
      <p:pic>
        <p:nvPicPr>
          <p:cNvPr id="24" name="Picture 3"/>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0" b="92778" l="1286" r="97000">
                        <a14:foregroundMark x1="25429" y1="36852" x2="58857" y2="39444"/>
                        <a14:foregroundMark x1="48429" y1="42593" x2="46143" y2="55556"/>
                        <a14:foregroundMark x1="34286" y1="42593" x2="34714" y2="57963"/>
                        <a14:foregroundMark x1="31000" y1="37593" x2="30571" y2="52685"/>
                        <a14:foregroundMark x1="33571" y1="34722" x2="43571" y2="34722"/>
                        <a14:foregroundMark x1="38429" y1="74815" x2="62571" y2="85370"/>
                        <a14:foregroundMark x1="47714" y1="82963" x2="37000" y2="90185"/>
                        <a14:foregroundMark x1="55429" y1="86111" x2="53571" y2="90648"/>
                        <a14:foregroundMark x1="19143" y1="42593" x2="32429" y2="38241"/>
                      </a14:backgroundRemoval>
                    </a14:imgEffect>
                  </a14:imgLayer>
                </a14:imgProps>
              </a:ext>
              <a:ext uri="{28A0092B-C50C-407E-A947-70E740481C1C}">
                <a14:useLocalDpi xmlns:a14="http://schemas.microsoft.com/office/drawing/2010/main" val="0"/>
              </a:ext>
            </a:extLst>
          </a:blip>
          <a:srcRect r="9469"/>
          <a:stretch/>
        </p:blipFill>
        <p:spPr bwMode="auto">
          <a:xfrm>
            <a:off x="8628742" y="3805005"/>
            <a:ext cx="1568787" cy="252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nvPicPr>
        <p:blipFill rotWithShape="1">
          <a:blip r:embed="rId25">
            <a:extLst>
              <a:ext uri="{BEBA8EAE-BF5A-486C-A8C5-ECC9F3942E4B}">
                <a14:imgProps xmlns:a14="http://schemas.microsoft.com/office/drawing/2010/main">
                  <a14:imgLayer r:embed="rId8">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flipH="1">
            <a:off x="3925600" y="2099078"/>
            <a:ext cx="1477868" cy="2096210"/>
          </a:xfrm>
          <a:prstGeom prst="rect">
            <a:avLst/>
          </a:prstGeom>
        </p:spPr>
      </p:pic>
      <p:pic>
        <p:nvPicPr>
          <p:cNvPr id="26" name="Picture 25"/>
          <p:cNvPicPr>
            <a:picLocks noChangeAspect="1"/>
          </p:cNvPicPr>
          <p:nvPr/>
        </p:nvPicPr>
        <p:blipFill rotWithShape="1">
          <a:blip r:embed="rId26">
            <a:extLst>
              <a:ext uri="{BEBA8EAE-BF5A-486C-A8C5-ECC9F3942E4B}">
                <a14:imgProps xmlns:a14="http://schemas.microsoft.com/office/drawing/2010/main">
                  <a14:imgLayer r:embed="rId8">
                    <a14:imgEffect>
                      <a14:backgroundRemoval t="13241" b="57130" l="66705" r="100000">
                        <a14:foregroundMark x1="71578" y1="24444" x2="69838" y2="25370"/>
                        <a14:foregroundMark x1="82947" y1="54074" x2="82715" y2="55093"/>
                        <a14:foregroundMark x1="98028" y1="48148" x2="99884" y2="47778"/>
                        <a14:foregroundMark x1="98028" y1="46296" x2="99072" y2="46852"/>
                        <a14:foregroundMark x1="96984" y1="45648" x2="97912" y2="46111"/>
                        <a14:foregroundMark x1="68794" y1="35278" x2="66705" y2="35556"/>
                      </a14:backgroundRemoval>
                    </a14:imgEffect>
                  </a14:imgLayer>
                </a14:imgProps>
              </a:ext>
              <a:ext uri="{28A0092B-C50C-407E-A947-70E740481C1C}">
                <a14:useLocalDpi xmlns:a14="http://schemas.microsoft.com/office/drawing/2010/main" val="0"/>
              </a:ext>
            </a:extLst>
          </a:blip>
          <a:srcRect l="68286" t="13514" b="42181"/>
          <a:stretch/>
        </p:blipFill>
        <p:spPr>
          <a:xfrm>
            <a:off x="5420803" y="1866190"/>
            <a:ext cx="1350392" cy="2363620"/>
          </a:xfrm>
          <a:prstGeom prst="rect">
            <a:avLst/>
          </a:prstGeom>
        </p:spPr>
      </p:pic>
      <p:pic>
        <p:nvPicPr>
          <p:cNvPr id="27" name="Picture 26"/>
          <p:cNvPicPr>
            <a:picLocks noChangeAspect="1"/>
          </p:cNvPicPr>
          <p:nvPr/>
        </p:nvPicPr>
        <p:blipFill rotWithShape="1">
          <a:blip r:embed="rId27">
            <a:extLst>
              <a:ext uri="{BEBA8EAE-BF5A-486C-A8C5-ECC9F3942E4B}">
                <a14:imgProps xmlns:a14="http://schemas.microsoft.com/office/drawing/2010/main">
                  <a14:imgLayer r:embed="rId8">
                    <a14:imgEffect>
                      <a14:backgroundRemoval t="15185" b="55000" l="0" r="31090">
                        <a14:foregroundMark x1="12877" y1="33981" x2="16009" y2="36389"/>
                        <a14:foregroundMark x1="3480" y1="26852" x2="1624" y2="26759"/>
                        <a14:foregroundMark x1="9629" y1="49444" x2="15661" y2="52407"/>
                        <a14:foregroundMark x1="14965" y1="50370" x2="16125" y2="52870"/>
                        <a14:foregroundMark x1="19722" y1="49907" x2="26102" y2="51481"/>
                        <a14:foregroundMark x1="24826" y1="49537" x2="25986" y2="51481"/>
                        <a14:foregroundMark x1="26218" y1="51574" x2="27030" y2="52778"/>
                        <a14:foregroundMark x1="16241" y1="53056" x2="15893" y2="53981"/>
                      </a14:backgroundRemoval>
                    </a14:imgEffect>
                  </a14:imgLayer>
                </a14:imgProps>
              </a:ext>
              <a:ext uri="{28A0092B-C50C-407E-A947-70E740481C1C}">
                <a14:useLocalDpi xmlns:a14="http://schemas.microsoft.com/office/drawing/2010/main" val="0"/>
              </a:ext>
            </a:extLst>
          </a:blip>
          <a:srcRect t="16040" r="69035" b="45401"/>
          <a:stretch/>
        </p:blipFill>
        <p:spPr>
          <a:xfrm>
            <a:off x="6839288" y="1795386"/>
            <a:ext cx="1447800" cy="2258780"/>
          </a:xfrm>
          <a:prstGeom prst="rect">
            <a:avLst/>
          </a:prstGeom>
        </p:spPr>
      </p:pic>
      <p:pic>
        <p:nvPicPr>
          <p:cNvPr id="28"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6042875" y="6018992"/>
            <a:ext cx="1592826" cy="59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4367951" y="6136758"/>
            <a:ext cx="1522005" cy="56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2628106" y="6150403"/>
            <a:ext cx="1320249" cy="49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947897" y="6041309"/>
            <a:ext cx="1777433" cy="66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617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500" fill="hold"/>
                                        <p:tgtEl>
                                          <p:spTgt spid="12"/>
                                        </p:tgtEl>
                                        <p:attrNameLst>
                                          <p:attrName>ppt_w</p:attrName>
                                        </p:attrNameLst>
                                      </p:cBhvr>
                                      <p:tavLst>
                                        <p:tav tm="0">
                                          <p:val>
                                            <p:fltVal val="0"/>
                                          </p:val>
                                        </p:tav>
                                        <p:tav tm="100000">
                                          <p:val>
                                            <p:strVal val="#ppt_w"/>
                                          </p:val>
                                        </p:tav>
                                      </p:tavLst>
                                    </p:anim>
                                    <p:anim calcmode="lin" valueType="num">
                                      <p:cBhvr>
                                        <p:cTn id="8" dur="1500" fill="hold"/>
                                        <p:tgtEl>
                                          <p:spTgt spid="12"/>
                                        </p:tgtEl>
                                        <p:attrNameLst>
                                          <p:attrName>ppt_h</p:attrName>
                                        </p:attrNameLst>
                                      </p:cBhvr>
                                      <p:tavLst>
                                        <p:tav tm="0">
                                          <p:val>
                                            <p:fltVal val="0"/>
                                          </p:val>
                                        </p:tav>
                                        <p:tav tm="100000">
                                          <p:val>
                                            <p:strVal val="#ppt_h"/>
                                          </p:val>
                                        </p:tav>
                                      </p:tavLst>
                                    </p:anim>
                                    <p:animEffect transition="in" filter="fade">
                                      <p:cBhvr>
                                        <p:cTn id="9" dur="1500"/>
                                        <p:tgtEl>
                                          <p:spTgt spid="12"/>
                                        </p:tgtEl>
                                      </p:cBhvr>
                                    </p:animEffect>
                                  </p:childTnLst>
                                </p:cTn>
                              </p:par>
                              <p:par>
                                <p:cTn id="10" presetID="32" presetClass="emph" presetSubtype="0" repeatCount="indefinite" fill="hold" nodeType="withEffect">
                                  <p:stCondLst>
                                    <p:cond delay="0"/>
                                  </p:stCondLst>
                                  <p:childTnLst>
                                    <p:animRot by="120000">
                                      <p:cBhvr>
                                        <p:cTn id="11" dur="150" fill="hold">
                                          <p:stCondLst>
                                            <p:cond delay="0"/>
                                          </p:stCondLst>
                                        </p:cTn>
                                        <p:tgtEl>
                                          <p:spTgt spid="14"/>
                                        </p:tgtEl>
                                        <p:attrNameLst>
                                          <p:attrName>r</p:attrName>
                                        </p:attrNameLst>
                                      </p:cBhvr>
                                    </p:animRot>
                                    <p:animRot by="-240000">
                                      <p:cBhvr>
                                        <p:cTn id="12" dur="300" fill="hold">
                                          <p:stCondLst>
                                            <p:cond delay="300"/>
                                          </p:stCondLst>
                                        </p:cTn>
                                        <p:tgtEl>
                                          <p:spTgt spid="14"/>
                                        </p:tgtEl>
                                        <p:attrNameLst>
                                          <p:attrName>r</p:attrName>
                                        </p:attrNameLst>
                                      </p:cBhvr>
                                    </p:animRot>
                                    <p:animRot by="240000">
                                      <p:cBhvr>
                                        <p:cTn id="13" dur="300" fill="hold">
                                          <p:stCondLst>
                                            <p:cond delay="600"/>
                                          </p:stCondLst>
                                        </p:cTn>
                                        <p:tgtEl>
                                          <p:spTgt spid="14"/>
                                        </p:tgtEl>
                                        <p:attrNameLst>
                                          <p:attrName>r</p:attrName>
                                        </p:attrNameLst>
                                      </p:cBhvr>
                                    </p:animRot>
                                    <p:animRot by="-240000">
                                      <p:cBhvr>
                                        <p:cTn id="14" dur="300" fill="hold">
                                          <p:stCondLst>
                                            <p:cond delay="900"/>
                                          </p:stCondLst>
                                        </p:cTn>
                                        <p:tgtEl>
                                          <p:spTgt spid="14"/>
                                        </p:tgtEl>
                                        <p:attrNameLst>
                                          <p:attrName>r</p:attrName>
                                        </p:attrNameLst>
                                      </p:cBhvr>
                                    </p:animRot>
                                    <p:animRot by="120000">
                                      <p:cBhvr>
                                        <p:cTn id="15" dur="300" fill="hold">
                                          <p:stCondLst>
                                            <p:cond delay="1200"/>
                                          </p:stCondLst>
                                        </p:cTn>
                                        <p:tgtEl>
                                          <p:spTgt spid="14"/>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50" fill="hold">
                                          <p:stCondLst>
                                            <p:cond delay="0"/>
                                          </p:stCondLst>
                                        </p:cTn>
                                        <p:tgtEl>
                                          <p:spTgt spid="16"/>
                                        </p:tgtEl>
                                        <p:attrNameLst>
                                          <p:attrName>r</p:attrName>
                                        </p:attrNameLst>
                                      </p:cBhvr>
                                    </p:animRot>
                                    <p:animRot by="-240000">
                                      <p:cBhvr>
                                        <p:cTn id="18" dur="300" fill="hold">
                                          <p:stCondLst>
                                            <p:cond delay="300"/>
                                          </p:stCondLst>
                                        </p:cTn>
                                        <p:tgtEl>
                                          <p:spTgt spid="16"/>
                                        </p:tgtEl>
                                        <p:attrNameLst>
                                          <p:attrName>r</p:attrName>
                                        </p:attrNameLst>
                                      </p:cBhvr>
                                    </p:animRot>
                                    <p:animRot by="240000">
                                      <p:cBhvr>
                                        <p:cTn id="19" dur="300" fill="hold">
                                          <p:stCondLst>
                                            <p:cond delay="600"/>
                                          </p:stCondLst>
                                        </p:cTn>
                                        <p:tgtEl>
                                          <p:spTgt spid="16"/>
                                        </p:tgtEl>
                                        <p:attrNameLst>
                                          <p:attrName>r</p:attrName>
                                        </p:attrNameLst>
                                      </p:cBhvr>
                                    </p:animRot>
                                    <p:animRot by="-240000">
                                      <p:cBhvr>
                                        <p:cTn id="20" dur="300" fill="hold">
                                          <p:stCondLst>
                                            <p:cond delay="900"/>
                                          </p:stCondLst>
                                        </p:cTn>
                                        <p:tgtEl>
                                          <p:spTgt spid="16"/>
                                        </p:tgtEl>
                                        <p:attrNameLst>
                                          <p:attrName>r</p:attrName>
                                        </p:attrNameLst>
                                      </p:cBhvr>
                                    </p:animRot>
                                    <p:animRot by="120000">
                                      <p:cBhvr>
                                        <p:cTn id="21" dur="300" fill="hold">
                                          <p:stCondLst>
                                            <p:cond delay="1200"/>
                                          </p:stCondLst>
                                        </p:cTn>
                                        <p:tgtEl>
                                          <p:spTgt spid="16"/>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50" fill="hold">
                                          <p:stCondLst>
                                            <p:cond delay="0"/>
                                          </p:stCondLst>
                                        </p:cTn>
                                        <p:tgtEl>
                                          <p:spTgt spid="18"/>
                                        </p:tgtEl>
                                        <p:attrNameLst>
                                          <p:attrName>r</p:attrName>
                                        </p:attrNameLst>
                                      </p:cBhvr>
                                    </p:animRot>
                                    <p:animRot by="-240000">
                                      <p:cBhvr>
                                        <p:cTn id="24" dur="300" fill="hold">
                                          <p:stCondLst>
                                            <p:cond delay="300"/>
                                          </p:stCondLst>
                                        </p:cTn>
                                        <p:tgtEl>
                                          <p:spTgt spid="18"/>
                                        </p:tgtEl>
                                        <p:attrNameLst>
                                          <p:attrName>r</p:attrName>
                                        </p:attrNameLst>
                                      </p:cBhvr>
                                    </p:animRot>
                                    <p:animRot by="240000">
                                      <p:cBhvr>
                                        <p:cTn id="25" dur="300" fill="hold">
                                          <p:stCondLst>
                                            <p:cond delay="600"/>
                                          </p:stCondLst>
                                        </p:cTn>
                                        <p:tgtEl>
                                          <p:spTgt spid="18"/>
                                        </p:tgtEl>
                                        <p:attrNameLst>
                                          <p:attrName>r</p:attrName>
                                        </p:attrNameLst>
                                      </p:cBhvr>
                                    </p:animRot>
                                    <p:animRot by="-240000">
                                      <p:cBhvr>
                                        <p:cTn id="26" dur="300" fill="hold">
                                          <p:stCondLst>
                                            <p:cond delay="900"/>
                                          </p:stCondLst>
                                        </p:cTn>
                                        <p:tgtEl>
                                          <p:spTgt spid="18"/>
                                        </p:tgtEl>
                                        <p:attrNameLst>
                                          <p:attrName>r</p:attrName>
                                        </p:attrNameLst>
                                      </p:cBhvr>
                                    </p:animRot>
                                    <p:animRot by="120000">
                                      <p:cBhvr>
                                        <p:cTn id="27" dur="300" fill="hold">
                                          <p:stCondLst>
                                            <p:cond delay="1200"/>
                                          </p:stCondLst>
                                        </p:cTn>
                                        <p:tgtEl>
                                          <p:spTgt spid="18"/>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50" fill="hold">
                                          <p:stCondLst>
                                            <p:cond delay="0"/>
                                          </p:stCondLst>
                                        </p:cTn>
                                        <p:tgtEl>
                                          <p:spTgt spid="21"/>
                                        </p:tgtEl>
                                        <p:attrNameLst>
                                          <p:attrName>r</p:attrName>
                                        </p:attrNameLst>
                                      </p:cBhvr>
                                    </p:animRot>
                                    <p:animRot by="-240000">
                                      <p:cBhvr>
                                        <p:cTn id="30" dur="300" fill="hold">
                                          <p:stCondLst>
                                            <p:cond delay="300"/>
                                          </p:stCondLst>
                                        </p:cTn>
                                        <p:tgtEl>
                                          <p:spTgt spid="21"/>
                                        </p:tgtEl>
                                        <p:attrNameLst>
                                          <p:attrName>r</p:attrName>
                                        </p:attrNameLst>
                                      </p:cBhvr>
                                    </p:animRot>
                                    <p:animRot by="240000">
                                      <p:cBhvr>
                                        <p:cTn id="31" dur="300" fill="hold">
                                          <p:stCondLst>
                                            <p:cond delay="600"/>
                                          </p:stCondLst>
                                        </p:cTn>
                                        <p:tgtEl>
                                          <p:spTgt spid="21"/>
                                        </p:tgtEl>
                                        <p:attrNameLst>
                                          <p:attrName>r</p:attrName>
                                        </p:attrNameLst>
                                      </p:cBhvr>
                                    </p:animRot>
                                    <p:animRot by="-240000">
                                      <p:cBhvr>
                                        <p:cTn id="32" dur="300" fill="hold">
                                          <p:stCondLst>
                                            <p:cond delay="900"/>
                                          </p:stCondLst>
                                        </p:cTn>
                                        <p:tgtEl>
                                          <p:spTgt spid="21"/>
                                        </p:tgtEl>
                                        <p:attrNameLst>
                                          <p:attrName>r</p:attrName>
                                        </p:attrNameLst>
                                      </p:cBhvr>
                                    </p:animRot>
                                    <p:animRot by="120000">
                                      <p:cBhvr>
                                        <p:cTn id="33" dur="300" fill="hold">
                                          <p:stCondLst>
                                            <p:cond delay="1200"/>
                                          </p:stCondLst>
                                        </p:cTn>
                                        <p:tgtEl>
                                          <p:spTgt spid="21"/>
                                        </p:tgtEl>
                                        <p:attrNameLst>
                                          <p:attrName>r</p:attrName>
                                        </p:attrNameLst>
                                      </p:cBhvr>
                                    </p:animRot>
                                  </p:childTnLst>
                                </p:cTn>
                              </p:par>
                            </p:childTnLst>
                          </p:cTn>
                        </p:par>
                        <p:par>
                          <p:cTn id="34" fill="hold">
                            <p:stCondLst>
                              <p:cond delay="1500"/>
                            </p:stCondLst>
                            <p:childTnLst>
                              <p:par>
                                <p:cTn id="35" presetID="53" presetClass="entr" presetSubtype="16"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500" fill="hold"/>
                                        <p:tgtEl>
                                          <p:spTgt spid="23"/>
                                        </p:tgtEl>
                                        <p:attrNameLst>
                                          <p:attrName>ppt_w</p:attrName>
                                        </p:attrNameLst>
                                      </p:cBhvr>
                                      <p:tavLst>
                                        <p:tav tm="0">
                                          <p:val>
                                            <p:fltVal val="0"/>
                                          </p:val>
                                        </p:tav>
                                        <p:tav tm="100000">
                                          <p:val>
                                            <p:strVal val="#ppt_w"/>
                                          </p:val>
                                        </p:tav>
                                      </p:tavLst>
                                    </p:anim>
                                    <p:anim calcmode="lin" valueType="num">
                                      <p:cBhvr>
                                        <p:cTn id="38" dur="1500" fill="hold"/>
                                        <p:tgtEl>
                                          <p:spTgt spid="23"/>
                                        </p:tgtEl>
                                        <p:attrNameLst>
                                          <p:attrName>ppt_h</p:attrName>
                                        </p:attrNameLst>
                                      </p:cBhvr>
                                      <p:tavLst>
                                        <p:tav tm="0">
                                          <p:val>
                                            <p:fltVal val="0"/>
                                          </p:val>
                                        </p:tav>
                                        <p:tav tm="100000">
                                          <p:val>
                                            <p:strVal val="#ppt_h"/>
                                          </p:val>
                                        </p:tav>
                                      </p:tavLst>
                                    </p:anim>
                                    <p:animEffect transition="in" filter="fade">
                                      <p:cBhvr>
                                        <p:cTn id="39" dur="1500"/>
                                        <p:tgtEl>
                                          <p:spTgt spid="23"/>
                                        </p:tgtEl>
                                      </p:cBhvr>
                                    </p:animEffect>
                                  </p:childTnLst>
                                </p:cTn>
                              </p:par>
                              <p:par>
                                <p:cTn id="40" presetID="32" presetClass="emph" presetSubtype="0" repeatCount="indefinite" fill="hold" nodeType="withEffect">
                                  <p:stCondLst>
                                    <p:cond delay="0"/>
                                  </p:stCondLst>
                                  <p:childTnLst>
                                    <p:animRot by="120000">
                                      <p:cBhvr>
                                        <p:cTn id="41" dur="150" fill="hold">
                                          <p:stCondLst>
                                            <p:cond delay="0"/>
                                          </p:stCondLst>
                                        </p:cTn>
                                        <p:tgtEl>
                                          <p:spTgt spid="24"/>
                                        </p:tgtEl>
                                        <p:attrNameLst>
                                          <p:attrName>r</p:attrName>
                                        </p:attrNameLst>
                                      </p:cBhvr>
                                    </p:animRot>
                                    <p:animRot by="-240000">
                                      <p:cBhvr>
                                        <p:cTn id="42" dur="300" fill="hold">
                                          <p:stCondLst>
                                            <p:cond delay="300"/>
                                          </p:stCondLst>
                                        </p:cTn>
                                        <p:tgtEl>
                                          <p:spTgt spid="24"/>
                                        </p:tgtEl>
                                        <p:attrNameLst>
                                          <p:attrName>r</p:attrName>
                                        </p:attrNameLst>
                                      </p:cBhvr>
                                    </p:animRot>
                                    <p:animRot by="240000">
                                      <p:cBhvr>
                                        <p:cTn id="43" dur="300" fill="hold">
                                          <p:stCondLst>
                                            <p:cond delay="600"/>
                                          </p:stCondLst>
                                        </p:cTn>
                                        <p:tgtEl>
                                          <p:spTgt spid="24"/>
                                        </p:tgtEl>
                                        <p:attrNameLst>
                                          <p:attrName>r</p:attrName>
                                        </p:attrNameLst>
                                      </p:cBhvr>
                                    </p:animRot>
                                    <p:animRot by="-240000">
                                      <p:cBhvr>
                                        <p:cTn id="44" dur="300" fill="hold">
                                          <p:stCondLst>
                                            <p:cond delay="900"/>
                                          </p:stCondLst>
                                        </p:cTn>
                                        <p:tgtEl>
                                          <p:spTgt spid="24"/>
                                        </p:tgtEl>
                                        <p:attrNameLst>
                                          <p:attrName>r</p:attrName>
                                        </p:attrNameLst>
                                      </p:cBhvr>
                                    </p:animRot>
                                    <p:animRot by="120000">
                                      <p:cBhvr>
                                        <p:cTn id="45" dur="300" fill="hold">
                                          <p:stCondLst>
                                            <p:cond delay="1200"/>
                                          </p:stCondLst>
                                        </p:cTn>
                                        <p:tgtEl>
                                          <p:spTgt spid="24"/>
                                        </p:tgtEl>
                                        <p:attrNameLst>
                                          <p:attrName>r</p:attrName>
                                        </p:attrNameLst>
                                      </p:cBhvr>
                                    </p:animRo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500" fill="hold"/>
                                        <p:tgtEl>
                                          <p:spTgt spid="25"/>
                                        </p:tgtEl>
                                        <p:attrNameLst>
                                          <p:attrName>ppt_w</p:attrName>
                                        </p:attrNameLst>
                                      </p:cBhvr>
                                      <p:tavLst>
                                        <p:tav tm="0">
                                          <p:val>
                                            <p:fltVal val="0"/>
                                          </p:val>
                                        </p:tav>
                                        <p:tav tm="100000">
                                          <p:val>
                                            <p:strVal val="#ppt_w"/>
                                          </p:val>
                                        </p:tav>
                                      </p:tavLst>
                                    </p:anim>
                                    <p:anim calcmode="lin" valueType="num">
                                      <p:cBhvr>
                                        <p:cTn id="50" dur="1500" fill="hold"/>
                                        <p:tgtEl>
                                          <p:spTgt spid="25"/>
                                        </p:tgtEl>
                                        <p:attrNameLst>
                                          <p:attrName>ppt_h</p:attrName>
                                        </p:attrNameLst>
                                      </p:cBhvr>
                                      <p:tavLst>
                                        <p:tav tm="0">
                                          <p:val>
                                            <p:fltVal val="0"/>
                                          </p:val>
                                        </p:tav>
                                        <p:tav tm="100000">
                                          <p:val>
                                            <p:strVal val="#ppt_h"/>
                                          </p:val>
                                        </p:tav>
                                      </p:tavLst>
                                    </p:anim>
                                    <p:animEffect transition="in" filter="fade">
                                      <p:cBhvr>
                                        <p:cTn id="51" dur="1500"/>
                                        <p:tgtEl>
                                          <p:spTgt spid="25"/>
                                        </p:tgtEl>
                                      </p:cBhvr>
                                    </p:animEffect>
                                  </p:childTnLst>
                                </p:cTn>
                              </p:par>
                            </p:childTnLst>
                          </p:cTn>
                        </p:par>
                        <p:par>
                          <p:cTn id="52" fill="hold">
                            <p:stCondLst>
                              <p:cond delay="4500"/>
                            </p:stCondLst>
                            <p:childTnLst>
                              <p:par>
                                <p:cTn id="53" presetID="53" presetClass="entr" presetSubtype="16"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1750" fill="hold"/>
                                        <p:tgtEl>
                                          <p:spTgt spid="26"/>
                                        </p:tgtEl>
                                        <p:attrNameLst>
                                          <p:attrName>ppt_w</p:attrName>
                                        </p:attrNameLst>
                                      </p:cBhvr>
                                      <p:tavLst>
                                        <p:tav tm="0">
                                          <p:val>
                                            <p:fltVal val="0"/>
                                          </p:val>
                                        </p:tav>
                                        <p:tav tm="100000">
                                          <p:val>
                                            <p:strVal val="#ppt_w"/>
                                          </p:val>
                                        </p:tav>
                                      </p:tavLst>
                                    </p:anim>
                                    <p:anim calcmode="lin" valueType="num">
                                      <p:cBhvr>
                                        <p:cTn id="56" dur="1750" fill="hold"/>
                                        <p:tgtEl>
                                          <p:spTgt spid="26"/>
                                        </p:tgtEl>
                                        <p:attrNameLst>
                                          <p:attrName>ppt_h</p:attrName>
                                        </p:attrNameLst>
                                      </p:cBhvr>
                                      <p:tavLst>
                                        <p:tav tm="0">
                                          <p:val>
                                            <p:fltVal val="0"/>
                                          </p:val>
                                        </p:tav>
                                        <p:tav tm="100000">
                                          <p:val>
                                            <p:strVal val="#ppt_h"/>
                                          </p:val>
                                        </p:tav>
                                      </p:tavLst>
                                    </p:anim>
                                    <p:animEffect transition="in" filter="fade">
                                      <p:cBhvr>
                                        <p:cTn id="57" dur="1750"/>
                                        <p:tgtEl>
                                          <p:spTgt spid="26"/>
                                        </p:tgtEl>
                                      </p:cBhvr>
                                    </p:animEffect>
                                  </p:childTnLst>
                                </p:cTn>
                              </p:par>
                            </p:childTnLst>
                          </p:cTn>
                        </p:par>
                        <p:par>
                          <p:cTn id="58" fill="hold">
                            <p:stCondLst>
                              <p:cond delay="6250"/>
                            </p:stCondLst>
                            <p:childTnLst>
                              <p:par>
                                <p:cTn id="59" presetID="53" presetClass="entr" presetSubtype="16"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1500" fill="hold"/>
                                        <p:tgtEl>
                                          <p:spTgt spid="27"/>
                                        </p:tgtEl>
                                        <p:attrNameLst>
                                          <p:attrName>ppt_w</p:attrName>
                                        </p:attrNameLst>
                                      </p:cBhvr>
                                      <p:tavLst>
                                        <p:tav tm="0">
                                          <p:val>
                                            <p:fltVal val="0"/>
                                          </p:val>
                                        </p:tav>
                                        <p:tav tm="100000">
                                          <p:val>
                                            <p:strVal val="#ppt_w"/>
                                          </p:val>
                                        </p:tav>
                                      </p:tavLst>
                                    </p:anim>
                                    <p:anim calcmode="lin" valueType="num">
                                      <p:cBhvr>
                                        <p:cTn id="62" dur="1500" fill="hold"/>
                                        <p:tgtEl>
                                          <p:spTgt spid="27"/>
                                        </p:tgtEl>
                                        <p:attrNameLst>
                                          <p:attrName>ppt_h</p:attrName>
                                        </p:attrNameLst>
                                      </p:cBhvr>
                                      <p:tavLst>
                                        <p:tav tm="0">
                                          <p:val>
                                            <p:fltVal val="0"/>
                                          </p:val>
                                        </p:tav>
                                        <p:tav tm="100000">
                                          <p:val>
                                            <p:strVal val="#ppt_h"/>
                                          </p:val>
                                        </p:tav>
                                      </p:tavLst>
                                    </p:anim>
                                    <p:animEffect transition="in" filter="fade">
                                      <p:cBhvr>
                                        <p:cTn id="63" dur="1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14"/>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1500"/>
                                        <p:tgtEl>
                                          <p:spTgt spid="14"/>
                                        </p:tgtEl>
                                        <p:attrNameLst>
                                          <p:attrName>ppt_w</p:attrName>
                                        </p:attrNameLst>
                                      </p:cBhvr>
                                      <p:tavLst>
                                        <p:tav tm="0">
                                          <p:val>
                                            <p:strVal val="ppt_w"/>
                                          </p:val>
                                        </p:tav>
                                        <p:tav tm="100000">
                                          <p:val>
                                            <p:fltVal val="0"/>
                                          </p:val>
                                        </p:tav>
                                      </p:tavLst>
                                    </p:anim>
                                    <p:anim calcmode="lin" valueType="num">
                                      <p:cBhvr>
                                        <p:cTn id="69" dur="1500"/>
                                        <p:tgtEl>
                                          <p:spTgt spid="14"/>
                                        </p:tgtEl>
                                        <p:attrNameLst>
                                          <p:attrName>ppt_h</p:attrName>
                                        </p:attrNameLst>
                                      </p:cBhvr>
                                      <p:tavLst>
                                        <p:tav tm="0">
                                          <p:val>
                                            <p:strVal val="ppt_h"/>
                                          </p:val>
                                        </p:tav>
                                        <p:tav tm="100000">
                                          <p:val>
                                            <p:fltVal val="0"/>
                                          </p:val>
                                        </p:tav>
                                      </p:tavLst>
                                    </p:anim>
                                    <p:animEffect transition="out" filter="fade">
                                      <p:cBhvr>
                                        <p:cTn id="70" dur="1500"/>
                                        <p:tgtEl>
                                          <p:spTgt spid="14"/>
                                        </p:tgtEl>
                                      </p:cBhvr>
                                    </p:animEffect>
                                    <p:set>
                                      <p:cBhvr>
                                        <p:cTn id="71" dur="1" fill="hold">
                                          <p:stCondLst>
                                            <p:cond delay="1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2" restart="whenNotActive" fill="hold" evtFilter="cancelBubble" nodeType="interactiveSeq">
                <p:stCondLst>
                  <p:cond evt="onClick" delay="0">
                    <p:tgtEl>
                      <p:spTgt spid="16"/>
                    </p:tgtEl>
                  </p:cond>
                </p:stCondLst>
                <p:endSync evt="end" delay="0">
                  <p:rtn val="all"/>
                </p:endSync>
                <p:childTnLst>
                  <p:par>
                    <p:cTn id="73" fill="hold">
                      <p:stCondLst>
                        <p:cond delay="0"/>
                      </p:stCondLst>
                      <p:childTnLst>
                        <p:par>
                          <p:cTn id="74" fill="hold">
                            <p:stCondLst>
                              <p:cond delay="0"/>
                            </p:stCondLst>
                            <p:childTnLst>
                              <p:par>
                                <p:cTn id="75" presetID="53" presetClass="exit" presetSubtype="32" fill="hold" nodeType="clickEffect">
                                  <p:stCondLst>
                                    <p:cond delay="0"/>
                                  </p:stCondLst>
                                  <p:childTnLst>
                                    <p:anim calcmode="lin" valueType="num">
                                      <p:cBhvr>
                                        <p:cTn id="76" dur="1500"/>
                                        <p:tgtEl>
                                          <p:spTgt spid="16"/>
                                        </p:tgtEl>
                                        <p:attrNameLst>
                                          <p:attrName>ppt_w</p:attrName>
                                        </p:attrNameLst>
                                      </p:cBhvr>
                                      <p:tavLst>
                                        <p:tav tm="0">
                                          <p:val>
                                            <p:strVal val="ppt_w"/>
                                          </p:val>
                                        </p:tav>
                                        <p:tav tm="100000">
                                          <p:val>
                                            <p:fltVal val="0"/>
                                          </p:val>
                                        </p:tav>
                                      </p:tavLst>
                                    </p:anim>
                                    <p:anim calcmode="lin" valueType="num">
                                      <p:cBhvr>
                                        <p:cTn id="77" dur="1500"/>
                                        <p:tgtEl>
                                          <p:spTgt spid="16"/>
                                        </p:tgtEl>
                                        <p:attrNameLst>
                                          <p:attrName>ppt_h</p:attrName>
                                        </p:attrNameLst>
                                      </p:cBhvr>
                                      <p:tavLst>
                                        <p:tav tm="0">
                                          <p:val>
                                            <p:strVal val="ppt_h"/>
                                          </p:val>
                                        </p:tav>
                                        <p:tav tm="100000">
                                          <p:val>
                                            <p:fltVal val="0"/>
                                          </p:val>
                                        </p:tav>
                                      </p:tavLst>
                                    </p:anim>
                                    <p:animEffect transition="out" filter="fade">
                                      <p:cBhvr>
                                        <p:cTn id="78" dur="1500"/>
                                        <p:tgtEl>
                                          <p:spTgt spid="16"/>
                                        </p:tgtEl>
                                      </p:cBhvr>
                                    </p:animEffect>
                                    <p:set>
                                      <p:cBhvr>
                                        <p:cTn id="79" dur="1" fill="hold">
                                          <p:stCondLst>
                                            <p:cond delay="1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53" presetClass="exit" presetSubtype="32" fill="hold" nodeType="clickEffect">
                                  <p:stCondLst>
                                    <p:cond delay="0"/>
                                  </p:stCondLst>
                                  <p:childTnLst>
                                    <p:anim calcmode="lin" valueType="num">
                                      <p:cBhvr>
                                        <p:cTn id="84" dur="1500"/>
                                        <p:tgtEl>
                                          <p:spTgt spid="18"/>
                                        </p:tgtEl>
                                        <p:attrNameLst>
                                          <p:attrName>ppt_w</p:attrName>
                                        </p:attrNameLst>
                                      </p:cBhvr>
                                      <p:tavLst>
                                        <p:tav tm="0">
                                          <p:val>
                                            <p:strVal val="ppt_w"/>
                                          </p:val>
                                        </p:tav>
                                        <p:tav tm="100000">
                                          <p:val>
                                            <p:fltVal val="0"/>
                                          </p:val>
                                        </p:tav>
                                      </p:tavLst>
                                    </p:anim>
                                    <p:anim calcmode="lin" valueType="num">
                                      <p:cBhvr>
                                        <p:cTn id="85" dur="1500"/>
                                        <p:tgtEl>
                                          <p:spTgt spid="18"/>
                                        </p:tgtEl>
                                        <p:attrNameLst>
                                          <p:attrName>ppt_h</p:attrName>
                                        </p:attrNameLst>
                                      </p:cBhvr>
                                      <p:tavLst>
                                        <p:tav tm="0">
                                          <p:val>
                                            <p:strVal val="ppt_h"/>
                                          </p:val>
                                        </p:tav>
                                        <p:tav tm="100000">
                                          <p:val>
                                            <p:fltVal val="0"/>
                                          </p:val>
                                        </p:tav>
                                      </p:tavLst>
                                    </p:anim>
                                    <p:animEffect transition="out" filter="fade">
                                      <p:cBhvr>
                                        <p:cTn id="86" dur="1500"/>
                                        <p:tgtEl>
                                          <p:spTgt spid="18"/>
                                        </p:tgtEl>
                                      </p:cBhvr>
                                    </p:animEffect>
                                    <p:set>
                                      <p:cBhvr>
                                        <p:cTn id="87" dur="1" fill="hold">
                                          <p:stCondLst>
                                            <p:cond delay="1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8" restart="whenNotActive" fill="hold" evtFilter="cancelBubble" nodeType="interactiveSeq">
                <p:stCondLst>
                  <p:cond evt="onClick" delay="0">
                    <p:tgtEl>
                      <p:spTgt spid="21"/>
                    </p:tgtEl>
                  </p:cond>
                </p:stCondLst>
                <p:endSync evt="end" delay="0">
                  <p:rtn val="all"/>
                </p:endSync>
                <p:childTnLst>
                  <p:par>
                    <p:cTn id="89" fill="hold">
                      <p:stCondLst>
                        <p:cond delay="0"/>
                      </p:stCondLst>
                      <p:childTnLst>
                        <p:par>
                          <p:cTn id="90" fill="hold">
                            <p:stCondLst>
                              <p:cond delay="0"/>
                            </p:stCondLst>
                            <p:childTnLst>
                              <p:par>
                                <p:cTn id="91" presetID="53" presetClass="exit" presetSubtype="32" fill="hold" nodeType="clickEffect">
                                  <p:stCondLst>
                                    <p:cond delay="0"/>
                                  </p:stCondLst>
                                  <p:childTnLst>
                                    <p:anim calcmode="lin" valueType="num">
                                      <p:cBhvr>
                                        <p:cTn id="92" dur="1500"/>
                                        <p:tgtEl>
                                          <p:spTgt spid="21"/>
                                        </p:tgtEl>
                                        <p:attrNameLst>
                                          <p:attrName>ppt_w</p:attrName>
                                        </p:attrNameLst>
                                      </p:cBhvr>
                                      <p:tavLst>
                                        <p:tav tm="0">
                                          <p:val>
                                            <p:strVal val="ppt_w"/>
                                          </p:val>
                                        </p:tav>
                                        <p:tav tm="100000">
                                          <p:val>
                                            <p:fltVal val="0"/>
                                          </p:val>
                                        </p:tav>
                                      </p:tavLst>
                                    </p:anim>
                                    <p:anim calcmode="lin" valueType="num">
                                      <p:cBhvr>
                                        <p:cTn id="93" dur="1500"/>
                                        <p:tgtEl>
                                          <p:spTgt spid="21"/>
                                        </p:tgtEl>
                                        <p:attrNameLst>
                                          <p:attrName>ppt_h</p:attrName>
                                        </p:attrNameLst>
                                      </p:cBhvr>
                                      <p:tavLst>
                                        <p:tav tm="0">
                                          <p:val>
                                            <p:strVal val="ppt_h"/>
                                          </p:val>
                                        </p:tav>
                                        <p:tav tm="100000">
                                          <p:val>
                                            <p:fltVal val="0"/>
                                          </p:val>
                                        </p:tav>
                                      </p:tavLst>
                                    </p:anim>
                                    <p:animEffect transition="out" filter="fade">
                                      <p:cBhvr>
                                        <p:cTn id="94" dur="1500"/>
                                        <p:tgtEl>
                                          <p:spTgt spid="21"/>
                                        </p:tgtEl>
                                      </p:cBhvr>
                                    </p:animEffect>
                                    <p:set>
                                      <p:cBhvr>
                                        <p:cTn id="95" dur="1" fill="hold">
                                          <p:stCondLst>
                                            <p:cond delay="1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6" restart="whenNotActive" fill="hold" evtFilter="cancelBubble" nodeType="interactiveSeq">
                <p:stCondLst>
                  <p:cond evt="onClick" delay="0">
                    <p:tgtEl>
                      <p:spTgt spid="24"/>
                    </p:tgtEl>
                  </p:cond>
                </p:stCondLst>
                <p:endSync evt="end" delay="0">
                  <p:rtn val="all"/>
                </p:endSync>
                <p:childTnLst>
                  <p:par>
                    <p:cTn id="97" fill="hold">
                      <p:stCondLst>
                        <p:cond delay="0"/>
                      </p:stCondLst>
                      <p:childTnLst>
                        <p:par>
                          <p:cTn id="98" fill="hold">
                            <p:stCondLst>
                              <p:cond delay="0"/>
                            </p:stCondLst>
                            <p:childTnLst>
                              <p:par>
                                <p:cTn id="99" presetID="53" presetClass="exit" presetSubtype="32" fill="hold" nodeType="clickEffect">
                                  <p:stCondLst>
                                    <p:cond delay="0"/>
                                  </p:stCondLst>
                                  <p:childTnLst>
                                    <p:anim calcmode="lin" valueType="num">
                                      <p:cBhvr>
                                        <p:cTn id="100" dur="1500"/>
                                        <p:tgtEl>
                                          <p:spTgt spid="24"/>
                                        </p:tgtEl>
                                        <p:attrNameLst>
                                          <p:attrName>ppt_w</p:attrName>
                                        </p:attrNameLst>
                                      </p:cBhvr>
                                      <p:tavLst>
                                        <p:tav tm="0">
                                          <p:val>
                                            <p:strVal val="ppt_w"/>
                                          </p:val>
                                        </p:tav>
                                        <p:tav tm="100000">
                                          <p:val>
                                            <p:fltVal val="0"/>
                                          </p:val>
                                        </p:tav>
                                      </p:tavLst>
                                    </p:anim>
                                    <p:anim calcmode="lin" valueType="num">
                                      <p:cBhvr>
                                        <p:cTn id="101" dur="1500"/>
                                        <p:tgtEl>
                                          <p:spTgt spid="24"/>
                                        </p:tgtEl>
                                        <p:attrNameLst>
                                          <p:attrName>ppt_h</p:attrName>
                                        </p:attrNameLst>
                                      </p:cBhvr>
                                      <p:tavLst>
                                        <p:tav tm="0">
                                          <p:val>
                                            <p:strVal val="ppt_h"/>
                                          </p:val>
                                        </p:tav>
                                        <p:tav tm="100000">
                                          <p:val>
                                            <p:fltVal val="0"/>
                                          </p:val>
                                        </p:tav>
                                      </p:tavLst>
                                    </p:anim>
                                    <p:animEffect transition="out" filter="fade">
                                      <p:cBhvr>
                                        <p:cTn id="102" dur="1500"/>
                                        <p:tgtEl>
                                          <p:spTgt spid="24"/>
                                        </p:tgtEl>
                                      </p:cBhvr>
                                    </p:animEffect>
                                    <p:set>
                                      <p:cBhvr>
                                        <p:cTn id="103" dur="1" fill="hold">
                                          <p:stCondLst>
                                            <p:cond delay="1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1524001" y="487002"/>
            <a:ext cx="8975659" cy="3526196"/>
            <a:chOff x="0" y="487002"/>
            <a:chExt cx="8975659" cy="3526196"/>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1" name="Picture 20"/>
            <p:cNvPicPr>
              <a:picLocks noChangeAspect="1"/>
            </p:cNvPicPr>
            <p:nvPr/>
          </p:nvPicPr>
          <p:blipFill rotWithShape="1">
            <a:blip r:embed="rId8">
              <a:extLst>
                <a:ext uri="{BEBA8EAE-BF5A-486C-A8C5-ECC9F3942E4B}">
                  <a14:imgProps xmlns:a14="http://schemas.microsoft.com/office/drawing/2010/main">
                    <a14:imgLayer r:embed="rId7">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12" name="Rectangle 11">
            <a:extLst>
              <a:ext uri="{FF2B5EF4-FFF2-40B4-BE49-F238E27FC236}">
                <a16:creationId xmlns:a16="http://schemas.microsoft.com/office/drawing/2014/main" id="{CE6368BA-91F3-464D-B0E1-636070DBB6BB}"/>
              </a:ext>
            </a:extLst>
          </p:cNvPr>
          <p:cNvSpPr/>
          <p:nvPr/>
        </p:nvSpPr>
        <p:spPr>
          <a:xfrm>
            <a:off x="1295400" y="3866684"/>
            <a:ext cx="4684667" cy="106946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đỏ dừng, vàng đi, xanh đi chậm lại</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08872" y="3866684"/>
            <a:ext cx="4416328" cy="106945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Đỏ dừng lại, đèn xanh di chuyển, đèn vàng đi chậm lại </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295401" y="5093497"/>
            <a:ext cx="4684666" cy="10787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Đỏ đi, vàng đi chậm lại, xanh dừng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682368" y="5114790"/>
            <a:ext cx="4595232" cy="105740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 dừng, đỏ đi vàng chậm lại</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0544" y="5605139"/>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05472" y="4401413"/>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07938" y="5120063"/>
            <a:ext cx="672129" cy="590658"/>
          </a:xfrm>
          <a:prstGeom prst="rect">
            <a:avLst/>
          </a:prstGeom>
        </p:spPr>
      </p:pic>
      <p:sp>
        <p:nvSpPr>
          <p:cNvPr id="24" name="Right Arrow 23">
            <a:hlinkClick r:id="rId11" action="ppaction://hlinksldjump"/>
          </p:cNvPr>
          <p:cNvSpPr/>
          <p:nvPr/>
        </p:nvSpPr>
        <p:spPr>
          <a:xfrm>
            <a:off x="9576463"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3886200" y="1186779"/>
            <a:ext cx="4800600" cy="1754326"/>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Hãy nêu công dụng các màu đèn giao thông: đỏ, vàng, xanh.</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6708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676400" y="3866037"/>
            <a:ext cx="4172901" cy="91473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 điều khiển giao thông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413939" y="4938129"/>
            <a:ext cx="3949261" cy="929271"/>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 ba đáp án trên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676401" y="4938130"/>
            <a:ext cx="4172900" cy="92927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 xanh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413940" y="3866037"/>
            <a:ext cx="3949260" cy="91473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 đỏ</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1395" y="4053591"/>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476" y="4920349"/>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7" action="ppaction://hlinksldjump"/>
          </p:cNvPr>
          <p:cNvSpPr/>
          <p:nvPr/>
        </p:nvSpPr>
        <p:spPr>
          <a:xfrm>
            <a:off x="9405785" y="611508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886200" y="1186779"/>
            <a:ext cx="4800600" cy="1754326"/>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Hãy nêu nhưng tên gọi khác của đèn giao thông? </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8889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752600" y="3644739"/>
            <a:ext cx="4309873" cy="139455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dirty="0"/>
              <a:t>. </a:t>
            </a:r>
            <a:r>
              <a:rPr lang="vi-VN"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Người điều khiển, người sử dụng phương tiện tham gia giao thông đường bộ</a:t>
            </a:r>
            <a:endParaRPr lang="vi-VN"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98764" y="5257855"/>
            <a:ext cx="3863544" cy="821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Cả ba thành phần nêu trên</a:t>
            </a:r>
          </a:p>
        </p:txBody>
      </p:sp>
      <p:sp>
        <p:nvSpPr>
          <p:cNvPr id="14" name="Rectangle 13">
            <a:extLst>
              <a:ext uri="{FF2B5EF4-FFF2-40B4-BE49-F238E27FC236}">
                <a16:creationId xmlns:a16="http://schemas.microsoft.com/office/drawing/2014/main" id="{6ABCEE7A-EA91-4D1A-99A8-B825AF6CD9ED}"/>
              </a:ext>
            </a:extLst>
          </p:cNvPr>
          <p:cNvSpPr/>
          <p:nvPr/>
        </p:nvSpPr>
        <p:spPr>
          <a:xfrm>
            <a:off x="6764774" y="3595602"/>
            <a:ext cx="3897534" cy="1443694"/>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điều khiển, dẫn dắt súc vật</a:t>
            </a:r>
          </a:p>
        </p:txBody>
      </p:sp>
      <p:sp>
        <p:nvSpPr>
          <p:cNvPr id="15" name="Rectangle 14">
            <a:extLst>
              <a:ext uri="{FF2B5EF4-FFF2-40B4-BE49-F238E27FC236}">
                <a16:creationId xmlns:a16="http://schemas.microsoft.com/office/drawing/2014/main" id="{8565BC8A-4762-432C-A0A3-39D72E6C2A3C}"/>
              </a:ext>
            </a:extLst>
          </p:cNvPr>
          <p:cNvSpPr/>
          <p:nvPr/>
        </p:nvSpPr>
        <p:spPr>
          <a:xfrm>
            <a:off x="1752600" y="5257854"/>
            <a:ext cx="4369507" cy="821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 </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đi bộ trên đường bộ</a:t>
            </a: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9160" y="4497493"/>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0879" y="5222134"/>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0180" y="5422135"/>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8061" y="3778467"/>
            <a:ext cx="672129" cy="590658"/>
          </a:xfrm>
          <a:prstGeom prst="rect">
            <a:avLst/>
          </a:prstGeom>
        </p:spPr>
      </p:pic>
      <p:sp>
        <p:nvSpPr>
          <p:cNvPr id="24" name="Right Arrow 23">
            <a:hlinkClick r:id="rId7" action="ppaction://hlinksldjump"/>
          </p:cNvPr>
          <p:cNvSpPr/>
          <p:nvPr/>
        </p:nvSpPr>
        <p:spPr>
          <a:xfrm>
            <a:off x="9618957" y="607916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0" name="Group 19"/>
          <p:cNvGrpSpPr/>
          <p:nvPr/>
        </p:nvGrpSpPr>
        <p:grpSpPr>
          <a:xfrm>
            <a:off x="1447800" y="102154"/>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299007" y="573639"/>
            <a:ext cx="5526932" cy="1938992"/>
          </a:xfrm>
          <a:prstGeom prst="rect">
            <a:avLst/>
          </a:prstGeom>
          <a:noFill/>
        </p:spPr>
        <p:txBody>
          <a:bodyPr wrap="square" rtlCol="0">
            <a:spAutoFit/>
          </a:bodyPr>
          <a:lstStyle/>
          <a:p>
            <a:pPr algn="ctr"/>
            <a:r>
              <a:rPr lang="vi-VN"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 "Người tham gia giao thông đường bộ" gồm những thành phần nào?</a:t>
            </a:r>
            <a:endParaRPr lang="en-US"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9235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2633789" y="403480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 xanh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51861" y="403480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 đỏ</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2633788" y="483594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 vàng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25357" y="4871947"/>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 ba ý trên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3226" y="4973035"/>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2495" y="3981754"/>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0927" y="4862515"/>
            <a:ext cx="672129" cy="590658"/>
          </a:xfrm>
          <a:prstGeom prst="rect">
            <a:avLst/>
          </a:prstGeom>
        </p:spPr>
      </p:pic>
      <p:sp>
        <p:nvSpPr>
          <p:cNvPr id="24" name="Right Arrow 23">
            <a:hlinkClick r:id="rId7" action="ppaction://hlinksldjump"/>
          </p:cNvPr>
          <p:cNvSpPr/>
          <p:nvPr/>
        </p:nvSpPr>
        <p:spPr>
          <a:xfrm>
            <a:off x="9579540" y="601290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708909" y="869559"/>
            <a:ext cx="4800600" cy="2308324"/>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Xe cộ cần phải dừng lại khi có(………) hãy chọn từ ngữ và hoàn thiện câu trên.</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812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2612573" y="3813549"/>
            <a:ext cx="3389267" cy="93130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Chở 1 người ngồi sau.</a:t>
            </a:r>
          </a:p>
        </p:txBody>
      </p:sp>
      <p:sp>
        <p:nvSpPr>
          <p:cNvPr id="13" name="Rectangle 12">
            <a:extLst>
              <a:ext uri="{FF2B5EF4-FFF2-40B4-BE49-F238E27FC236}">
                <a16:creationId xmlns:a16="http://schemas.microsoft.com/office/drawing/2014/main" id="{57129CBA-AB00-46D9-BA65-557E4E278E95}"/>
              </a:ext>
            </a:extLst>
          </p:cNvPr>
          <p:cNvSpPr/>
          <p:nvPr/>
        </p:nvSpPr>
        <p:spPr>
          <a:xfrm>
            <a:off x="2612572" y="4875642"/>
            <a:ext cx="3389267" cy="99175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Chở 2 người lớn ngồi sau.</a:t>
            </a:r>
          </a:p>
        </p:txBody>
      </p:sp>
      <p:sp>
        <p:nvSpPr>
          <p:cNvPr id="14" name="Rectangle 13">
            <a:extLst>
              <a:ext uri="{FF2B5EF4-FFF2-40B4-BE49-F238E27FC236}">
                <a16:creationId xmlns:a16="http://schemas.microsoft.com/office/drawing/2014/main" id="{6ABCEE7A-EA91-4D1A-99A8-B825AF6CD9ED}"/>
              </a:ext>
            </a:extLst>
          </p:cNvPr>
          <p:cNvSpPr/>
          <p:nvPr/>
        </p:nvSpPr>
        <p:spPr>
          <a:xfrm>
            <a:off x="6704141" y="3813548"/>
            <a:ext cx="3897534" cy="10620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Chở 1 người lớn và 2 trẻ em dưới 11 tuổi ngồi sau.</a:t>
            </a:r>
          </a:p>
        </p:txBody>
      </p:sp>
      <p:sp>
        <p:nvSpPr>
          <p:cNvPr id="15" name="Rectangle 14">
            <a:extLst>
              <a:ext uri="{FF2B5EF4-FFF2-40B4-BE49-F238E27FC236}">
                <a16:creationId xmlns:a16="http://schemas.microsoft.com/office/drawing/2014/main" id="{8565BC8A-4762-432C-A0A3-39D72E6C2A3C}"/>
              </a:ext>
            </a:extLst>
          </p:cNvPr>
          <p:cNvSpPr/>
          <p:nvPr/>
        </p:nvSpPr>
        <p:spPr>
          <a:xfrm>
            <a:off x="6704141" y="4938208"/>
            <a:ext cx="3897534" cy="929192"/>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Tất cả đều đúng</a:t>
            </a: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817" y="4270847"/>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2802" y="5276742"/>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5644" y="5338449"/>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1823" y="4193338"/>
            <a:ext cx="672129" cy="590658"/>
          </a:xfrm>
          <a:prstGeom prst="rect">
            <a:avLst/>
          </a:prstGeom>
        </p:spPr>
      </p:pic>
      <p:sp>
        <p:nvSpPr>
          <p:cNvPr id="24" name="Right Arrow 23">
            <a:hlinkClick r:id="rId7" action="ppaction://hlinksldjump"/>
          </p:cNvPr>
          <p:cNvSpPr/>
          <p:nvPr/>
        </p:nvSpPr>
        <p:spPr>
          <a:xfrm>
            <a:off x="9558324" y="607916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0" name="Group 19"/>
          <p:cNvGrpSpPr/>
          <p:nvPr/>
        </p:nvGrpSpPr>
        <p:grpSpPr>
          <a:xfrm>
            <a:off x="1524001" y="487002"/>
            <a:ext cx="8975659" cy="3526196"/>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598174" y="916851"/>
            <a:ext cx="4800600" cy="2308324"/>
          </a:xfrm>
          <a:prstGeom prst="rect">
            <a:avLst/>
          </a:prstGeom>
          <a:noFill/>
        </p:spPr>
        <p:txBody>
          <a:bodyPr wrap="square" rtlCol="0">
            <a:spAutoFit/>
          </a:bodyPr>
          <a:lstStyle/>
          <a:p>
            <a:pPr algn="ctr"/>
            <a:r>
              <a:rPr lang="vi-VN" sz="3600" b="1">
                <a:solidFill>
                  <a:prstClr val="white"/>
                </a:solidFill>
                <a:latin typeface="Arial-Rounded" panose="020B0500000000000000" pitchFamily="34" charset="0"/>
                <a:ea typeface="Arial-Rounded" panose="020B0500000000000000" pitchFamily="34" charset="0"/>
                <a:cs typeface="Arial-Rounded" panose="020B0500000000000000" pitchFamily="34" charset="0"/>
              </a:rPr>
              <a:t>Khi đi xe máy trên đường, số người ngồi trên xe thế nào là không đúng quy định?</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6743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00B050"/>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pic>
        <p:nvPicPr>
          <p:cNvPr id="51" name="Picture 5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1026535" y="745942"/>
            <a:ext cx="2069301" cy="3449346"/>
          </a:xfrm>
          <a:prstGeom prst="rect">
            <a:avLst/>
          </a:prstGeom>
        </p:spPr>
      </p:pic>
      <p:pic>
        <p:nvPicPr>
          <p:cNvPr id="52" name="Picture 5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9328548" y="1082357"/>
            <a:ext cx="2069301" cy="3449346"/>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Cloud 20"/>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loud 21"/>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a:hlinkClick r:id="rId6" action="ppaction://hlinksldjump"/>
          </p:cNvPr>
          <p:cNvSpPr/>
          <p:nvPr/>
        </p:nvSpPr>
        <p:spPr>
          <a:xfrm>
            <a:off x="2287777"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1</a:t>
            </a:r>
          </a:p>
        </p:txBody>
      </p:sp>
      <p:sp>
        <p:nvSpPr>
          <p:cNvPr id="29" name="Oval 28">
            <a:hlinkClick r:id="rId7" action="ppaction://hlinksldjump"/>
          </p:cNvPr>
          <p:cNvSpPr/>
          <p:nvPr/>
        </p:nvSpPr>
        <p:spPr>
          <a:xfrm>
            <a:off x="5889955"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3</a:t>
            </a:r>
          </a:p>
        </p:txBody>
      </p:sp>
      <p:sp>
        <p:nvSpPr>
          <p:cNvPr id="31" name="Oval 30">
            <a:hlinkClick r:id="rId8" action="ppaction://hlinksldjump"/>
          </p:cNvPr>
          <p:cNvSpPr/>
          <p:nvPr/>
        </p:nvSpPr>
        <p:spPr>
          <a:xfrm>
            <a:off x="766049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4</a:t>
            </a:r>
          </a:p>
        </p:txBody>
      </p:sp>
      <p:sp>
        <p:nvSpPr>
          <p:cNvPr id="32" name="Oval 31">
            <a:hlinkClick r:id="rId6" action="ppaction://hlinksldjump"/>
          </p:cNvPr>
          <p:cNvSpPr/>
          <p:nvPr/>
        </p:nvSpPr>
        <p:spPr>
          <a:xfrm>
            <a:off x="420043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sp>
        <p:nvSpPr>
          <p:cNvPr id="42" name="Oval 41">
            <a:hlinkClick r:id="rId10" action="ppaction://hlinksldjump"/>
          </p:cNvPr>
          <p:cNvSpPr/>
          <p:nvPr/>
        </p:nvSpPr>
        <p:spPr>
          <a:xfrm>
            <a:off x="9233807" y="62372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5</a:t>
            </a:r>
          </a:p>
        </p:txBody>
      </p:sp>
      <p:pic>
        <p:nvPicPr>
          <p:cNvPr id="38" name="Picture 3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896" b="100000" l="51846" r="99077">
                        <a14:foregroundMark x1="72308" y1="40143" x2="81846" y2="82258"/>
                        <a14:foregroundMark x1="68462" y1="45520" x2="72308" y2="60932"/>
                        <a14:foregroundMark x1="77385" y1="31541" x2="79231" y2="58602"/>
                        <a14:foregroundMark x1="69846" y1="42473" x2="70308" y2="51613"/>
                        <a14:foregroundMark x1="67846" y1="22222" x2="64462" y2="30466"/>
                        <a14:foregroundMark x1="60308" y1="28136" x2="58000" y2="32616"/>
                        <a14:foregroundMark x1="77077" y1="22222" x2="76769" y2="30108"/>
                        <a14:foregroundMark x1="60154" y1="28853" x2="59692" y2="31183"/>
                        <a14:foregroundMark x1="60308" y1="31362" x2="58769" y2="33513"/>
                        <a14:foregroundMark x1="76462" y1="43011" x2="76462" y2="47133"/>
                        <a14:foregroundMark x1="67692" y1="44086" x2="66769" y2="51792"/>
                        <a14:foregroundMark x1="69231" y1="43548" x2="63846" y2="48029"/>
                        <a14:foregroundMark x1="80462" y1="44624" x2="85385" y2="50000"/>
                        <a14:foregroundMark x1="83538" y1="60932" x2="83538" y2="62366"/>
                        <a14:foregroundMark x1="66462" y1="60394" x2="67846" y2="64695"/>
                        <a14:foregroundMark x1="71385" y1="81900" x2="71077" y2="91935"/>
                        <a14:foregroundMark x1="82154" y1="81004" x2="83846" y2="90502"/>
                        <a14:foregroundMark x1="80923" y1="89606" x2="80462" y2="91219"/>
                        <a14:foregroundMark x1="68923" y1="88889" x2="67231" y2="92115"/>
                        <a14:foregroundMark x1="70923" y1="92652" x2="68000" y2="93907"/>
                        <a14:foregroundMark x1="85538" y1="90143" x2="80462" y2="93548"/>
                        <a14:foregroundMark x1="80154" y1="93907" x2="78154" y2="93548"/>
                        <a14:foregroundMark x1="80923" y1="93907" x2="78462" y2="93548"/>
                        <a14:foregroundMark x1="75077" y1="35305" x2="74769" y2="52688"/>
                        <a14:foregroundMark x1="69692" y1="34229" x2="79231" y2="40681"/>
                        <a14:foregroundMark x1="73385" y1="32975" x2="75077" y2="39785"/>
                        <a14:foregroundMark x1="70568" y1="62076" x2="70568" y2="81038"/>
                        <a14:foregroundMark x1="77453" y1="43713" x2="83305" y2="54691"/>
                        <a14:foregroundMark x1="77625" y1="48703" x2="75043" y2="55888"/>
                        <a14:foregroundMark x1="70568" y1="43114" x2="73666" y2="47305"/>
                        <a14:foregroundMark x1="65060" y1="48703" x2="65577" y2="51497"/>
                        <a14:foregroundMark x1="79518" y1="23752" x2="76592" y2="29940"/>
                        <a14:foregroundMark x1="71601" y1="79840" x2="72806" y2="87425"/>
                        <a14:foregroundMark x1="83133" y1="44511" x2="83649" y2="47305"/>
                      </a14:backgroundRemoval>
                    </a14:imgEffect>
                  </a14:imgLayer>
                </a14:imgProps>
              </a:ext>
              <a:ext uri="{28A0092B-C50C-407E-A947-70E740481C1C}">
                <a14:useLocalDpi xmlns:a14="http://schemas.microsoft.com/office/drawing/2010/main" val="0"/>
              </a:ext>
            </a:extLst>
          </a:blip>
          <a:srcRect l="51272"/>
          <a:stretch/>
        </p:blipFill>
        <p:spPr>
          <a:xfrm>
            <a:off x="3759616" y="4097316"/>
            <a:ext cx="1180327" cy="2079424"/>
          </a:xfrm>
          <a:prstGeom prst="rect">
            <a:avLst/>
          </a:prstGeom>
        </p:spPr>
      </p:pic>
      <p:pic>
        <p:nvPicPr>
          <p:cNvPr id="41" name="Picture 4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613" b="100000" l="769" r="52000">
                        <a14:foregroundMark x1="32615" y1="45161" x2="32615" y2="85663"/>
                        <a14:foregroundMark x1="22462" y1="47849" x2="27385" y2="59140"/>
                        <a14:foregroundMark x1="7231" y1="55197" x2="20923" y2="56631"/>
                        <a14:foregroundMark x1="22923" y1="47491" x2="16769" y2="53943"/>
                        <a14:foregroundMark x1="26462" y1="47670" x2="26462" y2="67204"/>
                        <a14:foregroundMark x1="24615" y1="56272" x2="24462" y2="66308"/>
                        <a14:foregroundMark x1="35846" y1="25627" x2="32308" y2="38172"/>
                        <a14:foregroundMark x1="24000" y1="24373" x2="20462" y2="30645"/>
                        <a14:foregroundMark x1="30923" y1="84767" x2="26000" y2="92115"/>
                        <a14:foregroundMark x1="31692" y1="86738" x2="29846" y2="94265"/>
                        <a14:foregroundMark x1="23231" y1="90681" x2="26462" y2="95341"/>
                        <a14:foregroundMark x1="24615" y1="90323" x2="27692" y2="90323"/>
                        <a14:foregroundMark x1="23385" y1="94444" x2="27231" y2="95520"/>
                        <a14:foregroundMark x1="40615" y1="84409" x2="43077" y2="94982"/>
                        <a14:foregroundMark x1="44923" y1="89247" x2="44615" y2="95341"/>
                        <a14:foregroundMark x1="41385" y1="91039" x2="40462" y2="94982"/>
                        <a14:foregroundMark x1="41385" y1="96057" x2="44462" y2="95520"/>
                        <a14:foregroundMark x1="39538" y1="51075" x2="39692" y2="56452"/>
                      </a14:backgroundRemoval>
                    </a14:imgEffect>
                  </a14:imgLayer>
                </a14:imgProps>
              </a:ext>
              <a:ext uri="{28A0092B-C50C-407E-A947-70E740481C1C}">
                <a14:useLocalDpi xmlns:a14="http://schemas.microsoft.com/office/drawing/2010/main" val="0"/>
              </a:ext>
            </a:extLst>
          </a:blip>
          <a:srcRect t="1799" r="48492"/>
          <a:stretch/>
        </p:blipFill>
        <p:spPr>
          <a:xfrm>
            <a:off x="5076823" y="3906590"/>
            <a:ext cx="1387041" cy="2270151"/>
          </a:xfrm>
          <a:prstGeom prst="rect">
            <a:avLst/>
          </a:prstGeom>
        </p:spPr>
      </p:pic>
      <p:pic>
        <p:nvPicPr>
          <p:cNvPr id="43" name="Picture 42"/>
          <p:cNvPicPr>
            <a:picLocks noChangeAspect="1"/>
          </p:cNvPicPr>
          <p:nvPr/>
        </p:nvPicPr>
        <p:blipFill rotWithShape="1">
          <a:blip r:embed="rId15">
            <a:extLst>
              <a:ext uri="{BEBA8EAE-BF5A-486C-A8C5-ECC9F3942E4B}">
                <a14:imgProps xmlns:a14="http://schemas.microsoft.com/office/drawing/2010/main">
                  <a14:imgLayer r:embed="rId16">
                    <a14:imgEffect>
                      <a14:backgroundRemoval t="15185" b="55000" l="0" r="31090">
                        <a14:foregroundMark x1="12877" y1="33981" x2="16009" y2="36389"/>
                        <a14:foregroundMark x1="3480" y1="26852" x2="1624" y2="26759"/>
                        <a14:foregroundMark x1="9629" y1="49444" x2="15661" y2="52407"/>
                        <a14:foregroundMark x1="14965" y1="50370" x2="16125" y2="52870"/>
                        <a14:foregroundMark x1="19722" y1="49907" x2="26102" y2="51481"/>
                        <a14:foregroundMark x1="24826" y1="49537" x2="25986" y2="51481"/>
                        <a14:foregroundMark x1="26218" y1="51574" x2="27030" y2="52778"/>
                        <a14:foregroundMark x1="16241" y1="53056" x2="15893" y2="53981"/>
                      </a14:backgroundRemoval>
                    </a14:imgEffect>
                  </a14:imgLayer>
                </a14:imgProps>
              </a:ext>
              <a:ext uri="{28A0092B-C50C-407E-A947-70E740481C1C}">
                <a14:useLocalDpi xmlns:a14="http://schemas.microsoft.com/office/drawing/2010/main" val="0"/>
              </a:ext>
            </a:extLst>
          </a:blip>
          <a:srcRect t="16040" r="69035" b="45401"/>
          <a:stretch/>
        </p:blipFill>
        <p:spPr>
          <a:xfrm>
            <a:off x="6839288" y="1795386"/>
            <a:ext cx="1447800" cy="2258780"/>
          </a:xfrm>
          <a:prstGeom prst="rect">
            <a:avLst/>
          </a:prstGeom>
        </p:spPr>
      </p:pic>
      <p:pic>
        <p:nvPicPr>
          <p:cNvPr id="46" name="Picture 45"/>
          <p:cNvPicPr>
            <a:picLocks noChangeAspect="1"/>
          </p:cNvPicPr>
          <p:nvPr/>
        </p:nvPicPr>
        <p:blipFill rotWithShape="1">
          <a:blip r:embed="rId17">
            <a:extLst>
              <a:ext uri="{BEBA8EAE-BF5A-486C-A8C5-ECC9F3942E4B}">
                <a14:imgProps xmlns:a14="http://schemas.microsoft.com/office/drawing/2010/main">
                  <a14:imgLayer r:embed="rId16">
                    <a14:imgEffect>
                      <a14:backgroundRemoval t="13241" b="57130" l="66705" r="100000">
                        <a14:foregroundMark x1="71578" y1="24444" x2="69838" y2="25370"/>
                        <a14:foregroundMark x1="82947" y1="54074" x2="82715" y2="55093"/>
                        <a14:foregroundMark x1="98028" y1="48148" x2="99884" y2="47778"/>
                        <a14:foregroundMark x1="98028" y1="46296" x2="99072" y2="46852"/>
                        <a14:foregroundMark x1="96984" y1="45648" x2="97912" y2="46111"/>
                        <a14:foregroundMark x1="68794" y1="35278" x2="66705" y2="35556"/>
                      </a14:backgroundRemoval>
                    </a14:imgEffect>
                  </a14:imgLayer>
                </a14:imgProps>
              </a:ext>
              <a:ext uri="{28A0092B-C50C-407E-A947-70E740481C1C}">
                <a14:useLocalDpi xmlns:a14="http://schemas.microsoft.com/office/drawing/2010/main" val="0"/>
              </a:ext>
            </a:extLst>
          </a:blip>
          <a:srcRect l="68286" t="13514" b="42181"/>
          <a:stretch/>
        </p:blipFill>
        <p:spPr>
          <a:xfrm>
            <a:off x="5420803" y="1866190"/>
            <a:ext cx="1350392" cy="2363620"/>
          </a:xfrm>
          <a:prstGeom prst="rect">
            <a:avLst/>
          </a:prstGeom>
        </p:spPr>
      </p:pic>
      <p:pic>
        <p:nvPicPr>
          <p:cNvPr id="47" name="Picture 46"/>
          <p:cNvPicPr>
            <a:picLocks noChangeAspect="1"/>
          </p:cNvPicPr>
          <p:nvPr/>
        </p:nvPicPr>
        <p:blipFill rotWithShape="1">
          <a:blip r:embed="rId18">
            <a:extLst>
              <a:ext uri="{BEBA8EAE-BF5A-486C-A8C5-ECC9F3942E4B}">
                <a14:imgProps xmlns:a14="http://schemas.microsoft.com/office/drawing/2010/main">
                  <a14:imgLayer r:embed="rId16">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flipH="1">
            <a:off x="3925600" y="2099078"/>
            <a:ext cx="1477868" cy="2096210"/>
          </a:xfrm>
          <a:prstGeom prst="rect">
            <a:avLst/>
          </a:prstGeom>
        </p:spPr>
      </p:pic>
      <p:pic>
        <p:nvPicPr>
          <p:cNvPr id="48" name="Picture 2"/>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58750" b="98750" l="15750" r="34625">
                        <a14:foregroundMark x1="27750" y1="92679" x2="33250" y2="94821"/>
                        <a14:foregroundMark x1="21625" y1="91429" x2="25625" y2="96786"/>
                        <a14:foregroundMark x1="24375" y1="71429" x2="24375" y2="76250"/>
                        <a14:foregroundMark x1="25125" y1="94107" x2="25625" y2="96964"/>
                        <a14:foregroundMark x1="31500" y1="92500" x2="32750" y2="93393"/>
                        <a14:backgroundMark x1="18500" y1="73571" x2="20000" y2="76964"/>
                        <a14:backgroundMark x1="26000" y1="77143" x2="31000" y2="76429"/>
                        <a14:backgroundMark x1="28500" y1="60357" x2="32750" y2="62679"/>
                        <a14:backgroundMark x1="21500" y1="60536" x2="22750" y2="60357"/>
                        <a14:backgroundMark x1="28000" y1="60000" x2="28875" y2="61964"/>
                        <a14:backgroundMark x1="31125" y1="59643" x2="31500" y2="62857"/>
                        <a14:backgroundMark x1="20250" y1="61964" x2="18625" y2="63393"/>
                        <a14:backgroundMark x1="22500" y1="76786" x2="23875" y2="77143"/>
                        <a14:backgroundMark x1="25250" y1="77321" x2="26250" y2="76429"/>
                      </a14:backgroundRemoval>
                    </a14:imgEffect>
                  </a14:imgLayer>
                </a14:imgProps>
              </a:ext>
              <a:ext uri="{28A0092B-C50C-407E-A947-70E740481C1C}">
                <a14:useLocalDpi xmlns:a14="http://schemas.microsoft.com/office/drawing/2010/main" val="0"/>
              </a:ext>
            </a:extLst>
          </a:blip>
          <a:srcRect l="15388" t="59020" r="65179" b="1218"/>
          <a:stretch/>
        </p:blipFill>
        <p:spPr bwMode="auto">
          <a:xfrm>
            <a:off x="7116099" y="3948182"/>
            <a:ext cx="1144913" cy="208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0" b="92778" l="1286" r="97000">
                        <a14:foregroundMark x1="25429" y1="36852" x2="58857" y2="39444"/>
                        <a14:foregroundMark x1="48429" y1="42593" x2="46143" y2="55556"/>
                        <a14:foregroundMark x1="34286" y1="42593" x2="34714" y2="57963"/>
                        <a14:foregroundMark x1="31000" y1="37593" x2="30571" y2="52685"/>
                        <a14:foregroundMark x1="33571" y1="34722" x2="43571" y2="34722"/>
                        <a14:foregroundMark x1="38429" y1="74815" x2="62571" y2="85370"/>
                        <a14:foregroundMark x1="47714" y1="82963" x2="37000" y2="90185"/>
                        <a14:foregroundMark x1="55429" y1="86111" x2="53571" y2="90648"/>
                        <a14:foregroundMark x1="19143" y1="42593" x2="32429" y2="38241"/>
                      </a14:backgroundRemoval>
                    </a14:imgEffect>
                  </a14:imgLayer>
                </a14:imgProps>
              </a:ext>
              <a:ext uri="{28A0092B-C50C-407E-A947-70E740481C1C}">
                <a14:useLocalDpi xmlns:a14="http://schemas.microsoft.com/office/drawing/2010/main" val="0"/>
              </a:ext>
            </a:extLst>
          </a:blip>
          <a:srcRect r="9469"/>
          <a:stretch/>
        </p:blipFill>
        <p:spPr bwMode="auto">
          <a:xfrm>
            <a:off x="8628742" y="3805005"/>
            <a:ext cx="1568787" cy="252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27541" y="3424699"/>
            <a:ext cx="1986080" cy="74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204488" y="3577099"/>
            <a:ext cx="1986080" cy="74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2628106" y="6150403"/>
            <a:ext cx="1320249" cy="49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6042875" y="6018992"/>
            <a:ext cx="1592826" cy="59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4367951" y="6136758"/>
            <a:ext cx="1522005" cy="56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947897" y="6041309"/>
            <a:ext cx="1777433" cy="66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rotWithShape="1">
          <a:blip r:embed="rId25">
            <a:extLst>
              <a:ext uri="{BEBA8EAE-BF5A-486C-A8C5-ECC9F3942E4B}">
                <a14:imgProps xmlns:a14="http://schemas.microsoft.com/office/drawing/2010/main">
                  <a14:imgLayer r:embed="rId20">
                    <a14:imgEffect>
                      <a14:backgroundRemoval t="57500" b="97143" l="34750" r="55875">
                        <a14:foregroundMark x1="44125" y1="71964" x2="44500" y2="75357"/>
                        <a14:foregroundMark x1="43125" y1="71786" x2="43125" y2="75536"/>
                        <a14:foregroundMark x1="43000" y1="77143" x2="44500" y2="85357"/>
                        <a14:foregroundMark x1="42750" y1="81429" x2="43125" y2="85536"/>
                        <a14:foregroundMark x1="42500" y1="81786" x2="42250" y2="83393"/>
                        <a14:foregroundMark x1="36750" y1="68214" x2="41000" y2="74107"/>
                        <a14:foregroundMark x1="49125" y1="79643" x2="54750" y2="83393"/>
                        <a14:foregroundMark x1="45375" y1="73036" x2="45375" y2="75536"/>
                        <a14:foregroundMark x1="49000" y1="90714" x2="52875" y2="94643"/>
                        <a14:foregroundMark x1="45750" y1="90536" x2="46750" y2="91607"/>
                        <a14:foregroundMark x1="47250" y1="92321" x2="47875" y2="93571"/>
                        <a14:foregroundMark x1="52750" y1="94643" x2="52625" y2="96786"/>
                        <a14:foregroundMark x1="48125" y1="92321" x2="48000" y2="93036"/>
                        <a14:foregroundMark x1="53125" y1="84643" x2="53125" y2="85000"/>
                        <a14:backgroundMark x1="53000" y1="72500" x2="55500" y2="80536"/>
                        <a14:backgroundMark x1="51500" y1="74643" x2="53875" y2="79643"/>
                        <a14:backgroundMark x1="53875" y1="79643" x2="53875" y2="79643"/>
                        <a14:backgroundMark x1="50250" y1="75179" x2="52000" y2="78929"/>
                        <a14:backgroundMark x1="53000" y1="80536" x2="54125" y2="81071"/>
                        <a14:backgroundMark x1="49875" y1="80893" x2="51000" y2="86607"/>
                        <a14:backgroundMark x1="51000" y1="86607" x2="51000" y2="86607"/>
                        <a14:backgroundMark x1="49125" y1="80893" x2="49250" y2="82500"/>
                        <a14:backgroundMark x1="48250" y1="81071" x2="49750" y2="82679"/>
                        <a14:backgroundMark x1="38625" y1="76786" x2="41000" y2="87500"/>
                        <a14:backgroundMark x1="36125" y1="75179" x2="37875" y2="81964"/>
                        <a14:backgroundMark x1="39750" y1="77500" x2="42250" y2="83214"/>
                        <a14:backgroundMark x1="41625" y1="79286" x2="40875" y2="81607"/>
                        <a14:backgroundMark x1="39750" y1="76071" x2="41375" y2="78571"/>
                        <a14:backgroundMark x1="35625" y1="66964" x2="35625" y2="69107"/>
                        <a14:backgroundMark x1="39250" y1="67321" x2="39875" y2="71607"/>
                        <a14:backgroundMark x1="39250" y1="74821" x2="39750" y2="75536"/>
                        <a14:backgroundMark x1="52750" y1="96786" x2="53250" y2="96964"/>
                        <a14:backgroundMark x1="50375" y1="81607" x2="51250" y2="83393"/>
                        <a14:backgroundMark x1="49875" y1="59643" x2="53250" y2="63929"/>
                        <a14:backgroundMark x1="52375" y1="64643" x2="52000" y2="73571"/>
                        <a14:backgroundMark x1="51625" y1="64286" x2="51625" y2="66071"/>
                        <a14:backgroundMark x1="51625" y1="83571" x2="51875" y2="85536"/>
                        <a14:backgroundMark x1="49125" y1="83393" x2="49250" y2="85357"/>
                        <a14:backgroundMark x1="42125" y1="78571" x2="41625" y2="78393"/>
                        <a14:backgroundMark x1="39000" y1="77857" x2="39000" y2="87143"/>
                        <a14:backgroundMark x1="37750" y1="78750" x2="37750" y2="89107"/>
                        <a14:backgroundMark x1="51875" y1="68929" x2="51500" y2="69464"/>
                        <a14:backgroundMark x1="53250" y1="80893" x2="52250" y2="80179"/>
                        <a14:backgroundMark x1="36125" y1="70000" x2="35625" y2="69464"/>
                        <a14:backgroundMark x1="36875" y1="70179" x2="36500" y2="69643"/>
                        <a14:backgroundMark x1="51625" y1="82500" x2="50000" y2="80714"/>
                        <a14:backgroundMark x1="49750" y1="80536" x2="49125" y2="80179"/>
                        <a14:backgroundMark x1="48125" y1="80893" x2="47875" y2="80179"/>
                        <a14:backgroundMark x1="39125" y1="69464" x2="39375" y2="70000"/>
                      </a14:backgroundRemoval>
                    </a14:imgEffect>
                  </a14:imgLayer>
                </a14:imgProps>
              </a:ext>
              <a:ext uri="{28A0092B-C50C-407E-A947-70E740481C1C}">
                <a14:useLocalDpi xmlns:a14="http://schemas.microsoft.com/office/drawing/2010/main" val="0"/>
              </a:ext>
            </a:extLst>
          </a:blip>
          <a:srcRect l="34700" t="58264" r="44166" b="2534"/>
          <a:stretch/>
        </p:blipFill>
        <p:spPr bwMode="auto">
          <a:xfrm flipH="1">
            <a:off x="1750395" y="4054167"/>
            <a:ext cx="1568764" cy="209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p:cNvPicPr>
            <a:picLocks noChangeAspect="1"/>
          </p:cNvPicPr>
          <p:nvPr/>
        </p:nvPicPr>
        <p:blipFill rotWithShape="1">
          <a:blip r:embed="rId26">
            <a:extLst>
              <a:ext uri="{BEBA8EAE-BF5A-486C-A8C5-ECC9F3942E4B}">
                <a14:imgProps xmlns:a14="http://schemas.microsoft.com/office/drawing/2010/main">
                  <a14:imgLayer r:embed="rId16">
                    <a14:imgEffect>
                      <a14:backgroundRemoval t="50926" b="90000" l="11485" r="49768">
                        <a14:foregroundMark x1="36543" y1="66204" x2="36195" y2="70926"/>
                        <a14:foregroundMark x1="30626" y1="66204" x2="32831" y2="69815"/>
                        <a14:foregroundMark x1="36775" y1="64907" x2="38631" y2="67315"/>
                        <a14:foregroundMark x1="35151" y1="68796" x2="35499" y2="71944"/>
                        <a14:foregroundMark x1="34919" y1="68796" x2="34339" y2="73056"/>
                        <a14:foregroundMark x1="38399" y1="69630" x2="35731" y2="71759"/>
                        <a14:foregroundMark x1="21346" y1="62222" x2="21346" y2="62222"/>
                        <a14:foregroundMark x1="22390" y1="87870" x2="20302" y2="89537"/>
                        <a14:foregroundMark x1="29814" y1="86574" x2="30626" y2="88704"/>
                      </a14:backgroundRemoval>
                    </a14:imgEffect>
                  </a14:imgLayer>
                </a14:imgProps>
              </a:ext>
              <a:ext uri="{28A0092B-C50C-407E-A947-70E740481C1C}">
                <a14:useLocalDpi xmlns:a14="http://schemas.microsoft.com/office/drawing/2010/main" val="0"/>
              </a:ext>
            </a:extLst>
          </a:blip>
          <a:srcRect l="12658" t="50548" r="50000" b="8685"/>
          <a:stretch/>
        </p:blipFill>
        <p:spPr>
          <a:xfrm>
            <a:off x="2400164" y="1957258"/>
            <a:ext cx="1707626" cy="2335688"/>
          </a:xfrm>
          <a:prstGeom prst="rect">
            <a:avLst/>
          </a:prstGeom>
        </p:spPr>
      </p:pic>
      <p:pic>
        <p:nvPicPr>
          <p:cNvPr id="45" name="Picture 44"/>
          <p:cNvPicPr>
            <a:picLocks noChangeAspect="1"/>
          </p:cNvPicPr>
          <p:nvPr/>
        </p:nvPicPr>
        <p:blipFill rotWithShape="1">
          <a:blip r:embed="rId27">
            <a:extLst>
              <a:ext uri="{BEBA8EAE-BF5A-486C-A8C5-ECC9F3942E4B}">
                <a14:imgProps xmlns:a14="http://schemas.microsoft.com/office/drawing/2010/main">
                  <a14:imgLayer r:embed="rId16">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flipH="1">
            <a:off x="8042976" y="2245339"/>
            <a:ext cx="1495553" cy="2232501"/>
          </a:xfrm>
          <a:prstGeom prst="rect">
            <a:avLst/>
          </a:prstGeom>
        </p:spPr>
      </p:pic>
    </p:spTree>
    <p:extLst>
      <p:ext uri="{BB962C8B-B14F-4D97-AF65-F5344CB8AC3E}">
        <p14:creationId xmlns:p14="http://schemas.microsoft.com/office/powerpoint/2010/main" val="421675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41"/>
                                        </p:tgtEl>
                                        <p:attrNameLst>
                                          <p:attrName>r</p:attrName>
                                        </p:attrNameLst>
                                      </p:cBhvr>
                                    </p:animRot>
                                    <p:animRot by="-240000">
                                      <p:cBhvr>
                                        <p:cTn id="7" dur="300" fill="hold">
                                          <p:stCondLst>
                                            <p:cond delay="300"/>
                                          </p:stCondLst>
                                        </p:cTn>
                                        <p:tgtEl>
                                          <p:spTgt spid="41"/>
                                        </p:tgtEl>
                                        <p:attrNameLst>
                                          <p:attrName>r</p:attrName>
                                        </p:attrNameLst>
                                      </p:cBhvr>
                                    </p:animRot>
                                    <p:animRot by="240000">
                                      <p:cBhvr>
                                        <p:cTn id="8" dur="300" fill="hold">
                                          <p:stCondLst>
                                            <p:cond delay="600"/>
                                          </p:stCondLst>
                                        </p:cTn>
                                        <p:tgtEl>
                                          <p:spTgt spid="41"/>
                                        </p:tgtEl>
                                        <p:attrNameLst>
                                          <p:attrName>r</p:attrName>
                                        </p:attrNameLst>
                                      </p:cBhvr>
                                    </p:animRot>
                                    <p:animRot by="-240000">
                                      <p:cBhvr>
                                        <p:cTn id="9" dur="300" fill="hold">
                                          <p:stCondLst>
                                            <p:cond delay="900"/>
                                          </p:stCondLst>
                                        </p:cTn>
                                        <p:tgtEl>
                                          <p:spTgt spid="41"/>
                                        </p:tgtEl>
                                        <p:attrNameLst>
                                          <p:attrName>r</p:attrName>
                                        </p:attrNameLst>
                                      </p:cBhvr>
                                    </p:animRot>
                                    <p:animRot by="120000">
                                      <p:cBhvr>
                                        <p:cTn id="10" dur="300" fill="hold">
                                          <p:stCondLst>
                                            <p:cond delay="1200"/>
                                          </p:stCondLst>
                                        </p:cTn>
                                        <p:tgtEl>
                                          <p:spTgt spid="4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50" fill="hold">
                                          <p:stCondLst>
                                            <p:cond delay="0"/>
                                          </p:stCondLst>
                                        </p:cTn>
                                        <p:tgtEl>
                                          <p:spTgt spid="38"/>
                                        </p:tgtEl>
                                        <p:attrNameLst>
                                          <p:attrName>r</p:attrName>
                                        </p:attrNameLst>
                                      </p:cBhvr>
                                    </p:animRot>
                                    <p:animRot by="-240000">
                                      <p:cBhvr>
                                        <p:cTn id="13" dur="300" fill="hold">
                                          <p:stCondLst>
                                            <p:cond delay="300"/>
                                          </p:stCondLst>
                                        </p:cTn>
                                        <p:tgtEl>
                                          <p:spTgt spid="38"/>
                                        </p:tgtEl>
                                        <p:attrNameLst>
                                          <p:attrName>r</p:attrName>
                                        </p:attrNameLst>
                                      </p:cBhvr>
                                    </p:animRot>
                                    <p:animRot by="240000">
                                      <p:cBhvr>
                                        <p:cTn id="14" dur="300" fill="hold">
                                          <p:stCondLst>
                                            <p:cond delay="600"/>
                                          </p:stCondLst>
                                        </p:cTn>
                                        <p:tgtEl>
                                          <p:spTgt spid="38"/>
                                        </p:tgtEl>
                                        <p:attrNameLst>
                                          <p:attrName>r</p:attrName>
                                        </p:attrNameLst>
                                      </p:cBhvr>
                                    </p:animRot>
                                    <p:animRot by="-240000">
                                      <p:cBhvr>
                                        <p:cTn id="15" dur="300" fill="hold">
                                          <p:stCondLst>
                                            <p:cond delay="900"/>
                                          </p:stCondLst>
                                        </p:cTn>
                                        <p:tgtEl>
                                          <p:spTgt spid="38"/>
                                        </p:tgtEl>
                                        <p:attrNameLst>
                                          <p:attrName>r</p:attrName>
                                        </p:attrNameLst>
                                      </p:cBhvr>
                                    </p:animRot>
                                    <p:animRot by="120000">
                                      <p:cBhvr>
                                        <p:cTn id="16" dur="300" fill="hold">
                                          <p:stCondLst>
                                            <p:cond delay="12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50" fill="hold">
                                          <p:stCondLst>
                                            <p:cond delay="0"/>
                                          </p:stCondLst>
                                        </p:cTn>
                                        <p:tgtEl>
                                          <p:spTgt spid="48"/>
                                        </p:tgtEl>
                                        <p:attrNameLst>
                                          <p:attrName>r</p:attrName>
                                        </p:attrNameLst>
                                      </p:cBhvr>
                                    </p:animRot>
                                    <p:animRot by="-240000">
                                      <p:cBhvr>
                                        <p:cTn id="19" dur="300" fill="hold">
                                          <p:stCondLst>
                                            <p:cond delay="300"/>
                                          </p:stCondLst>
                                        </p:cTn>
                                        <p:tgtEl>
                                          <p:spTgt spid="48"/>
                                        </p:tgtEl>
                                        <p:attrNameLst>
                                          <p:attrName>r</p:attrName>
                                        </p:attrNameLst>
                                      </p:cBhvr>
                                    </p:animRot>
                                    <p:animRot by="240000">
                                      <p:cBhvr>
                                        <p:cTn id="20" dur="300" fill="hold">
                                          <p:stCondLst>
                                            <p:cond delay="600"/>
                                          </p:stCondLst>
                                        </p:cTn>
                                        <p:tgtEl>
                                          <p:spTgt spid="48"/>
                                        </p:tgtEl>
                                        <p:attrNameLst>
                                          <p:attrName>r</p:attrName>
                                        </p:attrNameLst>
                                      </p:cBhvr>
                                    </p:animRot>
                                    <p:animRot by="-240000">
                                      <p:cBhvr>
                                        <p:cTn id="21" dur="300" fill="hold">
                                          <p:stCondLst>
                                            <p:cond delay="900"/>
                                          </p:stCondLst>
                                        </p:cTn>
                                        <p:tgtEl>
                                          <p:spTgt spid="48"/>
                                        </p:tgtEl>
                                        <p:attrNameLst>
                                          <p:attrName>r</p:attrName>
                                        </p:attrNameLst>
                                      </p:cBhvr>
                                    </p:animRot>
                                    <p:animRot by="120000">
                                      <p:cBhvr>
                                        <p:cTn id="22" dur="300" fill="hold">
                                          <p:stCondLst>
                                            <p:cond delay="1200"/>
                                          </p:stCondLst>
                                        </p:cTn>
                                        <p:tgtEl>
                                          <p:spTgt spid="4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50" fill="hold">
                                          <p:stCondLst>
                                            <p:cond delay="0"/>
                                          </p:stCondLst>
                                        </p:cTn>
                                        <p:tgtEl>
                                          <p:spTgt spid="50"/>
                                        </p:tgtEl>
                                        <p:attrNameLst>
                                          <p:attrName>r</p:attrName>
                                        </p:attrNameLst>
                                      </p:cBhvr>
                                    </p:animRot>
                                    <p:animRot by="-240000">
                                      <p:cBhvr>
                                        <p:cTn id="25" dur="300" fill="hold">
                                          <p:stCondLst>
                                            <p:cond delay="300"/>
                                          </p:stCondLst>
                                        </p:cTn>
                                        <p:tgtEl>
                                          <p:spTgt spid="50"/>
                                        </p:tgtEl>
                                        <p:attrNameLst>
                                          <p:attrName>r</p:attrName>
                                        </p:attrNameLst>
                                      </p:cBhvr>
                                    </p:animRot>
                                    <p:animRot by="240000">
                                      <p:cBhvr>
                                        <p:cTn id="26" dur="300" fill="hold">
                                          <p:stCondLst>
                                            <p:cond delay="600"/>
                                          </p:stCondLst>
                                        </p:cTn>
                                        <p:tgtEl>
                                          <p:spTgt spid="50"/>
                                        </p:tgtEl>
                                        <p:attrNameLst>
                                          <p:attrName>r</p:attrName>
                                        </p:attrNameLst>
                                      </p:cBhvr>
                                    </p:animRot>
                                    <p:animRot by="-240000">
                                      <p:cBhvr>
                                        <p:cTn id="27" dur="300" fill="hold">
                                          <p:stCondLst>
                                            <p:cond delay="900"/>
                                          </p:stCondLst>
                                        </p:cTn>
                                        <p:tgtEl>
                                          <p:spTgt spid="50"/>
                                        </p:tgtEl>
                                        <p:attrNameLst>
                                          <p:attrName>r</p:attrName>
                                        </p:attrNameLst>
                                      </p:cBhvr>
                                    </p:animRot>
                                    <p:animRot by="120000">
                                      <p:cBhvr>
                                        <p:cTn id="28" dur="300" fill="hold">
                                          <p:stCondLst>
                                            <p:cond delay="1200"/>
                                          </p:stCondLst>
                                        </p:cTn>
                                        <p:tgtEl>
                                          <p:spTgt spid="5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50" fill="hold">
                                          <p:stCondLst>
                                            <p:cond delay="0"/>
                                          </p:stCondLst>
                                        </p:cTn>
                                        <p:tgtEl>
                                          <p:spTgt spid="49"/>
                                        </p:tgtEl>
                                        <p:attrNameLst>
                                          <p:attrName>r</p:attrName>
                                        </p:attrNameLst>
                                      </p:cBhvr>
                                    </p:animRot>
                                    <p:animRot by="-240000">
                                      <p:cBhvr>
                                        <p:cTn id="31" dur="300" fill="hold">
                                          <p:stCondLst>
                                            <p:cond delay="300"/>
                                          </p:stCondLst>
                                        </p:cTn>
                                        <p:tgtEl>
                                          <p:spTgt spid="49"/>
                                        </p:tgtEl>
                                        <p:attrNameLst>
                                          <p:attrName>r</p:attrName>
                                        </p:attrNameLst>
                                      </p:cBhvr>
                                    </p:animRot>
                                    <p:animRot by="240000">
                                      <p:cBhvr>
                                        <p:cTn id="32" dur="300" fill="hold">
                                          <p:stCondLst>
                                            <p:cond delay="600"/>
                                          </p:stCondLst>
                                        </p:cTn>
                                        <p:tgtEl>
                                          <p:spTgt spid="49"/>
                                        </p:tgtEl>
                                        <p:attrNameLst>
                                          <p:attrName>r</p:attrName>
                                        </p:attrNameLst>
                                      </p:cBhvr>
                                    </p:animRot>
                                    <p:animRot by="-240000">
                                      <p:cBhvr>
                                        <p:cTn id="33" dur="300" fill="hold">
                                          <p:stCondLst>
                                            <p:cond delay="900"/>
                                          </p:stCondLst>
                                        </p:cTn>
                                        <p:tgtEl>
                                          <p:spTgt spid="49"/>
                                        </p:tgtEl>
                                        <p:attrNameLst>
                                          <p:attrName>r</p:attrName>
                                        </p:attrNameLst>
                                      </p:cBhvr>
                                    </p:animRot>
                                    <p:animRot by="120000">
                                      <p:cBhvr>
                                        <p:cTn id="34" dur="300" fill="hold">
                                          <p:stCondLst>
                                            <p:cond delay="12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1"/>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1500"/>
                                        <p:tgtEl>
                                          <p:spTgt spid="41"/>
                                        </p:tgtEl>
                                        <p:attrNameLst>
                                          <p:attrName>ppt_w</p:attrName>
                                        </p:attrNameLst>
                                      </p:cBhvr>
                                      <p:tavLst>
                                        <p:tav tm="0">
                                          <p:val>
                                            <p:strVal val="ppt_w"/>
                                          </p:val>
                                        </p:tav>
                                        <p:tav tm="100000">
                                          <p:val>
                                            <p:fltVal val="0"/>
                                          </p:val>
                                        </p:tav>
                                      </p:tavLst>
                                    </p:anim>
                                    <p:anim calcmode="lin" valueType="num">
                                      <p:cBhvr>
                                        <p:cTn id="40" dur="1500"/>
                                        <p:tgtEl>
                                          <p:spTgt spid="41"/>
                                        </p:tgtEl>
                                        <p:attrNameLst>
                                          <p:attrName>ppt_h</p:attrName>
                                        </p:attrNameLst>
                                      </p:cBhvr>
                                      <p:tavLst>
                                        <p:tav tm="0">
                                          <p:val>
                                            <p:strVal val="ppt_h"/>
                                          </p:val>
                                        </p:tav>
                                        <p:tav tm="100000">
                                          <p:val>
                                            <p:fltVal val="0"/>
                                          </p:val>
                                        </p:tav>
                                      </p:tavLst>
                                    </p:anim>
                                    <p:animEffect transition="out" filter="fade">
                                      <p:cBhvr>
                                        <p:cTn id="41" dur="1500"/>
                                        <p:tgtEl>
                                          <p:spTgt spid="41"/>
                                        </p:tgtEl>
                                      </p:cBhvr>
                                    </p:animEffect>
                                    <p:set>
                                      <p:cBhvr>
                                        <p:cTn id="42" dur="1" fill="hold">
                                          <p:stCondLst>
                                            <p:cond delay="1499"/>
                                          </p:stCondLst>
                                        </p:cTn>
                                        <p:tgtEl>
                                          <p:spTgt spid="41"/>
                                        </p:tgtEl>
                                        <p:attrNameLst>
                                          <p:attrName>style.visibility</p:attrName>
                                        </p:attrNameLst>
                                      </p:cBhvr>
                                      <p:to>
                                        <p:strVal val="hidden"/>
                                      </p:to>
                                    </p:set>
                                  </p:childTnLst>
                                </p:cTn>
                              </p:par>
                            </p:childTnLst>
                          </p:cTn>
                        </p:par>
                        <p:par>
                          <p:cTn id="43" fill="hold">
                            <p:stCondLst>
                              <p:cond delay="1500"/>
                            </p:stCondLst>
                            <p:childTnLst>
                              <p:par>
                                <p:cTn id="44" presetID="53" presetClass="entr" presetSubtype="16" fill="hold"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1750" fill="hold"/>
                                        <p:tgtEl>
                                          <p:spTgt spid="46"/>
                                        </p:tgtEl>
                                        <p:attrNameLst>
                                          <p:attrName>ppt_w</p:attrName>
                                        </p:attrNameLst>
                                      </p:cBhvr>
                                      <p:tavLst>
                                        <p:tav tm="0">
                                          <p:val>
                                            <p:fltVal val="0"/>
                                          </p:val>
                                        </p:tav>
                                        <p:tav tm="100000">
                                          <p:val>
                                            <p:strVal val="#ppt_w"/>
                                          </p:val>
                                        </p:tav>
                                      </p:tavLst>
                                    </p:anim>
                                    <p:anim calcmode="lin" valueType="num">
                                      <p:cBhvr>
                                        <p:cTn id="47" dur="1750" fill="hold"/>
                                        <p:tgtEl>
                                          <p:spTgt spid="46"/>
                                        </p:tgtEl>
                                        <p:attrNameLst>
                                          <p:attrName>ppt_h</p:attrName>
                                        </p:attrNameLst>
                                      </p:cBhvr>
                                      <p:tavLst>
                                        <p:tav tm="0">
                                          <p:val>
                                            <p:fltVal val="0"/>
                                          </p:val>
                                        </p:tav>
                                        <p:tav tm="100000">
                                          <p:val>
                                            <p:strVal val="#ppt_h"/>
                                          </p:val>
                                        </p:tav>
                                      </p:tavLst>
                                    </p:anim>
                                    <p:animEffect transition="in" filter="fade">
                                      <p:cBhvr>
                                        <p:cTn id="48" dur="1750"/>
                                        <p:tgtEl>
                                          <p:spTgt spid="46"/>
                                        </p:tgtEl>
                                      </p:cBhvr>
                                    </p:animEffect>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38"/>
                    </p:tgtEl>
                  </p:cond>
                </p:stCondLst>
                <p:endSync evt="end" delay="0">
                  <p:rtn val="all"/>
                </p:endSync>
                <p:childTnLst>
                  <p:par>
                    <p:cTn id="50" fill="hold">
                      <p:stCondLst>
                        <p:cond delay="0"/>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1500"/>
                                        <p:tgtEl>
                                          <p:spTgt spid="38"/>
                                        </p:tgtEl>
                                        <p:attrNameLst>
                                          <p:attrName>ppt_w</p:attrName>
                                        </p:attrNameLst>
                                      </p:cBhvr>
                                      <p:tavLst>
                                        <p:tav tm="0">
                                          <p:val>
                                            <p:strVal val="ppt_w"/>
                                          </p:val>
                                        </p:tav>
                                        <p:tav tm="100000">
                                          <p:val>
                                            <p:fltVal val="0"/>
                                          </p:val>
                                        </p:tav>
                                      </p:tavLst>
                                    </p:anim>
                                    <p:anim calcmode="lin" valueType="num">
                                      <p:cBhvr>
                                        <p:cTn id="54" dur="1500"/>
                                        <p:tgtEl>
                                          <p:spTgt spid="38"/>
                                        </p:tgtEl>
                                        <p:attrNameLst>
                                          <p:attrName>ppt_h</p:attrName>
                                        </p:attrNameLst>
                                      </p:cBhvr>
                                      <p:tavLst>
                                        <p:tav tm="0">
                                          <p:val>
                                            <p:strVal val="ppt_h"/>
                                          </p:val>
                                        </p:tav>
                                        <p:tav tm="100000">
                                          <p:val>
                                            <p:fltVal val="0"/>
                                          </p:val>
                                        </p:tav>
                                      </p:tavLst>
                                    </p:anim>
                                    <p:animEffect transition="out" filter="fade">
                                      <p:cBhvr>
                                        <p:cTn id="55" dur="1500"/>
                                        <p:tgtEl>
                                          <p:spTgt spid="38"/>
                                        </p:tgtEl>
                                      </p:cBhvr>
                                    </p:animEffect>
                                    <p:set>
                                      <p:cBhvr>
                                        <p:cTn id="56" dur="1" fill="hold">
                                          <p:stCondLst>
                                            <p:cond delay="1499"/>
                                          </p:stCondLst>
                                        </p:cTn>
                                        <p:tgtEl>
                                          <p:spTgt spid="38"/>
                                        </p:tgtEl>
                                        <p:attrNameLst>
                                          <p:attrName>style.visibility</p:attrName>
                                        </p:attrNameLst>
                                      </p:cBhvr>
                                      <p:to>
                                        <p:strVal val="hidden"/>
                                      </p:to>
                                    </p:set>
                                  </p:childTnLst>
                                </p:cTn>
                              </p:par>
                            </p:childTnLst>
                          </p:cTn>
                        </p:par>
                        <p:par>
                          <p:cTn id="57" fill="hold">
                            <p:stCondLst>
                              <p:cond delay="1500"/>
                            </p:stCondLst>
                            <p:childTnLst>
                              <p:par>
                                <p:cTn id="58" presetID="53" presetClass="entr" presetSubtype="16" fill="hold" nodeType="after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p:cTn id="60" dur="1500" fill="hold"/>
                                        <p:tgtEl>
                                          <p:spTgt spid="47"/>
                                        </p:tgtEl>
                                        <p:attrNameLst>
                                          <p:attrName>ppt_w</p:attrName>
                                        </p:attrNameLst>
                                      </p:cBhvr>
                                      <p:tavLst>
                                        <p:tav tm="0">
                                          <p:val>
                                            <p:fltVal val="0"/>
                                          </p:val>
                                        </p:tav>
                                        <p:tav tm="100000">
                                          <p:val>
                                            <p:strVal val="#ppt_w"/>
                                          </p:val>
                                        </p:tav>
                                      </p:tavLst>
                                    </p:anim>
                                    <p:anim calcmode="lin" valueType="num">
                                      <p:cBhvr>
                                        <p:cTn id="61" dur="1500" fill="hold"/>
                                        <p:tgtEl>
                                          <p:spTgt spid="47"/>
                                        </p:tgtEl>
                                        <p:attrNameLst>
                                          <p:attrName>ppt_h</p:attrName>
                                        </p:attrNameLst>
                                      </p:cBhvr>
                                      <p:tavLst>
                                        <p:tav tm="0">
                                          <p:val>
                                            <p:fltVal val="0"/>
                                          </p:val>
                                        </p:tav>
                                        <p:tav tm="100000">
                                          <p:val>
                                            <p:strVal val="#ppt_h"/>
                                          </p:val>
                                        </p:tav>
                                      </p:tavLst>
                                    </p:anim>
                                    <p:animEffect transition="in" filter="fade">
                                      <p:cBhvr>
                                        <p:cTn id="62" dur="1500"/>
                                        <p:tgtEl>
                                          <p:spTgt spid="47"/>
                                        </p:tgtEl>
                                      </p:cBhvr>
                                    </p:animEffect>
                                  </p:childTnLst>
                                </p:cTn>
                              </p:par>
                            </p:childTnLst>
                          </p:cTn>
                        </p:par>
                      </p:childTnLst>
                    </p:cTn>
                  </p:par>
                </p:childTnLst>
              </p:cTn>
              <p:nextCondLst>
                <p:cond evt="onClick" delay="0">
                  <p:tgtEl>
                    <p:spTgt spid="38"/>
                  </p:tgtEl>
                </p:cond>
              </p:nextCondLst>
            </p:seq>
            <p:seq concurrent="1" nextAc="seek">
              <p:cTn id="63" restart="whenNotActive" fill="hold" evtFilter="cancelBubble" nodeType="interactiveSeq">
                <p:stCondLst>
                  <p:cond evt="onClick" delay="0">
                    <p:tgtEl>
                      <p:spTgt spid="48"/>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1500"/>
                                        <p:tgtEl>
                                          <p:spTgt spid="48"/>
                                        </p:tgtEl>
                                        <p:attrNameLst>
                                          <p:attrName>ppt_w</p:attrName>
                                        </p:attrNameLst>
                                      </p:cBhvr>
                                      <p:tavLst>
                                        <p:tav tm="0">
                                          <p:val>
                                            <p:strVal val="ppt_w"/>
                                          </p:val>
                                        </p:tav>
                                        <p:tav tm="100000">
                                          <p:val>
                                            <p:fltVal val="0"/>
                                          </p:val>
                                        </p:tav>
                                      </p:tavLst>
                                    </p:anim>
                                    <p:anim calcmode="lin" valueType="num">
                                      <p:cBhvr>
                                        <p:cTn id="68" dur="1500"/>
                                        <p:tgtEl>
                                          <p:spTgt spid="48"/>
                                        </p:tgtEl>
                                        <p:attrNameLst>
                                          <p:attrName>ppt_h</p:attrName>
                                        </p:attrNameLst>
                                      </p:cBhvr>
                                      <p:tavLst>
                                        <p:tav tm="0">
                                          <p:val>
                                            <p:strVal val="ppt_h"/>
                                          </p:val>
                                        </p:tav>
                                        <p:tav tm="100000">
                                          <p:val>
                                            <p:fltVal val="0"/>
                                          </p:val>
                                        </p:tav>
                                      </p:tavLst>
                                    </p:anim>
                                    <p:animEffect transition="out" filter="fade">
                                      <p:cBhvr>
                                        <p:cTn id="69" dur="1500"/>
                                        <p:tgtEl>
                                          <p:spTgt spid="48"/>
                                        </p:tgtEl>
                                      </p:cBhvr>
                                    </p:animEffect>
                                    <p:set>
                                      <p:cBhvr>
                                        <p:cTn id="70" dur="1" fill="hold">
                                          <p:stCondLst>
                                            <p:cond delay="1499"/>
                                          </p:stCondLst>
                                        </p:cTn>
                                        <p:tgtEl>
                                          <p:spTgt spid="48"/>
                                        </p:tgtEl>
                                        <p:attrNameLst>
                                          <p:attrName>style.visibility</p:attrName>
                                        </p:attrNameLst>
                                      </p:cBhvr>
                                      <p:to>
                                        <p:strVal val="hidden"/>
                                      </p:to>
                                    </p:set>
                                  </p:childTnLst>
                                </p:cTn>
                              </p:par>
                            </p:childTnLst>
                          </p:cTn>
                        </p:par>
                        <p:par>
                          <p:cTn id="71" fill="hold">
                            <p:stCondLst>
                              <p:cond delay="1500"/>
                            </p:stCondLst>
                            <p:childTnLst>
                              <p:par>
                                <p:cTn id="72" presetID="53" presetClass="entr" presetSubtype="16" fill="hold" nodeType="afterEffect">
                                  <p:stCondLst>
                                    <p:cond delay="0"/>
                                  </p:stCondLst>
                                  <p:childTnLst>
                                    <p:set>
                                      <p:cBhvr>
                                        <p:cTn id="73" dur="1" fill="hold">
                                          <p:stCondLst>
                                            <p:cond delay="0"/>
                                          </p:stCondLst>
                                        </p:cTn>
                                        <p:tgtEl>
                                          <p:spTgt spid="43"/>
                                        </p:tgtEl>
                                        <p:attrNameLst>
                                          <p:attrName>style.visibility</p:attrName>
                                        </p:attrNameLst>
                                      </p:cBhvr>
                                      <p:to>
                                        <p:strVal val="visible"/>
                                      </p:to>
                                    </p:set>
                                    <p:anim calcmode="lin" valueType="num">
                                      <p:cBhvr>
                                        <p:cTn id="74" dur="1500" fill="hold"/>
                                        <p:tgtEl>
                                          <p:spTgt spid="43"/>
                                        </p:tgtEl>
                                        <p:attrNameLst>
                                          <p:attrName>ppt_w</p:attrName>
                                        </p:attrNameLst>
                                      </p:cBhvr>
                                      <p:tavLst>
                                        <p:tav tm="0">
                                          <p:val>
                                            <p:fltVal val="0"/>
                                          </p:val>
                                        </p:tav>
                                        <p:tav tm="100000">
                                          <p:val>
                                            <p:strVal val="#ppt_w"/>
                                          </p:val>
                                        </p:tav>
                                      </p:tavLst>
                                    </p:anim>
                                    <p:anim calcmode="lin" valueType="num">
                                      <p:cBhvr>
                                        <p:cTn id="75" dur="1500" fill="hold"/>
                                        <p:tgtEl>
                                          <p:spTgt spid="43"/>
                                        </p:tgtEl>
                                        <p:attrNameLst>
                                          <p:attrName>ppt_h</p:attrName>
                                        </p:attrNameLst>
                                      </p:cBhvr>
                                      <p:tavLst>
                                        <p:tav tm="0">
                                          <p:val>
                                            <p:fltVal val="0"/>
                                          </p:val>
                                        </p:tav>
                                        <p:tav tm="100000">
                                          <p:val>
                                            <p:strVal val="#ppt_h"/>
                                          </p:val>
                                        </p:tav>
                                      </p:tavLst>
                                    </p:anim>
                                    <p:animEffect transition="in" filter="fade">
                                      <p:cBhvr>
                                        <p:cTn id="76" dur="1500"/>
                                        <p:tgtEl>
                                          <p:spTgt spid="43"/>
                                        </p:tgtEl>
                                      </p:cBhvr>
                                    </p:animEffect>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1500"/>
                                        <p:tgtEl>
                                          <p:spTgt spid="50"/>
                                        </p:tgtEl>
                                        <p:attrNameLst>
                                          <p:attrName>ppt_w</p:attrName>
                                        </p:attrNameLst>
                                      </p:cBhvr>
                                      <p:tavLst>
                                        <p:tav tm="0">
                                          <p:val>
                                            <p:strVal val="ppt_w"/>
                                          </p:val>
                                        </p:tav>
                                        <p:tav tm="100000">
                                          <p:val>
                                            <p:fltVal val="0"/>
                                          </p:val>
                                        </p:tav>
                                      </p:tavLst>
                                    </p:anim>
                                    <p:anim calcmode="lin" valueType="num">
                                      <p:cBhvr>
                                        <p:cTn id="82" dur="1500"/>
                                        <p:tgtEl>
                                          <p:spTgt spid="50"/>
                                        </p:tgtEl>
                                        <p:attrNameLst>
                                          <p:attrName>ppt_h</p:attrName>
                                        </p:attrNameLst>
                                      </p:cBhvr>
                                      <p:tavLst>
                                        <p:tav tm="0">
                                          <p:val>
                                            <p:strVal val="ppt_h"/>
                                          </p:val>
                                        </p:tav>
                                        <p:tav tm="100000">
                                          <p:val>
                                            <p:fltVal val="0"/>
                                          </p:val>
                                        </p:tav>
                                      </p:tavLst>
                                    </p:anim>
                                    <p:animEffect transition="out" filter="fade">
                                      <p:cBhvr>
                                        <p:cTn id="83" dur="1500"/>
                                        <p:tgtEl>
                                          <p:spTgt spid="50"/>
                                        </p:tgtEl>
                                      </p:cBhvr>
                                    </p:animEffect>
                                    <p:set>
                                      <p:cBhvr>
                                        <p:cTn id="84" dur="1" fill="hold">
                                          <p:stCondLst>
                                            <p:cond delay="1499"/>
                                          </p:stCondLst>
                                        </p:cTn>
                                        <p:tgtEl>
                                          <p:spTgt spid="50"/>
                                        </p:tgtEl>
                                        <p:attrNameLst>
                                          <p:attrName>style.visibility</p:attrName>
                                        </p:attrNameLst>
                                      </p:cBhvr>
                                      <p:to>
                                        <p:strVal val="hidden"/>
                                      </p:to>
                                    </p:set>
                                  </p:childTnLst>
                                </p:cTn>
                              </p:par>
                            </p:childTnLst>
                          </p:cTn>
                        </p:par>
                        <p:par>
                          <p:cTn id="85" fill="hold">
                            <p:stCondLst>
                              <p:cond delay="1500"/>
                            </p:stCondLst>
                            <p:childTnLst>
                              <p:par>
                                <p:cTn id="86" presetID="53" presetClass="entr" presetSubtype="16" fill="hold" nodeType="afterEffect">
                                  <p:stCondLst>
                                    <p:cond delay="0"/>
                                  </p:stCondLst>
                                  <p:childTnLst>
                                    <p:set>
                                      <p:cBhvr>
                                        <p:cTn id="87" dur="1" fill="hold">
                                          <p:stCondLst>
                                            <p:cond delay="0"/>
                                          </p:stCondLst>
                                        </p:cTn>
                                        <p:tgtEl>
                                          <p:spTgt spid="45"/>
                                        </p:tgtEl>
                                        <p:attrNameLst>
                                          <p:attrName>style.visibility</p:attrName>
                                        </p:attrNameLst>
                                      </p:cBhvr>
                                      <p:to>
                                        <p:strVal val="visible"/>
                                      </p:to>
                                    </p:set>
                                    <p:anim calcmode="lin" valueType="num">
                                      <p:cBhvr>
                                        <p:cTn id="88" dur="1500" fill="hold"/>
                                        <p:tgtEl>
                                          <p:spTgt spid="45"/>
                                        </p:tgtEl>
                                        <p:attrNameLst>
                                          <p:attrName>ppt_w</p:attrName>
                                        </p:attrNameLst>
                                      </p:cBhvr>
                                      <p:tavLst>
                                        <p:tav tm="0">
                                          <p:val>
                                            <p:fltVal val="0"/>
                                          </p:val>
                                        </p:tav>
                                        <p:tav tm="100000">
                                          <p:val>
                                            <p:strVal val="#ppt_w"/>
                                          </p:val>
                                        </p:tav>
                                      </p:tavLst>
                                    </p:anim>
                                    <p:anim calcmode="lin" valueType="num">
                                      <p:cBhvr>
                                        <p:cTn id="89" dur="1500" fill="hold"/>
                                        <p:tgtEl>
                                          <p:spTgt spid="45"/>
                                        </p:tgtEl>
                                        <p:attrNameLst>
                                          <p:attrName>ppt_h</p:attrName>
                                        </p:attrNameLst>
                                      </p:cBhvr>
                                      <p:tavLst>
                                        <p:tav tm="0">
                                          <p:val>
                                            <p:fltVal val="0"/>
                                          </p:val>
                                        </p:tav>
                                        <p:tav tm="100000">
                                          <p:val>
                                            <p:strVal val="#ppt_h"/>
                                          </p:val>
                                        </p:tav>
                                      </p:tavLst>
                                    </p:anim>
                                    <p:animEffect transition="in" filter="fade">
                                      <p:cBhvr>
                                        <p:cTn id="90" dur="1500"/>
                                        <p:tgtEl>
                                          <p:spTgt spid="45"/>
                                        </p:tgtEl>
                                      </p:cBhvr>
                                    </p:animEffect>
                                  </p:childTnLst>
                                </p:cTn>
                              </p:par>
                            </p:childTnLst>
                          </p:cTn>
                        </p:par>
                      </p:childTnLst>
                    </p:cTn>
                  </p:par>
                </p:childTnLst>
              </p:cTn>
              <p:nextCondLst>
                <p:cond evt="onClick" delay="0">
                  <p:tgtEl>
                    <p:spTgt spid="50"/>
                  </p:tgtEl>
                </p:cond>
              </p:nextCondLst>
            </p:seq>
            <p:seq concurrent="1" nextAc="seek">
              <p:cTn id="91" restart="whenNotActive" fill="hold" evtFilter="cancelBubble" nodeType="interactiveSeq">
                <p:stCondLst>
                  <p:cond evt="onClick" delay="0">
                    <p:tgtEl>
                      <p:spTgt spid="49"/>
                    </p:tgtEl>
                  </p:cond>
                </p:stCondLst>
                <p:endSync evt="end" delay="0">
                  <p:rtn val="all"/>
                </p:endSync>
                <p:childTnLst>
                  <p:par>
                    <p:cTn id="92" fill="hold">
                      <p:stCondLst>
                        <p:cond delay="0"/>
                      </p:stCondLst>
                      <p:childTnLst>
                        <p:par>
                          <p:cTn id="93" fill="hold">
                            <p:stCondLst>
                              <p:cond delay="0"/>
                            </p:stCondLst>
                            <p:childTnLst>
                              <p:par>
                                <p:cTn id="94" presetID="53" presetClass="exit" presetSubtype="32" fill="hold" nodeType="clickEffect">
                                  <p:stCondLst>
                                    <p:cond delay="0"/>
                                  </p:stCondLst>
                                  <p:childTnLst>
                                    <p:anim calcmode="lin" valueType="num">
                                      <p:cBhvr>
                                        <p:cTn id="95" dur="1500"/>
                                        <p:tgtEl>
                                          <p:spTgt spid="49"/>
                                        </p:tgtEl>
                                        <p:attrNameLst>
                                          <p:attrName>ppt_w</p:attrName>
                                        </p:attrNameLst>
                                      </p:cBhvr>
                                      <p:tavLst>
                                        <p:tav tm="0">
                                          <p:val>
                                            <p:strVal val="ppt_w"/>
                                          </p:val>
                                        </p:tav>
                                        <p:tav tm="100000">
                                          <p:val>
                                            <p:fltVal val="0"/>
                                          </p:val>
                                        </p:tav>
                                      </p:tavLst>
                                    </p:anim>
                                    <p:anim calcmode="lin" valueType="num">
                                      <p:cBhvr>
                                        <p:cTn id="96" dur="1500"/>
                                        <p:tgtEl>
                                          <p:spTgt spid="49"/>
                                        </p:tgtEl>
                                        <p:attrNameLst>
                                          <p:attrName>ppt_h</p:attrName>
                                        </p:attrNameLst>
                                      </p:cBhvr>
                                      <p:tavLst>
                                        <p:tav tm="0">
                                          <p:val>
                                            <p:strVal val="ppt_h"/>
                                          </p:val>
                                        </p:tav>
                                        <p:tav tm="100000">
                                          <p:val>
                                            <p:fltVal val="0"/>
                                          </p:val>
                                        </p:tav>
                                      </p:tavLst>
                                    </p:anim>
                                    <p:animEffect transition="out" filter="fade">
                                      <p:cBhvr>
                                        <p:cTn id="97" dur="1500"/>
                                        <p:tgtEl>
                                          <p:spTgt spid="49"/>
                                        </p:tgtEl>
                                      </p:cBhvr>
                                    </p:animEffect>
                                    <p:set>
                                      <p:cBhvr>
                                        <p:cTn id="98" dur="1" fill="hold">
                                          <p:stCondLst>
                                            <p:cond delay="1499"/>
                                          </p:stCondLst>
                                        </p:cTn>
                                        <p:tgtEl>
                                          <p:spTgt spid="49"/>
                                        </p:tgtEl>
                                        <p:attrNameLst>
                                          <p:attrName>style.visibility</p:attrName>
                                        </p:attrNameLst>
                                      </p:cBhvr>
                                      <p:to>
                                        <p:strVal val="hidden"/>
                                      </p:to>
                                    </p:set>
                                  </p:childTnLst>
                                </p:cTn>
                              </p:par>
                            </p:childTnLst>
                          </p:cTn>
                        </p:par>
                        <p:par>
                          <p:cTn id="99" fill="hold">
                            <p:stCondLst>
                              <p:cond delay="1500"/>
                            </p:stCondLst>
                            <p:childTnLst>
                              <p:par>
                                <p:cTn id="100" presetID="53" presetClass="entr" presetSubtype="16"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 calcmode="lin" valueType="num">
                                      <p:cBhvr>
                                        <p:cTn id="102" dur="1500" fill="hold"/>
                                        <p:tgtEl>
                                          <p:spTgt spid="44"/>
                                        </p:tgtEl>
                                        <p:attrNameLst>
                                          <p:attrName>ppt_w</p:attrName>
                                        </p:attrNameLst>
                                      </p:cBhvr>
                                      <p:tavLst>
                                        <p:tav tm="0">
                                          <p:val>
                                            <p:fltVal val="0"/>
                                          </p:val>
                                        </p:tav>
                                        <p:tav tm="100000">
                                          <p:val>
                                            <p:strVal val="#ppt_w"/>
                                          </p:val>
                                        </p:tav>
                                      </p:tavLst>
                                    </p:anim>
                                    <p:anim calcmode="lin" valueType="num">
                                      <p:cBhvr>
                                        <p:cTn id="103" dur="1500" fill="hold"/>
                                        <p:tgtEl>
                                          <p:spTgt spid="44"/>
                                        </p:tgtEl>
                                        <p:attrNameLst>
                                          <p:attrName>ppt_h</p:attrName>
                                        </p:attrNameLst>
                                      </p:cBhvr>
                                      <p:tavLst>
                                        <p:tav tm="0">
                                          <p:val>
                                            <p:fltVal val="0"/>
                                          </p:val>
                                        </p:tav>
                                        <p:tav tm="100000">
                                          <p:val>
                                            <p:strVal val="#ppt_h"/>
                                          </p:val>
                                        </p:tav>
                                      </p:tavLst>
                                    </p:anim>
                                    <p:animEffect transition="in" filter="fade">
                                      <p:cBhvr>
                                        <p:cTn id="104" dur="1500"/>
                                        <p:tgtEl>
                                          <p:spTgt spid="44"/>
                                        </p:tgtEl>
                                      </p:cBhvr>
                                    </p:animEffect>
                                  </p:childTnLst>
                                </p:cTn>
                              </p:par>
                            </p:childTnLst>
                          </p:cTn>
                        </p:par>
                      </p:childTnLst>
                    </p:cTn>
                  </p:par>
                </p:childTnLst>
              </p:cTn>
              <p:nextCondLst>
                <p:cond evt="onClick" delay="0">
                  <p:tgtEl>
                    <p:spTgt spid="4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èn Giao Thô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12821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TotalTime>
  <Words>768</Words>
  <Application>Microsoft Office PowerPoint</Application>
  <PresentationFormat>Widescreen</PresentationFormat>
  <Paragraphs>113</Paragraphs>
  <Slides>17</Slides>
  <Notes>3</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Arial Rounded MT Bold</vt:lpstr>
      <vt:lpstr>Arial-Rounded</vt:lpstr>
      <vt:lpstr>Calibri</vt:lpstr>
      <vt:lpstr>HP001 4 hàng</vt:lpstr>
      <vt:lpstr>Times New Roman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60</cp:revision>
  <dcterms:created xsi:type="dcterms:W3CDTF">2020-04-20T08:23:47Z</dcterms:created>
  <dcterms:modified xsi:type="dcterms:W3CDTF">2025-03-14T03:48:05Z</dcterms:modified>
</cp:coreProperties>
</file>