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89" r:id="rId4"/>
    <p:sldMasterId id="2147483739" r:id="rId5"/>
  </p:sldMasterIdLst>
  <p:notesMasterIdLst>
    <p:notesMasterId r:id="rId16"/>
  </p:notesMasterIdLst>
  <p:sldIdLst>
    <p:sldId id="2007577103" r:id="rId6"/>
    <p:sldId id="2007577113" r:id="rId7"/>
    <p:sldId id="257" r:id="rId8"/>
    <p:sldId id="359" r:id="rId9"/>
    <p:sldId id="2007577105" r:id="rId10"/>
    <p:sldId id="2007577106" r:id="rId11"/>
    <p:sldId id="322" r:id="rId12"/>
    <p:sldId id="2007577110" r:id="rId13"/>
    <p:sldId id="2007577111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FFEC6-CB5E-4D4C-8734-60E93D6F6D8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2222F-B0C4-43CB-8427-E63D6F96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8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65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31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25783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8895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10993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06307221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60308854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79569251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55981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38741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12038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8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574259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3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2" y="6093298"/>
            <a:ext cx="77493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543146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8273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59098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46222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0176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11907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28844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3880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85041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7014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202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2574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5736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06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8934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3635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38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2107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5439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99828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122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3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3270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6601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20084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07469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98676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524456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9231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7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2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sp>
        <p:nvSpPr>
          <p:cNvPr id="14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5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294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38176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627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963647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31081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61428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5278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6521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49945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5241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58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66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push dir="u"/>
  </p:transition>
  <p:txStyles>
    <p:titleStyle>
      <a:lvl1pPr algn="ctr" defTabSz="91410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57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1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push dir="u"/>
  </p:transition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2E82ED4-375F-4F08-A54B-E5C986F28C77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68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marL="0" lvl="0" indent="0" algn="ctr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891" lvl="0" indent="-342891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3355" lvl="1" indent="-285320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71" lvl="2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160" lvl="3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349" lvl="4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537" lvl="5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726" lvl="6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8914" lvl="7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103" lvl="8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189" lvl="1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377" lvl="2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566" lvl="3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754" lvl="4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5943" lvl="5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131" lvl="6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320" lvl="7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509" lvl="8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8" y="2913677"/>
            <a:ext cx="8767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2" name="Google Shape;2982;p56"/>
          <p:cNvGrpSpPr/>
          <p:nvPr/>
        </p:nvGrpSpPr>
        <p:grpSpPr>
          <a:xfrm rot="10800000">
            <a:off x="1521511" y="-451538"/>
            <a:ext cx="9385672" cy="6386433"/>
            <a:chOff x="1425453" y="767528"/>
            <a:chExt cx="5715536" cy="3888792"/>
          </a:xfrm>
        </p:grpSpPr>
        <p:sp>
          <p:nvSpPr>
            <p:cNvPr id="2983" name="Google Shape;2983;p56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56"/>
            <p:cNvSpPr/>
            <p:nvPr/>
          </p:nvSpPr>
          <p:spPr>
            <a:xfrm rot="12080169">
              <a:off x="1425453" y="2218705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56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304;p20"/>
          <p:cNvSpPr txBox="1">
            <a:spLocks/>
          </p:cNvSpPr>
          <p:nvPr/>
        </p:nvSpPr>
        <p:spPr>
          <a:xfrm>
            <a:off x="2950362" y="132441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377">
              <a:defRPr/>
            </a:pPr>
            <a:endParaRPr lang="en-US" sz="3200" kern="0" dirty="0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89" y="2930082"/>
            <a:ext cx="9809315" cy="21703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aT">
            <a:hlinkClick r:id="" action="ppaction://media"/>
            <a:extLst>
              <a:ext uri="{FF2B5EF4-FFF2-40B4-BE49-F238E27FC236}">
                <a16:creationId xmlns:a16="http://schemas.microsoft.com/office/drawing/2014/main" id="{AD9BF6D0-8855-4718-B3F4-6E8AE9A3F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25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4;p20"/>
          <p:cNvSpPr txBox="1">
            <a:spLocks/>
          </p:cNvSpPr>
          <p:nvPr/>
        </p:nvSpPr>
        <p:spPr>
          <a:xfrm>
            <a:off x="2661015" y="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377">
              <a:defRPr/>
            </a:pPr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3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12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3 </a:t>
            </a:r>
            <a:r>
              <a:rPr lang="en-US" sz="3200" kern="0" dirty="0" err="1">
                <a:latin typeface="Arial"/>
              </a:rPr>
              <a:t>năm</a:t>
            </a:r>
            <a:r>
              <a:rPr lang="en-US" sz="3200" kern="0" dirty="0">
                <a:latin typeface="Arial"/>
              </a:rPr>
              <a:t> 2025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F484B40-B9A0-4F78-968E-A060661D1048}"/>
              </a:ext>
            </a:extLst>
          </p:cNvPr>
          <p:cNvSpPr/>
          <p:nvPr/>
        </p:nvSpPr>
        <p:spPr>
          <a:xfrm>
            <a:off x="5031970" y="1029361"/>
            <a:ext cx="2693324" cy="715089"/>
          </a:xfrm>
          <a:prstGeom prst="roundRect">
            <a:avLst/>
          </a:prstGeom>
          <a:solidFill>
            <a:srgbClr val="E5F2B0"/>
          </a:solidFill>
          <a:ln>
            <a:noFill/>
          </a:ln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việt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91735-02DC-456F-9E23-287752240EF1}"/>
              </a:ext>
            </a:extLst>
          </p:cNvPr>
          <p:cNvSpPr txBox="1"/>
          <p:nvPr/>
        </p:nvSpPr>
        <p:spPr>
          <a:xfrm>
            <a:off x="952501" y="2462784"/>
            <a:ext cx="10810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Bài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4: </a:t>
            </a:r>
          </a:p>
          <a:p>
            <a:pPr algn="ctr" defTabSz="914377"/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Nếu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không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may </a:t>
            </a:r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bị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lạc</a:t>
            </a:r>
            <a:endParaRPr lang="en-US" sz="72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57575" y="2235905"/>
            <a:ext cx="4048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4"/>
            <a:r>
              <a:rPr lang="en-US" altLang="zh-CN" sz="8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Tiết</a:t>
            </a:r>
            <a:r>
              <a:rPr lang="en-US" altLang="zh-CN" sz="80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3 + 4</a:t>
            </a:r>
            <a:endParaRPr lang="zh-CN" altLang="en-US" sz="8000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:a16="http://schemas.microsoft.com/office/drawing/2014/main" id="{1737FBF1-3F10-47FB-8DEC-A2B86F8874D4}"/>
              </a:ext>
            </a:extLst>
          </p:cNvPr>
          <p:cNvSpPr/>
          <p:nvPr/>
        </p:nvSpPr>
        <p:spPr>
          <a:xfrm>
            <a:off x="1543050" y="1961463"/>
            <a:ext cx="9801225" cy="748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/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C37861B5-4760-468C-99BD-77609140CD49}"/>
              </a:ext>
            </a:extLst>
          </p:cNvPr>
          <p:cNvSpPr/>
          <p:nvPr/>
        </p:nvSpPr>
        <p:spPr>
          <a:xfrm>
            <a:off x="643875" y="761814"/>
            <a:ext cx="11340861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A495FCB-E84B-4D35-88B0-96A4085C3857}"/>
              </a:ext>
            </a:extLst>
          </p:cNvPr>
          <p:cNvSpPr/>
          <p:nvPr/>
        </p:nvSpPr>
        <p:spPr>
          <a:xfrm>
            <a:off x="1847850" y="1934525"/>
            <a:ext cx="552450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267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r>
              <a:rPr lang="en-US" altLang="zh-CN" sz="4267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	</a:t>
            </a:r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hoảng</a:t>
            </a:r>
            <a:r>
              <a:rPr lang="en-US" altLang="zh-CN" sz="4267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hốt</a:t>
            </a:r>
            <a:endParaRPr lang="zh-CN" altLang="en-US" sz="4267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F0F6A419-5E27-41BF-B12F-291DC4AADA87}"/>
              </a:ext>
            </a:extLst>
          </p:cNvPr>
          <p:cNvSpPr/>
          <p:nvPr/>
        </p:nvSpPr>
        <p:spPr>
          <a:xfrm>
            <a:off x="979425" y="3398693"/>
            <a:ext cx="1134086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Uyên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(……………….) </a:t>
            </a:r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lạc</a:t>
            </a:r>
            <a:endParaRPr lang="zh-CN" altLang="en-US" sz="4267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52D9DB37-8ACD-4218-8284-5B6D2495CE4F}"/>
              </a:ext>
            </a:extLst>
          </p:cNvPr>
          <p:cNvSpPr/>
          <p:nvPr/>
        </p:nvSpPr>
        <p:spPr>
          <a:xfrm>
            <a:off x="8362081" y="1915295"/>
            <a:ext cx="228686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mải</a:t>
            </a:r>
            <a:r>
              <a:rPr lang="en-US" altLang="zh-CN" sz="4267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</a:t>
            </a:r>
            <a:endParaRPr lang="zh-CN" altLang="en-US" sz="4267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110B1-CB30-434A-A761-6F35DDF53ED0}"/>
              </a:ext>
            </a:extLst>
          </p:cNvPr>
          <p:cNvSpPr txBox="1"/>
          <p:nvPr/>
        </p:nvSpPr>
        <p:spPr>
          <a:xfrm>
            <a:off x="4246816" y="3362135"/>
            <a:ext cx="3050667" cy="748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4267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endParaRPr lang="en-US" sz="4267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8">
            <a:extLst>
              <a:ext uri="{FF2B5EF4-FFF2-40B4-BE49-F238E27FC236}">
                <a16:creationId xmlns:a16="http://schemas.microsoft.com/office/drawing/2014/main" id="{B028F7FA-D244-4EE1-B867-9D4A73821233}"/>
              </a:ext>
            </a:extLst>
          </p:cNvPr>
          <p:cNvSpPr/>
          <p:nvPr/>
        </p:nvSpPr>
        <p:spPr>
          <a:xfrm>
            <a:off x="704850" y="109538"/>
            <a:ext cx="1148715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Quan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lạc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733" i="1" dirty="0">
              <a:solidFill>
                <a:srgbClr val="1F497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6E8BA-AD3B-4D10-95AC-EB37D3B9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7" y="2357437"/>
            <a:ext cx="5572125" cy="4391025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5C8D81C5-2FE1-48C4-8A91-0EB9F498AB8E}"/>
              </a:ext>
            </a:extLst>
          </p:cNvPr>
          <p:cNvSpPr/>
          <p:nvPr/>
        </p:nvSpPr>
        <p:spPr>
          <a:xfrm>
            <a:off x="1000125" y="1350775"/>
            <a:ext cx="11084023" cy="748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viên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DD5690-E07A-4121-86E4-DEC21B047146}"/>
              </a:ext>
            </a:extLst>
          </p:cNvPr>
          <p:cNvSpPr/>
          <p:nvPr/>
        </p:nvSpPr>
        <p:spPr>
          <a:xfrm>
            <a:off x="8810625" y="3352800"/>
            <a:ext cx="3381375" cy="1405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7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61" y="2"/>
            <a:ext cx="8684260" cy="25810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2512" y="2856073"/>
            <a:ext cx="11859489" cy="2606371"/>
            <a:chOff x="155313" y="3016169"/>
            <a:chExt cx="9243548" cy="263496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3" y="3016169"/>
              <a:ext cx="8879762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48914" y="3589176"/>
              <a:ext cx="8649947" cy="674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en-US" sz="3733" b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Nam bị lạc khi đi chơi công viên. Nhớ lời dặn,</a:t>
              </a:r>
              <a:endParaRPr lang="en-US" sz="3733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80629" y="4176622"/>
            <a:ext cx="1185948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3733" b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Nam tìm đến điểm hẹn, gặp lại bố và em</a:t>
            </a:r>
            <a:r>
              <a:rPr lang="en-US" sz="4267" b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267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AEA3A51-969D-4681-A0A3-31C77866B51C}"/>
              </a:ext>
            </a:extLst>
          </p:cNvPr>
          <p:cNvSpPr/>
          <p:nvPr/>
        </p:nvSpPr>
        <p:spPr>
          <a:xfrm>
            <a:off x="369985" y="463768"/>
            <a:ext cx="609600" cy="609600"/>
          </a:xfrm>
          <a:prstGeom prst="ellipse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E44A0-2461-49A5-8118-36B27C81E0E2}"/>
              </a:ext>
            </a:extLst>
          </p:cNvPr>
          <p:cNvSpPr txBox="1"/>
          <p:nvPr/>
        </p:nvSpPr>
        <p:spPr>
          <a:xfrm>
            <a:off x="1018822" y="389377"/>
            <a:ext cx="10677877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chứa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ep,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306D5-2823-48E4-BB4B-C4BB03A40A91}"/>
              </a:ext>
            </a:extLst>
          </p:cNvPr>
          <p:cNvSpPr txBox="1"/>
          <p:nvPr/>
        </p:nvSpPr>
        <p:spPr>
          <a:xfrm>
            <a:off x="1848653" y="2050316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A80270-5B41-49C4-AB91-BF120D8D2F68}"/>
              </a:ext>
            </a:extLst>
          </p:cNvPr>
          <p:cNvSpPr txBox="1"/>
          <p:nvPr/>
        </p:nvSpPr>
        <p:spPr>
          <a:xfrm>
            <a:off x="1848653" y="2796689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2CC5F-2262-4E4A-AC26-F22905D4ED30}"/>
              </a:ext>
            </a:extLst>
          </p:cNvPr>
          <p:cNvSpPr txBox="1"/>
          <p:nvPr/>
        </p:nvSpPr>
        <p:spPr>
          <a:xfrm>
            <a:off x="1848653" y="3626459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đẹp quá,…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39F544-05CE-46D9-87F4-5E812B2F26C7}"/>
              </a:ext>
            </a:extLst>
          </p:cNvPr>
          <p:cNvSpPr txBox="1"/>
          <p:nvPr/>
        </p:nvSpPr>
        <p:spPr>
          <a:xfrm>
            <a:off x="1848653" y="4544347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761208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A77A9A-E998-47DD-9DA4-41FDB8E6C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52" y="334489"/>
            <a:ext cx="9548447" cy="6334118"/>
          </a:xfrm>
          <a:prstGeom prst="rect">
            <a:avLst/>
          </a:prstGeom>
        </p:spPr>
      </p:pic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A458A264-7AA9-461E-8E1C-29D18717C1FE}"/>
              </a:ext>
            </a:extLst>
          </p:cNvPr>
          <p:cNvSpPr/>
          <p:nvPr/>
        </p:nvSpPr>
        <p:spPr>
          <a:xfrm>
            <a:off x="3118473" y="4441081"/>
            <a:ext cx="1688277" cy="499930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cải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B35C0A8A-68C4-4936-98A8-F898EFD71DDC}"/>
              </a:ext>
            </a:extLst>
          </p:cNvPr>
          <p:cNvSpPr/>
          <p:nvPr/>
        </p:nvSpPr>
        <p:spPr>
          <a:xfrm>
            <a:off x="5395718" y="3263487"/>
            <a:ext cx="1688277" cy="4761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ày dép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CA6B994A-53CC-4C58-B0FF-B3786999A397}"/>
              </a:ext>
            </a:extLst>
          </p:cNvPr>
          <p:cNvSpPr/>
          <p:nvPr/>
        </p:nvSpPr>
        <p:spPr>
          <a:xfrm>
            <a:off x="3065088" y="3256278"/>
            <a:ext cx="1688277" cy="4761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4A2521EA-661C-499C-983F-0F5234674A75}"/>
              </a:ext>
            </a:extLst>
          </p:cNvPr>
          <p:cNvSpPr/>
          <p:nvPr/>
        </p:nvSpPr>
        <p:spPr>
          <a:xfrm>
            <a:off x="7083995" y="3243101"/>
            <a:ext cx="1688277" cy="4761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9DF17C5F-8AAC-4572-B8A8-4F090AAC4ADB}"/>
              </a:ext>
            </a:extLst>
          </p:cNvPr>
          <p:cNvSpPr/>
          <p:nvPr/>
        </p:nvSpPr>
        <p:spPr>
          <a:xfrm>
            <a:off x="8953332" y="3263487"/>
            <a:ext cx="1688277" cy="4761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ẻo dai 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77B04818-B2A8-4051-AC04-1A7C48635C93}"/>
              </a:ext>
            </a:extLst>
          </p:cNvPr>
          <p:cNvSpPr/>
          <p:nvPr/>
        </p:nvSpPr>
        <p:spPr>
          <a:xfrm>
            <a:off x="7152443" y="4441081"/>
            <a:ext cx="1800889" cy="543318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ọt nước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C607835A-F9CF-4754-918A-3008B1D9B64B}"/>
              </a:ext>
            </a:extLst>
          </p:cNvPr>
          <p:cNvSpPr/>
          <p:nvPr/>
        </p:nvSpPr>
        <p:spPr>
          <a:xfrm>
            <a:off x="9026365" y="4420558"/>
            <a:ext cx="1688277" cy="543318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đình 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6EC06BA6-5BD4-4C57-A102-84B6C308B244}"/>
              </a:ext>
            </a:extLst>
          </p:cNvPr>
          <p:cNvSpPr/>
          <p:nvPr/>
        </p:nvSpPr>
        <p:spPr>
          <a:xfrm>
            <a:off x="5228280" y="4441079"/>
            <a:ext cx="1688277" cy="49993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 tợn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05D4C-4A92-44AE-B1A5-3F166EE98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073" y="2176173"/>
            <a:ext cx="11144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7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36 0.0875 L 0.04336 0.0875 C 0.0513 0.09328 0.05338 0.09606 0.05976 0.09838 C 0.06224 0.09953 0.06757 0.10115 0.06757 0.10115 L 0.1457 0.09977 C 0.1483 0.09977 0.15078 0.09884 0.15351 0.09838 C 0.15781 0.09791 0.16237 0.09745 0.16679 0.09699 L 0.28007 0.09838 C 0.29401 0.09884 0.29114 0.09791 0.29882 0.10115 L 0.30351 0.10671 C 0.30586 0.10972 0.30533 0.10972 0.3082 0.11088 C 0.31015 0.11203 0.31445 0.11365 0.31445 0.11365 C 0.31666 0.12569 0.31601 0.1206 0.31666 0.13588 C 0.31992 0.20764 0.31705 0.15115 0.31914 0.19004 C 0.31927 0.20162 0.31953 0.21342 0.31979 0.22477 C 0.32005 0.2324 0.32018 0.23981 0.3207 0.24699 C 0.3207 0.24722 0.32187 0.25625 0.32226 0.25671 C 0.32278 0.25787 0.32382 0.25764 0.32461 0.2581 C 0.32591 0.25902 0.32721 0.25995 0.32851 0.26088 C 0.32929 0.2618 0.32981 0.26342 0.33086 0.26365 C 0.33463 0.26481 0.33867 0.26458 0.34257 0.26504 L 0.4207 0.26365 C 0.47994 0.2625 0.4595 0.26504 0.48867 0.26088 L 0.57539 0.26227 C 0.57812 0.2625 0.57786 0.26828 0.57929 0.2706 C 0.58059 0.27314 0.58398 0.27615 0.58398 0.27615 C 0.58437 0.27754 0.58515 0.27893 0.58554 0.28032 C 0.58593 0.28217 0.58593 0.28426 0.58632 0.28588 C 0.58671 0.28842 0.58737 0.29051 0.58776 0.29282 C 0.5875 0.3118 0.5875 0.33102 0.58711 0.34977 C 0.58697 0.35185 0.58645 0.35347 0.58632 0.35532 C 0.58476 0.37106 0.58632 0.3618 0.58463 0.3706 C 0.5845 0.37453 0.58476 0.38588 0.5832 0.39143 C 0.58268 0.39305 0.58216 0.39421 0.58164 0.3956 C 0.57916 0.41666 0.58216 0.39051 0.58007 0.4081 C 0.57903 0.41551 0.58059 0.41504 0.57851 0.41504 " pathEditMode="relative" ptsTypes="AAAAAAAAAAAAAAAAAAAAAAAAAAAAAAAAAA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191</Words>
  <Application>Microsoft Office PowerPoint</Application>
  <PresentationFormat>Widescreen</PresentationFormat>
  <Paragraphs>32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等线</vt:lpstr>
      <vt:lpstr>Arial</vt:lpstr>
      <vt:lpstr>Arial-Rounded</vt:lpstr>
      <vt:lpstr>Barlow Semi Condensed</vt:lpstr>
      <vt:lpstr>Calibri</vt:lpstr>
      <vt:lpstr>HP001 4 hàng</vt:lpstr>
      <vt:lpstr>Knewave</vt:lpstr>
      <vt:lpstr>华康少女文字W5(P)</vt:lpstr>
      <vt:lpstr>1_Office 主题​​</vt:lpstr>
      <vt:lpstr>Simple Light</vt:lpstr>
      <vt:lpstr>jeppt.com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9</cp:revision>
  <dcterms:created xsi:type="dcterms:W3CDTF">2022-01-23T09:54:32Z</dcterms:created>
  <dcterms:modified xsi:type="dcterms:W3CDTF">2025-03-11T03:39:58Z</dcterms:modified>
</cp:coreProperties>
</file>