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7.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89" r:id="rId2"/>
    <p:sldMasterId id="2147483692" r:id="rId3"/>
    <p:sldMasterId id="2147483705" r:id="rId4"/>
    <p:sldMasterId id="2147483717" r:id="rId5"/>
    <p:sldMasterId id="2147483729" r:id="rId6"/>
    <p:sldMasterId id="2147483742" r:id="rId7"/>
    <p:sldMasterId id="2147483747" r:id="rId8"/>
  </p:sldMasterIdLst>
  <p:notesMasterIdLst>
    <p:notesMasterId r:id="rId36"/>
  </p:notesMasterIdLst>
  <p:handoutMasterIdLst>
    <p:handoutMasterId r:id="rId37"/>
  </p:handoutMasterIdLst>
  <p:sldIdLst>
    <p:sldId id="2007577112" r:id="rId9"/>
    <p:sldId id="262" r:id="rId10"/>
    <p:sldId id="263" r:id="rId11"/>
    <p:sldId id="258" r:id="rId12"/>
    <p:sldId id="257" r:id="rId13"/>
    <p:sldId id="259" r:id="rId14"/>
    <p:sldId id="260" r:id="rId15"/>
    <p:sldId id="261" r:id="rId16"/>
    <p:sldId id="278" r:id="rId17"/>
    <p:sldId id="286" r:id="rId18"/>
    <p:sldId id="300" r:id="rId19"/>
    <p:sldId id="2007577116" r:id="rId20"/>
    <p:sldId id="2007577119" r:id="rId21"/>
    <p:sldId id="299" r:id="rId22"/>
    <p:sldId id="2007577118" r:id="rId23"/>
    <p:sldId id="2007577117" r:id="rId24"/>
    <p:sldId id="296" r:id="rId25"/>
    <p:sldId id="375" r:id="rId26"/>
    <p:sldId id="2007577121" r:id="rId27"/>
    <p:sldId id="386" r:id="rId28"/>
    <p:sldId id="2007577120" r:id="rId29"/>
    <p:sldId id="301" r:id="rId30"/>
    <p:sldId id="297" r:id="rId31"/>
    <p:sldId id="2007577122" r:id="rId32"/>
    <p:sldId id="2007577123" r:id="rId33"/>
    <p:sldId id="302" r:id="rId34"/>
    <p:sldId id="2007577115"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66FF"/>
    <a:srgbClr val="E3ABFF"/>
    <a:srgbClr val="DB93FF"/>
    <a:srgbClr val="00CC66"/>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68" d="100"/>
          <a:sy n="68" d="100"/>
        </p:scale>
        <p:origin x="816" y="-102"/>
      </p:cViewPr>
      <p:guideLst/>
    </p:cSldViewPr>
  </p:slideViewPr>
  <p:notesTextViewPr>
    <p:cViewPr>
      <p:scale>
        <a:sx n="3" d="2"/>
        <a:sy n="3" d="2"/>
      </p:scale>
      <p:origin x="0" y="0"/>
    </p:cViewPr>
  </p:notesTextViewPr>
  <p:notesViewPr>
    <p:cSldViewPr snapToGrid="0">
      <p:cViewPr varScale="1">
        <p:scale>
          <a:sx n="68" d="100"/>
          <a:sy n="68" d="100"/>
        </p:scale>
        <p:origin x="328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FCFA878-B618-4B38-93B9-AA47A0F2742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DA0C6BE-FECD-46F1-ADB3-715C6199A71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2FCA410-CD9D-4AF8-9A2E-8427E7CB6714}" type="datetimeFigureOut">
              <a:rPr lang="en-US" smtClean="0"/>
              <a:t>17/3/2025</a:t>
            </a:fld>
            <a:endParaRPr lang="en-US"/>
          </a:p>
        </p:txBody>
      </p:sp>
      <p:sp>
        <p:nvSpPr>
          <p:cNvPr id="4" name="Footer Placeholder 3">
            <a:extLst>
              <a:ext uri="{FF2B5EF4-FFF2-40B4-BE49-F238E27FC236}">
                <a16:creationId xmlns:a16="http://schemas.microsoft.com/office/drawing/2014/main" id="{582547BF-7567-448E-954F-E00478A3221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DDFFE7E-E5E4-485C-BD06-388DA587095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169882D-54B9-471E-A101-F23B82F0EB36}" type="slidenum">
              <a:rPr lang="en-US" smtClean="0"/>
              <a:t>‹#›</a:t>
            </a:fld>
            <a:endParaRPr lang="en-US"/>
          </a:p>
        </p:txBody>
      </p:sp>
    </p:spTree>
    <p:extLst>
      <p:ext uri="{BB962C8B-B14F-4D97-AF65-F5344CB8AC3E}">
        <p14:creationId xmlns:p14="http://schemas.microsoft.com/office/powerpoint/2010/main" val="13513664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0066AF-5B26-4EDD-8FAD-595EFBF60D7E}" type="datetimeFigureOut">
              <a:rPr lang="en-US" smtClean="0"/>
              <a:t>17/3/2025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65F507-1483-497D-B293-80E7E228D0D4}" type="slidenum">
              <a:rPr lang="en-US" smtClean="0"/>
              <a:t>‹#›</a:t>
            </a:fld>
            <a:endParaRPr lang="en-US"/>
          </a:p>
        </p:txBody>
      </p:sp>
    </p:spTree>
    <p:extLst>
      <p:ext uri="{BB962C8B-B14F-4D97-AF65-F5344CB8AC3E}">
        <p14:creationId xmlns:p14="http://schemas.microsoft.com/office/powerpoint/2010/main" val="24292893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746852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7965A4-4F9B-42AD-97F6-5956B56DB13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565045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7965A4-4F9B-42AD-97F6-5956B56DB13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44555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7965A4-4F9B-42AD-97F6-5956B56DB13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800793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7965A4-4F9B-42AD-97F6-5956B56DB13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5714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E7965A4-4F9B-42AD-97F6-5956B56DB139}" type="slidenum">
              <a:rPr lang="zh-CN" altLang="en-US" smtClean="0"/>
              <a:t>17</a:t>
            </a:fld>
            <a:endParaRPr lang="zh-CN" altLang="en-US"/>
          </a:p>
        </p:txBody>
      </p:sp>
    </p:spTree>
    <p:extLst>
      <p:ext uri="{BB962C8B-B14F-4D97-AF65-F5344CB8AC3E}">
        <p14:creationId xmlns:p14="http://schemas.microsoft.com/office/powerpoint/2010/main" val="7208564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4995167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1620573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7965A4-4F9B-42AD-97F6-5956B56DB13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889782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7965A4-4F9B-42AD-97F6-5956B56DB13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651385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7965A4-4F9B-42AD-97F6-5956B56DB13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477983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3.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Master" Target="../slideMasters/slideMaster3.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eg"/><Relationship Id="rId1" Type="http://schemas.openxmlformats.org/officeDocument/2006/relationships/slideMaster" Target="../slideMasters/slideMaster3.xml"/><Relationship Id="rId4" Type="http://schemas.openxmlformats.org/officeDocument/2006/relationships/image" Target="../media/image27.gi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eg"/><Relationship Id="rId1" Type="http://schemas.openxmlformats.org/officeDocument/2006/relationships/slideMaster" Target="../slideMasters/slideMaster3.xml"/><Relationship Id="rId4" Type="http://schemas.openxmlformats.org/officeDocument/2006/relationships/image" Target="../media/image28.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eg"/><Relationship Id="rId1" Type="http://schemas.openxmlformats.org/officeDocument/2006/relationships/slideMaster" Target="../slideMasters/slideMaster3.xml"/><Relationship Id="rId5" Type="http://schemas.openxmlformats.org/officeDocument/2006/relationships/image" Target="../media/image30.svg"/><Relationship Id="rId4" Type="http://schemas.openxmlformats.org/officeDocument/2006/relationships/image" Target="../media/image29.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17/3/2025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191158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1710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71820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072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2172425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t>2025/3/17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977499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32BF82D2-7A68-459D-A996-9BDDA2518FA4}" type="datetimeFigureOut">
              <a:rPr lang="zh-CN" altLang="en-US" smtClean="0"/>
              <a:t>2025/3/17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1964302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17">
            <a:extLst>
              <a:ext uri="{FF2B5EF4-FFF2-40B4-BE49-F238E27FC236}">
                <a16:creationId xmlns:a16="http://schemas.microsoft.com/office/drawing/2014/main" id="{12A7224A-529B-49DF-8994-1AEB021B7A9C}"/>
              </a:ext>
            </a:extLst>
          </p:cNvPr>
          <p:cNvPicPr>
            <a:picLocks noChangeAspect="1"/>
          </p:cNvPicPr>
          <p:nvPr userDrawn="1"/>
        </p:nvPicPr>
        <p:blipFill>
          <a:blip r:embed="rId2"/>
          <a:stretch>
            <a:fillRect/>
          </a:stretch>
        </p:blipFill>
        <p:spPr>
          <a:xfrm>
            <a:off x="-17444" y="3178649"/>
            <a:ext cx="12209445" cy="3679353"/>
          </a:xfrm>
          <a:prstGeom prst="rect">
            <a:avLst/>
          </a:prstGeom>
        </p:spPr>
      </p:pic>
      <p:pic>
        <p:nvPicPr>
          <p:cNvPr id="8" name="1">
            <a:extLst>
              <a:ext uri="{FF2B5EF4-FFF2-40B4-BE49-F238E27FC236}">
                <a16:creationId xmlns:a16="http://schemas.microsoft.com/office/drawing/2014/main" id="{97C5E7E8-2083-4C6A-A02C-1F010E8FF22B}"/>
              </a:ext>
            </a:extLst>
          </p:cNvPr>
          <p:cNvPicPr>
            <a:picLocks noChangeAspect="1"/>
          </p:cNvPicPr>
          <p:nvPr userDrawn="1"/>
        </p:nvPicPr>
        <p:blipFill>
          <a:blip r:embed="rId3" cstate="screen"/>
          <a:stretch>
            <a:fillRect/>
          </a:stretch>
        </p:blipFill>
        <p:spPr>
          <a:xfrm>
            <a:off x="2038979" y="2601144"/>
            <a:ext cx="4906376" cy="3980824"/>
          </a:xfrm>
          <a:prstGeom prst="rect">
            <a:avLst/>
          </a:prstGeom>
        </p:spPr>
      </p:pic>
      <p:pic>
        <p:nvPicPr>
          <p:cNvPr id="9" name="19">
            <a:extLst>
              <a:ext uri="{FF2B5EF4-FFF2-40B4-BE49-F238E27FC236}">
                <a16:creationId xmlns:a16="http://schemas.microsoft.com/office/drawing/2014/main" id="{81F8E7DE-5A5C-446A-83F2-883FAF09DF54}"/>
              </a:ext>
            </a:extLst>
          </p:cNvPr>
          <p:cNvPicPr>
            <a:picLocks noChangeAspect="1"/>
          </p:cNvPicPr>
          <p:nvPr userDrawn="1"/>
        </p:nvPicPr>
        <p:blipFill>
          <a:blip r:embed="rId4" cstate="screen"/>
          <a:stretch>
            <a:fillRect/>
          </a:stretch>
        </p:blipFill>
        <p:spPr>
          <a:xfrm flipH="1">
            <a:off x="8559038" y="4084499"/>
            <a:ext cx="3773430" cy="2705179"/>
          </a:xfrm>
          <a:prstGeom prst="rect">
            <a:avLst/>
          </a:prstGeom>
        </p:spPr>
      </p:pic>
      <p:pic>
        <p:nvPicPr>
          <p:cNvPr id="10" name="55">
            <a:extLst>
              <a:ext uri="{FF2B5EF4-FFF2-40B4-BE49-F238E27FC236}">
                <a16:creationId xmlns:a16="http://schemas.microsoft.com/office/drawing/2014/main" id="{A8904B3B-FC0C-4CA9-BFC2-AC0ADDB2602F}"/>
              </a:ext>
            </a:extLst>
          </p:cNvPr>
          <p:cNvPicPr>
            <a:picLocks noChangeAspect="1"/>
          </p:cNvPicPr>
          <p:nvPr userDrawn="1"/>
        </p:nvPicPr>
        <p:blipFill rotWithShape="1">
          <a:blip r:embed="rId5" cstate="screen"/>
          <a:srcRect/>
          <a:stretch>
            <a:fillRect/>
          </a:stretch>
        </p:blipFill>
        <p:spPr>
          <a:xfrm>
            <a:off x="857533" y="-215470"/>
            <a:ext cx="9803219" cy="3679353"/>
          </a:xfrm>
          <a:prstGeom prst="rect">
            <a:avLst/>
          </a:prstGeom>
        </p:spPr>
      </p:pic>
      <p:grpSp>
        <p:nvGrpSpPr>
          <p:cNvPr id="11" name="57">
            <a:extLst>
              <a:ext uri="{FF2B5EF4-FFF2-40B4-BE49-F238E27FC236}">
                <a16:creationId xmlns:a16="http://schemas.microsoft.com/office/drawing/2014/main" id="{A79173E2-791C-4E72-A892-035137321C46}"/>
              </a:ext>
            </a:extLst>
          </p:cNvPr>
          <p:cNvGrpSpPr/>
          <p:nvPr userDrawn="1"/>
        </p:nvGrpSpPr>
        <p:grpSpPr>
          <a:xfrm>
            <a:off x="6756819" y="3169720"/>
            <a:ext cx="804179" cy="374559"/>
            <a:chOff x="217691" y="6414967"/>
            <a:chExt cx="804180" cy="374559"/>
          </a:xfrm>
        </p:grpSpPr>
        <p:grpSp>
          <p:nvGrpSpPr>
            <p:cNvPr id="12" name="Group 4">
              <a:extLst>
                <a:ext uri="{FF2B5EF4-FFF2-40B4-BE49-F238E27FC236}">
                  <a16:creationId xmlns:a16="http://schemas.microsoft.com/office/drawing/2014/main" id="{5D588DCF-60C7-431C-9BB1-30DDF55E5E3C}"/>
                </a:ext>
              </a:extLst>
            </p:cNvPr>
            <p:cNvGrpSpPr>
              <a:grpSpLocks noChangeAspect="1"/>
            </p:cNvGrpSpPr>
            <p:nvPr/>
          </p:nvGrpSpPr>
          <p:grpSpPr bwMode="auto">
            <a:xfrm>
              <a:off x="217691" y="6414967"/>
              <a:ext cx="443922" cy="374559"/>
              <a:chOff x="3746" y="2079"/>
              <a:chExt cx="192" cy="162"/>
            </a:xfrm>
            <a:solidFill>
              <a:srgbClr val="A5CB01"/>
            </a:solidFill>
          </p:grpSpPr>
          <p:sp>
            <p:nvSpPr>
              <p:cNvPr id="18" name="Freeform 5">
                <a:extLst>
                  <a:ext uri="{FF2B5EF4-FFF2-40B4-BE49-F238E27FC236}">
                    <a16:creationId xmlns:a16="http://schemas.microsoft.com/office/drawing/2014/main" id="{CF2BC369-B52A-49AF-A119-90F74F645577}"/>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9" name="Freeform 6">
                <a:extLst>
                  <a:ext uri="{FF2B5EF4-FFF2-40B4-BE49-F238E27FC236}">
                    <a16:creationId xmlns:a16="http://schemas.microsoft.com/office/drawing/2014/main" id="{708F2D9C-5C1A-477C-9CFD-26BB7CFED78C}"/>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0" name="Freeform 7">
                <a:extLst>
                  <a:ext uri="{FF2B5EF4-FFF2-40B4-BE49-F238E27FC236}">
                    <a16:creationId xmlns:a16="http://schemas.microsoft.com/office/drawing/2014/main" id="{1E23AC18-8118-42E4-B1E9-F8CF77208E60}"/>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1" name="Freeform 8">
                <a:extLst>
                  <a:ext uri="{FF2B5EF4-FFF2-40B4-BE49-F238E27FC236}">
                    <a16:creationId xmlns:a16="http://schemas.microsoft.com/office/drawing/2014/main" id="{B68DF67C-8D8B-498F-84A1-7F84C24436A6}"/>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nvGrpSpPr>
            <p:cNvPr id="13" name="Group 4">
              <a:extLst>
                <a:ext uri="{FF2B5EF4-FFF2-40B4-BE49-F238E27FC236}">
                  <a16:creationId xmlns:a16="http://schemas.microsoft.com/office/drawing/2014/main" id="{BE779103-3A43-4A28-A437-8BE7016DE6FF}"/>
                </a:ext>
              </a:extLst>
            </p:cNvPr>
            <p:cNvGrpSpPr>
              <a:grpSpLocks noChangeAspect="1"/>
            </p:cNvGrpSpPr>
            <p:nvPr/>
          </p:nvGrpSpPr>
          <p:grpSpPr bwMode="auto">
            <a:xfrm>
              <a:off x="657417" y="6421203"/>
              <a:ext cx="364454" cy="307508"/>
              <a:chOff x="3746" y="2079"/>
              <a:chExt cx="192" cy="162"/>
            </a:xfrm>
            <a:solidFill>
              <a:srgbClr val="A5CB01"/>
            </a:solidFill>
          </p:grpSpPr>
          <p:sp>
            <p:nvSpPr>
              <p:cNvPr id="14" name="Freeform 5">
                <a:extLst>
                  <a:ext uri="{FF2B5EF4-FFF2-40B4-BE49-F238E27FC236}">
                    <a16:creationId xmlns:a16="http://schemas.microsoft.com/office/drawing/2014/main" id="{3B8992BB-9EDB-4AA9-869E-5FCD7A06CC89}"/>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5" name="Freeform 6">
                <a:extLst>
                  <a:ext uri="{FF2B5EF4-FFF2-40B4-BE49-F238E27FC236}">
                    <a16:creationId xmlns:a16="http://schemas.microsoft.com/office/drawing/2014/main" id="{B05E5337-3163-434D-8B02-CA46BAE04D6A}"/>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6" name="Freeform 7">
                <a:extLst>
                  <a:ext uri="{FF2B5EF4-FFF2-40B4-BE49-F238E27FC236}">
                    <a16:creationId xmlns:a16="http://schemas.microsoft.com/office/drawing/2014/main" id="{44239E07-7548-460D-8361-4A105F23336D}"/>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7" name="Freeform 8">
                <a:extLst>
                  <a:ext uri="{FF2B5EF4-FFF2-40B4-BE49-F238E27FC236}">
                    <a16:creationId xmlns:a16="http://schemas.microsoft.com/office/drawing/2014/main" id="{9A611E1F-D27F-4022-A6CF-123AB156C43D}"/>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pic>
        <p:nvPicPr>
          <p:cNvPr id="22" name="69">
            <a:extLst>
              <a:ext uri="{FF2B5EF4-FFF2-40B4-BE49-F238E27FC236}">
                <a16:creationId xmlns:a16="http://schemas.microsoft.com/office/drawing/2014/main" id="{BBEDC40F-84C7-45C7-A70C-C10D5C831240}"/>
              </a:ext>
            </a:extLst>
          </p:cNvPr>
          <p:cNvPicPr>
            <a:picLocks noChangeAspect="1"/>
          </p:cNvPicPr>
          <p:nvPr userDrawn="1"/>
        </p:nvPicPr>
        <p:blipFill>
          <a:blip r:embed="rId6" cstate="screen"/>
          <a:stretch>
            <a:fillRect/>
          </a:stretch>
        </p:blipFill>
        <p:spPr>
          <a:xfrm>
            <a:off x="7222131" y="450640"/>
            <a:ext cx="4465330" cy="2328677"/>
          </a:xfrm>
          <a:prstGeom prst="rect">
            <a:avLst/>
          </a:prstGeom>
        </p:spPr>
      </p:pic>
      <p:pic>
        <p:nvPicPr>
          <p:cNvPr id="25" name="Picture 9" descr="E:\0000000我图PPT\00001PNG素材\儿童卡通\tr.png">
            <a:extLst>
              <a:ext uri="{FF2B5EF4-FFF2-40B4-BE49-F238E27FC236}">
                <a16:creationId xmlns:a16="http://schemas.microsoft.com/office/drawing/2014/main" id="{98AAE8C0-0F06-466A-9DBA-817AC3B18ADC}"/>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211110" y="5065472"/>
            <a:ext cx="2354982" cy="1582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0183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250"/>
                                        <p:tgtEl>
                                          <p:spTgt spid="10"/>
                                        </p:tgtEl>
                                      </p:cBhvr>
                                    </p:animEffect>
                                    <p:anim calcmode="lin" valueType="num">
                                      <p:cBhvr>
                                        <p:cTn id="24" dur="1250" fill="hold"/>
                                        <p:tgtEl>
                                          <p:spTgt spid="10"/>
                                        </p:tgtEl>
                                        <p:attrNameLst>
                                          <p:attrName>ppt_x</p:attrName>
                                        </p:attrNameLst>
                                      </p:cBhvr>
                                      <p:tavLst>
                                        <p:tav tm="0">
                                          <p:val>
                                            <p:strVal val="#ppt_x"/>
                                          </p:val>
                                        </p:tav>
                                        <p:tav tm="100000">
                                          <p:val>
                                            <p:strVal val="#ppt_x"/>
                                          </p:val>
                                        </p:tav>
                                      </p:tavLst>
                                    </p:anim>
                                    <p:anim calcmode="lin" valueType="num">
                                      <p:cBhvr>
                                        <p:cTn id="25" dur="1250" fill="hold"/>
                                        <p:tgtEl>
                                          <p:spTgt spid="10"/>
                                        </p:tgtEl>
                                        <p:attrNameLst>
                                          <p:attrName>ppt_y</p:attrName>
                                        </p:attrNameLst>
                                      </p:cBhvr>
                                      <p:tavLst>
                                        <p:tav tm="0">
                                          <p:val>
                                            <p:strVal val="#ppt_y+.1"/>
                                          </p:val>
                                        </p:tav>
                                        <p:tav tm="100000">
                                          <p:val>
                                            <p:strVal val="#ppt_y"/>
                                          </p:val>
                                        </p:tav>
                                      </p:tavLst>
                                    </p:anim>
                                  </p:childTnLst>
                                </p:cTn>
                              </p:par>
                            </p:childTnLst>
                          </p:cTn>
                        </p:par>
                        <p:par>
                          <p:cTn id="26" fill="hold">
                            <p:stCondLst>
                              <p:cond delay="2250"/>
                            </p:stCondLst>
                            <p:childTnLst>
                              <p:par>
                                <p:cTn id="27" presetID="10" presetClass="entr" presetSubtype="0"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par>
                          <p:cTn id="30" fill="hold">
                            <p:stCondLst>
                              <p:cond delay="2750"/>
                            </p:stCondLst>
                            <p:childTnLst>
                              <p:par>
                                <p:cTn id="31" presetID="22" presetClass="entr" presetSubtype="8" fill="hold"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left)">
                                      <p:cBhvr>
                                        <p:cTn id="33" dur="500"/>
                                        <p:tgtEl>
                                          <p:spTgt spid="22"/>
                                        </p:tgtEl>
                                      </p:cBhvr>
                                    </p:animEffect>
                                  </p:childTnLst>
                                </p:cTn>
                              </p:par>
                              <p:par>
                                <p:cTn id="34" presetID="2" presetClass="entr" presetSubtype="8" fill="hold" nodeType="withEffect">
                                  <p:stCondLst>
                                    <p:cond delay="500"/>
                                  </p:stCondLst>
                                  <p:childTnLst>
                                    <p:set>
                                      <p:cBhvr>
                                        <p:cTn id="35" dur="1" fill="hold">
                                          <p:stCondLst>
                                            <p:cond delay="0"/>
                                          </p:stCondLst>
                                        </p:cTn>
                                        <p:tgtEl>
                                          <p:spTgt spid="25"/>
                                        </p:tgtEl>
                                        <p:attrNameLst>
                                          <p:attrName>style.visibility</p:attrName>
                                        </p:attrNameLst>
                                      </p:cBhvr>
                                      <p:to>
                                        <p:strVal val="visible"/>
                                      </p:to>
                                    </p:set>
                                    <p:anim calcmode="lin" valueType="num">
                                      <p:cBhvr additive="base">
                                        <p:cTn id="36" dur="750" fill="hold"/>
                                        <p:tgtEl>
                                          <p:spTgt spid="25"/>
                                        </p:tgtEl>
                                        <p:attrNameLst>
                                          <p:attrName>ppt_x</p:attrName>
                                        </p:attrNameLst>
                                      </p:cBhvr>
                                      <p:tavLst>
                                        <p:tav tm="0">
                                          <p:val>
                                            <p:strVal val="0-#ppt_w/2"/>
                                          </p:val>
                                        </p:tav>
                                        <p:tav tm="100000">
                                          <p:val>
                                            <p:strVal val="#ppt_x"/>
                                          </p:val>
                                        </p:tav>
                                      </p:tavLst>
                                    </p:anim>
                                    <p:anim calcmode="lin" valueType="num">
                                      <p:cBhvr additive="base">
                                        <p:cTn id="37" dur="75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F0B98-6806-4E5A-AF36-1A599EA8F352}"/>
              </a:ext>
            </a:extLst>
          </p:cNvPr>
          <p:cNvSpPr>
            <a:spLocks noGrp="1"/>
          </p:cNvSpPr>
          <p:nvPr>
            <p:ph type="title"/>
          </p:nvPr>
        </p:nvSpPr>
        <p:spPr>
          <a:xfrm>
            <a:off x="838201" y="365126"/>
            <a:ext cx="10515599"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BB575B3-456E-4BC5-9E8A-935920C8A549}"/>
              </a:ext>
            </a:extLst>
          </p:cNvPr>
          <p:cNvSpPr>
            <a:spLocks noGrp="1"/>
          </p:cNvSpPr>
          <p:nvPr>
            <p:ph idx="1"/>
          </p:nvPr>
        </p:nvSpPr>
        <p:spPr>
          <a:xfrm>
            <a:off x="838201" y="1825626"/>
            <a:ext cx="10515599"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970E6E-3D3A-4094-B7AB-5E51EF91889C}"/>
              </a:ext>
            </a:extLst>
          </p:cNvPr>
          <p:cNvSpPr>
            <a:spLocks noGrp="1"/>
          </p:cNvSpPr>
          <p:nvPr>
            <p:ph type="dt" sz="half" idx="10"/>
          </p:nvPr>
        </p:nvSpPr>
        <p:spPr>
          <a:xfrm>
            <a:off x="838199" y="6356351"/>
            <a:ext cx="2743200" cy="365125"/>
          </a:xfrm>
          <a:prstGeom prst="rect">
            <a:avLst/>
          </a:prstGeom>
        </p:spPr>
        <p:txBody>
          <a:bodyPr/>
          <a:lstStyle/>
          <a:p>
            <a:fld id="{C0CCC1F2-EC4C-438A-A626-EF38FEB19E62}" type="datetimeFigureOut">
              <a:rPr lang="en-US" smtClean="0"/>
              <a:t>17/3/2025</a:t>
            </a:fld>
            <a:endParaRPr lang="en-US"/>
          </a:p>
        </p:txBody>
      </p:sp>
      <p:sp>
        <p:nvSpPr>
          <p:cNvPr id="5" name="Footer Placeholder 4">
            <a:extLst>
              <a:ext uri="{FF2B5EF4-FFF2-40B4-BE49-F238E27FC236}">
                <a16:creationId xmlns:a16="http://schemas.microsoft.com/office/drawing/2014/main" id="{158DAD1E-B1EC-4442-91F3-A1B93E70041F}"/>
              </a:ext>
            </a:extLst>
          </p:cNvPr>
          <p:cNvSpPr>
            <a:spLocks noGrp="1"/>
          </p:cNvSpPr>
          <p:nvPr>
            <p:ph type="ftr" sz="quarter" idx="11"/>
          </p:nvPr>
        </p:nvSpPr>
        <p:spPr>
          <a:xfrm>
            <a:off x="4038600" y="6356351"/>
            <a:ext cx="4114801"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BFAE14-20AD-4F99-B50F-F8A5DB4E2993}"/>
              </a:ext>
            </a:extLst>
          </p:cNvPr>
          <p:cNvSpPr>
            <a:spLocks noGrp="1"/>
          </p:cNvSpPr>
          <p:nvPr>
            <p:ph type="sldNum" sz="quarter" idx="12"/>
          </p:nvPr>
        </p:nvSpPr>
        <p:spPr>
          <a:xfrm>
            <a:off x="8610601" y="6356351"/>
            <a:ext cx="2743200" cy="365125"/>
          </a:xfrm>
          <a:prstGeom prst="rect">
            <a:avLst/>
          </a:prstGeom>
        </p:spPr>
        <p:txBody>
          <a:bodyPr/>
          <a:lstStyle/>
          <a:p>
            <a:fld id="{F9B525D6-B33C-4B02-B16B-D7EC1E9A098D}" type="slidenum">
              <a:rPr lang="en-US" smtClean="0"/>
              <a:t>‹#›</a:t>
            </a:fld>
            <a:endParaRPr lang="en-US"/>
          </a:p>
        </p:txBody>
      </p:sp>
      <p:pic>
        <p:nvPicPr>
          <p:cNvPr id="7" name="image 101">
            <a:extLst>
              <a:ext uri="{FF2B5EF4-FFF2-40B4-BE49-F238E27FC236}">
                <a16:creationId xmlns:a16="http://schemas.microsoft.com/office/drawing/2014/main" id="{F5619E5B-F788-4415-BCE7-377433451BE5}"/>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8" name="任意形状 34">
            <a:extLst>
              <a:ext uri="{FF2B5EF4-FFF2-40B4-BE49-F238E27FC236}">
                <a16:creationId xmlns:a16="http://schemas.microsoft.com/office/drawing/2014/main" id="{C14C9137-2D10-424B-A009-7AC8617014CB}"/>
              </a:ext>
            </a:extLst>
          </p:cNvPr>
          <p:cNvSpPr/>
          <p:nvPr userDrawn="1"/>
        </p:nvSpPr>
        <p:spPr>
          <a:xfrm>
            <a:off x="10059220" y="4741024"/>
            <a:ext cx="3074912" cy="3074912"/>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矩形 7">
            <a:extLst>
              <a:ext uri="{FF2B5EF4-FFF2-40B4-BE49-F238E27FC236}">
                <a16:creationId xmlns:a16="http://schemas.microsoft.com/office/drawing/2014/main" id="{9716026E-F2E9-43B9-ACD3-D607B1334955}"/>
              </a:ext>
            </a:extLst>
          </p:cNvPr>
          <p:cNvSpPr/>
          <p:nvPr userDrawn="1"/>
        </p:nvSpPr>
        <p:spPr>
          <a:xfrm>
            <a:off x="1538273" y="1186047"/>
            <a:ext cx="9398018" cy="4774401"/>
          </a:xfrm>
          <a:prstGeom prst="rect">
            <a:avLst/>
          </a:prstGeom>
          <a:solidFill>
            <a:srgbClr val="FDCE66"/>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矩形 5">
            <a:extLst>
              <a:ext uri="{FF2B5EF4-FFF2-40B4-BE49-F238E27FC236}">
                <a16:creationId xmlns:a16="http://schemas.microsoft.com/office/drawing/2014/main" id="{80AB0848-6063-41B9-888E-A6A8F3A902CB}"/>
              </a:ext>
            </a:extLst>
          </p:cNvPr>
          <p:cNvSpPr/>
          <p:nvPr userDrawn="1"/>
        </p:nvSpPr>
        <p:spPr>
          <a:xfrm>
            <a:off x="1247965" y="885551"/>
            <a:ext cx="9531355" cy="4987524"/>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矩形 8">
            <a:extLst>
              <a:ext uri="{FF2B5EF4-FFF2-40B4-BE49-F238E27FC236}">
                <a16:creationId xmlns:a16="http://schemas.microsoft.com/office/drawing/2014/main" id="{05E1C943-43C2-45EC-9F62-0A38D90A0B7F}"/>
              </a:ext>
            </a:extLst>
          </p:cNvPr>
          <p:cNvSpPr/>
          <p:nvPr userDrawn="1"/>
        </p:nvSpPr>
        <p:spPr>
          <a:xfrm>
            <a:off x="867967" y="5630648"/>
            <a:ext cx="10456068" cy="482200"/>
          </a:xfrm>
          <a:prstGeom prst="rect">
            <a:avLst/>
          </a:prstGeom>
          <a:solidFill>
            <a:srgbClr val="DAA16D"/>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13">
            <a:extLst>
              <a:ext uri="{FF2B5EF4-FFF2-40B4-BE49-F238E27FC236}">
                <a16:creationId xmlns:a16="http://schemas.microsoft.com/office/drawing/2014/main" id="{E35B7810-C6CA-4B43-BF87-92A05633EE75}"/>
              </a:ext>
            </a:extLst>
          </p:cNvPr>
          <p:cNvPicPr>
            <a:picLocks noChangeAspect="1"/>
          </p:cNvPicPr>
          <p:nvPr userDrawn="1"/>
        </p:nvPicPr>
        <p:blipFill>
          <a:blip r:embed="rId3"/>
          <a:stretch>
            <a:fillRect/>
          </a:stretch>
        </p:blipFill>
        <p:spPr>
          <a:xfrm rot="8100000">
            <a:off x="1457380" y="5086237"/>
            <a:ext cx="971344" cy="972754"/>
          </a:xfrm>
          <a:prstGeom prst="rect">
            <a:avLst/>
          </a:prstGeom>
        </p:spPr>
      </p:pic>
      <p:sp>
        <p:nvSpPr>
          <p:cNvPr id="13" name="椭圆 14">
            <a:extLst>
              <a:ext uri="{FF2B5EF4-FFF2-40B4-BE49-F238E27FC236}">
                <a16:creationId xmlns:a16="http://schemas.microsoft.com/office/drawing/2014/main" id="{6047DAB5-B329-4A18-A0D9-69C5C3BD7D3C}"/>
              </a:ext>
            </a:extLst>
          </p:cNvPr>
          <p:cNvSpPr/>
          <p:nvPr userDrawn="1"/>
        </p:nvSpPr>
        <p:spPr>
          <a:xfrm>
            <a:off x="193569" y="344265"/>
            <a:ext cx="947231" cy="947232"/>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9">
            <a:extLst>
              <a:ext uri="{FF2B5EF4-FFF2-40B4-BE49-F238E27FC236}">
                <a16:creationId xmlns:a16="http://schemas.microsoft.com/office/drawing/2014/main" id="{EACEA673-F397-42C2-840F-E109E4EC8730}"/>
              </a:ext>
            </a:extLst>
          </p:cNvPr>
          <p:cNvPicPr>
            <a:picLocks noChangeAspect="1"/>
          </p:cNvPicPr>
          <p:nvPr userDrawn="1"/>
        </p:nvPicPr>
        <p:blipFill>
          <a:blip r:embed="rId4"/>
          <a:stretch>
            <a:fillRect/>
          </a:stretch>
        </p:blipFill>
        <p:spPr>
          <a:xfrm rot="2700000">
            <a:off x="10352337" y="4602420"/>
            <a:ext cx="602779" cy="1767959"/>
          </a:xfrm>
          <a:prstGeom prst="rect">
            <a:avLst/>
          </a:prstGeom>
        </p:spPr>
      </p:pic>
      <p:pic>
        <p:nvPicPr>
          <p:cNvPr id="15" name="image 102">
            <a:extLst>
              <a:ext uri="{FF2B5EF4-FFF2-40B4-BE49-F238E27FC236}">
                <a16:creationId xmlns:a16="http://schemas.microsoft.com/office/drawing/2014/main" id="{8DFADF00-A5EA-4AA8-88EF-F98171658C84}"/>
              </a:ext>
            </a:extLst>
          </p:cNvPr>
          <p:cNvPicPr>
            <a:picLocks noChangeAspect="1"/>
          </p:cNvPicPr>
          <p:nvPr userDrawn="1"/>
        </p:nvPicPr>
        <p:blipFill>
          <a:blip r:embed="rId5"/>
          <a:srcRect/>
          <a:stretch>
            <a:fillRect/>
          </a:stretch>
        </p:blipFill>
        <p:spPr>
          <a:xfrm>
            <a:off x="11213302" y="343751"/>
            <a:ext cx="933436" cy="698048"/>
          </a:xfrm>
          <a:prstGeom prst="rect">
            <a:avLst/>
          </a:prstGeom>
        </p:spPr>
      </p:pic>
      <p:sp>
        <p:nvSpPr>
          <p:cNvPr id="16" name="椭圆 24">
            <a:extLst>
              <a:ext uri="{FF2B5EF4-FFF2-40B4-BE49-F238E27FC236}">
                <a16:creationId xmlns:a16="http://schemas.microsoft.com/office/drawing/2014/main" id="{EA6C425B-7238-4DD9-B228-6700E4407813}"/>
              </a:ext>
            </a:extLst>
          </p:cNvPr>
          <p:cNvSpPr/>
          <p:nvPr userDrawn="1"/>
        </p:nvSpPr>
        <p:spPr>
          <a:xfrm>
            <a:off x="11539853" y="750715"/>
            <a:ext cx="572351" cy="572351"/>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椭圆 36">
            <a:extLst>
              <a:ext uri="{FF2B5EF4-FFF2-40B4-BE49-F238E27FC236}">
                <a16:creationId xmlns:a16="http://schemas.microsoft.com/office/drawing/2014/main" id="{4EC2650B-0F3B-447D-83AA-A966A9988A02}"/>
              </a:ext>
            </a:extLst>
          </p:cNvPr>
          <p:cNvSpPr/>
          <p:nvPr userDrawn="1"/>
        </p:nvSpPr>
        <p:spPr>
          <a:xfrm>
            <a:off x="254898" y="6059219"/>
            <a:ext cx="572351" cy="572351"/>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椭圆 37">
            <a:extLst>
              <a:ext uri="{FF2B5EF4-FFF2-40B4-BE49-F238E27FC236}">
                <a16:creationId xmlns:a16="http://schemas.microsoft.com/office/drawing/2014/main" id="{481AEDB8-B1A6-4129-BC93-70B0544013BB}"/>
              </a:ext>
            </a:extLst>
          </p:cNvPr>
          <p:cNvSpPr/>
          <p:nvPr userDrawn="1"/>
        </p:nvSpPr>
        <p:spPr>
          <a:xfrm>
            <a:off x="689352" y="4237644"/>
            <a:ext cx="359357" cy="359356"/>
          </a:xfrm>
          <a:prstGeom prst="ellipse">
            <a:avLst/>
          </a:prstGeom>
          <a:solidFill>
            <a:schemeClr val="accent4">
              <a:lumMod val="40000"/>
              <a:lumOff val="6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9" name="组合 6">
            <a:extLst>
              <a:ext uri="{FF2B5EF4-FFF2-40B4-BE49-F238E27FC236}">
                <a16:creationId xmlns:a16="http://schemas.microsoft.com/office/drawing/2014/main" id="{A0BC39FD-4813-49FA-9DA6-0CF2EBE8656C}"/>
              </a:ext>
            </a:extLst>
          </p:cNvPr>
          <p:cNvGrpSpPr/>
          <p:nvPr userDrawn="1"/>
        </p:nvGrpSpPr>
        <p:grpSpPr>
          <a:xfrm>
            <a:off x="2843213" y="5216310"/>
            <a:ext cx="1014412" cy="414337"/>
            <a:chOff x="2843213" y="5216309"/>
            <a:chExt cx="1014412" cy="414337"/>
          </a:xfrm>
        </p:grpSpPr>
        <p:sp>
          <p:nvSpPr>
            <p:cNvPr id="20" name="圆角矩形 38">
              <a:extLst>
                <a:ext uri="{FF2B5EF4-FFF2-40B4-BE49-F238E27FC236}">
                  <a16:creationId xmlns:a16="http://schemas.microsoft.com/office/drawing/2014/main" id="{AA2D5A7F-B74D-494D-813D-6361C99C4569}"/>
                </a:ext>
              </a:extLst>
            </p:cNvPr>
            <p:cNvSpPr/>
            <p:nvPr/>
          </p:nvSpPr>
          <p:spPr>
            <a:xfrm>
              <a:off x="2843213" y="5216311"/>
              <a:ext cx="1014412" cy="414335"/>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 name="圆角矩形 39">
              <a:extLst>
                <a:ext uri="{FF2B5EF4-FFF2-40B4-BE49-F238E27FC236}">
                  <a16:creationId xmlns:a16="http://schemas.microsoft.com/office/drawing/2014/main" id="{D7894BD1-88DD-4FC8-BCB6-2922907AA46A}"/>
                </a:ext>
              </a:extLst>
            </p:cNvPr>
            <p:cNvSpPr/>
            <p:nvPr/>
          </p:nvSpPr>
          <p:spPr>
            <a:xfrm>
              <a:off x="2843213" y="5216309"/>
              <a:ext cx="1014412" cy="144000"/>
            </a:xfrm>
            <a:prstGeom prst="roundRect">
              <a:avLst/>
            </a:prstGeom>
            <a:solidFill>
              <a:schemeClr val="bg1">
                <a:lumMod val="85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2" name="圆角矩形 40">
            <a:extLst>
              <a:ext uri="{FF2B5EF4-FFF2-40B4-BE49-F238E27FC236}">
                <a16:creationId xmlns:a16="http://schemas.microsoft.com/office/drawing/2014/main" id="{3B8CAB01-2B7D-4D0B-9578-C612F98A27B9}"/>
              </a:ext>
            </a:extLst>
          </p:cNvPr>
          <p:cNvSpPr/>
          <p:nvPr userDrawn="1"/>
        </p:nvSpPr>
        <p:spPr>
          <a:xfrm>
            <a:off x="4064370" y="5437765"/>
            <a:ext cx="528638" cy="180000"/>
          </a:xfrm>
          <a:prstGeom prst="roundRect">
            <a:avLst/>
          </a:prstGeom>
          <a:solidFill>
            <a:schemeClr val="accent2">
              <a:lumMod val="20000"/>
              <a:lumOff val="8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3" name="圆角矩形 41">
            <a:extLst>
              <a:ext uri="{FF2B5EF4-FFF2-40B4-BE49-F238E27FC236}">
                <a16:creationId xmlns:a16="http://schemas.microsoft.com/office/drawing/2014/main" id="{0C186285-9E91-4691-86D3-E46A74193EC4}"/>
              </a:ext>
            </a:extLst>
          </p:cNvPr>
          <p:cNvSpPr/>
          <p:nvPr userDrawn="1"/>
        </p:nvSpPr>
        <p:spPr>
          <a:xfrm>
            <a:off x="4764458" y="5437765"/>
            <a:ext cx="528638" cy="180000"/>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圆角矩形 42">
            <a:extLst>
              <a:ext uri="{FF2B5EF4-FFF2-40B4-BE49-F238E27FC236}">
                <a16:creationId xmlns:a16="http://schemas.microsoft.com/office/drawing/2014/main" id="{A2705D01-A040-4E4A-883D-4BD5C29C021A}"/>
              </a:ext>
            </a:extLst>
          </p:cNvPr>
          <p:cNvSpPr/>
          <p:nvPr userDrawn="1"/>
        </p:nvSpPr>
        <p:spPr>
          <a:xfrm>
            <a:off x="8536359" y="5437765"/>
            <a:ext cx="528638" cy="180000"/>
          </a:xfrm>
          <a:prstGeom prst="roundRect">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7" name="椭圆 23">
            <a:extLst>
              <a:ext uri="{FF2B5EF4-FFF2-40B4-BE49-F238E27FC236}">
                <a16:creationId xmlns:a16="http://schemas.microsoft.com/office/drawing/2014/main" id="{9EEF6288-0955-47AE-970F-1BDC347335AB}"/>
              </a:ext>
            </a:extLst>
          </p:cNvPr>
          <p:cNvSpPr/>
          <p:nvPr userDrawn="1"/>
        </p:nvSpPr>
        <p:spPr>
          <a:xfrm>
            <a:off x="1864527" y="304123"/>
            <a:ext cx="359137" cy="359136"/>
          </a:xfrm>
          <a:prstGeom prst="ellipse">
            <a:avLst/>
          </a:prstGeom>
          <a:solidFill>
            <a:srgbClr val="BD9EE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8" name="椭圆 25">
            <a:extLst>
              <a:ext uri="{FF2B5EF4-FFF2-40B4-BE49-F238E27FC236}">
                <a16:creationId xmlns:a16="http://schemas.microsoft.com/office/drawing/2014/main" id="{88A16611-3149-4D32-ADB6-394BBDB68EAE}"/>
              </a:ext>
            </a:extLst>
          </p:cNvPr>
          <p:cNvSpPr/>
          <p:nvPr userDrawn="1"/>
        </p:nvSpPr>
        <p:spPr>
          <a:xfrm>
            <a:off x="10059219" y="483691"/>
            <a:ext cx="359137" cy="359136"/>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344696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矩形 2">
            <a:extLst>
              <a:ext uri="{FF2B5EF4-FFF2-40B4-BE49-F238E27FC236}">
                <a16:creationId xmlns:a16="http://schemas.microsoft.com/office/drawing/2014/main" id="{AC79E82E-725A-4A5C-8870-87B87B2217D2}"/>
              </a:ext>
            </a:extLst>
          </p:cNvPr>
          <p:cNvSpPr/>
          <p:nvPr userDrawn="1"/>
        </p:nvSpPr>
        <p:spPr>
          <a:xfrm>
            <a:off x="516733" y="469294"/>
            <a:ext cx="11158538" cy="5919412"/>
          </a:xfrm>
          <a:prstGeom prst="rect">
            <a:avLst/>
          </a:prstGeom>
          <a:solidFill>
            <a:schemeClr val="bg1"/>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4">
            <a:extLst>
              <a:ext uri="{FF2B5EF4-FFF2-40B4-BE49-F238E27FC236}">
                <a16:creationId xmlns:a16="http://schemas.microsoft.com/office/drawing/2014/main" id="{7704643A-27F9-4F01-AE4B-E1CF77BBF789}"/>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任意形状 6">
            <a:extLst>
              <a:ext uri="{FF2B5EF4-FFF2-40B4-BE49-F238E27FC236}">
                <a16:creationId xmlns:a16="http://schemas.microsoft.com/office/drawing/2014/main" id="{52809BF3-EAF2-418A-8FE2-3182C056114E}"/>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椭圆 7">
            <a:extLst>
              <a:ext uri="{FF2B5EF4-FFF2-40B4-BE49-F238E27FC236}">
                <a16:creationId xmlns:a16="http://schemas.microsoft.com/office/drawing/2014/main" id="{FFF22FB9-6783-415D-BC60-2669AA680D3C}"/>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8">
            <a:extLst>
              <a:ext uri="{FF2B5EF4-FFF2-40B4-BE49-F238E27FC236}">
                <a16:creationId xmlns:a16="http://schemas.microsoft.com/office/drawing/2014/main" id="{B600497A-4A7B-4AA5-AFC0-36CD65FDAE70}"/>
              </a:ext>
            </a:extLst>
          </p:cNvPr>
          <p:cNvPicPr>
            <a:picLocks noChangeAspect="1"/>
          </p:cNvPicPr>
          <p:nvPr userDrawn="1"/>
        </p:nvPicPr>
        <p:blipFill>
          <a:blip r:embed="rId2"/>
          <a:stretch>
            <a:fillRect/>
          </a:stretch>
        </p:blipFill>
        <p:spPr>
          <a:xfrm rot="2700000">
            <a:off x="10957685" y="5135838"/>
            <a:ext cx="602779" cy="1767959"/>
          </a:xfrm>
          <a:prstGeom prst="rect">
            <a:avLst/>
          </a:prstGeom>
        </p:spPr>
      </p:pic>
      <p:sp>
        <p:nvSpPr>
          <p:cNvPr id="14" name="椭圆 9">
            <a:extLst>
              <a:ext uri="{FF2B5EF4-FFF2-40B4-BE49-F238E27FC236}">
                <a16:creationId xmlns:a16="http://schemas.microsoft.com/office/drawing/2014/main" id="{E108BAEE-4A24-4598-AEF4-3244CF1E929F}"/>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24533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2A9BE9-7F72-794D-9F3C-9A8FE2E8F64B}"/>
              </a:ext>
            </a:extLst>
          </p:cNvPr>
          <p:cNvSpPr>
            <a:spLocks noGrp="1"/>
          </p:cNvSpPr>
          <p:nvPr>
            <p:ph type="title"/>
          </p:nvPr>
        </p:nvSpPr>
        <p:spPr>
          <a:xfrm>
            <a:off x="831850" y="1709739"/>
            <a:ext cx="10515599" cy="2852737"/>
          </a:xfrm>
          <a:prstGeom prst="rect">
            <a:avLst/>
          </a:prstGeom>
        </p:spPr>
        <p:txBody>
          <a:bodyPr anchor="b"/>
          <a:lstStyle>
            <a:lvl1pPr>
              <a:defRPr sz="5999"/>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13AC6F02-871E-DE47-AC93-1CD134CED5FB}"/>
              </a:ext>
            </a:extLst>
          </p:cNvPr>
          <p:cNvSpPr>
            <a:spLocks noGrp="1"/>
          </p:cNvSpPr>
          <p:nvPr>
            <p:ph type="body" idx="1"/>
          </p:nvPr>
        </p:nvSpPr>
        <p:spPr>
          <a:xfrm>
            <a:off x="831850" y="4589463"/>
            <a:ext cx="10515599" cy="1500188"/>
          </a:xfrm>
          <a:prstGeom prst="rect">
            <a:avLst/>
          </a:prstGeom>
        </p:spPr>
        <p:txBody>
          <a:bodyPr/>
          <a:lstStyle>
            <a:lvl1pPr marL="0" indent="0">
              <a:buNone/>
              <a:defRPr sz="2399">
                <a:solidFill>
                  <a:schemeClr val="tx1">
                    <a:tint val="75000"/>
                  </a:schemeClr>
                </a:solidFill>
              </a:defRPr>
            </a:lvl1pPr>
            <a:lvl2pPr marL="457173" indent="0">
              <a:buNone/>
              <a:defRPr sz="1999">
                <a:solidFill>
                  <a:schemeClr val="tx1">
                    <a:tint val="75000"/>
                  </a:schemeClr>
                </a:solidFill>
              </a:defRPr>
            </a:lvl2pPr>
            <a:lvl3pPr marL="914347" indent="0">
              <a:buNone/>
              <a:defRPr sz="1799">
                <a:solidFill>
                  <a:schemeClr val="tx1">
                    <a:tint val="75000"/>
                  </a:schemeClr>
                </a:solidFill>
              </a:defRPr>
            </a:lvl3pPr>
            <a:lvl4pPr marL="1371519" indent="0">
              <a:buNone/>
              <a:defRPr sz="1599">
                <a:solidFill>
                  <a:schemeClr val="tx1">
                    <a:tint val="75000"/>
                  </a:schemeClr>
                </a:solidFill>
              </a:defRPr>
            </a:lvl4pPr>
            <a:lvl5pPr marL="1828693" indent="0">
              <a:buNone/>
              <a:defRPr sz="1599">
                <a:solidFill>
                  <a:schemeClr val="tx1">
                    <a:tint val="75000"/>
                  </a:schemeClr>
                </a:solidFill>
              </a:defRPr>
            </a:lvl5pPr>
            <a:lvl6pPr marL="2285866" indent="0">
              <a:buNone/>
              <a:defRPr sz="1599">
                <a:solidFill>
                  <a:schemeClr val="tx1">
                    <a:tint val="75000"/>
                  </a:schemeClr>
                </a:solidFill>
              </a:defRPr>
            </a:lvl6pPr>
            <a:lvl7pPr marL="2743040" indent="0">
              <a:buNone/>
              <a:defRPr sz="1599">
                <a:solidFill>
                  <a:schemeClr val="tx1">
                    <a:tint val="75000"/>
                  </a:schemeClr>
                </a:solidFill>
              </a:defRPr>
            </a:lvl7pPr>
            <a:lvl8pPr marL="3200213" indent="0">
              <a:buNone/>
              <a:defRPr sz="1599">
                <a:solidFill>
                  <a:schemeClr val="tx1">
                    <a:tint val="75000"/>
                  </a:schemeClr>
                </a:solidFill>
              </a:defRPr>
            </a:lvl8pPr>
            <a:lvl9pPr marL="3657387" indent="0">
              <a:buNone/>
              <a:defRPr sz="1599">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1C55CEBD-7C39-394B-A99F-80554FC46B49}"/>
              </a:ext>
            </a:extLst>
          </p:cNvPr>
          <p:cNvSpPr>
            <a:spLocks noGrp="1"/>
          </p:cNvSpPr>
          <p:nvPr>
            <p:ph type="dt" sz="half" idx="10"/>
          </p:nvPr>
        </p:nvSpPr>
        <p:spPr>
          <a:xfrm>
            <a:off x="838199" y="6356351"/>
            <a:ext cx="2743200" cy="365125"/>
          </a:xfrm>
          <a:prstGeom prst="rect">
            <a:avLst/>
          </a:prstGeom>
        </p:spPr>
        <p:txBody>
          <a:bodyPr/>
          <a:lstStyle/>
          <a:p>
            <a:fld id="{84B79D43-DAE6-0F47-A9C1-04982654FBFB}" type="datetimeFigureOut">
              <a:rPr kumimoji="1" lang="zh-CN" altLang="en-US" smtClean="0"/>
              <a:t>2025/3/17</a:t>
            </a:fld>
            <a:endParaRPr kumimoji="1" lang="zh-CN" altLang="en-US"/>
          </a:p>
        </p:txBody>
      </p:sp>
      <p:sp>
        <p:nvSpPr>
          <p:cNvPr id="5" name="页脚占位符 4">
            <a:extLst>
              <a:ext uri="{FF2B5EF4-FFF2-40B4-BE49-F238E27FC236}">
                <a16:creationId xmlns:a16="http://schemas.microsoft.com/office/drawing/2014/main" id="{AB24BB0A-6CBD-2E41-ACC7-D29880DA3BBB}"/>
              </a:ext>
            </a:extLst>
          </p:cNvPr>
          <p:cNvSpPr>
            <a:spLocks noGrp="1"/>
          </p:cNvSpPr>
          <p:nvPr>
            <p:ph type="ftr" sz="quarter" idx="11"/>
          </p:nvPr>
        </p:nvSpPr>
        <p:spPr>
          <a:xfrm>
            <a:off x="4038600" y="6356351"/>
            <a:ext cx="4114801" cy="365125"/>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0CDC3A08-879E-9449-ADFD-682ABDEB913D}"/>
              </a:ext>
            </a:extLst>
          </p:cNvPr>
          <p:cNvSpPr>
            <a:spLocks noGrp="1"/>
          </p:cNvSpPr>
          <p:nvPr>
            <p:ph type="sldNum" sz="quarter" idx="12"/>
          </p:nvPr>
        </p:nvSpPr>
        <p:spPr>
          <a:xfrm>
            <a:off x="8610601" y="6356351"/>
            <a:ext cx="2743200" cy="365125"/>
          </a:xfrm>
          <a:prstGeom prst="rect">
            <a:avLst/>
          </a:prstGeom>
        </p:spPr>
        <p:txBody>
          <a:bodyPr/>
          <a:lstStyle/>
          <a:p>
            <a:fld id="{EEF17B97-31AA-F046-A2B1-CB7B8C901C9E}" type="slidenum">
              <a:rPr kumimoji="1" lang="zh-CN" altLang="en-US" smtClean="0"/>
              <a:t>‹#›</a:t>
            </a:fld>
            <a:endParaRPr kumimoji="1" lang="zh-CN" altLang="en-US"/>
          </a:p>
        </p:txBody>
      </p:sp>
      <p:pic>
        <p:nvPicPr>
          <p:cNvPr id="8" name="bkgr 2">
            <a:extLst>
              <a:ext uri="{FF2B5EF4-FFF2-40B4-BE49-F238E27FC236}">
                <a16:creationId xmlns:a16="http://schemas.microsoft.com/office/drawing/2014/main" id="{38AC285F-500F-4823-9925-F5126EFF53E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643"/>
          <a:stretch/>
        </p:blipFill>
        <p:spPr>
          <a:xfrm>
            <a:off x="1" y="0"/>
            <a:ext cx="12192000" cy="6858000"/>
          </a:xfrm>
          <a:prstGeom prst="rect">
            <a:avLst/>
          </a:prstGeom>
        </p:spPr>
      </p:pic>
      <p:pic>
        <p:nvPicPr>
          <p:cNvPr id="9" name="bkgr 3">
            <a:extLst>
              <a:ext uri="{FF2B5EF4-FFF2-40B4-BE49-F238E27FC236}">
                <a16:creationId xmlns:a16="http://schemas.microsoft.com/office/drawing/2014/main" id="{18D8E4D1-5BEA-47FB-B6B1-77140B0ACF5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350" y="1616716"/>
            <a:ext cx="12191999" cy="3967171"/>
          </a:xfrm>
          <a:prstGeom prst="rect">
            <a:avLst/>
          </a:prstGeom>
        </p:spPr>
      </p:pic>
      <p:pic>
        <p:nvPicPr>
          <p:cNvPr id="10" name="Mây 3">
            <a:extLst>
              <a:ext uri="{FF2B5EF4-FFF2-40B4-BE49-F238E27FC236}">
                <a16:creationId xmlns:a16="http://schemas.microsoft.com/office/drawing/2014/main" id="{CF296135-D4DF-40CF-91AE-3DDE6EC7F54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691738" y="459895"/>
            <a:ext cx="1164368" cy="535609"/>
          </a:xfrm>
          <a:prstGeom prst="rect">
            <a:avLst/>
          </a:prstGeom>
        </p:spPr>
      </p:pic>
      <p:pic>
        <p:nvPicPr>
          <p:cNvPr id="11" name="Mặt trời">
            <a:extLst>
              <a:ext uri="{FF2B5EF4-FFF2-40B4-BE49-F238E27FC236}">
                <a16:creationId xmlns:a16="http://schemas.microsoft.com/office/drawing/2014/main" id="{C82272DC-9AE7-4F8A-9DBC-18B437E63E7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026930" y="31135"/>
            <a:ext cx="1246992" cy="1242836"/>
          </a:xfrm>
          <a:prstGeom prst="rect">
            <a:avLst/>
          </a:prstGeom>
        </p:spPr>
      </p:pic>
      <p:pic>
        <p:nvPicPr>
          <p:cNvPr id="12" name="Bảng">
            <a:extLst>
              <a:ext uri="{FF2B5EF4-FFF2-40B4-BE49-F238E27FC236}">
                <a16:creationId xmlns:a16="http://schemas.microsoft.com/office/drawing/2014/main" id="{AE27FC4A-F65E-4234-B487-16E04BB5CC3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33931" y="1223059"/>
            <a:ext cx="7924137" cy="4570649"/>
          </a:xfrm>
          <a:prstGeom prst="rect">
            <a:avLst/>
          </a:prstGeom>
        </p:spPr>
      </p:pic>
      <p:pic>
        <p:nvPicPr>
          <p:cNvPr id="13" name="bkgr 1">
            <a:extLst>
              <a:ext uri="{FF2B5EF4-FFF2-40B4-BE49-F238E27FC236}">
                <a16:creationId xmlns:a16="http://schemas.microsoft.com/office/drawing/2014/main" id="{7E0198F7-54A5-4EEC-BF47-E179621E7BC6}"/>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1" b="-247"/>
          <a:stretch/>
        </p:blipFill>
        <p:spPr>
          <a:xfrm>
            <a:off x="1" y="4806595"/>
            <a:ext cx="12192000" cy="2081605"/>
          </a:xfrm>
          <a:prstGeom prst="rect">
            <a:avLst/>
          </a:prstGeom>
        </p:spPr>
      </p:pic>
      <p:pic>
        <p:nvPicPr>
          <p:cNvPr id="14" name="bóng bay 1">
            <a:extLst>
              <a:ext uri="{FF2B5EF4-FFF2-40B4-BE49-F238E27FC236}">
                <a16:creationId xmlns:a16="http://schemas.microsoft.com/office/drawing/2014/main" id="{8F885F34-4254-40BD-92C3-F7D80F1CB33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42563" y="2067454"/>
            <a:ext cx="722838" cy="1310747"/>
          </a:xfrm>
          <a:prstGeom prst="rect">
            <a:avLst/>
          </a:prstGeom>
        </p:spPr>
      </p:pic>
      <p:pic>
        <p:nvPicPr>
          <p:cNvPr id="15" name="bóng bay 2">
            <a:extLst>
              <a:ext uri="{FF2B5EF4-FFF2-40B4-BE49-F238E27FC236}">
                <a16:creationId xmlns:a16="http://schemas.microsoft.com/office/drawing/2014/main" id="{F2C01B6A-0FD4-4BBC-85EC-F4BAAEE6ED7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301793" y="109484"/>
            <a:ext cx="528179" cy="1113575"/>
          </a:xfrm>
          <a:prstGeom prst="rect">
            <a:avLst/>
          </a:prstGeom>
        </p:spPr>
      </p:pic>
      <p:pic>
        <p:nvPicPr>
          <p:cNvPr id="16" name="bóng bay 3">
            <a:extLst>
              <a:ext uri="{FF2B5EF4-FFF2-40B4-BE49-F238E27FC236}">
                <a16:creationId xmlns:a16="http://schemas.microsoft.com/office/drawing/2014/main" id="{B9E1856F-AF55-4383-B3EA-76E97E7507B1}"/>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922351" y="286931"/>
            <a:ext cx="642833" cy="1165671"/>
          </a:xfrm>
          <a:prstGeom prst="rect">
            <a:avLst/>
          </a:prstGeom>
        </p:spPr>
      </p:pic>
      <p:pic>
        <p:nvPicPr>
          <p:cNvPr id="17" name="bóng bay 4">
            <a:extLst>
              <a:ext uri="{FF2B5EF4-FFF2-40B4-BE49-F238E27FC236}">
                <a16:creationId xmlns:a16="http://schemas.microsoft.com/office/drawing/2014/main" id="{0D410B0F-A90E-4663-98EB-8ABEA4FE8C72}"/>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936550" y="2953681"/>
            <a:ext cx="810243" cy="1469238"/>
          </a:xfrm>
          <a:prstGeom prst="rect">
            <a:avLst/>
          </a:prstGeom>
        </p:spPr>
      </p:pic>
      <p:pic>
        <p:nvPicPr>
          <p:cNvPr id="18" name="Mây 1">
            <a:extLst>
              <a:ext uri="{FF2B5EF4-FFF2-40B4-BE49-F238E27FC236}">
                <a16:creationId xmlns:a16="http://schemas.microsoft.com/office/drawing/2014/main" id="{5A1E536F-40A7-4C4A-B8A2-B0B8687C6FD4}"/>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1032" y="377786"/>
            <a:ext cx="1164368" cy="535609"/>
          </a:xfrm>
          <a:prstGeom prst="rect">
            <a:avLst/>
          </a:prstGeom>
        </p:spPr>
      </p:pic>
      <p:pic>
        <p:nvPicPr>
          <p:cNvPr id="19" name="Mây 2">
            <a:extLst>
              <a:ext uri="{FF2B5EF4-FFF2-40B4-BE49-F238E27FC236}">
                <a16:creationId xmlns:a16="http://schemas.microsoft.com/office/drawing/2014/main" id="{828C202E-19A0-4E74-A687-352B4AF94DC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52850" y="487235"/>
            <a:ext cx="1163221" cy="527327"/>
          </a:xfrm>
          <a:prstGeom prst="rect">
            <a:avLst/>
          </a:prstGeom>
        </p:spPr>
      </p:pic>
      <p:pic>
        <p:nvPicPr>
          <p:cNvPr id="20" name="Mây 4">
            <a:extLst>
              <a:ext uri="{FF2B5EF4-FFF2-40B4-BE49-F238E27FC236}">
                <a16:creationId xmlns:a16="http://schemas.microsoft.com/office/drawing/2014/main" id="{39F10DAD-11CB-4B17-AB39-528CA599F5E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717701" y="703322"/>
            <a:ext cx="1373271" cy="688925"/>
          </a:xfrm>
          <a:prstGeom prst="rect">
            <a:avLst/>
          </a:prstGeom>
        </p:spPr>
      </p:pic>
    </p:spTree>
    <p:extLst>
      <p:ext uri="{BB962C8B-B14F-4D97-AF65-F5344CB8AC3E}">
        <p14:creationId xmlns:p14="http://schemas.microsoft.com/office/powerpoint/2010/main" val="3670686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17/3/2025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253197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D7E4988E-D4F8-4DC0-B9CC-BB4B7F36BEB4}"/>
              </a:ext>
            </a:extLst>
          </p:cNvPr>
          <p:cNvPicPr>
            <a:picLocks noChangeAspect="1"/>
          </p:cNvPicPr>
          <p:nvPr userDrawn="1"/>
        </p:nvPicPr>
        <p:blipFill rotWithShape="1">
          <a:blip r:embed="rId2"/>
          <a:srcRect l="626" t="832" r="626" b="1028"/>
          <a:stretch>
            <a:fillRect/>
          </a:stretch>
        </p:blipFill>
        <p:spPr>
          <a:xfrm>
            <a:off x="1" y="2"/>
            <a:ext cx="12219444" cy="6857999"/>
          </a:xfrm>
          <a:prstGeom prst="rect">
            <a:avLst/>
          </a:prstGeom>
        </p:spPr>
      </p:pic>
    </p:spTree>
    <p:extLst>
      <p:ext uri="{BB962C8B-B14F-4D97-AF65-F5344CB8AC3E}">
        <p14:creationId xmlns:p14="http://schemas.microsoft.com/office/powerpoint/2010/main" val="29122327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image 101">
            <a:extLst>
              <a:ext uri="{FF2B5EF4-FFF2-40B4-BE49-F238E27FC236}">
                <a16:creationId xmlns:a16="http://schemas.microsoft.com/office/drawing/2014/main" id="{D514E436-AC77-4C62-A470-F269B0762545}"/>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12" name="矩形 2">
            <a:extLst>
              <a:ext uri="{FF2B5EF4-FFF2-40B4-BE49-F238E27FC236}">
                <a16:creationId xmlns:a16="http://schemas.microsoft.com/office/drawing/2014/main" id="{85267853-B155-4C5A-B17D-13C99003FA45}"/>
              </a:ext>
            </a:extLst>
          </p:cNvPr>
          <p:cNvSpPr/>
          <p:nvPr userDrawn="1"/>
        </p:nvSpPr>
        <p:spPr>
          <a:xfrm>
            <a:off x="516733" y="469294"/>
            <a:ext cx="11158538"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4">
            <a:extLst>
              <a:ext uri="{FF2B5EF4-FFF2-40B4-BE49-F238E27FC236}">
                <a16:creationId xmlns:a16="http://schemas.microsoft.com/office/drawing/2014/main" id="{EAE8A449-7A3F-40C5-B305-E2A28C9FD942}"/>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任意形状 6">
            <a:extLst>
              <a:ext uri="{FF2B5EF4-FFF2-40B4-BE49-F238E27FC236}">
                <a16:creationId xmlns:a16="http://schemas.microsoft.com/office/drawing/2014/main" id="{61A8C16D-6509-4108-98A5-625CBDF5F070}"/>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 name="椭圆 7">
            <a:extLst>
              <a:ext uri="{FF2B5EF4-FFF2-40B4-BE49-F238E27FC236}">
                <a16:creationId xmlns:a16="http://schemas.microsoft.com/office/drawing/2014/main" id="{F3B873EF-BA25-43F8-B507-68795F3111ED}"/>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6" name="图片 8">
            <a:extLst>
              <a:ext uri="{FF2B5EF4-FFF2-40B4-BE49-F238E27FC236}">
                <a16:creationId xmlns:a16="http://schemas.microsoft.com/office/drawing/2014/main" id="{1F61594D-16F0-4C27-A22F-50D3F1414045}"/>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7" name="椭圆 9">
            <a:extLst>
              <a:ext uri="{FF2B5EF4-FFF2-40B4-BE49-F238E27FC236}">
                <a16:creationId xmlns:a16="http://schemas.microsoft.com/office/drawing/2014/main" id="{B20D4855-2AE0-48EF-9542-73C2EC19F994}"/>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91546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image 101">
            <a:extLst>
              <a:ext uri="{FF2B5EF4-FFF2-40B4-BE49-F238E27FC236}">
                <a16:creationId xmlns:a16="http://schemas.microsoft.com/office/drawing/2014/main" id="{1094CE54-B4B3-4C76-B9C9-971ECB34C24E}"/>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8" name="矩形 2">
            <a:extLst>
              <a:ext uri="{FF2B5EF4-FFF2-40B4-BE49-F238E27FC236}">
                <a16:creationId xmlns:a16="http://schemas.microsoft.com/office/drawing/2014/main" id="{05B45BC2-AFD2-4521-86C7-28EA6A142BF8}"/>
              </a:ext>
            </a:extLst>
          </p:cNvPr>
          <p:cNvSpPr/>
          <p:nvPr userDrawn="1"/>
        </p:nvSpPr>
        <p:spPr>
          <a:xfrm>
            <a:off x="516733" y="469294"/>
            <a:ext cx="11158538"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9" name="椭圆 4">
            <a:extLst>
              <a:ext uri="{FF2B5EF4-FFF2-40B4-BE49-F238E27FC236}">
                <a16:creationId xmlns:a16="http://schemas.microsoft.com/office/drawing/2014/main" id="{73E6612B-E6CF-431F-83A1-B242A79A465C}"/>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任意形状 6">
            <a:extLst>
              <a:ext uri="{FF2B5EF4-FFF2-40B4-BE49-F238E27FC236}">
                <a16:creationId xmlns:a16="http://schemas.microsoft.com/office/drawing/2014/main" id="{9B231B91-9FD3-46F5-8DB9-BCC8C6F58B0F}"/>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7">
            <a:extLst>
              <a:ext uri="{FF2B5EF4-FFF2-40B4-BE49-F238E27FC236}">
                <a16:creationId xmlns:a16="http://schemas.microsoft.com/office/drawing/2014/main" id="{75059DDB-9C2F-46FF-9EF1-50E22BC24E2C}"/>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8">
            <a:extLst>
              <a:ext uri="{FF2B5EF4-FFF2-40B4-BE49-F238E27FC236}">
                <a16:creationId xmlns:a16="http://schemas.microsoft.com/office/drawing/2014/main" id="{A8997046-CAE6-4B59-8DDF-0EFAE5413AFB}"/>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3" name="椭圆 9">
            <a:extLst>
              <a:ext uri="{FF2B5EF4-FFF2-40B4-BE49-F238E27FC236}">
                <a16:creationId xmlns:a16="http://schemas.microsoft.com/office/drawing/2014/main" id="{BE790CA5-EC6C-4F0B-B555-50D8033BE031}"/>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Rectangle 13">
            <a:extLst>
              <a:ext uri="{FF2B5EF4-FFF2-40B4-BE49-F238E27FC236}">
                <a16:creationId xmlns:a16="http://schemas.microsoft.com/office/drawing/2014/main" id="{8D193922-661E-4324-B921-1DB8F942A2A9}"/>
              </a:ext>
            </a:extLst>
          </p:cNvPr>
          <p:cNvSpPr/>
          <p:nvPr userDrawn="1"/>
        </p:nvSpPr>
        <p:spPr>
          <a:xfrm rot="219724">
            <a:off x="4477184" y="1157469"/>
            <a:ext cx="6008783" cy="4661425"/>
          </a:xfrm>
          <a:prstGeom prst="rect">
            <a:avLst/>
          </a:prstGeom>
          <a:solidFill>
            <a:srgbClr val="7030A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0FE6874E-118B-4078-BE60-91865D019286}"/>
              </a:ext>
            </a:extLst>
          </p:cNvPr>
          <p:cNvSpPr/>
          <p:nvPr userDrawn="1"/>
        </p:nvSpPr>
        <p:spPr>
          <a:xfrm rot="2471267">
            <a:off x="9030857" y="1477608"/>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8E6DDB6A-D1EC-44AC-A42F-3D5C776DEBE6}"/>
              </a:ext>
            </a:extLst>
          </p:cNvPr>
          <p:cNvSpPr/>
          <p:nvPr userDrawn="1"/>
        </p:nvSpPr>
        <p:spPr>
          <a:xfrm rot="20410169">
            <a:off x="4016053" y="1064033"/>
            <a:ext cx="2397502" cy="4953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83A11163-4540-4661-A7E2-7E02DE00886F}"/>
              </a:ext>
            </a:extLst>
          </p:cNvPr>
          <p:cNvSpPr txBox="1"/>
          <p:nvPr userDrawn="1"/>
        </p:nvSpPr>
        <p:spPr>
          <a:xfrm>
            <a:off x="5353382" y="1982712"/>
            <a:ext cx="4227827" cy="2800767"/>
          </a:xfrm>
          <a:prstGeom prst="rect">
            <a:avLst/>
          </a:prstGeom>
          <a:noFill/>
        </p:spPr>
        <p:txBody>
          <a:bodyPr wrap="square" rtlCol="0">
            <a:sp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rgbClr val="7030A0"/>
                </a:solidFill>
                <a:effectLst>
                  <a:outerShdw blurRad="50800" dist="38100" dir="8100000" algn="tr" rotWithShape="0">
                    <a:prstClr val="black">
                      <a:alpha val="40000"/>
                    </a:prstClr>
                  </a:outerShdw>
                </a:effectLst>
                <a:uLnTx/>
                <a:uFillTx/>
                <a:latin typeface="Arial" panose="020B0604020202020204"/>
                <a:ea typeface="+mn-ea"/>
                <a:cs typeface="+mn-cs"/>
              </a:rPr>
              <a:t>LUYỆN TẬP</a:t>
            </a:r>
          </a:p>
        </p:txBody>
      </p:sp>
      <p:pic>
        <p:nvPicPr>
          <p:cNvPr id="18" name="Picture 17" descr="A close-up of a map&#10;&#10;Description automatically generated with low confidence">
            <a:extLst>
              <a:ext uri="{FF2B5EF4-FFF2-40B4-BE49-F238E27FC236}">
                <a16:creationId xmlns:a16="http://schemas.microsoft.com/office/drawing/2014/main" id="{EC3B8C2B-5D7C-48F2-8FC7-FE45F136AC3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74338" y="1150964"/>
            <a:ext cx="1481296" cy="4904736"/>
          </a:xfrm>
          <a:prstGeom prst="rect">
            <a:avLst/>
          </a:prstGeom>
        </p:spPr>
      </p:pic>
    </p:spTree>
    <p:extLst>
      <p:ext uri="{BB962C8B-B14F-4D97-AF65-F5344CB8AC3E}">
        <p14:creationId xmlns:p14="http://schemas.microsoft.com/office/powerpoint/2010/main" val="3815169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image 101">
            <a:extLst>
              <a:ext uri="{FF2B5EF4-FFF2-40B4-BE49-F238E27FC236}">
                <a16:creationId xmlns:a16="http://schemas.microsoft.com/office/drawing/2014/main" id="{431122EC-FBF2-4C68-B7F9-E67ABB594A49}"/>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7" name="矩形 2">
            <a:extLst>
              <a:ext uri="{FF2B5EF4-FFF2-40B4-BE49-F238E27FC236}">
                <a16:creationId xmlns:a16="http://schemas.microsoft.com/office/drawing/2014/main" id="{26859808-0E4C-4601-BFD5-C6BA5BCC44FE}"/>
              </a:ext>
            </a:extLst>
          </p:cNvPr>
          <p:cNvSpPr/>
          <p:nvPr userDrawn="1"/>
        </p:nvSpPr>
        <p:spPr>
          <a:xfrm>
            <a:off x="516733" y="469294"/>
            <a:ext cx="11158538"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8" name="椭圆 4">
            <a:extLst>
              <a:ext uri="{FF2B5EF4-FFF2-40B4-BE49-F238E27FC236}">
                <a16:creationId xmlns:a16="http://schemas.microsoft.com/office/drawing/2014/main" id="{C20B859B-7433-488D-AD26-C313806026F3}"/>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任意形状 6">
            <a:extLst>
              <a:ext uri="{FF2B5EF4-FFF2-40B4-BE49-F238E27FC236}">
                <a16:creationId xmlns:a16="http://schemas.microsoft.com/office/drawing/2014/main" id="{26C76A02-5C8B-42AD-8662-686E30606D34}"/>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7">
            <a:extLst>
              <a:ext uri="{FF2B5EF4-FFF2-40B4-BE49-F238E27FC236}">
                <a16:creationId xmlns:a16="http://schemas.microsoft.com/office/drawing/2014/main" id="{C6F4EA04-890C-4306-9211-FB1733E0C647}"/>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1" name="图片 8">
            <a:extLst>
              <a:ext uri="{FF2B5EF4-FFF2-40B4-BE49-F238E27FC236}">
                <a16:creationId xmlns:a16="http://schemas.microsoft.com/office/drawing/2014/main" id="{A97A903A-09E9-4691-B496-37BE5D102D5D}"/>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2" name="椭圆 9">
            <a:extLst>
              <a:ext uri="{FF2B5EF4-FFF2-40B4-BE49-F238E27FC236}">
                <a16:creationId xmlns:a16="http://schemas.microsoft.com/office/drawing/2014/main" id="{0A2B951D-F19F-475D-B457-B86EF8DC984B}"/>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Rectangle 12">
            <a:extLst>
              <a:ext uri="{FF2B5EF4-FFF2-40B4-BE49-F238E27FC236}">
                <a16:creationId xmlns:a16="http://schemas.microsoft.com/office/drawing/2014/main" id="{B509803A-0360-4D33-9AB5-ED47ED9135D1}"/>
              </a:ext>
            </a:extLst>
          </p:cNvPr>
          <p:cNvSpPr/>
          <p:nvPr userDrawn="1"/>
        </p:nvSpPr>
        <p:spPr>
          <a:xfrm rot="21228401">
            <a:off x="2278902" y="1179056"/>
            <a:ext cx="6008783" cy="4661425"/>
          </a:xfrm>
          <a:prstGeom prst="rect">
            <a:avLst/>
          </a:prstGeom>
          <a:solidFill>
            <a:schemeClr val="accent4">
              <a:lumMod val="60000"/>
              <a:lumOff val="40000"/>
              <a:alpha val="50000"/>
            </a:scheme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7E0D0665-6999-4651-BD19-C7C402D30EEB}"/>
              </a:ext>
            </a:extLst>
          </p:cNvPr>
          <p:cNvSpPr/>
          <p:nvPr userDrawn="1"/>
        </p:nvSpPr>
        <p:spPr>
          <a:xfrm rot="1737576">
            <a:off x="6328896" y="1082086"/>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0A77F017-DFC1-4D5F-8272-B3E76D6DA324}"/>
              </a:ext>
            </a:extLst>
          </p:cNvPr>
          <p:cNvSpPr/>
          <p:nvPr userDrawn="1"/>
        </p:nvSpPr>
        <p:spPr>
          <a:xfrm rot="19676478">
            <a:off x="1401293" y="1522000"/>
            <a:ext cx="2397502" cy="4953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4D542502-B1BA-4EEE-B113-19E670FE5796}"/>
              </a:ext>
            </a:extLst>
          </p:cNvPr>
          <p:cNvSpPr txBox="1"/>
          <p:nvPr userDrawn="1"/>
        </p:nvSpPr>
        <p:spPr>
          <a:xfrm>
            <a:off x="3155098" y="2004297"/>
            <a:ext cx="4227827" cy="2800767"/>
          </a:xfrm>
          <a:prstGeom prst="rect">
            <a:avLst/>
          </a:prstGeom>
          <a:noFill/>
        </p:spPr>
        <p:txBody>
          <a:bodyPr wrap="square" rtlCol="0">
            <a:sp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chemeClr val="accent5">
                    <a:lumMod val="75000"/>
                  </a:schemeClr>
                </a:solidFill>
                <a:effectLst>
                  <a:outerShdw blurRad="50800" dist="38100" dir="8100000" algn="tr" rotWithShape="0">
                    <a:prstClr val="black">
                      <a:alpha val="40000"/>
                    </a:prstClr>
                  </a:outerShdw>
                </a:effectLst>
                <a:uLnTx/>
                <a:uFillTx/>
                <a:latin typeface="Arial" panose="020B0604020202020204"/>
                <a:ea typeface="+mn-ea"/>
                <a:cs typeface="+mn-cs"/>
              </a:rPr>
              <a:t>HOẠT ĐỘNG</a:t>
            </a:r>
          </a:p>
        </p:txBody>
      </p:sp>
      <p:pic>
        <p:nvPicPr>
          <p:cNvPr id="18" name="图片 9">
            <a:extLst>
              <a:ext uri="{FF2B5EF4-FFF2-40B4-BE49-F238E27FC236}">
                <a16:creationId xmlns:a16="http://schemas.microsoft.com/office/drawing/2014/main" id="{9E265F87-F072-4C1C-809B-60B65BA79A8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70707" y="2622109"/>
            <a:ext cx="3028932" cy="3847429"/>
          </a:xfrm>
          <a:prstGeom prst="rect">
            <a:avLst/>
          </a:prstGeom>
        </p:spPr>
      </p:pic>
    </p:spTree>
    <p:extLst>
      <p:ext uri="{BB962C8B-B14F-4D97-AF65-F5344CB8AC3E}">
        <p14:creationId xmlns:p14="http://schemas.microsoft.com/office/powerpoint/2010/main" val="4263223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image 101">
            <a:extLst>
              <a:ext uri="{FF2B5EF4-FFF2-40B4-BE49-F238E27FC236}">
                <a16:creationId xmlns:a16="http://schemas.microsoft.com/office/drawing/2014/main" id="{0E1D8535-7268-4559-A162-57863C850AB4}"/>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10" name="矩形 2">
            <a:extLst>
              <a:ext uri="{FF2B5EF4-FFF2-40B4-BE49-F238E27FC236}">
                <a16:creationId xmlns:a16="http://schemas.microsoft.com/office/drawing/2014/main" id="{3599D6A8-8376-4469-B1C4-0D0AB8B9FCB9}"/>
              </a:ext>
            </a:extLst>
          </p:cNvPr>
          <p:cNvSpPr/>
          <p:nvPr userDrawn="1"/>
        </p:nvSpPr>
        <p:spPr>
          <a:xfrm>
            <a:off x="516733" y="469294"/>
            <a:ext cx="11158538"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a:extLst>
              <a:ext uri="{FF2B5EF4-FFF2-40B4-BE49-F238E27FC236}">
                <a16:creationId xmlns:a16="http://schemas.microsoft.com/office/drawing/2014/main" id="{F6108594-A8DF-4763-BAD6-AFEBB0C31969}"/>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a:extLst>
              <a:ext uri="{FF2B5EF4-FFF2-40B4-BE49-F238E27FC236}">
                <a16:creationId xmlns:a16="http://schemas.microsoft.com/office/drawing/2014/main" id="{B8502FED-250A-4CBC-8EE4-50D3D012EADA}"/>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a:extLst>
              <a:ext uri="{FF2B5EF4-FFF2-40B4-BE49-F238E27FC236}">
                <a16:creationId xmlns:a16="http://schemas.microsoft.com/office/drawing/2014/main" id="{4B97A2AD-D2A2-4C3E-AA45-DF5B9EE1314C}"/>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a:extLst>
              <a:ext uri="{FF2B5EF4-FFF2-40B4-BE49-F238E27FC236}">
                <a16:creationId xmlns:a16="http://schemas.microsoft.com/office/drawing/2014/main" id="{1D1F51E3-6E1F-4794-92D5-63FB01D635F9}"/>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5" name="椭圆 9">
            <a:extLst>
              <a:ext uri="{FF2B5EF4-FFF2-40B4-BE49-F238E27FC236}">
                <a16:creationId xmlns:a16="http://schemas.microsoft.com/office/drawing/2014/main" id="{ECDDE16C-0075-42EB-A3AA-DDD1D96A76E4}"/>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EFB12868-D957-45A4-B5D8-783DBD98F2C6}"/>
              </a:ext>
            </a:extLst>
          </p:cNvPr>
          <p:cNvSpPr/>
          <p:nvPr userDrawn="1"/>
        </p:nvSpPr>
        <p:spPr>
          <a:xfrm>
            <a:off x="3667343" y="983094"/>
            <a:ext cx="6008783" cy="4661425"/>
          </a:xfrm>
          <a:prstGeom prst="rect">
            <a:avLst/>
          </a:prstGeom>
          <a:solidFill>
            <a:srgbClr val="00CC66">
              <a:alpha val="49804"/>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CFA12B3A-07B6-44F1-A01E-33FD73C34EBA}"/>
              </a:ext>
            </a:extLst>
          </p:cNvPr>
          <p:cNvSpPr/>
          <p:nvPr userDrawn="1"/>
        </p:nvSpPr>
        <p:spPr>
          <a:xfrm rot="2109175">
            <a:off x="8040873" y="1261475"/>
            <a:ext cx="221102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4A2EDEA0-7184-436C-992C-8D667AA8EB7F}"/>
              </a:ext>
            </a:extLst>
          </p:cNvPr>
          <p:cNvSpPr/>
          <p:nvPr userDrawn="1"/>
        </p:nvSpPr>
        <p:spPr>
          <a:xfrm rot="20048077">
            <a:off x="2977240" y="1148482"/>
            <a:ext cx="2397502" cy="4953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1F28E606-F052-4F98-9FBC-30FFA9B82FDA}"/>
              </a:ext>
            </a:extLst>
          </p:cNvPr>
          <p:cNvSpPr txBox="1"/>
          <p:nvPr userDrawn="1"/>
        </p:nvSpPr>
        <p:spPr>
          <a:xfrm>
            <a:off x="4557821" y="1913421"/>
            <a:ext cx="4227827" cy="2800767"/>
          </a:xfrm>
          <a:prstGeom prst="rect">
            <a:avLst/>
          </a:prstGeom>
          <a:noFill/>
        </p:spPr>
        <p:txBody>
          <a:bodyPr wrap="square" rtlCol="0">
            <a:sp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rgbClr val="00B050"/>
                </a:solidFill>
                <a:effectLst>
                  <a:outerShdw blurRad="50800" dist="38100" dir="8100000" algn="tr" rotWithShape="0">
                    <a:prstClr val="black">
                      <a:alpha val="40000"/>
                    </a:prstClr>
                  </a:outerShdw>
                </a:effectLst>
                <a:uLnTx/>
                <a:uFillTx/>
                <a:latin typeface="Arial" panose="020B0604020202020204"/>
                <a:ea typeface="+mn-ea"/>
                <a:cs typeface="+mn-cs"/>
              </a:rPr>
              <a:t>KHÁM PHÁ</a:t>
            </a:r>
          </a:p>
        </p:txBody>
      </p:sp>
      <p:pic>
        <p:nvPicPr>
          <p:cNvPr id="21" name="图形 1">
            <a:extLst>
              <a:ext uri="{FF2B5EF4-FFF2-40B4-BE49-F238E27FC236}">
                <a16:creationId xmlns:a16="http://schemas.microsoft.com/office/drawing/2014/main" id="{E7242FD6-D5A6-4563-A793-692CAF20691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16645" y="3997565"/>
            <a:ext cx="3980370" cy="1979722"/>
          </a:xfrm>
          <a:prstGeom prst="rect">
            <a:avLst/>
          </a:prstGeom>
        </p:spPr>
      </p:pic>
      <p:sp>
        <p:nvSpPr>
          <p:cNvPr id="22" name="TextBox 21">
            <a:extLst>
              <a:ext uri="{FF2B5EF4-FFF2-40B4-BE49-F238E27FC236}">
                <a16:creationId xmlns:a16="http://schemas.microsoft.com/office/drawing/2014/main" id="{215E454A-B08C-4576-8333-920008E55294}"/>
              </a:ext>
            </a:extLst>
          </p:cNvPr>
          <p:cNvSpPr txBox="1"/>
          <p:nvPr userDrawn="1"/>
        </p:nvSpPr>
        <p:spPr>
          <a:xfrm>
            <a:off x="7668011" y="6560137"/>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599" dirty="0"/>
          </a:p>
        </p:txBody>
      </p:sp>
    </p:spTree>
    <p:extLst>
      <p:ext uri="{BB962C8B-B14F-4D97-AF65-F5344CB8AC3E}">
        <p14:creationId xmlns:p14="http://schemas.microsoft.com/office/powerpoint/2010/main" val="18052368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750" fill="hold"/>
                                        <p:tgtEl>
                                          <p:spTgt spid="21"/>
                                        </p:tgtEl>
                                        <p:attrNameLst>
                                          <p:attrName>ppt_w</p:attrName>
                                        </p:attrNameLst>
                                      </p:cBhvr>
                                      <p:tavLst>
                                        <p:tav tm="0">
                                          <p:val>
                                            <p:fltVal val="0"/>
                                          </p:val>
                                        </p:tav>
                                        <p:tav tm="100000">
                                          <p:val>
                                            <p:strVal val="#ppt_w"/>
                                          </p:val>
                                        </p:tav>
                                      </p:tavLst>
                                    </p:anim>
                                    <p:anim calcmode="lin" valueType="num">
                                      <p:cBhvr>
                                        <p:cTn id="8" dur="750" fill="hold"/>
                                        <p:tgtEl>
                                          <p:spTgt spid="21"/>
                                        </p:tgtEl>
                                        <p:attrNameLst>
                                          <p:attrName>ppt_h</p:attrName>
                                        </p:attrNameLst>
                                      </p:cBhvr>
                                      <p:tavLst>
                                        <p:tav tm="0">
                                          <p:val>
                                            <p:fltVal val="0"/>
                                          </p:val>
                                        </p:tav>
                                        <p:tav tm="100000">
                                          <p:val>
                                            <p:strVal val="#ppt_h"/>
                                          </p:val>
                                        </p:tav>
                                      </p:tavLst>
                                    </p:anim>
                                    <p:animEffect transition="in" filter="fade">
                                      <p:cBhvr>
                                        <p:cTn id="9"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image 101">
            <a:extLst>
              <a:ext uri="{FF2B5EF4-FFF2-40B4-BE49-F238E27FC236}">
                <a16:creationId xmlns:a16="http://schemas.microsoft.com/office/drawing/2014/main" id="{F9580584-93CE-465E-9188-9FA7FF0E8D40}"/>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10" name="矩形 2">
            <a:extLst>
              <a:ext uri="{FF2B5EF4-FFF2-40B4-BE49-F238E27FC236}">
                <a16:creationId xmlns:a16="http://schemas.microsoft.com/office/drawing/2014/main" id="{474D555A-C16A-473D-AF7C-F4FD4B48A8D9}"/>
              </a:ext>
            </a:extLst>
          </p:cNvPr>
          <p:cNvSpPr/>
          <p:nvPr userDrawn="1"/>
        </p:nvSpPr>
        <p:spPr>
          <a:xfrm>
            <a:off x="516733" y="469294"/>
            <a:ext cx="11158538"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a:extLst>
              <a:ext uri="{FF2B5EF4-FFF2-40B4-BE49-F238E27FC236}">
                <a16:creationId xmlns:a16="http://schemas.microsoft.com/office/drawing/2014/main" id="{C65B931E-2ABD-4CF8-84F6-335ECD99B199}"/>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a:extLst>
              <a:ext uri="{FF2B5EF4-FFF2-40B4-BE49-F238E27FC236}">
                <a16:creationId xmlns:a16="http://schemas.microsoft.com/office/drawing/2014/main" id="{E2A2EEE9-A456-4E8F-8852-B76D53D8FF96}"/>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a:extLst>
              <a:ext uri="{FF2B5EF4-FFF2-40B4-BE49-F238E27FC236}">
                <a16:creationId xmlns:a16="http://schemas.microsoft.com/office/drawing/2014/main" id="{1E2A3415-52F3-43A8-85D2-8D6B017D46B0}"/>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a:extLst>
              <a:ext uri="{FF2B5EF4-FFF2-40B4-BE49-F238E27FC236}">
                <a16:creationId xmlns:a16="http://schemas.microsoft.com/office/drawing/2014/main" id="{6CD0C1A9-71EF-4DBE-9601-B9F05746490B}"/>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5" name="椭圆 9">
            <a:extLst>
              <a:ext uri="{FF2B5EF4-FFF2-40B4-BE49-F238E27FC236}">
                <a16:creationId xmlns:a16="http://schemas.microsoft.com/office/drawing/2014/main" id="{BC7E4DB5-7686-4871-BA09-0A5DDCFFD03D}"/>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AA705815-50C6-489B-A39B-E7D336F21CDD}"/>
              </a:ext>
            </a:extLst>
          </p:cNvPr>
          <p:cNvSpPr/>
          <p:nvPr userDrawn="1"/>
        </p:nvSpPr>
        <p:spPr>
          <a:xfrm rot="21228401">
            <a:off x="2278902" y="1179056"/>
            <a:ext cx="6008783" cy="4661425"/>
          </a:xfrm>
          <a:prstGeom prst="rect">
            <a:avLst/>
          </a:prstGeom>
          <a:solidFill>
            <a:srgbClr val="FFC00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E5E3F9D9-E86C-450A-BAA6-C085040D4067}"/>
              </a:ext>
            </a:extLst>
          </p:cNvPr>
          <p:cNvSpPr/>
          <p:nvPr userDrawn="1"/>
        </p:nvSpPr>
        <p:spPr>
          <a:xfrm rot="1737576">
            <a:off x="6328896" y="1082086"/>
            <a:ext cx="2211022" cy="495300"/>
          </a:xfrm>
          <a:prstGeom prst="rect">
            <a:avLst/>
          </a:prstGeom>
          <a:solidFill>
            <a:srgbClr val="00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F847D38E-29D5-4F6D-990E-43B85D6A3CCA}"/>
              </a:ext>
            </a:extLst>
          </p:cNvPr>
          <p:cNvSpPr/>
          <p:nvPr userDrawn="1"/>
        </p:nvSpPr>
        <p:spPr>
          <a:xfrm rot="19676478">
            <a:off x="1401293" y="1522000"/>
            <a:ext cx="239750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ED7DB6B0-739A-4370-B3E5-8A28161C766A}"/>
              </a:ext>
            </a:extLst>
          </p:cNvPr>
          <p:cNvSpPr txBox="1"/>
          <p:nvPr userDrawn="1"/>
        </p:nvSpPr>
        <p:spPr>
          <a:xfrm>
            <a:off x="3155098" y="2004298"/>
            <a:ext cx="4227827" cy="2800767"/>
          </a:xfrm>
          <a:prstGeom prst="rect">
            <a:avLst/>
          </a:prstGeom>
          <a:noFill/>
        </p:spPr>
        <p:txBody>
          <a:bodyPr wrap="square" rtlCol="0">
            <a:sp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chemeClr val="accent2"/>
                </a:solidFill>
                <a:effectLst>
                  <a:outerShdw blurRad="50800" dist="38100" dir="8100000" algn="tr" rotWithShape="0">
                    <a:prstClr val="black">
                      <a:alpha val="40000"/>
                    </a:prstClr>
                  </a:outerShdw>
                </a:effectLst>
                <a:uLnTx/>
                <a:uFillTx/>
                <a:latin typeface="Arial" panose="020B0604020202020204"/>
                <a:ea typeface="+mn-ea"/>
                <a:cs typeface="+mn-cs"/>
              </a:rPr>
              <a:t>TRÒ CHƠI</a:t>
            </a:r>
          </a:p>
        </p:txBody>
      </p:sp>
      <p:grpSp>
        <p:nvGrpSpPr>
          <p:cNvPr id="21" name="Google Shape;769;p31">
            <a:extLst>
              <a:ext uri="{FF2B5EF4-FFF2-40B4-BE49-F238E27FC236}">
                <a16:creationId xmlns:a16="http://schemas.microsoft.com/office/drawing/2014/main" id="{A7F7820E-B6A1-4ABA-87C3-90A18D28B9AB}"/>
              </a:ext>
            </a:extLst>
          </p:cNvPr>
          <p:cNvGrpSpPr/>
          <p:nvPr userDrawn="1"/>
        </p:nvGrpSpPr>
        <p:grpSpPr>
          <a:xfrm>
            <a:off x="7976030" y="2989411"/>
            <a:ext cx="2842230" cy="2927641"/>
            <a:chOff x="5641385" y="2381306"/>
            <a:chExt cx="2599446" cy="2521829"/>
          </a:xfrm>
        </p:grpSpPr>
        <p:sp>
          <p:nvSpPr>
            <p:cNvPr id="22" name="Google Shape;770;p31">
              <a:extLst>
                <a:ext uri="{FF2B5EF4-FFF2-40B4-BE49-F238E27FC236}">
                  <a16:creationId xmlns:a16="http://schemas.microsoft.com/office/drawing/2014/main" id="{822219BD-B384-4310-9DAD-B8FE6C79198A}"/>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grpSp>
          <p:nvGrpSpPr>
            <p:cNvPr id="23" name="Google Shape;771;p31">
              <a:extLst>
                <a:ext uri="{FF2B5EF4-FFF2-40B4-BE49-F238E27FC236}">
                  <a16:creationId xmlns:a16="http://schemas.microsoft.com/office/drawing/2014/main" id="{67E305FE-2401-4EC5-9EDC-BF3EBF595F7C}"/>
                </a:ext>
              </a:extLst>
            </p:cNvPr>
            <p:cNvGrpSpPr/>
            <p:nvPr/>
          </p:nvGrpSpPr>
          <p:grpSpPr>
            <a:xfrm flipH="1">
              <a:off x="6793275" y="3690844"/>
              <a:ext cx="1447557" cy="1002468"/>
              <a:chOff x="4799733" y="3457797"/>
              <a:chExt cx="2301388" cy="1593766"/>
            </a:xfrm>
          </p:grpSpPr>
          <p:sp>
            <p:nvSpPr>
              <p:cNvPr id="78" name="Google Shape;772;p31">
                <a:extLst>
                  <a:ext uri="{FF2B5EF4-FFF2-40B4-BE49-F238E27FC236}">
                    <a16:creationId xmlns:a16="http://schemas.microsoft.com/office/drawing/2014/main" id="{79073A0C-EFD1-482A-8844-34F2AA65A7AD}"/>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9" name="Google Shape;773;p31">
                <a:extLst>
                  <a:ext uri="{FF2B5EF4-FFF2-40B4-BE49-F238E27FC236}">
                    <a16:creationId xmlns:a16="http://schemas.microsoft.com/office/drawing/2014/main" id="{206E4361-7ACE-4B2E-AC92-AA915875A491}"/>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0" name="Google Shape;774;p31">
                <a:extLst>
                  <a:ext uri="{FF2B5EF4-FFF2-40B4-BE49-F238E27FC236}">
                    <a16:creationId xmlns:a16="http://schemas.microsoft.com/office/drawing/2014/main" id="{D10680C6-1117-4253-BDAB-6AB4A92C8AAA}"/>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1" name="Google Shape;775;p31">
                <a:extLst>
                  <a:ext uri="{FF2B5EF4-FFF2-40B4-BE49-F238E27FC236}">
                    <a16:creationId xmlns:a16="http://schemas.microsoft.com/office/drawing/2014/main" id="{125023DC-71E7-48F1-8125-2957FE05FB42}"/>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2" name="Google Shape;776;p31">
                <a:extLst>
                  <a:ext uri="{FF2B5EF4-FFF2-40B4-BE49-F238E27FC236}">
                    <a16:creationId xmlns:a16="http://schemas.microsoft.com/office/drawing/2014/main" id="{65683981-D996-4A47-862F-BD6F9A936364}"/>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3" name="Google Shape;777;p31">
                <a:extLst>
                  <a:ext uri="{FF2B5EF4-FFF2-40B4-BE49-F238E27FC236}">
                    <a16:creationId xmlns:a16="http://schemas.microsoft.com/office/drawing/2014/main" id="{5E928E99-D4F1-4A2B-AB50-D702075E586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4" name="Google Shape;778;p31">
                <a:extLst>
                  <a:ext uri="{FF2B5EF4-FFF2-40B4-BE49-F238E27FC236}">
                    <a16:creationId xmlns:a16="http://schemas.microsoft.com/office/drawing/2014/main" id="{A114321D-AAAB-47D5-A0E2-0AED649A8D91}"/>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5" name="Google Shape;779;p31">
                <a:extLst>
                  <a:ext uri="{FF2B5EF4-FFF2-40B4-BE49-F238E27FC236}">
                    <a16:creationId xmlns:a16="http://schemas.microsoft.com/office/drawing/2014/main" id="{32F8B873-1BD3-4DA9-8362-DC0982E7E22B}"/>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6" name="Google Shape;780;p31">
                <a:extLst>
                  <a:ext uri="{FF2B5EF4-FFF2-40B4-BE49-F238E27FC236}">
                    <a16:creationId xmlns:a16="http://schemas.microsoft.com/office/drawing/2014/main" id="{E79DC200-D47E-4043-9579-D1B1CB1B43DC}"/>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7" name="Google Shape;781;p31">
                <a:extLst>
                  <a:ext uri="{FF2B5EF4-FFF2-40B4-BE49-F238E27FC236}">
                    <a16:creationId xmlns:a16="http://schemas.microsoft.com/office/drawing/2014/main" id="{EF1F8262-C0FD-4814-A3DF-CA09357F9CFF}"/>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8" name="Google Shape;782;p31">
                <a:extLst>
                  <a:ext uri="{FF2B5EF4-FFF2-40B4-BE49-F238E27FC236}">
                    <a16:creationId xmlns:a16="http://schemas.microsoft.com/office/drawing/2014/main" id="{0F18B579-59FC-48BE-B7F8-F07A127BD2BC}"/>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9" name="Google Shape;783;p31">
                <a:extLst>
                  <a:ext uri="{FF2B5EF4-FFF2-40B4-BE49-F238E27FC236}">
                    <a16:creationId xmlns:a16="http://schemas.microsoft.com/office/drawing/2014/main" id="{E67D8C9E-6430-4177-B4D1-8EA0D7E28526}"/>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0" name="Google Shape;784;p31">
                <a:extLst>
                  <a:ext uri="{FF2B5EF4-FFF2-40B4-BE49-F238E27FC236}">
                    <a16:creationId xmlns:a16="http://schemas.microsoft.com/office/drawing/2014/main" id="{14919EFC-4F19-42D3-9F77-4E44330A43E9}"/>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1" name="Google Shape;785;p31">
                <a:extLst>
                  <a:ext uri="{FF2B5EF4-FFF2-40B4-BE49-F238E27FC236}">
                    <a16:creationId xmlns:a16="http://schemas.microsoft.com/office/drawing/2014/main" id="{16A14984-E0E8-456B-BD84-8259DE0710F7}"/>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2" name="Google Shape;786;p31">
                <a:extLst>
                  <a:ext uri="{FF2B5EF4-FFF2-40B4-BE49-F238E27FC236}">
                    <a16:creationId xmlns:a16="http://schemas.microsoft.com/office/drawing/2014/main" id="{F1061FD4-18FB-4000-8538-542996E0E4A8}"/>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3" name="Google Shape;787;p31">
                <a:extLst>
                  <a:ext uri="{FF2B5EF4-FFF2-40B4-BE49-F238E27FC236}">
                    <a16:creationId xmlns:a16="http://schemas.microsoft.com/office/drawing/2014/main" id="{FA98C54B-4142-4BB3-8E04-33B83E3FA627}"/>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4" name="Google Shape;788;p31">
                <a:extLst>
                  <a:ext uri="{FF2B5EF4-FFF2-40B4-BE49-F238E27FC236}">
                    <a16:creationId xmlns:a16="http://schemas.microsoft.com/office/drawing/2014/main" id="{3B27D17C-087C-4659-B1BE-B20DF4979076}"/>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5" name="Google Shape;789;p31">
                <a:extLst>
                  <a:ext uri="{FF2B5EF4-FFF2-40B4-BE49-F238E27FC236}">
                    <a16:creationId xmlns:a16="http://schemas.microsoft.com/office/drawing/2014/main" id="{339F7ECD-CC9C-473F-B37B-2385B55D67B4}"/>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6" name="Google Shape;790;p31">
                <a:extLst>
                  <a:ext uri="{FF2B5EF4-FFF2-40B4-BE49-F238E27FC236}">
                    <a16:creationId xmlns:a16="http://schemas.microsoft.com/office/drawing/2014/main" id="{929A46A0-A9B7-43A8-8F42-C0A7E506D3DB}"/>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7" name="Google Shape;791;p31">
                <a:extLst>
                  <a:ext uri="{FF2B5EF4-FFF2-40B4-BE49-F238E27FC236}">
                    <a16:creationId xmlns:a16="http://schemas.microsoft.com/office/drawing/2014/main" id="{A2844C9A-294B-4908-9F85-F7A922CB807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8" name="Google Shape;792;p31">
                <a:extLst>
                  <a:ext uri="{FF2B5EF4-FFF2-40B4-BE49-F238E27FC236}">
                    <a16:creationId xmlns:a16="http://schemas.microsoft.com/office/drawing/2014/main" id="{EC0E45FA-FFBF-43B9-9036-504713AF3952}"/>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9" name="Google Shape;793;p31">
                <a:extLst>
                  <a:ext uri="{FF2B5EF4-FFF2-40B4-BE49-F238E27FC236}">
                    <a16:creationId xmlns:a16="http://schemas.microsoft.com/office/drawing/2014/main" id="{83726AEE-62FB-444D-86C5-9675E2BA875D}"/>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0" name="Google Shape;794;p31">
                <a:extLst>
                  <a:ext uri="{FF2B5EF4-FFF2-40B4-BE49-F238E27FC236}">
                    <a16:creationId xmlns:a16="http://schemas.microsoft.com/office/drawing/2014/main" id="{44DF6C97-7DA7-4C6C-8148-AC7D8B13D7D4}"/>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1" name="Google Shape;795;p31">
                <a:extLst>
                  <a:ext uri="{FF2B5EF4-FFF2-40B4-BE49-F238E27FC236}">
                    <a16:creationId xmlns:a16="http://schemas.microsoft.com/office/drawing/2014/main" id="{A817511C-24B7-418A-8453-4B0B27C74A13}"/>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2" name="Google Shape;796;p31">
                <a:extLst>
                  <a:ext uri="{FF2B5EF4-FFF2-40B4-BE49-F238E27FC236}">
                    <a16:creationId xmlns:a16="http://schemas.microsoft.com/office/drawing/2014/main" id="{5702A604-299B-4E0A-8CAA-422A38FAE1B8}"/>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3" name="Google Shape;797;p31">
                <a:extLst>
                  <a:ext uri="{FF2B5EF4-FFF2-40B4-BE49-F238E27FC236}">
                    <a16:creationId xmlns:a16="http://schemas.microsoft.com/office/drawing/2014/main" id="{BC2EA9C4-550E-47B5-850B-387D456C9ED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4" name="Google Shape;798;p31">
                <a:extLst>
                  <a:ext uri="{FF2B5EF4-FFF2-40B4-BE49-F238E27FC236}">
                    <a16:creationId xmlns:a16="http://schemas.microsoft.com/office/drawing/2014/main" id="{60ECA93A-0A70-4E75-BDBB-602CA54BF29F}"/>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5" name="Google Shape;799;p31">
                <a:extLst>
                  <a:ext uri="{FF2B5EF4-FFF2-40B4-BE49-F238E27FC236}">
                    <a16:creationId xmlns:a16="http://schemas.microsoft.com/office/drawing/2014/main" id="{6E51DE60-88A3-4476-8A29-5219EF41C2D6}"/>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6" name="Google Shape;800;p31">
                <a:extLst>
                  <a:ext uri="{FF2B5EF4-FFF2-40B4-BE49-F238E27FC236}">
                    <a16:creationId xmlns:a16="http://schemas.microsoft.com/office/drawing/2014/main" id="{74928559-8DC3-47DA-B3CE-6E5677ECB2FA}"/>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7" name="Google Shape;801;p31">
                <a:extLst>
                  <a:ext uri="{FF2B5EF4-FFF2-40B4-BE49-F238E27FC236}">
                    <a16:creationId xmlns:a16="http://schemas.microsoft.com/office/drawing/2014/main" id="{4D9F3E95-39A3-4F6F-8D5C-312894EBF4B0}"/>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8" name="Google Shape;802;p31">
                <a:extLst>
                  <a:ext uri="{FF2B5EF4-FFF2-40B4-BE49-F238E27FC236}">
                    <a16:creationId xmlns:a16="http://schemas.microsoft.com/office/drawing/2014/main" id="{7E34CAAC-7E6B-4603-A200-F1A8D0F4644B}"/>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9" name="Google Shape;803;p31">
                <a:extLst>
                  <a:ext uri="{FF2B5EF4-FFF2-40B4-BE49-F238E27FC236}">
                    <a16:creationId xmlns:a16="http://schemas.microsoft.com/office/drawing/2014/main" id="{3AD01370-4B8F-4496-9D95-6595E0149232}"/>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0" name="Google Shape;804;p31">
                <a:extLst>
                  <a:ext uri="{FF2B5EF4-FFF2-40B4-BE49-F238E27FC236}">
                    <a16:creationId xmlns:a16="http://schemas.microsoft.com/office/drawing/2014/main" id="{A3B0FE1D-7532-4C11-A2E5-E5CE8102DF72}"/>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1" name="Google Shape;805;p31">
                <a:extLst>
                  <a:ext uri="{FF2B5EF4-FFF2-40B4-BE49-F238E27FC236}">
                    <a16:creationId xmlns:a16="http://schemas.microsoft.com/office/drawing/2014/main" id="{CB1B7A03-5FFD-4D48-A14D-5C93FBBAF079}"/>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2" name="Google Shape;806;p31">
                <a:extLst>
                  <a:ext uri="{FF2B5EF4-FFF2-40B4-BE49-F238E27FC236}">
                    <a16:creationId xmlns:a16="http://schemas.microsoft.com/office/drawing/2014/main" id="{B15AEFD6-717B-4F08-960E-612EA218F98B}"/>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3" name="Google Shape;807;p31">
                <a:extLst>
                  <a:ext uri="{FF2B5EF4-FFF2-40B4-BE49-F238E27FC236}">
                    <a16:creationId xmlns:a16="http://schemas.microsoft.com/office/drawing/2014/main" id="{50DDA634-2CAC-4919-93E3-E773A59EF94B}"/>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4" name="Google Shape;808;p31">
                <a:extLst>
                  <a:ext uri="{FF2B5EF4-FFF2-40B4-BE49-F238E27FC236}">
                    <a16:creationId xmlns:a16="http://schemas.microsoft.com/office/drawing/2014/main" id="{70CB55FC-28E5-4F67-8CEA-21C87C90C69F}"/>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5" name="Google Shape;809;p31">
                <a:extLst>
                  <a:ext uri="{FF2B5EF4-FFF2-40B4-BE49-F238E27FC236}">
                    <a16:creationId xmlns:a16="http://schemas.microsoft.com/office/drawing/2014/main" id="{DE76E0C0-D762-4F1A-A22C-A5F3B34FB390}"/>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6" name="Google Shape;810;p31">
                <a:extLst>
                  <a:ext uri="{FF2B5EF4-FFF2-40B4-BE49-F238E27FC236}">
                    <a16:creationId xmlns:a16="http://schemas.microsoft.com/office/drawing/2014/main" id="{A78ED98A-AABF-4B79-9EDD-2E5491638436}"/>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7" name="Google Shape;811;p31">
                <a:extLst>
                  <a:ext uri="{FF2B5EF4-FFF2-40B4-BE49-F238E27FC236}">
                    <a16:creationId xmlns:a16="http://schemas.microsoft.com/office/drawing/2014/main" id="{99FDF457-D1B3-46E7-9DC9-EFAA1C6DB508}"/>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8" name="Google Shape;812;p31">
                <a:extLst>
                  <a:ext uri="{FF2B5EF4-FFF2-40B4-BE49-F238E27FC236}">
                    <a16:creationId xmlns:a16="http://schemas.microsoft.com/office/drawing/2014/main" id="{83A94181-24E7-4AC4-A855-23B9D83E0EF2}"/>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9" name="Google Shape;813;p31">
                <a:extLst>
                  <a:ext uri="{FF2B5EF4-FFF2-40B4-BE49-F238E27FC236}">
                    <a16:creationId xmlns:a16="http://schemas.microsoft.com/office/drawing/2014/main" id="{FBEFC177-3B75-4B05-8E0A-5A1ACB1F2120}"/>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0" name="Google Shape;814;p31">
                <a:extLst>
                  <a:ext uri="{FF2B5EF4-FFF2-40B4-BE49-F238E27FC236}">
                    <a16:creationId xmlns:a16="http://schemas.microsoft.com/office/drawing/2014/main" id="{3033D383-976E-4F6D-9FF5-A5BD87885C50}"/>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1" name="Google Shape;815;p31">
                <a:extLst>
                  <a:ext uri="{FF2B5EF4-FFF2-40B4-BE49-F238E27FC236}">
                    <a16:creationId xmlns:a16="http://schemas.microsoft.com/office/drawing/2014/main" id="{FD643C5C-7BD5-49D3-95C0-BC466D1AAB35}"/>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2" name="Google Shape;816;p31">
                <a:extLst>
                  <a:ext uri="{FF2B5EF4-FFF2-40B4-BE49-F238E27FC236}">
                    <a16:creationId xmlns:a16="http://schemas.microsoft.com/office/drawing/2014/main" id="{6446AAA2-1CAF-407B-832C-D1E4217C16CD}"/>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3" name="Google Shape;817;p31">
                <a:extLst>
                  <a:ext uri="{FF2B5EF4-FFF2-40B4-BE49-F238E27FC236}">
                    <a16:creationId xmlns:a16="http://schemas.microsoft.com/office/drawing/2014/main" id="{88A98BB5-1F0B-46F7-AC38-2D707FF9BCE3}"/>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4" name="Google Shape;818;p31">
                <a:extLst>
                  <a:ext uri="{FF2B5EF4-FFF2-40B4-BE49-F238E27FC236}">
                    <a16:creationId xmlns:a16="http://schemas.microsoft.com/office/drawing/2014/main" id="{4CC8C184-78BF-47B5-9A22-AFB866DA2BE3}"/>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5" name="Google Shape;819;p31">
                <a:extLst>
                  <a:ext uri="{FF2B5EF4-FFF2-40B4-BE49-F238E27FC236}">
                    <a16:creationId xmlns:a16="http://schemas.microsoft.com/office/drawing/2014/main" id="{F1DB6690-918A-4AEA-87D3-B866B20DC885}"/>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6" name="Google Shape;820;p31">
                <a:extLst>
                  <a:ext uri="{FF2B5EF4-FFF2-40B4-BE49-F238E27FC236}">
                    <a16:creationId xmlns:a16="http://schemas.microsoft.com/office/drawing/2014/main" id="{A42793A7-B728-4D19-A38B-446AAA44314E}"/>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7" name="Google Shape;821;p31">
                <a:extLst>
                  <a:ext uri="{FF2B5EF4-FFF2-40B4-BE49-F238E27FC236}">
                    <a16:creationId xmlns:a16="http://schemas.microsoft.com/office/drawing/2014/main" id="{CA6E9802-B62C-4C82-B7A6-355F746E0597}"/>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8" name="Google Shape;822;p31">
                <a:extLst>
                  <a:ext uri="{FF2B5EF4-FFF2-40B4-BE49-F238E27FC236}">
                    <a16:creationId xmlns:a16="http://schemas.microsoft.com/office/drawing/2014/main" id="{C6A5C80D-FA28-4CFB-906F-A571A13D7502}"/>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9" name="Google Shape;823;p31">
                <a:extLst>
                  <a:ext uri="{FF2B5EF4-FFF2-40B4-BE49-F238E27FC236}">
                    <a16:creationId xmlns:a16="http://schemas.microsoft.com/office/drawing/2014/main" id="{CA337883-DA53-4A2C-85EF-E547A3B12347}"/>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30" name="Google Shape;824;p31">
                <a:extLst>
                  <a:ext uri="{FF2B5EF4-FFF2-40B4-BE49-F238E27FC236}">
                    <a16:creationId xmlns:a16="http://schemas.microsoft.com/office/drawing/2014/main" id="{DCA5891C-4D9D-4EF8-8190-41E11BC80CA4}"/>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31" name="Google Shape;825;p31">
                <a:extLst>
                  <a:ext uri="{FF2B5EF4-FFF2-40B4-BE49-F238E27FC236}">
                    <a16:creationId xmlns:a16="http://schemas.microsoft.com/office/drawing/2014/main" id="{3237B78C-4AEC-41B1-B117-C4F3AA2DC800}"/>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32" name="Google Shape;826;p31">
                <a:extLst>
                  <a:ext uri="{FF2B5EF4-FFF2-40B4-BE49-F238E27FC236}">
                    <a16:creationId xmlns:a16="http://schemas.microsoft.com/office/drawing/2014/main" id="{1521C7F7-8E1A-47C5-9DCA-90CDB5811C1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33" name="Google Shape;827;p31">
                <a:extLst>
                  <a:ext uri="{FF2B5EF4-FFF2-40B4-BE49-F238E27FC236}">
                    <a16:creationId xmlns:a16="http://schemas.microsoft.com/office/drawing/2014/main" id="{100455C1-4CC7-4A44-A713-8C4B71803359}"/>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grpSp>
        <p:sp>
          <p:nvSpPr>
            <p:cNvPr id="24" name="Google Shape;828;p31">
              <a:extLst>
                <a:ext uri="{FF2B5EF4-FFF2-40B4-BE49-F238E27FC236}">
                  <a16:creationId xmlns:a16="http://schemas.microsoft.com/office/drawing/2014/main" id="{325EC593-5286-4CEA-AD35-7B7118BAC552}"/>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25" name="Google Shape;829;p31">
              <a:extLst>
                <a:ext uri="{FF2B5EF4-FFF2-40B4-BE49-F238E27FC236}">
                  <a16:creationId xmlns:a16="http://schemas.microsoft.com/office/drawing/2014/main" id="{A15EBF99-6DE8-40C1-8121-3110897B443A}"/>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26" name="Google Shape;830;p31">
              <a:extLst>
                <a:ext uri="{FF2B5EF4-FFF2-40B4-BE49-F238E27FC236}">
                  <a16:creationId xmlns:a16="http://schemas.microsoft.com/office/drawing/2014/main" id="{4B39D613-D659-4322-B6E8-338191A4B7C2}"/>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27" name="Google Shape;831;p31">
              <a:extLst>
                <a:ext uri="{FF2B5EF4-FFF2-40B4-BE49-F238E27FC236}">
                  <a16:creationId xmlns:a16="http://schemas.microsoft.com/office/drawing/2014/main" id="{A9B86892-DD10-46D1-978E-9AAFD0121D5A}"/>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28" name="Google Shape;832;p31">
              <a:extLst>
                <a:ext uri="{FF2B5EF4-FFF2-40B4-BE49-F238E27FC236}">
                  <a16:creationId xmlns:a16="http://schemas.microsoft.com/office/drawing/2014/main" id="{F8BF754F-A651-4E17-83E5-71E641121B9A}"/>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29" name="Google Shape;833;p31">
              <a:extLst>
                <a:ext uri="{FF2B5EF4-FFF2-40B4-BE49-F238E27FC236}">
                  <a16:creationId xmlns:a16="http://schemas.microsoft.com/office/drawing/2014/main" id="{5C0E7C98-3C79-47FD-B395-D23C891830FC}"/>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0" name="Google Shape;834;p31">
              <a:extLst>
                <a:ext uri="{FF2B5EF4-FFF2-40B4-BE49-F238E27FC236}">
                  <a16:creationId xmlns:a16="http://schemas.microsoft.com/office/drawing/2014/main" id="{44A896B8-E41C-45BF-89E2-9D7AA3150C23}"/>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1" name="Google Shape;835;p31">
              <a:extLst>
                <a:ext uri="{FF2B5EF4-FFF2-40B4-BE49-F238E27FC236}">
                  <a16:creationId xmlns:a16="http://schemas.microsoft.com/office/drawing/2014/main" id="{76467C4B-6AF2-4641-8A7B-60DDF79BE146}"/>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2" name="Google Shape;836;p31">
              <a:extLst>
                <a:ext uri="{FF2B5EF4-FFF2-40B4-BE49-F238E27FC236}">
                  <a16:creationId xmlns:a16="http://schemas.microsoft.com/office/drawing/2014/main" id="{F6155CD0-9DBD-45BF-9F0F-3A68E979E4F7}"/>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3" name="Google Shape;837;p31">
              <a:extLst>
                <a:ext uri="{FF2B5EF4-FFF2-40B4-BE49-F238E27FC236}">
                  <a16:creationId xmlns:a16="http://schemas.microsoft.com/office/drawing/2014/main" id="{7A9E66BF-ABCD-46E5-9AC6-39D3007B99A2}"/>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4" name="Google Shape;838;p31">
              <a:extLst>
                <a:ext uri="{FF2B5EF4-FFF2-40B4-BE49-F238E27FC236}">
                  <a16:creationId xmlns:a16="http://schemas.microsoft.com/office/drawing/2014/main" id="{8EA4E3DC-B3C2-430A-8645-02EB0085B2DE}"/>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5" name="Google Shape;839;p31">
              <a:extLst>
                <a:ext uri="{FF2B5EF4-FFF2-40B4-BE49-F238E27FC236}">
                  <a16:creationId xmlns:a16="http://schemas.microsoft.com/office/drawing/2014/main" id="{5E8BB71E-1E11-4673-8E19-33DD7203DAFD}"/>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6" name="Google Shape;840;p31">
              <a:extLst>
                <a:ext uri="{FF2B5EF4-FFF2-40B4-BE49-F238E27FC236}">
                  <a16:creationId xmlns:a16="http://schemas.microsoft.com/office/drawing/2014/main" id="{58B7EB72-E5C6-4BA8-9E97-8201A4022397}"/>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7" name="Google Shape;841;p31">
              <a:extLst>
                <a:ext uri="{FF2B5EF4-FFF2-40B4-BE49-F238E27FC236}">
                  <a16:creationId xmlns:a16="http://schemas.microsoft.com/office/drawing/2014/main" id="{08D9E3A7-86E1-40F3-953F-1FE1E4FF633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8" name="Google Shape;842;p31">
              <a:extLst>
                <a:ext uri="{FF2B5EF4-FFF2-40B4-BE49-F238E27FC236}">
                  <a16:creationId xmlns:a16="http://schemas.microsoft.com/office/drawing/2014/main" id="{D6D5BB63-E9C8-4331-A34F-63DA54CE053D}"/>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9" name="Google Shape;843;p31">
              <a:extLst>
                <a:ext uri="{FF2B5EF4-FFF2-40B4-BE49-F238E27FC236}">
                  <a16:creationId xmlns:a16="http://schemas.microsoft.com/office/drawing/2014/main" id="{56B4D0FE-0B68-4651-862A-D837ACDA9C6A}"/>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0" name="Google Shape;844;p31">
              <a:extLst>
                <a:ext uri="{FF2B5EF4-FFF2-40B4-BE49-F238E27FC236}">
                  <a16:creationId xmlns:a16="http://schemas.microsoft.com/office/drawing/2014/main" id="{FA30B55F-35FE-40D8-B3E2-2D17EA757012}"/>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1" name="Google Shape;845;p31">
              <a:extLst>
                <a:ext uri="{FF2B5EF4-FFF2-40B4-BE49-F238E27FC236}">
                  <a16:creationId xmlns:a16="http://schemas.microsoft.com/office/drawing/2014/main" id="{A66095BE-9040-4BC4-96DE-EEF05E80816B}"/>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2" name="Google Shape;846;p31">
              <a:extLst>
                <a:ext uri="{FF2B5EF4-FFF2-40B4-BE49-F238E27FC236}">
                  <a16:creationId xmlns:a16="http://schemas.microsoft.com/office/drawing/2014/main" id="{4DF5FF6C-A1B3-41C0-B596-203947FE8C36}"/>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3" name="Google Shape;847;p31">
              <a:extLst>
                <a:ext uri="{FF2B5EF4-FFF2-40B4-BE49-F238E27FC236}">
                  <a16:creationId xmlns:a16="http://schemas.microsoft.com/office/drawing/2014/main" id="{E2994D42-0494-415C-BFB6-8F9B9C5271E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4" name="Google Shape;848;p31">
              <a:extLst>
                <a:ext uri="{FF2B5EF4-FFF2-40B4-BE49-F238E27FC236}">
                  <a16:creationId xmlns:a16="http://schemas.microsoft.com/office/drawing/2014/main" id="{2CB66865-7714-4A34-AED9-41AD60932962}"/>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5" name="Google Shape;849;p31">
              <a:extLst>
                <a:ext uri="{FF2B5EF4-FFF2-40B4-BE49-F238E27FC236}">
                  <a16:creationId xmlns:a16="http://schemas.microsoft.com/office/drawing/2014/main" id="{253D56D8-124E-4040-8949-78C5C960F31C}"/>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6" name="Google Shape;850;p31">
              <a:extLst>
                <a:ext uri="{FF2B5EF4-FFF2-40B4-BE49-F238E27FC236}">
                  <a16:creationId xmlns:a16="http://schemas.microsoft.com/office/drawing/2014/main" id="{11AC130C-D146-4C24-8153-A67B24755EA6}"/>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7" name="Google Shape;851;p31">
              <a:extLst>
                <a:ext uri="{FF2B5EF4-FFF2-40B4-BE49-F238E27FC236}">
                  <a16:creationId xmlns:a16="http://schemas.microsoft.com/office/drawing/2014/main" id="{ED725F0D-AE8C-4C62-A1D0-28AED534EF28}"/>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8" name="Google Shape;852;p31">
              <a:extLst>
                <a:ext uri="{FF2B5EF4-FFF2-40B4-BE49-F238E27FC236}">
                  <a16:creationId xmlns:a16="http://schemas.microsoft.com/office/drawing/2014/main" id="{CA2B1D70-9BCE-4DD2-BA34-2E4009D1622F}"/>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9" name="Google Shape;853;p31">
              <a:extLst>
                <a:ext uri="{FF2B5EF4-FFF2-40B4-BE49-F238E27FC236}">
                  <a16:creationId xmlns:a16="http://schemas.microsoft.com/office/drawing/2014/main" id="{3686F475-F542-484B-BD08-AA494971535B}"/>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0" name="Google Shape;854;p31">
              <a:extLst>
                <a:ext uri="{FF2B5EF4-FFF2-40B4-BE49-F238E27FC236}">
                  <a16:creationId xmlns:a16="http://schemas.microsoft.com/office/drawing/2014/main" id="{9B6100B7-6F05-45AC-8A7F-2591A20F2D37}"/>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1" name="Google Shape;855;p31">
              <a:extLst>
                <a:ext uri="{FF2B5EF4-FFF2-40B4-BE49-F238E27FC236}">
                  <a16:creationId xmlns:a16="http://schemas.microsoft.com/office/drawing/2014/main" id="{FBE42FD0-1063-42E2-93F4-90B8AFA16845}"/>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2" name="Google Shape;856;p31">
              <a:extLst>
                <a:ext uri="{FF2B5EF4-FFF2-40B4-BE49-F238E27FC236}">
                  <a16:creationId xmlns:a16="http://schemas.microsoft.com/office/drawing/2014/main" id="{A37A6433-D788-40AE-971C-D6785D37767F}"/>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3" name="Google Shape;857;p31">
              <a:extLst>
                <a:ext uri="{FF2B5EF4-FFF2-40B4-BE49-F238E27FC236}">
                  <a16:creationId xmlns:a16="http://schemas.microsoft.com/office/drawing/2014/main" id="{6BECF98D-222B-44E1-B71A-8F18FBEB97A1}"/>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4" name="Google Shape;858;p31">
              <a:extLst>
                <a:ext uri="{FF2B5EF4-FFF2-40B4-BE49-F238E27FC236}">
                  <a16:creationId xmlns:a16="http://schemas.microsoft.com/office/drawing/2014/main" id="{EDF4639D-2DB4-47CE-A5BE-27276F8AC578}"/>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5" name="Google Shape;859;p31">
              <a:extLst>
                <a:ext uri="{FF2B5EF4-FFF2-40B4-BE49-F238E27FC236}">
                  <a16:creationId xmlns:a16="http://schemas.microsoft.com/office/drawing/2014/main" id="{83E5E880-58FD-4D05-B8FA-566B946D8E5A}"/>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6" name="Google Shape;860;p31">
              <a:extLst>
                <a:ext uri="{FF2B5EF4-FFF2-40B4-BE49-F238E27FC236}">
                  <a16:creationId xmlns:a16="http://schemas.microsoft.com/office/drawing/2014/main" id="{C0322238-07EC-4432-8801-45CE1D4E8280}"/>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7" name="Google Shape;861;p31">
              <a:extLst>
                <a:ext uri="{FF2B5EF4-FFF2-40B4-BE49-F238E27FC236}">
                  <a16:creationId xmlns:a16="http://schemas.microsoft.com/office/drawing/2014/main" id="{0C31480F-A1B1-4138-B3A2-6EB278349808}"/>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8" name="Google Shape;862;p31">
              <a:extLst>
                <a:ext uri="{FF2B5EF4-FFF2-40B4-BE49-F238E27FC236}">
                  <a16:creationId xmlns:a16="http://schemas.microsoft.com/office/drawing/2014/main" id="{C26D60C6-B75D-4FB2-A13E-6698FB2AA5E1}"/>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9" name="Google Shape;863;p31">
              <a:extLst>
                <a:ext uri="{FF2B5EF4-FFF2-40B4-BE49-F238E27FC236}">
                  <a16:creationId xmlns:a16="http://schemas.microsoft.com/office/drawing/2014/main" id="{D47CE1BA-EF2A-4F4F-9D13-6B4B80889B8B}"/>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0" name="Google Shape;864;p31">
              <a:extLst>
                <a:ext uri="{FF2B5EF4-FFF2-40B4-BE49-F238E27FC236}">
                  <a16:creationId xmlns:a16="http://schemas.microsoft.com/office/drawing/2014/main" id="{10BF39A8-F37E-402C-A722-6342F10028AA}"/>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1" name="Google Shape;865;p31">
              <a:extLst>
                <a:ext uri="{FF2B5EF4-FFF2-40B4-BE49-F238E27FC236}">
                  <a16:creationId xmlns:a16="http://schemas.microsoft.com/office/drawing/2014/main" id="{D9344192-6461-4248-A41D-B18E3BEB47E5}"/>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2" name="Google Shape;866;p31">
              <a:extLst>
                <a:ext uri="{FF2B5EF4-FFF2-40B4-BE49-F238E27FC236}">
                  <a16:creationId xmlns:a16="http://schemas.microsoft.com/office/drawing/2014/main" id="{F1E40478-ED2C-452D-9185-ED87A82F83FB}"/>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3" name="Google Shape;867;p31">
              <a:extLst>
                <a:ext uri="{FF2B5EF4-FFF2-40B4-BE49-F238E27FC236}">
                  <a16:creationId xmlns:a16="http://schemas.microsoft.com/office/drawing/2014/main" id="{6AA9C373-6F60-441F-8AD2-DE57CDB4570F}"/>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4" name="Google Shape;868;p31">
              <a:extLst>
                <a:ext uri="{FF2B5EF4-FFF2-40B4-BE49-F238E27FC236}">
                  <a16:creationId xmlns:a16="http://schemas.microsoft.com/office/drawing/2014/main" id="{4968CCF2-285E-41A5-B58C-67FB41B3F123}"/>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5" name="Google Shape;869;p31">
              <a:extLst>
                <a:ext uri="{FF2B5EF4-FFF2-40B4-BE49-F238E27FC236}">
                  <a16:creationId xmlns:a16="http://schemas.microsoft.com/office/drawing/2014/main" id="{AD4C47AE-5273-4305-BF12-9302A28AC40A}"/>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6" name="Google Shape;870;p31">
              <a:extLst>
                <a:ext uri="{FF2B5EF4-FFF2-40B4-BE49-F238E27FC236}">
                  <a16:creationId xmlns:a16="http://schemas.microsoft.com/office/drawing/2014/main" id="{D6944283-6516-4CA1-8CED-1AD3BE6908E7}"/>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7" name="Google Shape;871;p31">
              <a:extLst>
                <a:ext uri="{FF2B5EF4-FFF2-40B4-BE49-F238E27FC236}">
                  <a16:creationId xmlns:a16="http://schemas.microsoft.com/office/drawing/2014/main" id="{8DE273E1-308F-4261-A7B3-20BDB9394868}"/>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8" name="Google Shape;872;p31">
              <a:extLst>
                <a:ext uri="{FF2B5EF4-FFF2-40B4-BE49-F238E27FC236}">
                  <a16:creationId xmlns:a16="http://schemas.microsoft.com/office/drawing/2014/main" id="{A49D15BD-2B3E-4B02-A32F-FDEC8E9179F3}"/>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9" name="Google Shape;873;p31">
              <a:extLst>
                <a:ext uri="{FF2B5EF4-FFF2-40B4-BE49-F238E27FC236}">
                  <a16:creationId xmlns:a16="http://schemas.microsoft.com/office/drawing/2014/main" id="{9EAAC4BC-88D8-4FD6-B267-BCCDE04FFB2E}"/>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0" name="Google Shape;874;p31">
              <a:extLst>
                <a:ext uri="{FF2B5EF4-FFF2-40B4-BE49-F238E27FC236}">
                  <a16:creationId xmlns:a16="http://schemas.microsoft.com/office/drawing/2014/main" id="{1EF84D3F-E17B-4D61-A310-AD71B008FBA5}"/>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1" name="Google Shape;875;p31">
              <a:extLst>
                <a:ext uri="{FF2B5EF4-FFF2-40B4-BE49-F238E27FC236}">
                  <a16:creationId xmlns:a16="http://schemas.microsoft.com/office/drawing/2014/main" id="{2D79EBC2-B216-4287-A3FC-2F2010CB2A81}"/>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2" name="Google Shape;876;p31">
              <a:extLst>
                <a:ext uri="{FF2B5EF4-FFF2-40B4-BE49-F238E27FC236}">
                  <a16:creationId xmlns:a16="http://schemas.microsoft.com/office/drawing/2014/main" id="{90D0DCC2-BEB8-4805-8864-9B8157D6D9D0}"/>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3" name="Google Shape;877;p31">
              <a:extLst>
                <a:ext uri="{FF2B5EF4-FFF2-40B4-BE49-F238E27FC236}">
                  <a16:creationId xmlns:a16="http://schemas.microsoft.com/office/drawing/2014/main" id="{DDBF39D6-19E0-4C1B-B36D-97334BDFA9C1}"/>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4" name="Google Shape;878;p31">
              <a:extLst>
                <a:ext uri="{FF2B5EF4-FFF2-40B4-BE49-F238E27FC236}">
                  <a16:creationId xmlns:a16="http://schemas.microsoft.com/office/drawing/2014/main" id="{DA0AA242-2B2A-4216-BEC0-813A5A117F4E}"/>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5" name="Google Shape;879;p31">
              <a:extLst>
                <a:ext uri="{FF2B5EF4-FFF2-40B4-BE49-F238E27FC236}">
                  <a16:creationId xmlns:a16="http://schemas.microsoft.com/office/drawing/2014/main" id="{98D43C14-947B-4828-8F17-C940B26377D2}"/>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6" name="Google Shape;880;p31">
              <a:extLst>
                <a:ext uri="{FF2B5EF4-FFF2-40B4-BE49-F238E27FC236}">
                  <a16:creationId xmlns:a16="http://schemas.microsoft.com/office/drawing/2014/main" id="{5222CF1F-77B6-4959-8DE9-292BB4779DAD}"/>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7" name="Google Shape;881;p31">
              <a:extLst>
                <a:ext uri="{FF2B5EF4-FFF2-40B4-BE49-F238E27FC236}">
                  <a16:creationId xmlns:a16="http://schemas.microsoft.com/office/drawing/2014/main" id="{50419D18-CC71-44FC-8EBE-8666CAB7D413}"/>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grpSp>
      <p:sp>
        <p:nvSpPr>
          <p:cNvPr id="134" name="TextBox 133">
            <a:extLst>
              <a:ext uri="{FF2B5EF4-FFF2-40B4-BE49-F238E27FC236}">
                <a16:creationId xmlns:a16="http://schemas.microsoft.com/office/drawing/2014/main" id="{23418162-C26E-4370-9D2F-33E57C0A0B7E}"/>
              </a:ext>
            </a:extLst>
          </p:cNvPr>
          <p:cNvSpPr txBox="1"/>
          <p:nvPr userDrawn="1"/>
        </p:nvSpPr>
        <p:spPr>
          <a:xfrm>
            <a:off x="7514756" y="6517886"/>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599" dirty="0"/>
          </a:p>
        </p:txBody>
      </p:sp>
    </p:spTree>
    <p:extLst>
      <p:ext uri="{BB962C8B-B14F-4D97-AF65-F5344CB8AC3E}">
        <p14:creationId xmlns:p14="http://schemas.microsoft.com/office/powerpoint/2010/main" val="12252714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solidFill>
          <a:srgbClr val="E3AB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CB28D7-CB5E-42A4-AC1B-49E9F84E1AA8}"/>
              </a:ext>
            </a:extLst>
          </p:cNvPr>
          <p:cNvSpPr/>
          <p:nvPr userDrawn="1"/>
        </p:nvSpPr>
        <p:spPr>
          <a:xfrm>
            <a:off x="212652" y="202019"/>
            <a:ext cx="11738344" cy="6507126"/>
          </a:xfrm>
          <a:custGeom>
            <a:avLst/>
            <a:gdLst>
              <a:gd name="connsiteX0" fmla="*/ 0 w 11738344"/>
              <a:gd name="connsiteY0" fmla="*/ 0 h 6507126"/>
              <a:gd name="connsiteX1" fmla="*/ 586917 w 11738344"/>
              <a:gd name="connsiteY1" fmla="*/ 0 h 6507126"/>
              <a:gd name="connsiteX2" fmla="*/ 939068 w 11738344"/>
              <a:gd name="connsiteY2" fmla="*/ 0 h 6507126"/>
              <a:gd name="connsiteX3" fmla="*/ 1525985 w 11738344"/>
              <a:gd name="connsiteY3" fmla="*/ 0 h 6507126"/>
              <a:gd name="connsiteX4" fmla="*/ 1760752 w 11738344"/>
              <a:gd name="connsiteY4" fmla="*/ 0 h 6507126"/>
              <a:gd name="connsiteX5" fmla="*/ 2347669 w 11738344"/>
              <a:gd name="connsiteY5" fmla="*/ 0 h 6507126"/>
              <a:gd name="connsiteX6" fmla="*/ 3051969 w 11738344"/>
              <a:gd name="connsiteY6" fmla="*/ 0 h 6507126"/>
              <a:gd name="connsiteX7" fmla="*/ 3521503 w 11738344"/>
              <a:gd name="connsiteY7" fmla="*/ 0 h 6507126"/>
              <a:gd name="connsiteX8" fmla="*/ 3756270 w 11738344"/>
              <a:gd name="connsiteY8" fmla="*/ 0 h 6507126"/>
              <a:gd name="connsiteX9" fmla="*/ 4577954 w 11738344"/>
              <a:gd name="connsiteY9" fmla="*/ 0 h 6507126"/>
              <a:gd name="connsiteX10" fmla="*/ 5164871 w 11738344"/>
              <a:gd name="connsiteY10" fmla="*/ 0 h 6507126"/>
              <a:gd name="connsiteX11" fmla="*/ 5751789 w 11738344"/>
              <a:gd name="connsiteY11" fmla="*/ 0 h 6507126"/>
              <a:gd name="connsiteX12" fmla="*/ 6221322 w 11738344"/>
              <a:gd name="connsiteY12" fmla="*/ 0 h 6507126"/>
              <a:gd name="connsiteX13" fmla="*/ 7043006 w 11738344"/>
              <a:gd name="connsiteY13" fmla="*/ 0 h 6507126"/>
              <a:gd name="connsiteX14" fmla="*/ 7277773 w 11738344"/>
              <a:gd name="connsiteY14" fmla="*/ 0 h 6507126"/>
              <a:gd name="connsiteX15" fmla="*/ 7629924 w 11738344"/>
              <a:gd name="connsiteY15" fmla="*/ 0 h 6507126"/>
              <a:gd name="connsiteX16" fmla="*/ 8216841 w 11738344"/>
              <a:gd name="connsiteY16" fmla="*/ 0 h 6507126"/>
              <a:gd name="connsiteX17" fmla="*/ 9038525 w 11738344"/>
              <a:gd name="connsiteY17" fmla="*/ 0 h 6507126"/>
              <a:gd name="connsiteX18" fmla="*/ 9273292 w 11738344"/>
              <a:gd name="connsiteY18" fmla="*/ 0 h 6507126"/>
              <a:gd name="connsiteX19" fmla="*/ 9742826 w 11738344"/>
              <a:gd name="connsiteY19" fmla="*/ 0 h 6507126"/>
              <a:gd name="connsiteX20" fmla="*/ 10564510 w 11738344"/>
              <a:gd name="connsiteY20" fmla="*/ 0 h 6507126"/>
              <a:gd name="connsiteX21" fmla="*/ 11151427 w 11738344"/>
              <a:gd name="connsiteY21" fmla="*/ 0 h 6507126"/>
              <a:gd name="connsiteX22" fmla="*/ 11738344 w 11738344"/>
              <a:gd name="connsiteY22" fmla="*/ 0 h 6507126"/>
              <a:gd name="connsiteX23" fmla="*/ 11738344 w 11738344"/>
              <a:gd name="connsiteY23" fmla="*/ 721699 h 6507126"/>
              <a:gd name="connsiteX24" fmla="*/ 11738344 w 11738344"/>
              <a:gd name="connsiteY24" fmla="*/ 1183114 h 6507126"/>
              <a:gd name="connsiteX25" fmla="*/ 11738344 w 11738344"/>
              <a:gd name="connsiteY25" fmla="*/ 1644528 h 6507126"/>
              <a:gd name="connsiteX26" fmla="*/ 11738344 w 11738344"/>
              <a:gd name="connsiteY26" fmla="*/ 2236085 h 6507126"/>
              <a:gd name="connsiteX27" fmla="*/ 11738344 w 11738344"/>
              <a:gd name="connsiteY27" fmla="*/ 2827642 h 6507126"/>
              <a:gd name="connsiteX28" fmla="*/ 11738344 w 11738344"/>
              <a:gd name="connsiteY28" fmla="*/ 3223985 h 6507126"/>
              <a:gd name="connsiteX29" fmla="*/ 11738344 w 11738344"/>
              <a:gd name="connsiteY29" fmla="*/ 3815542 h 6507126"/>
              <a:gd name="connsiteX30" fmla="*/ 11738344 w 11738344"/>
              <a:gd name="connsiteY30" fmla="*/ 4537241 h 6507126"/>
              <a:gd name="connsiteX31" fmla="*/ 11738344 w 11738344"/>
              <a:gd name="connsiteY31" fmla="*/ 4998656 h 6507126"/>
              <a:gd name="connsiteX32" fmla="*/ 11738344 w 11738344"/>
              <a:gd name="connsiteY32" fmla="*/ 5394999 h 6507126"/>
              <a:gd name="connsiteX33" fmla="*/ 11738344 w 11738344"/>
              <a:gd name="connsiteY33" fmla="*/ 5986556 h 6507126"/>
              <a:gd name="connsiteX34" fmla="*/ 11738344 w 11738344"/>
              <a:gd name="connsiteY34" fmla="*/ 6507126 h 6507126"/>
              <a:gd name="connsiteX35" fmla="*/ 11034043 w 11738344"/>
              <a:gd name="connsiteY35" fmla="*/ 6507126 h 6507126"/>
              <a:gd name="connsiteX36" fmla="*/ 10799276 w 11738344"/>
              <a:gd name="connsiteY36" fmla="*/ 6507126 h 6507126"/>
              <a:gd name="connsiteX37" fmla="*/ 10094976 w 11738344"/>
              <a:gd name="connsiteY37" fmla="*/ 6507126 h 6507126"/>
              <a:gd name="connsiteX38" fmla="*/ 9860209 w 11738344"/>
              <a:gd name="connsiteY38" fmla="*/ 6507126 h 6507126"/>
              <a:gd name="connsiteX39" fmla="*/ 9155908 w 11738344"/>
              <a:gd name="connsiteY39" fmla="*/ 6507126 h 6507126"/>
              <a:gd name="connsiteX40" fmla="*/ 8803758 w 11738344"/>
              <a:gd name="connsiteY40" fmla="*/ 6507126 h 6507126"/>
              <a:gd name="connsiteX41" fmla="*/ 8334224 w 11738344"/>
              <a:gd name="connsiteY41" fmla="*/ 6507126 h 6507126"/>
              <a:gd name="connsiteX42" fmla="*/ 8099457 w 11738344"/>
              <a:gd name="connsiteY42" fmla="*/ 6507126 h 6507126"/>
              <a:gd name="connsiteX43" fmla="*/ 7629924 w 11738344"/>
              <a:gd name="connsiteY43" fmla="*/ 6507126 h 6507126"/>
              <a:gd name="connsiteX44" fmla="*/ 6808240 w 11738344"/>
              <a:gd name="connsiteY44" fmla="*/ 6507126 h 6507126"/>
              <a:gd name="connsiteX45" fmla="*/ 6573473 w 11738344"/>
              <a:gd name="connsiteY45" fmla="*/ 6507126 h 6507126"/>
              <a:gd name="connsiteX46" fmla="*/ 5869172 w 11738344"/>
              <a:gd name="connsiteY46" fmla="*/ 6507126 h 6507126"/>
              <a:gd name="connsiteX47" fmla="*/ 5282255 w 11738344"/>
              <a:gd name="connsiteY47" fmla="*/ 6507126 h 6507126"/>
              <a:gd name="connsiteX48" fmla="*/ 4930104 w 11738344"/>
              <a:gd name="connsiteY48" fmla="*/ 6507126 h 6507126"/>
              <a:gd name="connsiteX49" fmla="*/ 4577954 w 11738344"/>
              <a:gd name="connsiteY49" fmla="*/ 6507126 h 6507126"/>
              <a:gd name="connsiteX50" fmla="*/ 4108420 w 11738344"/>
              <a:gd name="connsiteY50" fmla="*/ 6507126 h 6507126"/>
              <a:gd name="connsiteX51" fmla="*/ 3521503 w 11738344"/>
              <a:gd name="connsiteY51" fmla="*/ 6507126 h 6507126"/>
              <a:gd name="connsiteX52" fmla="*/ 2699819 w 11738344"/>
              <a:gd name="connsiteY52" fmla="*/ 6507126 h 6507126"/>
              <a:gd name="connsiteX53" fmla="*/ 1995518 w 11738344"/>
              <a:gd name="connsiteY53" fmla="*/ 6507126 h 6507126"/>
              <a:gd name="connsiteX54" fmla="*/ 1760752 w 11738344"/>
              <a:gd name="connsiteY54" fmla="*/ 6507126 h 6507126"/>
              <a:gd name="connsiteX55" fmla="*/ 939068 w 11738344"/>
              <a:gd name="connsiteY55" fmla="*/ 6507126 h 6507126"/>
              <a:gd name="connsiteX56" fmla="*/ 0 w 11738344"/>
              <a:gd name="connsiteY56" fmla="*/ 6507126 h 6507126"/>
              <a:gd name="connsiteX57" fmla="*/ 0 w 11738344"/>
              <a:gd name="connsiteY57" fmla="*/ 5785427 h 6507126"/>
              <a:gd name="connsiteX58" fmla="*/ 0 w 11738344"/>
              <a:gd name="connsiteY58" fmla="*/ 5128798 h 6507126"/>
              <a:gd name="connsiteX59" fmla="*/ 0 w 11738344"/>
              <a:gd name="connsiteY59" fmla="*/ 4537241 h 6507126"/>
              <a:gd name="connsiteX60" fmla="*/ 0 w 11738344"/>
              <a:gd name="connsiteY60" fmla="*/ 3880613 h 6507126"/>
              <a:gd name="connsiteX61" fmla="*/ 0 w 11738344"/>
              <a:gd name="connsiteY61" fmla="*/ 3158914 h 6507126"/>
              <a:gd name="connsiteX62" fmla="*/ 0 w 11738344"/>
              <a:gd name="connsiteY62" fmla="*/ 2437214 h 6507126"/>
              <a:gd name="connsiteX63" fmla="*/ 0 w 11738344"/>
              <a:gd name="connsiteY63" fmla="*/ 1715515 h 6507126"/>
              <a:gd name="connsiteX64" fmla="*/ 0 w 11738344"/>
              <a:gd name="connsiteY64" fmla="*/ 1319172 h 6507126"/>
              <a:gd name="connsiteX65" fmla="*/ 0 w 11738344"/>
              <a:gd name="connsiteY65" fmla="*/ 662544 h 6507126"/>
              <a:gd name="connsiteX66" fmla="*/ 0 w 11738344"/>
              <a:gd name="connsiteY66" fmla="*/ 0 h 6507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1738344" h="6507126" fill="none" extrusionOk="0">
                <a:moveTo>
                  <a:pt x="0" y="0"/>
                </a:moveTo>
                <a:cubicBezTo>
                  <a:pt x="193893" y="-53522"/>
                  <a:pt x="463900" y="48166"/>
                  <a:pt x="586917" y="0"/>
                </a:cubicBezTo>
                <a:cubicBezTo>
                  <a:pt x="709934" y="-48166"/>
                  <a:pt x="764999" y="37996"/>
                  <a:pt x="939068" y="0"/>
                </a:cubicBezTo>
                <a:cubicBezTo>
                  <a:pt x="1113137" y="-37996"/>
                  <a:pt x="1272302" y="9191"/>
                  <a:pt x="1525985" y="0"/>
                </a:cubicBezTo>
                <a:cubicBezTo>
                  <a:pt x="1779668" y="-9191"/>
                  <a:pt x="1703800" y="12915"/>
                  <a:pt x="1760752" y="0"/>
                </a:cubicBezTo>
                <a:cubicBezTo>
                  <a:pt x="1817704" y="-12915"/>
                  <a:pt x="2219250" y="17278"/>
                  <a:pt x="2347669" y="0"/>
                </a:cubicBezTo>
                <a:cubicBezTo>
                  <a:pt x="2476088" y="-17278"/>
                  <a:pt x="2906879" y="15114"/>
                  <a:pt x="3051969" y="0"/>
                </a:cubicBezTo>
                <a:cubicBezTo>
                  <a:pt x="3197059" y="-15114"/>
                  <a:pt x="3335226" y="47513"/>
                  <a:pt x="3521503" y="0"/>
                </a:cubicBezTo>
                <a:cubicBezTo>
                  <a:pt x="3707780" y="-47513"/>
                  <a:pt x="3669854" y="22779"/>
                  <a:pt x="3756270" y="0"/>
                </a:cubicBezTo>
                <a:cubicBezTo>
                  <a:pt x="3842686" y="-22779"/>
                  <a:pt x="4217773" y="11409"/>
                  <a:pt x="4577954" y="0"/>
                </a:cubicBezTo>
                <a:cubicBezTo>
                  <a:pt x="4938135" y="-11409"/>
                  <a:pt x="4970109" y="43871"/>
                  <a:pt x="5164871" y="0"/>
                </a:cubicBezTo>
                <a:cubicBezTo>
                  <a:pt x="5359633" y="-43871"/>
                  <a:pt x="5537198" y="17907"/>
                  <a:pt x="5751789" y="0"/>
                </a:cubicBezTo>
                <a:cubicBezTo>
                  <a:pt x="5966380" y="-17907"/>
                  <a:pt x="6096392" y="45142"/>
                  <a:pt x="6221322" y="0"/>
                </a:cubicBezTo>
                <a:cubicBezTo>
                  <a:pt x="6346252" y="-45142"/>
                  <a:pt x="6799085" y="67265"/>
                  <a:pt x="7043006" y="0"/>
                </a:cubicBezTo>
                <a:cubicBezTo>
                  <a:pt x="7286927" y="-67265"/>
                  <a:pt x="7173785" y="927"/>
                  <a:pt x="7277773" y="0"/>
                </a:cubicBezTo>
                <a:cubicBezTo>
                  <a:pt x="7381761" y="-927"/>
                  <a:pt x="7490336" y="8535"/>
                  <a:pt x="7629924" y="0"/>
                </a:cubicBezTo>
                <a:cubicBezTo>
                  <a:pt x="7769512" y="-8535"/>
                  <a:pt x="8023133" y="16918"/>
                  <a:pt x="8216841" y="0"/>
                </a:cubicBezTo>
                <a:cubicBezTo>
                  <a:pt x="8410549" y="-16918"/>
                  <a:pt x="8814563" y="56057"/>
                  <a:pt x="9038525" y="0"/>
                </a:cubicBezTo>
                <a:cubicBezTo>
                  <a:pt x="9262487" y="-56057"/>
                  <a:pt x="9219318" y="11550"/>
                  <a:pt x="9273292" y="0"/>
                </a:cubicBezTo>
                <a:cubicBezTo>
                  <a:pt x="9327266" y="-11550"/>
                  <a:pt x="9524285" y="54368"/>
                  <a:pt x="9742826" y="0"/>
                </a:cubicBezTo>
                <a:cubicBezTo>
                  <a:pt x="9961367" y="-54368"/>
                  <a:pt x="10315185" y="8251"/>
                  <a:pt x="10564510" y="0"/>
                </a:cubicBezTo>
                <a:cubicBezTo>
                  <a:pt x="10813835" y="-8251"/>
                  <a:pt x="10939532" y="59894"/>
                  <a:pt x="11151427" y="0"/>
                </a:cubicBezTo>
                <a:cubicBezTo>
                  <a:pt x="11363322" y="-59894"/>
                  <a:pt x="11609776" y="64994"/>
                  <a:pt x="11738344" y="0"/>
                </a:cubicBezTo>
                <a:cubicBezTo>
                  <a:pt x="11801788" y="212046"/>
                  <a:pt x="11737744" y="488839"/>
                  <a:pt x="11738344" y="721699"/>
                </a:cubicBezTo>
                <a:cubicBezTo>
                  <a:pt x="11738944" y="954559"/>
                  <a:pt x="11712416" y="1073711"/>
                  <a:pt x="11738344" y="1183114"/>
                </a:cubicBezTo>
                <a:cubicBezTo>
                  <a:pt x="11764272" y="1292518"/>
                  <a:pt x="11693621" y="1487929"/>
                  <a:pt x="11738344" y="1644528"/>
                </a:cubicBezTo>
                <a:cubicBezTo>
                  <a:pt x="11783067" y="1801127"/>
                  <a:pt x="11703009" y="2055674"/>
                  <a:pt x="11738344" y="2236085"/>
                </a:cubicBezTo>
                <a:cubicBezTo>
                  <a:pt x="11773679" y="2416496"/>
                  <a:pt x="11673979" y="2661380"/>
                  <a:pt x="11738344" y="2827642"/>
                </a:cubicBezTo>
                <a:cubicBezTo>
                  <a:pt x="11802709" y="2993904"/>
                  <a:pt x="11705654" y="3065710"/>
                  <a:pt x="11738344" y="3223985"/>
                </a:cubicBezTo>
                <a:cubicBezTo>
                  <a:pt x="11771034" y="3382260"/>
                  <a:pt x="11735524" y="3557626"/>
                  <a:pt x="11738344" y="3815542"/>
                </a:cubicBezTo>
                <a:cubicBezTo>
                  <a:pt x="11741164" y="4073458"/>
                  <a:pt x="11658072" y="4280800"/>
                  <a:pt x="11738344" y="4537241"/>
                </a:cubicBezTo>
                <a:cubicBezTo>
                  <a:pt x="11818616" y="4793682"/>
                  <a:pt x="11684921" y="4789508"/>
                  <a:pt x="11738344" y="4998656"/>
                </a:cubicBezTo>
                <a:cubicBezTo>
                  <a:pt x="11791767" y="5207804"/>
                  <a:pt x="11719250" y="5308583"/>
                  <a:pt x="11738344" y="5394999"/>
                </a:cubicBezTo>
                <a:cubicBezTo>
                  <a:pt x="11757438" y="5481415"/>
                  <a:pt x="11699476" y="5736460"/>
                  <a:pt x="11738344" y="5986556"/>
                </a:cubicBezTo>
                <a:cubicBezTo>
                  <a:pt x="11777212" y="6236652"/>
                  <a:pt x="11708423" y="6334875"/>
                  <a:pt x="11738344" y="6507126"/>
                </a:cubicBezTo>
                <a:cubicBezTo>
                  <a:pt x="11478827" y="6561765"/>
                  <a:pt x="11355604" y="6489110"/>
                  <a:pt x="11034043" y="6507126"/>
                </a:cubicBezTo>
                <a:cubicBezTo>
                  <a:pt x="10712482" y="6525142"/>
                  <a:pt x="10886680" y="6497142"/>
                  <a:pt x="10799276" y="6507126"/>
                </a:cubicBezTo>
                <a:cubicBezTo>
                  <a:pt x="10711872" y="6517110"/>
                  <a:pt x="10265533" y="6502057"/>
                  <a:pt x="10094976" y="6507126"/>
                </a:cubicBezTo>
                <a:cubicBezTo>
                  <a:pt x="9924419" y="6512195"/>
                  <a:pt x="9975231" y="6494614"/>
                  <a:pt x="9860209" y="6507126"/>
                </a:cubicBezTo>
                <a:cubicBezTo>
                  <a:pt x="9745187" y="6519638"/>
                  <a:pt x="9465544" y="6493150"/>
                  <a:pt x="9155908" y="6507126"/>
                </a:cubicBezTo>
                <a:cubicBezTo>
                  <a:pt x="8846272" y="6521102"/>
                  <a:pt x="8884191" y="6495077"/>
                  <a:pt x="8803758" y="6507126"/>
                </a:cubicBezTo>
                <a:cubicBezTo>
                  <a:pt x="8723325" y="6519175"/>
                  <a:pt x="8508753" y="6467332"/>
                  <a:pt x="8334224" y="6507126"/>
                </a:cubicBezTo>
                <a:cubicBezTo>
                  <a:pt x="8159695" y="6546920"/>
                  <a:pt x="8211920" y="6481972"/>
                  <a:pt x="8099457" y="6507126"/>
                </a:cubicBezTo>
                <a:cubicBezTo>
                  <a:pt x="7986994" y="6532280"/>
                  <a:pt x="7760338" y="6491343"/>
                  <a:pt x="7629924" y="6507126"/>
                </a:cubicBezTo>
                <a:cubicBezTo>
                  <a:pt x="7499510" y="6522909"/>
                  <a:pt x="7068285" y="6502087"/>
                  <a:pt x="6808240" y="6507126"/>
                </a:cubicBezTo>
                <a:cubicBezTo>
                  <a:pt x="6548195" y="6512165"/>
                  <a:pt x="6642810" y="6498575"/>
                  <a:pt x="6573473" y="6507126"/>
                </a:cubicBezTo>
                <a:cubicBezTo>
                  <a:pt x="6504136" y="6515677"/>
                  <a:pt x="6038855" y="6438772"/>
                  <a:pt x="5869172" y="6507126"/>
                </a:cubicBezTo>
                <a:cubicBezTo>
                  <a:pt x="5699489" y="6575480"/>
                  <a:pt x="5566362" y="6496886"/>
                  <a:pt x="5282255" y="6507126"/>
                </a:cubicBezTo>
                <a:cubicBezTo>
                  <a:pt x="4998148" y="6517366"/>
                  <a:pt x="5039221" y="6465906"/>
                  <a:pt x="4930104" y="6507126"/>
                </a:cubicBezTo>
                <a:cubicBezTo>
                  <a:pt x="4820987" y="6548346"/>
                  <a:pt x="4723325" y="6493649"/>
                  <a:pt x="4577954" y="6507126"/>
                </a:cubicBezTo>
                <a:cubicBezTo>
                  <a:pt x="4432583" y="6520603"/>
                  <a:pt x="4240580" y="6477187"/>
                  <a:pt x="4108420" y="6507126"/>
                </a:cubicBezTo>
                <a:cubicBezTo>
                  <a:pt x="3976260" y="6537065"/>
                  <a:pt x="3729849" y="6485757"/>
                  <a:pt x="3521503" y="6507126"/>
                </a:cubicBezTo>
                <a:cubicBezTo>
                  <a:pt x="3313157" y="6528495"/>
                  <a:pt x="2978184" y="6440522"/>
                  <a:pt x="2699819" y="6507126"/>
                </a:cubicBezTo>
                <a:cubicBezTo>
                  <a:pt x="2421454" y="6573730"/>
                  <a:pt x="2296956" y="6495817"/>
                  <a:pt x="1995518" y="6507126"/>
                </a:cubicBezTo>
                <a:cubicBezTo>
                  <a:pt x="1694080" y="6518435"/>
                  <a:pt x="1872133" y="6498124"/>
                  <a:pt x="1760752" y="6507126"/>
                </a:cubicBezTo>
                <a:cubicBezTo>
                  <a:pt x="1649371" y="6516128"/>
                  <a:pt x="1240399" y="6475881"/>
                  <a:pt x="939068" y="6507126"/>
                </a:cubicBezTo>
                <a:cubicBezTo>
                  <a:pt x="637737" y="6538371"/>
                  <a:pt x="388381" y="6477071"/>
                  <a:pt x="0" y="6507126"/>
                </a:cubicBezTo>
                <a:cubicBezTo>
                  <a:pt x="-47939" y="6337480"/>
                  <a:pt x="879" y="6060670"/>
                  <a:pt x="0" y="5785427"/>
                </a:cubicBezTo>
                <a:cubicBezTo>
                  <a:pt x="-879" y="5510184"/>
                  <a:pt x="75370" y="5361568"/>
                  <a:pt x="0" y="5128798"/>
                </a:cubicBezTo>
                <a:cubicBezTo>
                  <a:pt x="-75370" y="4896028"/>
                  <a:pt x="45467" y="4828334"/>
                  <a:pt x="0" y="4537241"/>
                </a:cubicBezTo>
                <a:cubicBezTo>
                  <a:pt x="-45467" y="4246148"/>
                  <a:pt x="61308" y="4034246"/>
                  <a:pt x="0" y="3880613"/>
                </a:cubicBezTo>
                <a:cubicBezTo>
                  <a:pt x="-61308" y="3726980"/>
                  <a:pt x="37529" y="3319715"/>
                  <a:pt x="0" y="3158914"/>
                </a:cubicBezTo>
                <a:cubicBezTo>
                  <a:pt x="-37529" y="2998113"/>
                  <a:pt x="75205" y="2722380"/>
                  <a:pt x="0" y="2437214"/>
                </a:cubicBezTo>
                <a:cubicBezTo>
                  <a:pt x="-75205" y="2152048"/>
                  <a:pt x="74414" y="2065681"/>
                  <a:pt x="0" y="1715515"/>
                </a:cubicBezTo>
                <a:cubicBezTo>
                  <a:pt x="-74414" y="1365349"/>
                  <a:pt x="34380" y="1412605"/>
                  <a:pt x="0" y="1319172"/>
                </a:cubicBezTo>
                <a:cubicBezTo>
                  <a:pt x="-34380" y="1225739"/>
                  <a:pt x="32469" y="795736"/>
                  <a:pt x="0" y="662544"/>
                </a:cubicBezTo>
                <a:cubicBezTo>
                  <a:pt x="-32469" y="529352"/>
                  <a:pt x="3735" y="263522"/>
                  <a:pt x="0" y="0"/>
                </a:cubicBezTo>
                <a:close/>
              </a:path>
              <a:path w="11738344" h="6507126" stroke="0" extrusionOk="0">
                <a:moveTo>
                  <a:pt x="0" y="0"/>
                </a:moveTo>
                <a:cubicBezTo>
                  <a:pt x="173958" y="-35120"/>
                  <a:pt x="364388" y="21400"/>
                  <a:pt x="586917" y="0"/>
                </a:cubicBezTo>
                <a:cubicBezTo>
                  <a:pt x="809446" y="-21400"/>
                  <a:pt x="772431" y="40444"/>
                  <a:pt x="939068" y="0"/>
                </a:cubicBezTo>
                <a:cubicBezTo>
                  <a:pt x="1105705" y="-40444"/>
                  <a:pt x="1060336" y="17590"/>
                  <a:pt x="1173834" y="0"/>
                </a:cubicBezTo>
                <a:cubicBezTo>
                  <a:pt x="1287332" y="-17590"/>
                  <a:pt x="1318549" y="16589"/>
                  <a:pt x="1408601" y="0"/>
                </a:cubicBezTo>
                <a:cubicBezTo>
                  <a:pt x="1498653" y="-16589"/>
                  <a:pt x="1785989" y="60612"/>
                  <a:pt x="1995518" y="0"/>
                </a:cubicBezTo>
                <a:cubicBezTo>
                  <a:pt x="2205047" y="-60612"/>
                  <a:pt x="2296353" y="59266"/>
                  <a:pt x="2582436" y="0"/>
                </a:cubicBezTo>
                <a:cubicBezTo>
                  <a:pt x="2868519" y="-59266"/>
                  <a:pt x="2862706" y="48799"/>
                  <a:pt x="3051969" y="0"/>
                </a:cubicBezTo>
                <a:cubicBezTo>
                  <a:pt x="3241232" y="-48799"/>
                  <a:pt x="3512635" y="60599"/>
                  <a:pt x="3638887" y="0"/>
                </a:cubicBezTo>
                <a:cubicBezTo>
                  <a:pt x="3765139" y="-60599"/>
                  <a:pt x="3923707" y="15178"/>
                  <a:pt x="4108420" y="0"/>
                </a:cubicBezTo>
                <a:cubicBezTo>
                  <a:pt x="4293133" y="-15178"/>
                  <a:pt x="4277880" y="17966"/>
                  <a:pt x="4343187" y="0"/>
                </a:cubicBezTo>
                <a:cubicBezTo>
                  <a:pt x="4408494" y="-17966"/>
                  <a:pt x="4582634" y="22799"/>
                  <a:pt x="4695338" y="0"/>
                </a:cubicBezTo>
                <a:cubicBezTo>
                  <a:pt x="4808042" y="-22799"/>
                  <a:pt x="5335945" y="38821"/>
                  <a:pt x="5517022" y="0"/>
                </a:cubicBezTo>
                <a:cubicBezTo>
                  <a:pt x="5698099" y="-38821"/>
                  <a:pt x="5766610" y="35566"/>
                  <a:pt x="5986555" y="0"/>
                </a:cubicBezTo>
                <a:cubicBezTo>
                  <a:pt x="6206500" y="-35566"/>
                  <a:pt x="6203895" y="19904"/>
                  <a:pt x="6338706" y="0"/>
                </a:cubicBezTo>
                <a:cubicBezTo>
                  <a:pt x="6473517" y="-19904"/>
                  <a:pt x="6653113" y="68070"/>
                  <a:pt x="6925623" y="0"/>
                </a:cubicBezTo>
                <a:cubicBezTo>
                  <a:pt x="7198133" y="-68070"/>
                  <a:pt x="7197960" y="16182"/>
                  <a:pt x="7277773" y="0"/>
                </a:cubicBezTo>
                <a:cubicBezTo>
                  <a:pt x="7357586" y="-16182"/>
                  <a:pt x="7733864" y="5492"/>
                  <a:pt x="7982074" y="0"/>
                </a:cubicBezTo>
                <a:cubicBezTo>
                  <a:pt x="8230284" y="-5492"/>
                  <a:pt x="8115232" y="12010"/>
                  <a:pt x="8216841" y="0"/>
                </a:cubicBezTo>
                <a:cubicBezTo>
                  <a:pt x="8318450" y="-12010"/>
                  <a:pt x="8383617" y="13899"/>
                  <a:pt x="8451608" y="0"/>
                </a:cubicBezTo>
                <a:cubicBezTo>
                  <a:pt x="8519599" y="-13899"/>
                  <a:pt x="8868654" y="41846"/>
                  <a:pt x="9155908" y="0"/>
                </a:cubicBezTo>
                <a:cubicBezTo>
                  <a:pt x="9443162" y="-41846"/>
                  <a:pt x="9583439" y="13929"/>
                  <a:pt x="9860209" y="0"/>
                </a:cubicBezTo>
                <a:cubicBezTo>
                  <a:pt x="10136979" y="-13929"/>
                  <a:pt x="9993296" y="22162"/>
                  <a:pt x="10094976" y="0"/>
                </a:cubicBezTo>
                <a:cubicBezTo>
                  <a:pt x="10196656" y="-22162"/>
                  <a:pt x="10442256" y="29850"/>
                  <a:pt x="10681893" y="0"/>
                </a:cubicBezTo>
                <a:cubicBezTo>
                  <a:pt x="10921530" y="-29850"/>
                  <a:pt x="10815120" y="25327"/>
                  <a:pt x="10916660" y="0"/>
                </a:cubicBezTo>
                <a:cubicBezTo>
                  <a:pt x="11018200" y="-25327"/>
                  <a:pt x="11478417" y="95792"/>
                  <a:pt x="11738344" y="0"/>
                </a:cubicBezTo>
                <a:cubicBezTo>
                  <a:pt x="11764798" y="249704"/>
                  <a:pt x="11736494" y="384548"/>
                  <a:pt x="11738344" y="591557"/>
                </a:cubicBezTo>
                <a:cubicBezTo>
                  <a:pt x="11740194" y="798566"/>
                  <a:pt x="11722809" y="866102"/>
                  <a:pt x="11738344" y="987900"/>
                </a:cubicBezTo>
                <a:cubicBezTo>
                  <a:pt x="11753879" y="1109698"/>
                  <a:pt x="11688938" y="1338382"/>
                  <a:pt x="11738344" y="1514386"/>
                </a:cubicBezTo>
                <a:cubicBezTo>
                  <a:pt x="11787750" y="1690390"/>
                  <a:pt x="11702678" y="1771995"/>
                  <a:pt x="11738344" y="1975800"/>
                </a:cubicBezTo>
                <a:cubicBezTo>
                  <a:pt x="11774010" y="2179605"/>
                  <a:pt x="11703875" y="2268637"/>
                  <a:pt x="11738344" y="2502286"/>
                </a:cubicBezTo>
                <a:cubicBezTo>
                  <a:pt x="11772813" y="2735935"/>
                  <a:pt x="11690625" y="2999405"/>
                  <a:pt x="11738344" y="3223985"/>
                </a:cubicBezTo>
                <a:cubicBezTo>
                  <a:pt x="11786063" y="3448565"/>
                  <a:pt x="11700748" y="3463165"/>
                  <a:pt x="11738344" y="3620328"/>
                </a:cubicBezTo>
                <a:cubicBezTo>
                  <a:pt x="11775940" y="3777491"/>
                  <a:pt x="11708752" y="4041558"/>
                  <a:pt x="11738344" y="4342028"/>
                </a:cubicBezTo>
                <a:cubicBezTo>
                  <a:pt x="11767936" y="4642498"/>
                  <a:pt x="11729213" y="4583819"/>
                  <a:pt x="11738344" y="4738371"/>
                </a:cubicBezTo>
                <a:cubicBezTo>
                  <a:pt x="11747475" y="4892923"/>
                  <a:pt x="11733578" y="4965084"/>
                  <a:pt x="11738344" y="5134714"/>
                </a:cubicBezTo>
                <a:cubicBezTo>
                  <a:pt x="11743110" y="5304344"/>
                  <a:pt x="11662322" y="5553419"/>
                  <a:pt x="11738344" y="5791342"/>
                </a:cubicBezTo>
                <a:cubicBezTo>
                  <a:pt x="11814366" y="6029265"/>
                  <a:pt x="11713020" y="6176137"/>
                  <a:pt x="11738344" y="6507126"/>
                </a:cubicBezTo>
                <a:cubicBezTo>
                  <a:pt x="11547327" y="6548974"/>
                  <a:pt x="11498077" y="6493047"/>
                  <a:pt x="11268810" y="6507126"/>
                </a:cubicBezTo>
                <a:cubicBezTo>
                  <a:pt x="11039543" y="6521205"/>
                  <a:pt x="11107069" y="6502335"/>
                  <a:pt x="11034043" y="6507126"/>
                </a:cubicBezTo>
                <a:cubicBezTo>
                  <a:pt x="10961017" y="6511917"/>
                  <a:pt x="10683932" y="6506700"/>
                  <a:pt x="10564510" y="6507126"/>
                </a:cubicBezTo>
                <a:cubicBezTo>
                  <a:pt x="10445088" y="6507552"/>
                  <a:pt x="10108637" y="6458163"/>
                  <a:pt x="9742826" y="6507126"/>
                </a:cubicBezTo>
                <a:cubicBezTo>
                  <a:pt x="9377015" y="6556089"/>
                  <a:pt x="9349509" y="6439683"/>
                  <a:pt x="9038525" y="6507126"/>
                </a:cubicBezTo>
                <a:cubicBezTo>
                  <a:pt x="8727541" y="6574569"/>
                  <a:pt x="8794847" y="6477169"/>
                  <a:pt x="8686375" y="6507126"/>
                </a:cubicBezTo>
                <a:cubicBezTo>
                  <a:pt x="8577903" y="6537083"/>
                  <a:pt x="8357039" y="6497361"/>
                  <a:pt x="8099457" y="6507126"/>
                </a:cubicBezTo>
                <a:cubicBezTo>
                  <a:pt x="7841875" y="6516891"/>
                  <a:pt x="7839028" y="6470905"/>
                  <a:pt x="7747307" y="6507126"/>
                </a:cubicBezTo>
                <a:cubicBezTo>
                  <a:pt x="7655586" y="6543347"/>
                  <a:pt x="7266710" y="6462146"/>
                  <a:pt x="7043006" y="6507126"/>
                </a:cubicBezTo>
                <a:cubicBezTo>
                  <a:pt x="6819302" y="6552106"/>
                  <a:pt x="6503498" y="6464457"/>
                  <a:pt x="6338706" y="6507126"/>
                </a:cubicBezTo>
                <a:cubicBezTo>
                  <a:pt x="6173914" y="6549795"/>
                  <a:pt x="6184575" y="6483219"/>
                  <a:pt x="6103939" y="6507126"/>
                </a:cubicBezTo>
                <a:cubicBezTo>
                  <a:pt x="6023303" y="6531033"/>
                  <a:pt x="5677300" y="6424779"/>
                  <a:pt x="5399638" y="6507126"/>
                </a:cubicBezTo>
                <a:cubicBezTo>
                  <a:pt x="5121976" y="6589473"/>
                  <a:pt x="5064059" y="6456169"/>
                  <a:pt x="4930104" y="6507126"/>
                </a:cubicBezTo>
                <a:cubicBezTo>
                  <a:pt x="4796149" y="6558083"/>
                  <a:pt x="4287006" y="6419486"/>
                  <a:pt x="4108420" y="6507126"/>
                </a:cubicBezTo>
                <a:cubicBezTo>
                  <a:pt x="3929834" y="6594766"/>
                  <a:pt x="3851012" y="6506128"/>
                  <a:pt x="3756270" y="6507126"/>
                </a:cubicBezTo>
                <a:cubicBezTo>
                  <a:pt x="3661528" y="6508124"/>
                  <a:pt x="3178681" y="6505195"/>
                  <a:pt x="2934586" y="6507126"/>
                </a:cubicBezTo>
                <a:cubicBezTo>
                  <a:pt x="2690491" y="6509057"/>
                  <a:pt x="2804760" y="6481922"/>
                  <a:pt x="2699819" y="6507126"/>
                </a:cubicBezTo>
                <a:cubicBezTo>
                  <a:pt x="2594878" y="6532330"/>
                  <a:pt x="2131310" y="6492864"/>
                  <a:pt x="1878135" y="6507126"/>
                </a:cubicBezTo>
                <a:cubicBezTo>
                  <a:pt x="1624960" y="6521388"/>
                  <a:pt x="1497787" y="6488584"/>
                  <a:pt x="1173834" y="6507126"/>
                </a:cubicBezTo>
                <a:cubicBezTo>
                  <a:pt x="849881" y="6525668"/>
                  <a:pt x="834993" y="6490956"/>
                  <a:pt x="704301" y="6507126"/>
                </a:cubicBezTo>
                <a:cubicBezTo>
                  <a:pt x="573609" y="6523296"/>
                  <a:pt x="308132" y="6478694"/>
                  <a:pt x="0" y="6507126"/>
                </a:cubicBezTo>
                <a:cubicBezTo>
                  <a:pt x="-29938" y="6329999"/>
                  <a:pt x="56135" y="6044586"/>
                  <a:pt x="0" y="5785427"/>
                </a:cubicBezTo>
                <a:cubicBezTo>
                  <a:pt x="-56135" y="5526268"/>
                  <a:pt x="39316" y="5376751"/>
                  <a:pt x="0" y="5193870"/>
                </a:cubicBezTo>
                <a:cubicBezTo>
                  <a:pt x="-39316" y="5010989"/>
                  <a:pt x="32117" y="4985216"/>
                  <a:pt x="0" y="4797527"/>
                </a:cubicBezTo>
                <a:cubicBezTo>
                  <a:pt x="-32117" y="4609838"/>
                  <a:pt x="57743" y="4276269"/>
                  <a:pt x="0" y="4075827"/>
                </a:cubicBezTo>
                <a:cubicBezTo>
                  <a:pt x="-57743" y="3875385"/>
                  <a:pt x="207" y="3518981"/>
                  <a:pt x="0" y="3354128"/>
                </a:cubicBezTo>
                <a:cubicBezTo>
                  <a:pt x="-207" y="3189275"/>
                  <a:pt x="26299" y="3135378"/>
                  <a:pt x="0" y="2957785"/>
                </a:cubicBezTo>
                <a:cubicBezTo>
                  <a:pt x="-26299" y="2780192"/>
                  <a:pt x="42753" y="2621236"/>
                  <a:pt x="0" y="2431299"/>
                </a:cubicBezTo>
                <a:cubicBezTo>
                  <a:pt x="-42753" y="2241362"/>
                  <a:pt x="78778" y="1984613"/>
                  <a:pt x="0" y="1709599"/>
                </a:cubicBezTo>
                <a:cubicBezTo>
                  <a:pt x="-78778" y="1434585"/>
                  <a:pt x="22960" y="1238508"/>
                  <a:pt x="0" y="987900"/>
                </a:cubicBezTo>
                <a:cubicBezTo>
                  <a:pt x="-22960" y="737292"/>
                  <a:pt x="46601" y="441911"/>
                  <a:pt x="0" y="0"/>
                </a:cubicBezTo>
                <a:close/>
              </a:path>
            </a:pathLst>
          </a:custGeom>
          <a:solidFill>
            <a:schemeClr val="bg1"/>
          </a:solidFill>
          <a:ln>
            <a:solidFill>
              <a:srgbClr val="7030A0"/>
            </a:solidFill>
            <a:extLst>
              <a:ext uri="{C807C97D-BFC1-408E-A445-0C87EB9F89A2}">
                <ask:lineSketchStyleProps xmlns:ask="http://schemas.microsoft.com/office/drawing/2018/sketchyshapes" sd="47677721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Tree>
    <p:extLst>
      <p:ext uri="{BB962C8B-B14F-4D97-AF65-F5344CB8AC3E}">
        <p14:creationId xmlns:p14="http://schemas.microsoft.com/office/powerpoint/2010/main" val="16766693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7708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A6E5F6AD-1DCF-4F18-9BBA-2BC622BDF2FB}"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1B0D12B-A1F6-4D3F-98AE-9ADCFED71E04}" type="slidenum">
              <a:rPr lang="zh-CN" altLang="en-US" smtClean="0"/>
              <a:t>‹#›</a:t>
            </a:fld>
            <a:endParaRPr lang="zh-CN" altLang="en-US"/>
          </a:p>
        </p:txBody>
      </p:sp>
    </p:spTree>
    <p:extLst>
      <p:ext uri="{BB962C8B-B14F-4D97-AF65-F5344CB8AC3E}">
        <p14:creationId xmlns:p14="http://schemas.microsoft.com/office/powerpoint/2010/main" val="1971099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9025AD5-0BDE-43B1-B662-4F9E5C723DE2}" type="datetimeFigureOut">
              <a:rPr lang="en-US">
                <a:solidFill>
                  <a:prstClr val="black">
                    <a:tint val="75000"/>
                  </a:prstClr>
                </a:solidFill>
              </a:rPr>
              <a:pPr/>
              <a:t>17/3/2025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9868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17/3/2025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658735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025AD5-0BDE-43B1-B662-4F9E5C723DE2}" type="datetimeFigureOut">
              <a:rPr lang="en-US">
                <a:solidFill>
                  <a:prstClr val="black">
                    <a:tint val="75000"/>
                  </a:prstClr>
                </a:solidFill>
              </a:rPr>
              <a:pPr/>
              <a:t>17/3/2025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8592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025AD5-0BDE-43B1-B662-4F9E5C723DE2}" type="datetimeFigureOut">
              <a:rPr lang="en-US">
                <a:solidFill>
                  <a:prstClr val="black">
                    <a:tint val="75000"/>
                  </a:prstClr>
                </a:solidFill>
              </a:rPr>
              <a:pPr/>
              <a:t>17/3/2025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7329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9025AD5-0BDE-43B1-B662-4F9E5C723DE2}" type="datetimeFigureOut">
              <a:rPr lang="en-US">
                <a:solidFill>
                  <a:prstClr val="black">
                    <a:tint val="75000"/>
                  </a:prstClr>
                </a:solidFill>
              </a:rPr>
              <a:pPr/>
              <a:t>17/3/2025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0708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9025AD5-0BDE-43B1-B662-4F9E5C723DE2}" type="datetimeFigureOut">
              <a:rPr lang="en-US">
                <a:solidFill>
                  <a:prstClr val="black">
                    <a:tint val="75000"/>
                  </a:prstClr>
                </a:solidFill>
              </a:rPr>
              <a:pPr/>
              <a:t>17/3/2025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1487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9025AD5-0BDE-43B1-B662-4F9E5C723DE2}" type="datetimeFigureOut">
              <a:rPr lang="en-US">
                <a:solidFill>
                  <a:prstClr val="black">
                    <a:tint val="75000"/>
                  </a:prstClr>
                </a:solidFill>
              </a:rPr>
              <a:pPr/>
              <a:t>17/3/2025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3599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025AD5-0BDE-43B1-B662-4F9E5C723DE2}" type="datetimeFigureOut">
              <a:rPr lang="en-US">
                <a:solidFill>
                  <a:prstClr val="black">
                    <a:tint val="75000"/>
                  </a:prstClr>
                </a:solidFill>
              </a:rPr>
              <a:pPr/>
              <a:t>17/3/2025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0219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9025AD5-0BDE-43B1-B662-4F9E5C723DE2}" type="datetimeFigureOut">
              <a:rPr lang="en-US">
                <a:solidFill>
                  <a:prstClr val="black">
                    <a:tint val="75000"/>
                  </a:prstClr>
                </a:solidFill>
              </a:rPr>
              <a:pPr/>
              <a:t>17/3/2025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44993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9025AD5-0BDE-43B1-B662-4F9E5C723DE2}" type="datetimeFigureOut">
              <a:rPr lang="en-US">
                <a:solidFill>
                  <a:prstClr val="black">
                    <a:tint val="75000"/>
                  </a:prstClr>
                </a:solidFill>
              </a:rPr>
              <a:pPr/>
              <a:t>17/3/2025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3686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025AD5-0BDE-43B1-B662-4F9E5C723DE2}" type="datetimeFigureOut">
              <a:rPr lang="en-US">
                <a:solidFill>
                  <a:prstClr val="black">
                    <a:tint val="75000"/>
                  </a:prstClr>
                </a:solidFill>
              </a:rPr>
              <a:pPr/>
              <a:t>17/3/2025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0745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025AD5-0BDE-43B1-B662-4F9E5C723DE2}" type="datetimeFigureOut">
              <a:rPr lang="en-US">
                <a:solidFill>
                  <a:prstClr val="black">
                    <a:tint val="75000"/>
                  </a:prstClr>
                </a:solidFill>
              </a:rPr>
              <a:pPr/>
              <a:t>17/3/2025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554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17/3/2025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628328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9025AD5-0BDE-43B1-B662-4F9E5C723DE2}" type="datetimeFigureOut">
              <a:rPr lang="en-US" smtClean="0"/>
              <a:t>17/3/2025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22156753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025AD5-0BDE-43B1-B662-4F9E5C723DE2}" type="datetimeFigureOut">
              <a:rPr lang="en-US" smtClean="0"/>
              <a:t>17/3/2025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362197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9025AD5-0BDE-43B1-B662-4F9E5C723DE2}" type="datetimeFigureOut">
              <a:rPr lang="en-US" smtClean="0"/>
              <a:t>17/3/2025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21021849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9025AD5-0BDE-43B1-B662-4F9E5C723DE2}" type="datetimeFigureOut">
              <a:rPr lang="en-US" smtClean="0"/>
              <a:t>17/3/2025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5015182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9025AD5-0BDE-43B1-B662-4F9E5C723DE2}" type="datetimeFigureOut">
              <a:rPr lang="en-US" smtClean="0"/>
              <a:t>17/3/2025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1211981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9025AD5-0BDE-43B1-B662-4F9E5C723DE2}" type="datetimeFigureOut">
              <a:rPr lang="en-US" smtClean="0"/>
              <a:t>17/3/2025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3142028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025AD5-0BDE-43B1-B662-4F9E5C723DE2}" type="datetimeFigureOut">
              <a:rPr lang="en-US" smtClean="0"/>
              <a:t>17/3/2025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974649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9025AD5-0BDE-43B1-B662-4F9E5C723DE2}" type="datetimeFigureOut">
              <a:rPr lang="en-US" smtClean="0"/>
              <a:t>17/3/2025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282083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9025AD5-0BDE-43B1-B662-4F9E5C723DE2}" type="datetimeFigureOut">
              <a:rPr lang="en-US" smtClean="0"/>
              <a:t>17/3/2025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1868670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025AD5-0BDE-43B1-B662-4F9E5C723DE2}" type="datetimeFigureOut">
              <a:rPr lang="en-US" smtClean="0"/>
              <a:t>17/3/2025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2613516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17/3/2025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250004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025AD5-0BDE-43B1-B662-4F9E5C723DE2}" type="datetimeFigureOut">
              <a:rPr lang="en-US" smtClean="0"/>
              <a:t>17/3/2025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8509165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A6E5F6AD-1DCF-4F18-9BBA-2BC622BDF2FB}"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1B0D12B-A1F6-4D3F-98AE-9ADCFED71E04}" type="slidenum">
              <a:rPr lang="zh-CN" altLang="en-US" smtClean="0"/>
              <a:t>‹#›</a:t>
            </a:fld>
            <a:endParaRPr lang="zh-CN" altLang="en-US"/>
          </a:p>
        </p:txBody>
      </p:sp>
    </p:spTree>
    <p:extLst>
      <p:ext uri="{BB962C8B-B14F-4D97-AF65-F5344CB8AC3E}">
        <p14:creationId xmlns:p14="http://schemas.microsoft.com/office/powerpoint/2010/main" val="16294036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6E5F6AD-1DCF-4F18-9BBA-2BC622BDF2FB}"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1B0D12B-A1F6-4D3F-98AE-9ADCFED71E04}" type="slidenum">
              <a:rPr lang="zh-CN" altLang="en-US" smtClean="0"/>
              <a:t>‹#›</a:t>
            </a:fld>
            <a:endParaRPr lang="zh-CN" altLang="en-US"/>
          </a:p>
        </p:txBody>
      </p:sp>
    </p:spTree>
    <p:extLst>
      <p:ext uri="{BB962C8B-B14F-4D97-AF65-F5344CB8AC3E}">
        <p14:creationId xmlns:p14="http://schemas.microsoft.com/office/powerpoint/2010/main" val="26421497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A6E5F6AD-1DCF-4F18-9BBA-2BC622BDF2FB}"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1B0D12B-A1F6-4D3F-98AE-9ADCFED71E04}" type="slidenum">
              <a:rPr lang="zh-CN" altLang="en-US" smtClean="0"/>
              <a:t>‹#›</a:t>
            </a:fld>
            <a:endParaRPr lang="zh-CN" altLang="en-US"/>
          </a:p>
        </p:txBody>
      </p:sp>
    </p:spTree>
    <p:extLst>
      <p:ext uri="{BB962C8B-B14F-4D97-AF65-F5344CB8AC3E}">
        <p14:creationId xmlns:p14="http://schemas.microsoft.com/office/powerpoint/2010/main" val="42405375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A6E5F6AD-1DCF-4F18-9BBA-2BC622BDF2FB}" type="datetimeFigureOut">
              <a:rPr lang="zh-CN" altLang="en-US" smtClean="0"/>
              <a:t>2025/3/17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1B0D12B-A1F6-4D3F-98AE-9ADCFED71E04}" type="slidenum">
              <a:rPr lang="zh-CN" altLang="en-US" smtClean="0"/>
              <a:t>‹#›</a:t>
            </a:fld>
            <a:endParaRPr lang="zh-CN" altLang="en-US"/>
          </a:p>
        </p:txBody>
      </p:sp>
    </p:spTree>
    <p:extLst>
      <p:ext uri="{BB962C8B-B14F-4D97-AF65-F5344CB8AC3E}">
        <p14:creationId xmlns:p14="http://schemas.microsoft.com/office/powerpoint/2010/main" val="469884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A6E5F6AD-1DCF-4F18-9BBA-2BC622BDF2FB}" type="datetimeFigureOut">
              <a:rPr lang="zh-CN" altLang="en-US" smtClean="0"/>
              <a:t>2025/3/17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1B0D12B-A1F6-4D3F-98AE-9ADCFED71E04}" type="slidenum">
              <a:rPr lang="zh-CN" altLang="en-US" smtClean="0"/>
              <a:t>‹#›</a:t>
            </a:fld>
            <a:endParaRPr lang="zh-CN" altLang="en-US"/>
          </a:p>
        </p:txBody>
      </p:sp>
    </p:spTree>
    <p:extLst>
      <p:ext uri="{BB962C8B-B14F-4D97-AF65-F5344CB8AC3E}">
        <p14:creationId xmlns:p14="http://schemas.microsoft.com/office/powerpoint/2010/main" val="121637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A6E5F6AD-1DCF-4F18-9BBA-2BC622BDF2FB}" type="datetimeFigureOut">
              <a:rPr lang="zh-CN" altLang="en-US" smtClean="0"/>
              <a:t>2025/3/17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1B0D12B-A1F6-4D3F-98AE-9ADCFED71E04}" type="slidenum">
              <a:rPr lang="zh-CN" altLang="en-US" smtClean="0"/>
              <a:t>‹#›</a:t>
            </a:fld>
            <a:endParaRPr lang="zh-CN" altLang="en-US"/>
          </a:p>
        </p:txBody>
      </p:sp>
    </p:spTree>
    <p:extLst>
      <p:ext uri="{BB962C8B-B14F-4D97-AF65-F5344CB8AC3E}">
        <p14:creationId xmlns:p14="http://schemas.microsoft.com/office/powerpoint/2010/main" val="27098699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6E5F6AD-1DCF-4F18-9BBA-2BC622BDF2FB}" type="datetimeFigureOut">
              <a:rPr lang="zh-CN" altLang="en-US" smtClean="0"/>
              <a:t>2025/3/17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1B0D12B-A1F6-4D3F-98AE-9ADCFED71E04}" type="slidenum">
              <a:rPr lang="zh-CN" altLang="en-US" smtClean="0"/>
              <a:t>‹#›</a:t>
            </a:fld>
            <a:endParaRPr lang="zh-CN" altLang="en-US"/>
          </a:p>
        </p:txBody>
      </p:sp>
      <p:sp>
        <p:nvSpPr>
          <p:cNvPr id="10" name="标题 9"/>
          <p:cNvSpPr>
            <a:spLocks noGrp="1"/>
          </p:cNvSpPr>
          <p:nvPr>
            <p:ph type="title"/>
          </p:nvPr>
        </p:nvSpPr>
        <p:spPr/>
        <p:txBody>
          <a:bodyPr/>
          <a:lstStyle/>
          <a:p>
            <a:r>
              <a:rPr lang="zh-CN" altLang="en-US"/>
              <a:t>单击此处编辑母版标题样式</a:t>
            </a:r>
          </a:p>
        </p:txBody>
      </p:sp>
      <p:grpSp>
        <p:nvGrpSpPr>
          <p:cNvPr id="11" name="组合 10"/>
          <p:cNvGrpSpPr/>
          <p:nvPr userDrawn="1"/>
        </p:nvGrpSpPr>
        <p:grpSpPr>
          <a:xfrm>
            <a:off x="0" y="-293511"/>
            <a:ext cx="12895093" cy="8048541"/>
            <a:chOff x="0" y="-221063"/>
            <a:chExt cx="12895093" cy="7946844"/>
          </a:xfrm>
        </p:grpSpPr>
        <p:sp>
          <p:nvSpPr>
            <p:cNvPr id="12" name="矩形 11"/>
            <p:cNvSpPr/>
            <p:nvPr/>
          </p:nvSpPr>
          <p:spPr>
            <a:xfrm>
              <a:off x="0" y="0"/>
              <a:ext cx="12192000" cy="6858000"/>
            </a:xfrm>
            <a:prstGeom prst="rect">
              <a:avLst/>
            </a:prstGeom>
            <a:solidFill>
              <a:srgbClr val="9AD6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 name="组合 12"/>
            <p:cNvGrpSpPr/>
            <p:nvPr/>
          </p:nvGrpSpPr>
          <p:grpSpPr>
            <a:xfrm>
              <a:off x="144150" y="-221063"/>
              <a:ext cx="12750943" cy="7946844"/>
              <a:chOff x="2627224" y="-795141"/>
              <a:chExt cx="10013806" cy="7040780"/>
            </a:xfrm>
          </p:grpSpPr>
          <p:sp>
            <p:nvSpPr>
              <p:cNvPr id="14" name="矩形 13"/>
              <p:cNvSpPr/>
              <p:nvPr/>
            </p:nvSpPr>
            <p:spPr>
              <a:xfrm>
                <a:off x="2627224" y="-599283"/>
                <a:ext cx="5758249" cy="5957676"/>
              </a:xfrm>
              <a:prstGeom prst="rect">
                <a:avLst/>
              </a:prstGeom>
              <a:blipFill dpi="0" rotWithShape="1">
                <a:blip r:embed="rId2">
                  <a:alphaModFix amt="17000"/>
                  <a:lum bright="70000" contrast="-70000"/>
                  <a:extLst>
                    <a:ext uri="{BEBA8EAE-BF5A-486C-A8C5-ECC9F3942E4B}">
                      <a14:imgProps xmlns:a14="http://schemas.microsoft.com/office/drawing/2010/main">
                        <a14:imgLayer>
                          <a14:imgEffect>
                            <a14:colorTemperature colorTemp="11200"/>
                          </a14:imgEffect>
                          <a14:imgEffect>
                            <a14:saturation sat="4000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5" name="矩形 14"/>
              <p:cNvSpPr/>
              <p:nvPr/>
            </p:nvSpPr>
            <p:spPr>
              <a:xfrm rot="10601959">
                <a:off x="6872592" y="-795141"/>
                <a:ext cx="5768438" cy="7040780"/>
              </a:xfrm>
              <a:prstGeom prst="rect">
                <a:avLst/>
              </a:prstGeom>
              <a:blipFill dpi="0" rotWithShape="1">
                <a:blip r:embed="rId3">
                  <a:alphaModFix amt="17000"/>
                  <a:lum bright="70000" contrast="-7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spTree>
    <p:extLst>
      <p:ext uri="{BB962C8B-B14F-4D97-AF65-F5344CB8AC3E}">
        <p14:creationId xmlns:p14="http://schemas.microsoft.com/office/powerpoint/2010/main" val="2052467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A6E5F6AD-1DCF-4F18-9BBA-2BC622BDF2FB}" type="datetimeFigureOut">
              <a:rPr lang="zh-CN" altLang="en-US" smtClean="0"/>
              <a:t>2025/3/17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1B0D12B-A1F6-4D3F-98AE-9ADCFED71E04}" type="slidenum">
              <a:rPr lang="zh-CN" altLang="en-US" smtClean="0"/>
              <a:t>‹#›</a:t>
            </a:fld>
            <a:endParaRPr lang="zh-CN" altLang="en-US"/>
          </a:p>
        </p:txBody>
      </p:sp>
    </p:spTree>
    <p:extLst>
      <p:ext uri="{BB962C8B-B14F-4D97-AF65-F5344CB8AC3E}">
        <p14:creationId xmlns:p14="http://schemas.microsoft.com/office/powerpoint/2010/main" val="2039188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A6E5F6AD-1DCF-4F18-9BBA-2BC622BDF2FB}" type="datetimeFigureOut">
              <a:rPr lang="zh-CN" altLang="en-US" smtClean="0"/>
              <a:t>2025/3/17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1B0D12B-A1F6-4D3F-98AE-9ADCFED71E04}" type="slidenum">
              <a:rPr lang="zh-CN" altLang="en-US" smtClean="0"/>
              <a:t>‹#›</a:t>
            </a:fld>
            <a:endParaRPr lang="zh-CN" altLang="en-US"/>
          </a:p>
        </p:txBody>
      </p:sp>
    </p:spTree>
    <p:extLst>
      <p:ext uri="{BB962C8B-B14F-4D97-AF65-F5344CB8AC3E}">
        <p14:creationId xmlns:p14="http://schemas.microsoft.com/office/powerpoint/2010/main" val="66451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17/3/2025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487446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6E5F6AD-1DCF-4F18-9BBA-2BC622BDF2FB}"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1B0D12B-A1F6-4D3F-98AE-9ADCFED71E04}" type="slidenum">
              <a:rPr lang="zh-CN" altLang="en-US" smtClean="0"/>
              <a:t>‹#›</a:t>
            </a:fld>
            <a:endParaRPr lang="zh-CN" altLang="en-US"/>
          </a:p>
        </p:txBody>
      </p:sp>
    </p:spTree>
    <p:extLst>
      <p:ext uri="{BB962C8B-B14F-4D97-AF65-F5344CB8AC3E}">
        <p14:creationId xmlns:p14="http://schemas.microsoft.com/office/powerpoint/2010/main" val="4221311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6E5F6AD-1DCF-4F18-9BBA-2BC622BDF2FB}"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1B0D12B-A1F6-4D3F-98AE-9ADCFED71E04}" type="slidenum">
              <a:rPr lang="zh-CN" altLang="en-US" smtClean="0"/>
              <a:t>‹#›</a:t>
            </a:fld>
            <a:endParaRPr lang="zh-CN" altLang="en-US"/>
          </a:p>
        </p:txBody>
      </p:sp>
    </p:spTree>
    <p:extLst>
      <p:ext uri="{BB962C8B-B14F-4D97-AF65-F5344CB8AC3E}">
        <p14:creationId xmlns:p14="http://schemas.microsoft.com/office/powerpoint/2010/main" val="42440442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4242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00739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7594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854032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10018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9933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41889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29883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17/3/2025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8272347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71440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2682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7132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739579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6347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40943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8444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4821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7534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681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17/3/2025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4890950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9888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1943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8319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737260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56315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17/3/2025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280145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6.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64.xml"/><Relationship Id="rId2" Type="http://schemas.openxmlformats.org/officeDocument/2006/relationships/slideLayout" Target="../slideLayouts/slideLayout63.xml"/><Relationship Id="rId1" Type="http://schemas.openxmlformats.org/officeDocument/2006/relationships/slideLayout" Target="../slideLayouts/slideLayout62.xml"/><Relationship Id="rId5" Type="http://schemas.openxmlformats.org/officeDocument/2006/relationships/theme" Target="../theme/theme7.xml"/><Relationship Id="rId4" Type="http://schemas.openxmlformats.org/officeDocument/2006/relationships/slideLayout" Target="../slideLayouts/slideLayout6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18" Type="http://schemas.openxmlformats.org/officeDocument/2006/relationships/slideLayout" Target="../slideLayouts/slideLayout83.xml"/><Relationship Id="rId3" Type="http://schemas.openxmlformats.org/officeDocument/2006/relationships/slideLayout" Target="../slideLayouts/slideLayout68.xml"/><Relationship Id="rId21" Type="http://schemas.openxmlformats.org/officeDocument/2006/relationships/image" Target="../media/image33.png"/><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20" Type="http://schemas.openxmlformats.org/officeDocument/2006/relationships/theme" Target="../theme/theme8.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10" Type="http://schemas.openxmlformats.org/officeDocument/2006/relationships/slideLayout" Target="../slideLayouts/slideLayout75.xml"/><Relationship Id="rId19" Type="http://schemas.openxmlformats.org/officeDocument/2006/relationships/slideLayout" Target="../slideLayouts/slideLayout84.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17/3/2025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384986429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fld id="{32BF82D2-7A68-459D-A996-9BDDA2518FA4}" type="datetimeFigureOut">
              <a:rPr lang="zh-CN" altLang="en-US" smtClean="0"/>
              <a:t>2025/3/17</a:t>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592770142"/>
      </p:ext>
    </p:extLst>
  </p:cSld>
  <p:clrMap bg1="lt1" tx1="dk1" bg2="lt2" tx2="dk2" accent1="accent1" accent2="accent2" accent3="accent3" accent4="accent4" accent5="accent5" accent6="accent6" hlink="hlink" folHlink="folHlink"/>
  <p:sldLayoutIdLst>
    <p:sldLayoutId id="2147483690" r:id="rId1"/>
    <p:sldLayoutId id="2147483691"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866943" rtl="0" eaLnBrk="1" latinLnBrk="0" hangingPunct="1">
        <a:lnSpc>
          <a:spcPct val="90000"/>
        </a:lnSpc>
        <a:spcBef>
          <a:spcPct val="0"/>
        </a:spcBef>
        <a:buNone/>
        <a:defRPr sz="4172" kern="1200">
          <a:solidFill>
            <a:schemeClr val="tx1"/>
          </a:solidFill>
          <a:latin typeface="+mj-lt"/>
          <a:ea typeface="+mj-ea"/>
          <a:cs typeface="+mj-cs"/>
        </a:defRPr>
      </a:lvl1pPr>
    </p:titleStyle>
    <p:bodyStyle>
      <a:lvl1pPr marL="216736" indent="-216736" algn="l" defTabSz="866943" rtl="0" eaLnBrk="1" latinLnBrk="0" hangingPunct="1">
        <a:lnSpc>
          <a:spcPct val="90000"/>
        </a:lnSpc>
        <a:spcBef>
          <a:spcPts val="948"/>
        </a:spcBef>
        <a:buFont typeface="Arial" panose="020B0604020202020204" pitchFamily="34" charset="0"/>
        <a:buChar char="•"/>
        <a:defRPr sz="2655" kern="1200">
          <a:solidFill>
            <a:schemeClr val="tx1"/>
          </a:solidFill>
          <a:latin typeface="+mn-lt"/>
          <a:ea typeface="+mn-ea"/>
          <a:cs typeface="+mn-cs"/>
        </a:defRPr>
      </a:lvl1pPr>
      <a:lvl2pPr marL="650207" indent="-216736" algn="l" defTabSz="866943" rtl="0" eaLnBrk="1" latinLnBrk="0" hangingPunct="1">
        <a:lnSpc>
          <a:spcPct val="90000"/>
        </a:lnSpc>
        <a:spcBef>
          <a:spcPts val="474"/>
        </a:spcBef>
        <a:buFont typeface="Arial" panose="020B0604020202020204" pitchFamily="34" charset="0"/>
        <a:buChar char="•"/>
        <a:defRPr sz="2275" kern="1200">
          <a:solidFill>
            <a:schemeClr val="tx1"/>
          </a:solidFill>
          <a:latin typeface="+mn-lt"/>
          <a:ea typeface="+mn-ea"/>
          <a:cs typeface="+mn-cs"/>
        </a:defRPr>
      </a:lvl2pPr>
      <a:lvl3pPr marL="1083678" indent="-216736" algn="l" defTabSz="866943" rtl="0" eaLnBrk="1" latinLnBrk="0" hangingPunct="1">
        <a:lnSpc>
          <a:spcPct val="90000"/>
        </a:lnSpc>
        <a:spcBef>
          <a:spcPts val="474"/>
        </a:spcBef>
        <a:buFont typeface="Arial" panose="020B0604020202020204" pitchFamily="34" charset="0"/>
        <a:buChar char="•"/>
        <a:defRPr sz="1896" kern="1200">
          <a:solidFill>
            <a:schemeClr val="tx1"/>
          </a:solidFill>
          <a:latin typeface="+mn-lt"/>
          <a:ea typeface="+mn-ea"/>
          <a:cs typeface="+mn-cs"/>
        </a:defRPr>
      </a:lvl3pPr>
      <a:lvl4pPr marL="1517150"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4pPr>
      <a:lvl5pPr marL="1950621"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5pPr>
      <a:lvl6pPr marL="2384092"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6pPr>
      <a:lvl7pPr marL="2817564"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7pPr>
      <a:lvl8pPr marL="3251035"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8pPr>
      <a:lvl9pPr marL="3684506"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9pPr>
    </p:bodyStyle>
    <p:otherStyle>
      <a:defPPr>
        <a:defRPr lang="zh-CN"/>
      </a:defPPr>
      <a:lvl1pPr marL="0" algn="l" defTabSz="866943" rtl="0" eaLnBrk="1" latinLnBrk="0" hangingPunct="1">
        <a:defRPr sz="1707" kern="1200">
          <a:solidFill>
            <a:schemeClr val="tx1"/>
          </a:solidFill>
          <a:latin typeface="+mn-lt"/>
          <a:ea typeface="+mn-ea"/>
          <a:cs typeface="+mn-cs"/>
        </a:defRPr>
      </a:lvl1pPr>
      <a:lvl2pPr marL="433471" algn="l" defTabSz="866943" rtl="0" eaLnBrk="1" latinLnBrk="0" hangingPunct="1">
        <a:defRPr sz="1707" kern="1200">
          <a:solidFill>
            <a:schemeClr val="tx1"/>
          </a:solidFill>
          <a:latin typeface="+mn-lt"/>
          <a:ea typeface="+mn-ea"/>
          <a:cs typeface="+mn-cs"/>
        </a:defRPr>
      </a:lvl2pPr>
      <a:lvl3pPr marL="866943" algn="l" defTabSz="866943" rtl="0" eaLnBrk="1" latinLnBrk="0" hangingPunct="1">
        <a:defRPr sz="1707" kern="1200">
          <a:solidFill>
            <a:schemeClr val="tx1"/>
          </a:solidFill>
          <a:latin typeface="+mn-lt"/>
          <a:ea typeface="+mn-ea"/>
          <a:cs typeface="+mn-cs"/>
        </a:defRPr>
      </a:lvl3pPr>
      <a:lvl4pPr marL="1300414" algn="l" defTabSz="866943" rtl="0" eaLnBrk="1" latinLnBrk="0" hangingPunct="1">
        <a:defRPr sz="1707" kern="1200">
          <a:solidFill>
            <a:schemeClr val="tx1"/>
          </a:solidFill>
          <a:latin typeface="+mn-lt"/>
          <a:ea typeface="+mn-ea"/>
          <a:cs typeface="+mn-cs"/>
        </a:defRPr>
      </a:lvl4pPr>
      <a:lvl5pPr marL="1733885" algn="l" defTabSz="866943" rtl="0" eaLnBrk="1" latinLnBrk="0" hangingPunct="1">
        <a:defRPr sz="1707" kern="1200">
          <a:solidFill>
            <a:schemeClr val="tx1"/>
          </a:solidFill>
          <a:latin typeface="+mn-lt"/>
          <a:ea typeface="+mn-ea"/>
          <a:cs typeface="+mn-cs"/>
        </a:defRPr>
      </a:lvl5pPr>
      <a:lvl6pPr marL="2167357" algn="l" defTabSz="866943" rtl="0" eaLnBrk="1" latinLnBrk="0" hangingPunct="1">
        <a:defRPr sz="1707" kern="1200">
          <a:solidFill>
            <a:schemeClr val="tx1"/>
          </a:solidFill>
          <a:latin typeface="+mn-lt"/>
          <a:ea typeface="+mn-ea"/>
          <a:cs typeface="+mn-cs"/>
        </a:defRPr>
      </a:lvl6pPr>
      <a:lvl7pPr marL="2600828" algn="l" defTabSz="866943" rtl="0" eaLnBrk="1" latinLnBrk="0" hangingPunct="1">
        <a:defRPr sz="1707" kern="1200">
          <a:solidFill>
            <a:schemeClr val="tx1"/>
          </a:solidFill>
          <a:latin typeface="+mn-lt"/>
          <a:ea typeface="+mn-ea"/>
          <a:cs typeface="+mn-cs"/>
        </a:defRPr>
      </a:lvl7pPr>
      <a:lvl8pPr marL="3034299" algn="l" defTabSz="866943" rtl="0" eaLnBrk="1" latinLnBrk="0" hangingPunct="1">
        <a:defRPr sz="1707" kern="1200">
          <a:solidFill>
            <a:schemeClr val="tx1"/>
          </a:solidFill>
          <a:latin typeface="+mn-lt"/>
          <a:ea typeface="+mn-ea"/>
          <a:cs typeface="+mn-cs"/>
        </a:defRPr>
      </a:lvl8pPr>
      <a:lvl9pPr marL="3467771" algn="l" defTabSz="866943" rtl="0" eaLnBrk="1" latinLnBrk="0" hangingPunct="1">
        <a:defRPr sz="170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014784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41"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4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7" indent="-228587" algn="l" defTabSz="91434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0" indent="-228587" algn="l" defTabSz="914347"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934" indent="-228587" algn="l" defTabSz="914347"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600106"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7279"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4453"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626"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800"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973"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347" rtl="0" eaLnBrk="1" latinLnBrk="0" hangingPunct="1">
        <a:defRPr sz="1799" kern="1200">
          <a:solidFill>
            <a:schemeClr val="tx1"/>
          </a:solidFill>
          <a:latin typeface="+mn-lt"/>
          <a:ea typeface="+mn-ea"/>
          <a:cs typeface="+mn-cs"/>
        </a:defRPr>
      </a:lvl1pPr>
      <a:lvl2pPr marL="457173" algn="l" defTabSz="914347" rtl="0" eaLnBrk="1" latinLnBrk="0" hangingPunct="1">
        <a:defRPr sz="1799" kern="1200">
          <a:solidFill>
            <a:schemeClr val="tx1"/>
          </a:solidFill>
          <a:latin typeface="+mn-lt"/>
          <a:ea typeface="+mn-ea"/>
          <a:cs typeface="+mn-cs"/>
        </a:defRPr>
      </a:lvl2pPr>
      <a:lvl3pPr marL="914347" algn="l" defTabSz="914347" rtl="0" eaLnBrk="1" latinLnBrk="0" hangingPunct="1">
        <a:defRPr sz="1799" kern="1200">
          <a:solidFill>
            <a:schemeClr val="tx1"/>
          </a:solidFill>
          <a:latin typeface="+mn-lt"/>
          <a:ea typeface="+mn-ea"/>
          <a:cs typeface="+mn-cs"/>
        </a:defRPr>
      </a:lvl3pPr>
      <a:lvl4pPr marL="1371519" algn="l" defTabSz="914347" rtl="0" eaLnBrk="1" latinLnBrk="0" hangingPunct="1">
        <a:defRPr sz="1799" kern="1200">
          <a:solidFill>
            <a:schemeClr val="tx1"/>
          </a:solidFill>
          <a:latin typeface="+mn-lt"/>
          <a:ea typeface="+mn-ea"/>
          <a:cs typeface="+mn-cs"/>
        </a:defRPr>
      </a:lvl4pPr>
      <a:lvl5pPr marL="1828693" algn="l" defTabSz="914347" rtl="0" eaLnBrk="1" latinLnBrk="0" hangingPunct="1">
        <a:defRPr sz="1799" kern="1200">
          <a:solidFill>
            <a:schemeClr val="tx1"/>
          </a:solidFill>
          <a:latin typeface="+mn-lt"/>
          <a:ea typeface="+mn-ea"/>
          <a:cs typeface="+mn-cs"/>
        </a:defRPr>
      </a:lvl5pPr>
      <a:lvl6pPr marL="2285866" algn="l" defTabSz="914347" rtl="0" eaLnBrk="1" latinLnBrk="0" hangingPunct="1">
        <a:defRPr sz="1799" kern="1200">
          <a:solidFill>
            <a:schemeClr val="tx1"/>
          </a:solidFill>
          <a:latin typeface="+mn-lt"/>
          <a:ea typeface="+mn-ea"/>
          <a:cs typeface="+mn-cs"/>
        </a:defRPr>
      </a:lvl6pPr>
      <a:lvl7pPr marL="2743040" algn="l" defTabSz="914347" rtl="0" eaLnBrk="1" latinLnBrk="0" hangingPunct="1">
        <a:defRPr sz="1799" kern="1200">
          <a:solidFill>
            <a:schemeClr val="tx1"/>
          </a:solidFill>
          <a:latin typeface="+mn-lt"/>
          <a:ea typeface="+mn-ea"/>
          <a:cs typeface="+mn-cs"/>
        </a:defRPr>
      </a:lvl7pPr>
      <a:lvl8pPr marL="3200213" algn="l" defTabSz="914347" rtl="0" eaLnBrk="1" latinLnBrk="0" hangingPunct="1">
        <a:defRPr sz="1799" kern="1200">
          <a:solidFill>
            <a:schemeClr val="tx1"/>
          </a:solidFill>
          <a:latin typeface="+mn-lt"/>
          <a:ea typeface="+mn-ea"/>
          <a:cs typeface="+mn-cs"/>
        </a:defRPr>
      </a:lvl8pPr>
      <a:lvl9pPr marL="3657387" algn="l" defTabSz="914347" rtl="0" eaLnBrk="1" latinLnBrk="0" hangingPunct="1">
        <a:defRPr sz="179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6">
                <a:lumMod val="40000"/>
                <a:lumOff val="60000"/>
              </a:schemeClr>
            </a:gs>
            <a:gs pos="50000">
              <a:schemeClr val="accent6">
                <a:lumMod val="60000"/>
                <a:lumOff val="40000"/>
              </a:schemeClr>
            </a:gs>
            <a:gs pos="100000">
              <a:schemeClr val="accent6">
                <a:lumMod val="75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025AD5-0BDE-43B1-B662-4F9E5C723DE2}" type="datetimeFigureOut">
              <a:rPr lang="en-US">
                <a:solidFill>
                  <a:prstClr val="black">
                    <a:tint val="75000"/>
                  </a:prstClr>
                </a:solidFill>
              </a:rPr>
              <a:pPr/>
              <a:t>17/3/2025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7321270"/>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025AD5-0BDE-43B1-B662-4F9E5C723DE2}" type="datetimeFigureOut">
              <a:rPr lang="en-US" smtClean="0">
                <a:solidFill>
                  <a:prstClr val="black">
                    <a:tint val="75000"/>
                  </a:prstClr>
                </a:solidFill>
              </a:rPr>
              <a:pPr/>
              <a:t>17/3/2025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F69536-0F22-442A-BA6F-433FE9B83C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8049988"/>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E5F6AD-1DCF-4F18-9BBA-2BC622BDF2FB}" type="datetimeFigureOut">
              <a:rPr lang="zh-CN" altLang="en-US" smtClean="0"/>
              <a:t>2025/3/17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B0D12B-A1F6-4D3F-98AE-9ADCFED71E04}" type="slidenum">
              <a:rPr lang="zh-CN" altLang="en-US" smtClean="0"/>
              <a:t>‹#›</a:t>
            </a:fld>
            <a:endParaRPr lang="zh-CN" altLang="en-US"/>
          </a:p>
        </p:txBody>
      </p:sp>
    </p:spTree>
    <p:extLst>
      <p:ext uri="{BB962C8B-B14F-4D97-AF65-F5344CB8AC3E}">
        <p14:creationId xmlns:p14="http://schemas.microsoft.com/office/powerpoint/2010/main" val="2665672834"/>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548202"/>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pic>
        <p:nvPicPr>
          <p:cNvPr id="3" name="图片 2">
            <a:extLst>
              <a:ext uri="{FF2B5EF4-FFF2-40B4-BE49-F238E27FC236}">
                <a16:creationId xmlns:a16="http://schemas.microsoft.com/office/drawing/2014/main" id="{C46311CB-4AF4-48F5-93C1-2E27C05EB679}"/>
              </a:ext>
            </a:extLst>
          </p:cNvPr>
          <p:cNvPicPr>
            <a:picLocks noChangeAspect="1"/>
          </p:cNvPicPr>
          <p:nvPr userDrawn="1"/>
        </p:nvPicPr>
        <p:blipFill rotWithShape="1">
          <a:blip r:embed="rId21"/>
          <a:srcRect l="6989" t="5304" r="10334" b="5304"/>
          <a:stretch/>
        </p:blipFill>
        <p:spPr>
          <a:xfrm>
            <a:off x="-1" y="0"/>
            <a:ext cx="12192001" cy="6858000"/>
          </a:xfrm>
          <a:prstGeom prst="rect">
            <a:avLst/>
          </a:prstGeom>
        </p:spPr>
      </p:pic>
      <p:sp>
        <p:nvSpPr>
          <p:cNvPr id="4" name="矩形 3">
            <a:extLst>
              <a:ext uri="{FF2B5EF4-FFF2-40B4-BE49-F238E27FC236}">
                <a16:creationId xmlns:a16="http://schemas.microsoft.com/office/drawing/2014/main" id="{80340365-5B1C-4C27-972B-D29D53FDB47A}"/>
              </a:ext>
            </a:extLst>
          </p:cNvPr>
          <p:cNvSpPr/>
          <p:nvPr userDrawn="1"/>
        </p:nvSpPr>
        <p:spPr>
          <a:xfrm>
            <a:off x="-1" y="1"/>
            <a:ext cx="12192001" cy="6858000"/>
          </a:xfrm>
          <a:prstGeom prst="rect">
            <a:avLst/>
          </a:prstGeom>
          <a:gradFill>
            <a:gsLst>
              <a:gs pos="41700">
                <a:srgbClr val="FFFFFF">
                  <a:alpha val="80000"/>
                </a:srgbClr>
              </a:gs>
              <a:gs pos="0">
                <a:schemeClr val="bg1"/>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252707305"/>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 id="2147483763" r:id="rId16"/>
    <p:sldLayoutId id="2147483764" r:id="rId17"/>
    <p:sldLayoutId id="2147483765" r:id="rId18"/>
    <p:sldLayoutId id="2147483766" r:id="rId1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1.xml"/><Relationship Id="rId1" Type="http://schemas.openxmlformats.org/officeDocument/2006/relationships/slideLayout" Target="../slideLayouts/slideLayout67.xml"/><Relationship Id="rId6" Type="http://schemas.openxmlformats.org/officeDocument/2006/relationships/image" Target="../media/image74.pn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png"/></Relationships>
</file>

<file path=ppt/slides/_rels/slide11.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2.png"/><Relationship Id="rId2" Type="http://schemas.openxmlformats.org/officeDocument/2006/relationships/notesSlide" Target="../notesSlides/notesSlide2.xml"/><Relationship Id="rId1" Type="http://schemas.openxmlformats.org/officeDocument/2006/relationships/slideLayout" Target="../slideLayouts/slideLayout57.xml"/><Relationship Id="rId6" Type="http://schemas.microsoft.com/office/2007/relationships/hdphoto" Target="../media/hdphoto33.wdp"/><Relationship Id="rId5" Type="http://schemas.openxmlformats.org/officeDocument/2006/relationships/image" Target="../media/image81.png"/><Relationship Id="rId4" Type="http://schemas.openxmlformats.org/officeDocument/2006/relationships/image" Target="../media/image80.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6.mp3"/><Relationship Id="rId1" Type="http://schemas.microsoft.com/office/2007/relationships/media" Target="../media/media6.mp3"/><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xml"/><Relationship Id="rId1" Type="http://schemas.openxmlformats.org/officeDocument/2006/relationships/slideLayout" Target="../slideLayouts/slideLayout57.xml"/><Relationship Id="rId4" Type="http://schemas.openxmlformats.org/officeDocument/2006/relationships/image" Target="../media/image8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31.png"/><Relationship Id="rId7" Type="http://schemas.openxmlformats.org/officeDocument/2006/relationships/image" Target="../media/image87.png"/><Relationship Id="rId2" Type="http://schemas.openxmlformats.org/officeDocument/2006/relationships/notesSlide" Target="../notesSlides/notesSlide4.xml"/><Relationship Id="rId1" Type="http://schemas.openxmlformats.org/officeDocument/2006/relationships/slideLayout" Target="../slideLayouts/slideLayout28.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88.jpg"/><Relationship Id="rId7" Type="http://schemas.openxmlformats.org/officeDocument/2006/relationships/image" Target="../media/image92.png"/><Relationship Id="rId2" Type="http://schemas.openxmlformats.org/officeDocument/2006/relationships/notesSlide" Target="../notesSlides/notesSlide5.xml"/><Relationship Id="rId1" Type="http://schemas.openxmlformats.org/officeDocument/2006/relationships/slideLayout" Target="../slideLayouts/slideLayout65.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8" Type="http://schemas.openxmlformats.org/officeDocument/2006/relationships/image" Target="../media/image36.png"/><Relationship Id="rId13" Type="http://schemas.microsoft.com/office/2007/relationships/hdphoto" Target="../media/hdphoto5.wdp"/><Relationship Id="rId18" Type="http://schemas.openxmlformats.org/officeDocument/2006/relationships/image" Target="../media/image41.png"/><Relationship Id="rId26" Type="http://schemas.openxmlformats.org/officeDocument/2006/relationships/image" Target="../media/image45.png"/><Relationship Id="rId3" Type="http://schemas.openxmlformats.org/officeDocument/2006/relationships/slideLayout" Target="../slideLayouts/slideLayout30.xml"/><Relationship Id="rId21" Type="http://schemas.microsoft.com/office/2007/relationships/hdphoto" Target="../media/hdphoto9.wdp"/><Relationship Id="rId34" Type="http://schemas.openxmlformats.org/officeDocument/2006/relationships/image" Target="../media/image49.png"/><Relationship Id="rId7" Type="http://schemas.microsoft.com/office/2007/relationships/hdphoto" Target="../media/hdphoto2.wdp"/><Relationship Id="rId12" Type="http://schemas.openxmlformats.org/officeDocument/2006/relationships/image" Target="../media/image38.png"/><Relationship Id="rId17" Type="http://schemas.microsoft.com/office/2007/relationships/hdphoto" Target="../media/hdphoto7.wdp"/><Relationship Id="rId25" Type="http://schemas.microsoft.com/office/2007/relationships/hdphoto" Target="../media/hdphoto11.wdp"/><Relationship Id="rId33" Type="http://schemas.microsoft.com/office/2007/relationships/hdphoto" Target="../media/hdphoto15.wdp"/><Relationship Id="rId2" Type="http://schemas.openxmlformats.org/officeDocument/2006/relationships/audio" Target="../media/media1.mp3"/><Relationship Id="rId16" Type="http://schemas.openxmlformats.org/officeDocument/2006/relationships/image" Target="../media/image40.png"/><Relationship Id="rId20" Type="http://schemas.openxmlformats.org/officeDocument/2006/relationships/image" Target="../media/image42.png"/><Relationship Id="rId29" Type="http://schemas.microsoft.com/office/2007/relationships/hdphoto" Target="../media/hdphoto13.wdp"/><Relationship Id="rId1" Type="http://schemas.microsoft.com/office/2007/relationships/media" Target="../media/media1.mp3"/><Relationship Id="rId6" Type="http://schemas.openxmlformats.org/officeDocument/2006/relationships/image" Target="../media/image35.png"/><Relationship Id="rId11" Type="http://schemas.microsoft.com/office/2007/relationships/hdphoto" Target="../media/hdphoto4.wdp"/><Relationship Id="rId24" Type="http://schemas.openxmlformats.org/officeDocument/2006/relationships/image" Target="../media/image44.png"/><Relationship Id="rId32" Type="http://schemas.openxmlformats.org/officeDocument/2006/relationships/image" Target="../media/image48.png"/><Relationship Id="rId5" Type="http://schemas.microsoft.com/office/2007/relationships/hdphoto" Target="../media/hdphoto1.wdp"/><Relationship Id="rId15" Type="http://schemas.microsoft.com/office/2007/relationships/hdphoto" Target="../media/hdphoto6.wdp"/><Relationship Id="rId23" Type="http://schemas.microsoft.com/office/2007/relationships/hdphoto" Target="../media/hdphoto10.wdp"/><Relationship Id="rId28" Type="http://schemas.openxmlformats.org/officeDocument/2006/relationships/image" Target="../media/image46.png"/><Relationship Id="rId36" Type="http://schemas.openxmlformats.org/officeDocument/2006/relationships/image" Target="../media/image50.png"/><Relationship Id="rId10" Type="http://schemas.openxmlformats.org/officeDocument/2006/relationships/image" Target="../media/image37.png"/><Relationship Id="rId19" Type="http://schemas.microsoft.com/office/2007/relationships/hdphoto" Target="../media/hdphoto8.wdp"/><Relationship Id="rId31" Type="http://schemas.microsoft.com/office/2007/relationships/hdphoto" Target="../media/hdphoto14.wdp"/><Relationship Id="rId4" Type="http://schemas.openxmlformats.org/officeDocument/2006/relationships/image" Target="../media/image34.png"/><Relationship Id="rId9" Type="http://schemas.microsoft.com/office/2007/relationships/hdphoto" Target="../media/hdphoto3.wdp"/><Relationship Id="rId14" Type="http://schemas.openxmlformats.org/officeDocument/2006/relationships/image" Target="../media/image39.png"/><Relationship Id="rId22" Type="http://schemas.openxmlformats.org/officeDocument/2006/relationships/image" Target="../media/image43.png"/><Relationship Id="rId27" Type="http://schemas.microsoft.com/office/2007/relationships/hdphoto" Target="../media/hdphoto12.wdp"/><Relationship Id="rId30" Type="http://schemas.openxmlformats.org/officeDocument/2006/relationships/image" Target="../media/image47.png"/><Relationship Id="rId35" Type="http://schemas.microsoft.com/office/2007/relationships/hdphoto" Target="../media/hdphoto16.wdp"/></Relationships>
</file>

<file path=ppt/slides/_rels/slide20.xml.rels><?xml version="1.0" encoding="UTF-8" standalone="yes"?>
<Relationships xmlns="http://schemas.openxmlformats.org/package/2006/relationships"><Relationship Id="rId3" Type="http://schemas.openxmlformats.org/officeDocument/2006/relationships/image" Target="../media/image88.jpg"/><Relationship Id="rId7" Type="http://schemas.openxmlformats.org/officeDocument/2006/relationships/image" Target="../media/image94.png"/><Relationship Id="rId2" Type="http://schemas.openxmlformats.org/officeDocument/2006/relationships/notesSlide" Target="../notesSlides/notesSlide6.xml"/><Relationship Id="rId1" Type="http://schemas.openxmlformats.org/officeDocument/2006/relationships/slideLayout" Target="../slideLayouts/slideLayout65.xml"/><Relationship Id="rId6" Type="http://schemas.microsoft.com/office/2007/relationships/hdphoto" Target="../media/hdphoto34.wdp"/><Relationship Id="rId5" Type="http://schemas.openxmlformats.org/officeDocument/2006/relationships/image" Target="../media/image93.png"/><Relationship Id="rId4" Type="http://schemas.openxmlformats.org/officeDocument/2006/relationships/image" Target="../media/image8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31.png"/><Relationship Id="rId7" Type="http://schemas.openxmlformats.org/officeDocument/2006/relationships/image" Target="../media/image87.png"/><Relationship Id="rId2" Type="http://schemas.openxmlformats.org/officeDocument/2006/relationships/notesSlide" Target="../notesSlides/notesSlide7.xml"/><Relationship Id="rId1" Type="http://schemas.openxmlformats.org/officeDocument/2006/relationships/slideLayout" Target="../slideLayouts/slideLayout51.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xml"/><Relationship Id="rId1" Type="http://schemas.openxmlformats.org/officeDocument/2006/relationships/slideLayout" Target="../slideLayouts/slideLayout57.xml"/><Relationship Id="rId4" Type="http://schemas.openxmlformats.org/officeDocument/2006/relationships/image" Target="../media/image95.png"/></Relationships>
</file>

<file path=ppt/slides/_rels/slide2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9.xml"/><Relationship Id="rId1" Type="http://schemas.openxmlformats.org/officeDocument/2006/relationships/slideLayout" Target="../slideLayouts/slideLayout57.xml"/><Relationship Id="rId4" Type="http://schemas.openxmlformats.org/officeDocument/2006/relationships/image" Target="../media/image95.png"/></Relationships>
</file>

<file path=ppt/slides/_rels/slide2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0.xml"/><Relationship Id="rId1" Type="http://schemas.openxmlformats.org/officeDocument/2006/relationships/slideLayout" Target="../slideLayouts/slideLayout57.xml"/><Relationship Id="rId4" Type="http://schemas.openxmlformats.org/officeDocument/2006/relationships/image" Target="../media/image96.png"/></Relationships>
</file>

<file path=ppt/slides/_rels/slide2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1.xml"/><Relationship Id="rId1" Type="http://schemas.openxmlformats.org/officeDocument/2006/relationships/slideLayout" Target="../slideLayouts/slideLayout57.xml"/><Relationship Id="rId4" Type="http://schemas.openxmlformats.org/officeDocument/2006/relationships/image" Target="../media/image98.png"/></Relationships>
</file>

<file path=ppt/slides/_rels/slide2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53.png"/><Relationship Id="rId13" Type="http://schemas.microsoft.com/office/2007/relationships/hdphoto" Target="../media/hdphoto21.wdp"/><Relationship Id="rId3" Type="http://schemas.microsoft.com/office/2007/relationships/hdphoto" Target="../media/hdphoto17.wdp"/><Relationship Id="rId7" Type="http://schemas.microsoft.com/office/2007/relationships/hdphoto" Target="../media/hdphoto18.wdp"/><Relationship Id="rId12" Type="http://schemas.openxmlformats.org/officeDocument/2006/relationships/image" Target="../media/image55.png"/><Relationship Id="rId2" Type="http://schemas.openxmlformats.org/officeDocument/2006/relationships/image" Target="../media/image51.png"/><Relationship Id="rId1" Type="http://schemas.openxmlformats.org/officeDocument/2006/relationships/slideLayout" Target="../slideLayouts/slideLayout41.xml"/><Relationship Id="rId6" Type="http://schemas.openxmlformats.org/officeDocument/2006/relationships/image" Target="../media/image52.png"/><Relationship Id="rId11" Type="http://schemas.microsoft.com/office/2007/relationships/hdphoto" Target="../media/hdphoto20.wdp"/><Relationship Id="rId5" Type="http://schemas.microsoft.com/office/2007/relationships/hdphoto" Target="../media/hdphoto1.wdp"/><Relationship Id="rId15" Type="http://schemas.microsoft.com/office/2007/relationships/hdphoto" Target="../media/hdphoto16.wdp"/><Relationship Id="rId10" Type="http://schemas.openxmlformats.org/officeDocument/2006/relationships/image" Target="../media/image54.png"/><Relationship Id="rId4" Type="http://schemas.openxmlformats.org/officeDocument/2006/relationships/image" Target="../media/image34.png"/><Relationship Id="rId9" Type="http://schemas.microsoft.com/office/2007/relationships/hdphoto" Target="../media/hdphoto19.wdp"/><Relationship Id="rId14" Type="http://schemas.openxmlformats.org/officeDocument/2006/relationships/image" Target="../media/image49.png"/></Relationships>
</file>

<file path=ppt/slides/_rels/slide4.xml.rels><?xml version="1.0" encoding="UTF-8" standalone="yes"?>
<Relationships xmlns="http://schemas.openxmlformats.org/package/2006/relationships"><Relationship Id="rId8" Type="http://schemas.openxmlformats.org/officeDocument/2006/relationships/image" Target="../media/image34.png"/><Relationship Id="rId3" Type="http://schemas.microsoft.com/office/2007/relationships/media" Target="../media/media3.mp3"/><Relationship Id="rId7" Type="http://schemas.microsoft.com/office/2007/relationships/hdphoto" Target="../media/hdphoto22.wdp"/><Relationship Id="rId12" Type="http://schemas.microsoft.com/office/2007/relationships/hdphoto" Target="../media/hdphoto23.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6.png"/><Relationship Id="rId11" Type="http://schemas.openxmlformats.org/officeDocument/2006/relationships/image" Target="../media/image58.png"/><Relationship Id="rId5" Type="http://schemas.openxmlformats.org/officeDocument/2006/relationships/slideLayout" Target="../slideLayouts/slideLayout41.xml"/><Relationship Id="rId10" Type="http://schemas.openxmlformats.org/officeDocument/2006/relationships/image" Target="../media/image57.png"/><Relationship Id="rId4" Type="http://schemas.openxmlformats.org/officeDocument/2006/relationships/audio" Target="../media/media3.mp3"/><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2.png"/><Relationship Id="rId3" Type="http://schemas.microsoft.com/office/2007/relationships/media" Target="../media/media3.mp3"/><Relationship Id="rId7" Type="http://schemas.microsoft.com/office/2007/relationships/hdphoto" Target="../media/hdphoto24.wdp"/><Relationship Id="rId12" Type="http://schemas.openxmlformats.org/officeDocument/2006/relationships/image" Target="../media/image5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9.png"/><Relationship Id="rId11" Type="http://schemas.microsoft.com/office/2007/relationships/hdphoto" Target="../media/hdphoto26.wdp"/><Relationship Id="rId5" Type="http://schemas.openxmlformats.org/officeDocument/2006/relationships/slideLayout" Target="../slideLayouts/slideLayout41.xml"/><Relationship Id="rId10" Type="http://schemas.openxmlformats.org/officeDocument/2006/relationships/image" Target="../media/image61.png"/><Relationship Id="rId4" Type="http://schemas.openxmlformats.org/officeDocument/2006/relationships/audio" Target="../media/media3.mp3"/><Relationship Id="rId9" Type="http://schemas.microsoft.com/office/2007/relationships/hdphoto" Target="../media/hdphoto25.wdp"/><Relationship Id="rId14" Type="http://schemas.microsoft.com/office/2007/relationships/hdphoto" Target="../media/hdphoto27.wdp"/></Relationships>
</file>

<file path=ppt/slides/_rels/slide6.xml.rels><?xml version="1.0" encoding="UTF-8" standalone="yes"?>
<Relationships xmlns="http://schemas.openxmlformats.org/package/2006/relationships"><Relationship Id="rId8" Type="http://schemas.microsoft.com/office/2007/relationships/hdphoto" Target="../media/hdphoto7.wdp"/><Relationship Id="rId13" Type="http://schemas.microsoft.com/office/2007/relationships/hdphoto" Target="../media/hdphoto29.wdp"/><Relationship Id="rId3" Type="http://schemas.microsoft.com/office/2007/relationships/media" Target="../media/media3.mp3"/><Relationship Id="rId7" Type="http://schemas.openxmlformats.org/officeDocument/2006/relationships/image" Target="../media/image40.png"/><Relationship Id="rId12" Type="http://schemas.openxmlformats.org/officeDocument/2006/relationships/image" Target="../media/image6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3.png"/><Relationship Id="rId11" Type="http://schemas.openxmlformats.org/officeDocument/2006/relationships/image" Target="../media/image57.png"/><Relationship Id="rId5" Type="http://schemas.openxmlformats.org/officeDocument/2006/relationships/slideLayout" Target="../slideLayouts/slideLayout41.xml"/><Relationship Id="rId10" Type="http://schemas.microsoft.com/office/2007/relationships/hdphoto" Target="../media/hdphoto28.wdp"/><Relationship Id="rId4" Type="http://schemas.openxmlformats.org/officeDocument/2006/relationships/audio" Target="../media/media3.mp3"/><Relationship Id="rId9" Type="http://schemas.openxmlformats.org/officeDocument/2006/relationships/image" Target="../media/image64.png"/></Relationships>
</file>

<file path=ppt/slides/_rels/slide7.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68.png"/><Relationship Id="rId3" Type="http://schemas.microsoft.com/office/2007/relationships/media" Target="../media/media3.mp3"/><Relationship Id="rId7" Type="http://schemas.microsoft.com/office/2007/relationships/hdphoto" Target="../media/hdphoto30.wdp"/><Relationship Id="rId12" Type="http://schemas.openxmlformats.org/officeDocument/2006/relationships/image" Target="../media/image5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6.png"/><Relationship Id="rId11" Type="http://schemas.microsoft.com/office/2007/relationships/hdphoto" Target="../media/hdphoto31.wdp"/><Relationship Id="rId5" Type="http://schemas.openxmlformats.org/officeDocument/2006/relationships/slideLayout" Target="../slideLayouts/slideLayout41.xml"/><Relationship Id="rId10" Type="http://schemas.openxmlformats.org/officeDocument/2006/relationships/image" Target="../media/image67.png"/><Relationship Id="rId4" Type="http://schemas.openxmlformats.org/officeDocument/2006/relationships/audio" Target="../media/media3.mp3"/><Relationship Id="rId9" Type="http://schemas.microsoft.com/office/2007/relationships/hdphoto" Target="../media/hdphoto6.wdp"/><Relationship Id="rId14" Type="http://schemas.microsoft.com/office/2007/relationships/hdphoto" Target="../media/hdphoto32.wdp"/></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13" Type="http://schemas.microsoft.com/office/2007/relationships/hdphoto" Target="../media/hdphoto5.wdp"/><Relationship Id="rId18" Type="http://schemas.openxmlformats.org/officeDocument/2006/relationships/image" Target="../media/image41.png"/><Relationship Id="rId26" Type="http://schemas.openxmlformats.org/officeDocument/2006/relationships/image" Target="../media/image45.png"/><Relationship Id="rId3" Type="http://schemas.openxmlformats.org/officeDocument/2006/relationships/slideLayout" Target="../slideLayouts/slideLayout41.xml"/><Relationship Id="rId21" Type="http://schemas.microsoft.com/office/2007/relationships/hdphoto" Target="../media/hdphoto9.wdp"/><Relationship Id="rId34" Type="http://schemas.openxmlformats.org/officeDocument/2006/relationships/image" Target="../media/image49.png"/><Relationship Id="rId7" Type="http://schemas.microsoft.com/office/2007/relationships/hdphoto" Target="../media/hdphoto2.wdp"/><Relationship Id="rId12" Type="http://schemas.openxmlformats.org/officeDocument/2006/relationships/image" Target="../media/image38.png"/><Relationship Id="rId17" Type="http://schemas.microsoft.com/office/2007/relationships/hdphoto" Target="../media/hdphoto7.wdp"/><Relationship Id="rId25" Type="http://schemas.microsoft.com/office/2007/relationships/hdphoto" Target="../media/hdphoto11.wdp"/><Relationship Id="rId33" Type="http://schemas.microsoft.com/office/2007/relationships/hdphoto" Target="../media/hdphoto15.wdp"/><Relationship Id="rId2" Type="http://schemas.openxmlformats.org/officeDocument/2006/relationships/audio" Target="../media/media4.mp3"/><Relationship Id="rId16" Type="http://schemas.openxmlformats.org/officeDocument/2006/relationships/image" Target="../media/image40.png"/><Relationship Id="rId20" Type="http://schemas.openxmlformats.org/officeDocument/2006/relationships/image" Target="../media/image42.png"/><Relationship Id="rId29" Type="http://schemas.microsoft.com/office/2007/relationships/hdphoto" Target="../media/hdphoto13.wdp"/><Relationship Id="rId1" Type="http://schemas.microsoft.com/office/2007/relationships/media" Target="../media/media4.mp3"/><Relationship Id="rId6" Type="http://schemas.openxmlformats.org/officeDocument/2006/relationships/image" Target="../media/image35.png"/><Relationship Id="rId11" Type="http://schemas.microsoft.com/office/2007/relationships/hdphoto" Target="../media/hdphoto4.wdp"/><Relationship Id="rId24" Type="http://schemas.openxmlformats.org/officeDocument/2006/relationships/image" Target="../media/image44.png"/><Relationship Id="rId32" Type="http://schemas.openxmlformats.org/officeDocument/2006/relationships/image" Target="../media/image48.png"/><Relationship Id="rId5" Type="http://schemas.microsoft.com/office/2007/relationships/hdphoto" Target="../media/hdphoto1.wdp"/><Relationship Id="rId15" Type="http://schemas.microsoft.com/office/2007/relationships/hdphoto" Target="../media/hdphoto6.wdp"/><Relationship Id="rId23" Type="http://schemas.microsoft.com/office/2007/relationships/hdphoto" Target="../media/hdphoto10.wdp"/><Relationship Id="rId28" Type="http://schemas.openxmlformats.org/officeDocument/2006/relationships/image" Target="../media/image46.png"/><Relationship Id="rId36" Type="http://schemas.openxmlformats.org/officeDocument/2006/relationships/image" Target="../media/image69.png"/><Relationship Id="rId10" Type="http://schemas.openxmlformats.org/officeDocument/2006/relationships/image" Target="../media/image37.png"/><Relationship Id="rId19" Type="http://schemas.microsoft.com/office/2007/relationships/hdphoto" Target="../media/hdphoto8.wdp"/><Relationship Id="rId31" Type="http://schemas.microsoft.com/office/2007/relationships/hdphoto" Target="../media/hdphoto14.wdp"/><Relationship Id="rId4" Type="http://schemas.openxmlformats.org/officeDocument/2006/relationships/image" Target="../media/image34.png"/><Relationship Id="rId9" Type="http://schemas.microsoft.com/office/2007/relationships/hdphoto" Target="../media/hdphoto3.wdp"/><Relationship Id="rId14" Type="http://schemas.openxmlformats.org/officeDocument/2006/relationships/image" Target="../media/image39.png"/><Relationship Id="rId22" Type="http://schemas.openxmlformats.org/officeDocument/2006/relationships/image" Target="../media/image43.png"/><Relationship Id="rId27" Type="http://schemas.microsoft.com/office/2007/relationships/hdphoto" Target="../media/hdphoto12.wdp"/><Relationship Id="rId30" Type="http://schemas.openxmlformats.org/officeDocument/2006/relationships/image" Target="../media/image47.png"/><Relationship Id="rId35" Type="http://schemas.microsoft.com/office/2007/relationships/hdphoto" Target="../media/hdphoto16.wdp"/></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7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868160E-7025-40B9-9A82-398B3895D7CA}"/>
              </a:ext>
            </a:extLst>
          </p:cNvPr>
          <p:cNvSpPr/>
          <p:nvPr/>
        </p:nvSpPr>
        <p:spPr>
          <a:xfrm>
            <a:off x="1936000" y="1050116"/>
            <a:ext cx="7329806" cy="1200327"/>
          </a:xfrm>
          <a:prstGeom prst="rect">
            <a:avLst/>
          </a:prstGeom>
          <a:noFill/>
        </p:spPr>
        <p:txBody>
          <a:bodyPr wrap="square" lIns="91436" tIns="45719" rIns="91436" bIns="45719">
            <a:sp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US" altLang="zh-CN" sz="72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Khởi</a:t>
            </a:r>
            <a:r>
              <a:rPr kumimoji="0" lang="en-US" altLang="zh-CN" sz="7200" b="1" i="1" u="none" strike="noStrike" kern="0" cap="none" spc="0" normalizeH="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7200" b="1" i="1" u="none" strike="noStrike" kern="0" cap="none" spc="0" normalizeH="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động</a:t>
            </a:r>
            <a:endParaRPr kumimoji="0" lang="en-US" altLang="zh-CN" sz="72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endParaRPr>
          </a:p>
        </p:txBody>
      </p:sp>
    </p:spTree>
    <p:extLst>
      <p:ext uri="{BB962C8B-B14F-4D97-AF65-F5344CB8AC3E}">
        <p14:creationId xmlns:p14="http://schemas.microsoft.com/office/powerpoint/2010/main" val="3486813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23E55323-6DA2-4BE4-A384-A87A51F270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86955">
            <a:off x="10128258" y="1467367"/>
            <a:ext cx="1811617" cy="1545504"/>
          </a:xfrm>
          <a:prstGeom prst="rect">
            <a:avLst/>
          </a:prstGeom>
        </p:spPr>
      </p:pic>
      <p:pic>
        <p:nvPicPr>
          <p:cNvPr id="11" name="图片 10">
            <a:extLst>
              <a:ext uri="{FF2B5EF4-FFF2-40B4-BE49-F238E27FC236}">
                <a16:creationId xmlns:a16="http://schemas.microsoft.com/office/drawing/2014/main" id="{ECBEAE87-47B4-461E-8E44-69CC2F51B4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417529">
            <a:off x="403279" y="465793"/>
            <a:ext cx="828716" cy="687055"/>
          </a:xfrm>
          <a:prstGeom prst="rect">
            <a:avLst/>
          </a:prstGeom>
        </p:spPr>
      </p:pic>
      <p:pic>
        <p:nvPicPr>
          <p:cNvPr id="13" name="图片 12">
            <a:extLst>
              <a:ext uri="{FF2B5EF4-FFF2-40B4-BE49-F238E27FC236}">
                <a16:creationId xmlns:a16="http://schemas.microsoft.com/office/drawing/2014/main" id="{8ABBD584-2A61-4F7C-ADDD-0E2DF2DCD6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9154" y="517127"/>
            <a:ext cx="900374" cy="1135648"/>
          </a:xfrm>
          <a:prstGeom prst="rect">
            <a:avLst/>
          </a:prstGeom>
        </p:spPr>
      </p:pic>
      <p:pic>
        <p:nvPicPr>
          <p:cNvPr id="15" name="图片 14">
            <a:extLst>
              <a:ext uri="{FF2B5EF4-FFF2-40B4-BE49-F238E27FC236}">
                <a16:creationId xmlns:a16="http://schemas.microsoft.com/office/drawing/2014/main" id="{47638C33-EC6E-49F9-BCA8-07FF832D51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797861">
            <a:off x="903421" y="3359504"/>
            <a:ext cx="904849" cy="603232"/>
          </a:xfrm>
          <a:prstGeom prst="rect">
            <a:avLst/>
          </a:prstGeom>
        </p:spPr>
      </p:pic>
      <p:pic>
        <p:nvPicPr>
          <p:cNvPr id="17" name="图片 16">
            <a:extLst>
              <a:ext uri="{FF2B5EF4-FFF2-40B4-BE49-F238E27FC236}">
                <a16:creationId xmlns:a16="http://schemas.microsoft.com/office/drawing/2014/main" id="{13536BAD-FDE1-4040-98D5-36D7A6D2183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65607" y="5158955"/>
            <a:ext cx="333375" cy="352425"/>
          </a:xfrm>
          <a:prstGeom prst="rect">
            <a:avLst/>
          </a:prstGeom>
        </p:spPr>
      </p:pic>
      <p:pic>
        <p:nvPicPr>
          <p:cNvPr id="21" name="图片 20">
            <a:extLst>
              <a:ext uri="{FF2B5EF4-FFF2-40B4-BE49-F238E27FC236}">
                <a16:creationId xmlns:a16="http://schemas.microsoft.com/office/drawing/2014/main" id="{0043E177-2D1C-4BE8-B34A-B773B48B41C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51157" y="1245114"/>
            <a:ext cx="1481138" cy="887378"/>
          </a:xfrm>
          <a:prstGeom prst="rect">
            <a:avLst/>
          </a:prstGeom>
        </p:spPr>
      </p:pic>
      <p:pic>
        <p:nvPicPr>
          <p:cNvPr id="24" name="图片 23">
            <a:extLst>
              <a:ext uri="{FF2B5EF4-FFF2-40B4-BE49-F238E27FC236}">
                <a16:creationId xmlns:a16="http://schemas.microsoft.com/office/drawing/2014/main" id="{00C7A28A-428E-4B8A-B681-DFB91CB503B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86678" y="1426325"/>
            <a:ext cx="1089168" cy="652541"/>
          </a:xfrm>
          <a:prstGeom prst="rect">
            <a:avLst/>
          </a:prstGeom>
        </p:spPr>
      </p:pic>
      <p:sp>
        <p:nvSpPr>
          <p:cNvPr id="27" name="文本框 26">
            <a:extLst>
              <a:ext uri="{FF2B5EF4-FFF2-40B4-BE49-F238E27FC236}">
                <a16:creationId xmlns:a16="http://schemas.microsoft.com/office/drawing/2014/main" id="{85F92930-EF7D-440B-92E7-AC8BB5ABFB4F}"/>
              </a:ext>
            </a:extLst>
          </p:cNvPr>
          <p:cNvSpPr txBox="1"/>
          <p:nvPr/>
        </p:nvSpPr>
        <p:spPr>
          <a:xfrm>
            <a:off x="6003641" y="1760741"/>
            <a:ext cx="184731" cy="1323439"/>
          </a:xfrm>
          <a:prstGeom prst="rect">
            <a:avLst/>
          </a:prstGeom>
          <a:solidFill>
            <a:schemeClr val="bg1"/>
          </a:solidFill>
        </p:spPr>
        <p:txBody>
          <a:bodyPr wrap="none" rtlCol="0">
            <a:spAutoFit/>
            <a:scene3d>
              <a:camera prst="orthographicFront"/>
              <a:lightRig rig="threePt" dir="t"/>
            </a:scene3d>
            <a:sp3d contourW="12700"/>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8000" b="0" i="0" u="none" strike="noStrike" kern="1200" cap="none" spc="0" normalizeH="0" baseline="0" noProof="0" dirty="0">
              <a:ln w="41275">
                <a:solidFill>
                  <a:srgbClr val="42B4AA"/>
                </a:solidFill>
              </a:ln>
              <a:solidFill>
                <a:srgbClr val="FFFFFF"/>
              </a:solidFill>
              <a:effectLst/>
              <a:uLnTx/>
              <a:uFillTx/>
              <a:latin typeface="华康海报体W12" panose="040B0C09000000000000" pitchFamily="81" charset="-122"/>
              <a:ea typeface="华康海报体W12" panose="040B0C09000000000000" pitchFamily="81" charset="-122"/>
              <a:cs typeface="+mn-cs"/>
            </a:endParaRPr>
          </a:p>
        </p:txBody>
      </p:sp>
      <p:pic>
        <p:nvPicPr>
          <p:cNvPr id="30" name="图片 29">
            <a:extLst>
              <a:ext uri="{FF2B5EF4-FFF2-40B4-BE49-F238E27FC236}">
                <a16:creationId xmlns:a16="http://schemas.microsoft.com/office/drawing/2014/main" id="{89B02F03-64AF-46D9-B6B1-3A3839F8B5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63352" y="5158954"/>
            <a:ext cx="333375" cy="352425"/>
          </a:xfrm>
          <a:prstGeom prst="rect">
            <a:avLst/>
          </a:prstGeom>
        </p:spPr>
      </p:pic>
      <p:pic>
        <p:nvPicPr>
          <p:cNvPr id="2" name="Picture 1"/>
          <p:cNvPicPr>
            <a:picLocks noChangeAspect="1"/>
          </p:cNvPicPr>
          <p:nvPr/>
        </p:nvPicPr>
        <p:blipFill>
          <a:blip r:embed="rId9"/>
          <a:stretch>
            <a:fillRect/>
          </a:stretch>
        </p:blipFill>
        <p:spPr>
          <a:xfrm>
            <a:off x="3817291" y="1116281"/>
            <a:ext cx="3913971" cy="1024217"/>
          </a:xfrm>
          <a:prstGeom prst="rect">
            <a:avLst/>
          </a:prstGeom>
        </p:spPr>
      </p:pic>
      <p:sp>
        <p:nvSpPr>
          <p:cNvPr id="3" name="TextBox 2"/>
          <p:cNvSpPr txBox="1"/>
          <p:nvPr/>
        </p:nvSpPr>
        <p:spPr>
          <a:xfrm>
            <a:off x="2209528" y="206763"/>
            <a:ext cx="8471202"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Baloo" panose="03080902040302020200" pitchFamily="66" charset="0"/>
                <a:ea typeface="微软雅黑"/>
                <a:cs typeface="Baloo" panose="03080902040302020200" pitchFamily="66" charset="0"/>
              </a:rPr>
              <a:t>Thứ</a:t>
            </a:r>
            <a:r>
              <a:rPr kumimoji="0" lang="en-US" sz="3200" b="0" i="0" u="none" strike="noStrike" kern="1200" cap="none" spc="0" normalizeH="0" baseline="0" noProof="0" dirty="0">
                <a:ln>
                  <a:noFill/>
                </a:ln>
                <a:solidFill>
                  <a:srgbClr val="000000"/>
                </a:solidFill>
                <a:effectLst/>
                <a:uLnTx/>
                <a:uFillTx/>
                <a:latin typeface="Baloo" panose="03080902040302020200" pitchFamily="66" charset="0"/>
                <a:ea typeface="微软雅黑"/>
                <a:cs typeface="Baloo" panose="03080902040302020200" pitchFamily="66" charset="0"/>
              </a:rPr>
              <a:t> …………</a:t>
            </a:r>
            <a:r>
              <a:rPr kumimoji="0" lang="en-US" sz="3200" b="0" i="0" u="none" strike="noStrike" kern="1200" cap="none" spc="0" normalizeH="0" baseline="0" noProof="0" dirty="0" err="1">
                <a:ln>
                  <a:noFill/>
                </a:ln>
                <a:solidFill>
                  <a:srgbClr val="000000"/>
                </a:solidFill>
                <a:effectLst/>
                <a:uLnTx/>
                <a:uFillTx/>
                <a:latin typeface="Baloo" panose="03080902040302020200" pitchFamily="66" charset="0"/>
                <a:ea typeface="微软雅黑"/>
                <a:cs typeface="Baloo" panose="03080902040302020200" pitchFamily="66" charset="0"/>
              </a:rPr>
              <a:t>Ngày</a:t>
            </a:r>
            <a:r>
              <a:rPr kumimoji="0" lang="en-US" sz="3200" b="0" i="0" u="none" strike="noStrike" kern="1200" cap="none" spc="0" normalizeH="0" baseline="0" noProof="0" dirty="0">
                <a:ln>
                  <a:noFill/>
                </a:ln>
                <a:solidFill>
                  <a:srgbClr val="000000"/>
                </a:solidFill>
                <a:effectLst/>
                <a:uLnTx/>
                <a:uFillTx/>
                <a:latin typeface="Baloo" panose="03080902040302020200" pitchFamily="66" charset="0"/>
                <a:ea typeface="微软雅黑"/>
                <a:cs typeface="Baloo" panose="03080902040302020200" pitchFamily="66" charset="0"/>
              </a:rPr>
              <a:t>………..</a:t>
            </a:r>
            <a:r>
              <a:rPr kumimoji="0" lang="en-US" sz="3200" b="0" i="0" u="none" strike="noStrike" kern="1200" cap="none" spc="0" normalizeH="0" baseline="0" noProof="0" dirty="0" err="1">
                <a:ln>
                  <a:noFill/>
                </a:ln>
                <a:solidFill>
                  <a:srgbClr val="000000"/>
                </a:solidFill>
                <a:effectLst/>
                <a:uLnTx/>
                <a:uFillTx/>
                <a:latin typeface="Baloo" panose="03080902040302020200" pitchFamily="66" charset="0"/>
                <a:ea typeface="微软雅黑"/>
                <a:cs typeface="Baloo" panose="03080902040302020200" pitchFamily="66" charset="0"/>
              </a:rPr>
              <a:t>Tháng</a:t>
            </a:r>
            <a:r>
              <a:rPr kumimoji="0" lang="en-US" sz="3200" b="0" i="0" u="none" strike="noStrike" kern="1200" cap="none" spc="0" normalizeH="0" baseline="0" noProof="0" dirty="0">
                <a:ln>
                  <a:noFill/>
                </a:ln>
                <a:solidFill>
                  <a:srgbClr val="000000"/>
                </a:solidFill>
                <a:effectLst/>
                <a:uLnTx/>
                <a:uFillTx/>
                <a:latin typeface="Baloo" panose="03080902040302020200" pitchFamily="66" charset="0"/>
                <a:ea typeface="微软雅黑"/>
                <a:cs typeface="Baloo" panose="03080902040302020200" pitchFamily="66" charset="0"/>
              </a:rPr>
              <a:t>……….</a:t>
            </a:r>
            <a:r>
              <a:rPr kumimoji="0" lang="en-US" sz="3200" b="0" i="0" u="none" strike="noStrike" kern="1200" cap="none" spc="0" normalizeH="0" baseline="0" noProof="0" dirty="0" err="1">
                <a:ln>
                  <a:noFill/>
                </a:ln>
                <a:solidFill>
                  <a:srgbClr val="000000"/>
                </a:solidFill>
                <a:effectLst/>
                <a:uLnTx/>
                <a:uFillTx/>
                <a:latin typeface="Baloo" panose="03080902040302020200" pitchFamily="66" charset="0"/>
                <a:ea typeface="微软雅黑"/>
                <a:cs typeface="Baloo" panose="03080902040302020200" pitchFamily="66" charset="0"/>
              </a:rPr>
              <a:t>Năm</a:t>
            </a:r>
            <a:r>
              <a:rPr kumimoji="0" lang="en-US" sz="3200" b="0" i="0" u="none" strike="noStrike" kern="1200" cap="none" spc="0" normalizeH="0" baseline="0" noProof="0" dirty="0">
                <a:ln>
                  <a:noFill/>
                </a:ln>
                <a:solidFill>
                  <a:srgbClr val="000000"/>
                </a:solidFill>
                <a:effectLst/>
                <a:uLnTx/>
                <a:uFillTx/>
                <a:latin typeface="Baloo" panose="03080902040302020200" pitchFamily="66" charset="0"/>
                <a:ea typeface="微软雅黑"/>
                <a:cs typeface="Baloo" panose="03080902040302020200" pitchFamily="66" charset="0"/>
              </a:rPr>
              <a:t> 2021</a:t>
            </a:r>
          </a:p>
        </p:txBody>
      </p:sp>
      <p:pic>
        <p:nvPicPr>
          <p:cNvPr id="4" name="Picture 3">
            <a:extLst>
              <a:ext uri="{FF2B5EF4-FFF2-40B4-BE49-F238E27FC236}">
                <a16:creationId xmlns:a16="http://schemas.microsoft.com/office/drawing/2014/main" id="{4DDE9420-40DD-4F33-A044-E1A576DAD37D}"/>
              </a:ext>
            </a:extLst>
          </p:cNvPr>
          <p:cNvPicPr>
            <a:picLocks noChangeAspect="1"/>
          </p:cNvPicPr>
          <p:nvPr/>
        </p:nvPicPr>
        <p:blipFill>
          <a:blip r:embed="rId10"/>
          <a:stretch>
            <a:fillRect/>
          </a:stretch>
        </p:blipFill>
        <p:spPr>
          <a:xfrm>
            <a:off x="890489" y="2442536"/>
            <a:ext cx="10595766" cy="2523963"/>
          </a:xfrm>
          <a:prstGeom prst="rect">
            <a:avLst/>
          </a:prstGeom>
        </p:spPr>
      </p:pic>
    </p:spTree>
    <p:extLst>
      <p:ext uri="{BB962C8B-B14F-4D97-AF65-F5344CB8AC3E}">
        <p14:creationId xmlns:p14="http://schemas.microsoft.com/office/powerpoint/2010/main" val="22852985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53" presetClass="entr" presetSubtype="16"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ppt_w</p:attrName>
                                        </p:attrNameLst>
                                      </p:cBhvr>
                                      <p:tavLst>
                                        <p:tav tm="0">
                                          <p:val>
                                            <p:fltVal val="0"/>
                                          </p:val>
                                        </p:tav>
                                        <p:tav tm="100000">
                                          <p:val>
                                            <p:strVal val="#ppt_w"/>
                                          </p:val>
                                        </p:tav>
                                      </p:tavLst>
                                    </p:anim>
                                    <p:anim calcmode="lin" valueType="num">
                                      <p:cBhvr>
                                        <p:cTn id="24" dur="500" fill="hold"/>
                                        <p:tgtEl>
                                          <p:spTgt spid="21"/>
                                        </p:tgtEl>
                                        <p:attrNameLst>
                                          <p:attrName>ppt_h</p:attrName>
                                        </p:attrNameLst>
                                      </p:cBhvr>
                                      <p:tavLst>
                                        <p:tav tm="0">
                                          <p:val>
                                            <p:fltVal val="0"/>
                                          </p:val>
                                        </p:tav>
                                        <p:tav tm="100000">
                                          <p:val>
                                            <p:strVal val="#ppt_h"/>
                                          </p:val>
                                        </p:tav>
                                      </p:tavLst>
                                    </p:anim>
                                    <p:animEffect transition="in" filter="fade">
                                      <p:cBhvr>
                                        <p:cTn id="25" dur="500"/>
                                        <p:tgtEl>
                                          <p:spTgt spid="21"/>
                                        </p:tgtEl>
                                      </p:cBhvr>
                                    </p:animEffect>
                                  </p:childTnLst>
                                </p:cTn>
                              </p:par>
                              <p:par>
                                <p:cTn id="26" presetID="53" presetClass="entr" presetSubtype="16"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p:cTn id="28" dur="500" fill="hold"/>
                                        <p:tgtEl>
                                          <p:spTgt spid="24"/>
                                        </p:tgtEl>
                                        <p:attrNameLst>
                                          <p:attrName>ppt_w</p:attrName>
                                        </p:attrNameLst>
                                      </p:cBhvr>
                                      <p:tavLst>
                                        <p:tav tm="0">
                                          <p:val>
                                            <p:fltVal val="0"/>
                                          </p:val>
                                        </p:tav>
                                        <p:tav tm="100000">
                                          <p:val>
                                            <p:strVal val="#ppt_w"/>
                                          </p:val>
                                        </p:tav>
                                      </p:tavLst>
                                    </p:anim>
                                    <p:anim calcmode="lin" valueType="num">
                                      <p:cBhvr>
                                        <p:cTn id="29" dur="500" fill="hold"/>
                                        <p:tgtEl>
                                          <p:spTgt spid="24"/>
                                        </p:tgtEl>
                                        <p:attrNameLst>
                                          <p:attrName>ppt_h</p:attrName>
                                        </p:attrNameLst>
                                      </p:cBhvr>
                                      <p:tavLst>
                                        <p:tav tm="0">
                                          <p:val>
                                            <p:fltVal val="0"/>
                                          </p:val>
                                        </p:tav>
                                        <p:tav tm="100000">
                                          <p:val>
                                            <p:strVal val="#ppt_h"/>
                                          </p:val>
                                        </p:tav>
                                      </p:tavLst>
                                    </p:anim>
                                    <p:animEffect transition="in" filter="fade">
                                      <p:cBhvr>
                                        <p:cTn id="30" dur="500"/>
                                        <p:tgtEl>
                                          <p:spTgt spid="24"/>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wipe(left)">
                                      <p:cBhvr>
                                        <p:cTn id="33" dur="1000"/>
                                        <p:tgtEl>
                                          <p:spTgt spid="27"/>
                                        </p:tgtEl>
                                      </p:cBhvr>
                                    </p:animEffect>
                                  </p:childTnLst>
                                </p:cTn>
                              </p:par>
                            </p:childTnLst>
                          </p:cTn>
                        </p:par>
                        <p:par>
                          <p:cTn id="34" fill="hold">
                            <p:stCondLst>
                              <p:cond delay="2000"/>
                            </p:stCondLst>
                            <p:childTnLst>
                              <p:par>
                                <p:cTn id="35" presetID="31" presetClass="entr" presetSubtype="0" fill="hold" nodeType="after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1000" fill="hold"/>
                                        <p:tgtEl>
                                          <p:spTgt spid="15"/>
                                        </p:tgtEl>
                                        <p:attrNameLst>
                                          <p:attrName>ppt_w</p:attrName>
                                        </p:attrNameLst>
                                      </p:cBhvr>
                                      <p:tavLst>
                                        <p:tav tm="0">
                                          <p:val>
                                            <p:fltVal val="0"/>
                                          </p:val>
                                        </p:tav>
                                        <p:tav tm="100000">
                                          <p:val>
                                            <p:strVal val="#ppt_w"/>
                                          </p:val>
                                        </p:tav>
                                      </p:tavLst>
                                    </p:anim>
                                    <p:anim calcmode="lin" valueType="num">
                                      <p:cBhvr>
                                        <p:cTn id="38" dur="1000" fill="hold"/>
                                        <p:tgtEl>
                                          <p:spTgt spid="15"/>
                                        </p:tgtEl>
                                        <p:attrNameLst>
                                          <p:attrName>ppt_h</p:attrName>
                                        </p:attrNameLst>
                                      </p:cBhvr>
                                      <p:tavLst>
                                        <p:tav tm="0">
                                          <p:val>
                                            <p:fltVal val="0"/>
                                          </p:val>
                                        </p:tav>
                                        <p:tav tm="100000">
                                          <p:val>
                                            <p:strVal val="#ppt_h"/>
                                          </p:val>
                                        </p:tav>
                                      </p:tavLst>
                                    </p:anim>
                                    <p:anim calcmode="lin" valueType="num">
                                      <p:cBhvr>
                                        <p:cTn id="39" dur="1000" fill="hold"/>
                                        <p:tgtEl>
                                          <p:spTgt spid="15"/>
                                        </p:tgtEl>
                                        <p:attrNameLst>
                                          <p:attrName>style.rotation</p:attrName>
                                        </p:attrNameLst>
                                      </p:cBhvr>
                                      <p:tavLst>
                                        <p:tav tm="0">
                                          <p:val>
                                            <p:fltVal val="90"/>
                                          </p:val>
                                        </p:tav>
                                        <p:tav tm="100000">
                                          <p:val>
                                            <p:fltVal val="0"/>
                                          </p:val>
                                        </p:tav>
                                      </p:tavLst>
                                    </p:anim>
                                    <p:animEffect transition="in" filter="fade">
                                      <p:cBhvr>
                                        <p:cTn id="40" dur="1000"/>
                                        <p:tgtEl>
                                          <p:spTgt spid="15"/>
                                        </p:tgtEl>
                                      </p:cBhvr>
                                    </p:animEffect>
                                  </p:childTnLst>
                                </p:cTn>
                              </p:par>
                            </p:childTnLst>
                          </p:cTn>
                        </p:par>
                        <p:par>
                          <p:cTn id="41" fill="hold">
                            <p:stCondLst>
                              <p:cond delay="3000"/>
                            </p:stCondLst>
                            <p:childTnLst>
                              <p:par>
                                <p:cTn id="42" presetID="53" presetClass="entr" presetSubtype="16" fill="hold" nodeType="after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p:cTn id="44" dur="500" fill="hold"/>
                                        <p:tgtEl>
                                          <p:spTgt spid="17"/>
                                        </p:tgtEl>
                                        <p:attrNameLst>
                                          <p:attrName>ppt_w</p:attrName>
                                        </p:attrNameLst>
                                      </p:cBhvr>
                                      <p:tavLst>
                                        <p:tav tm="0">
                                          <p:val>
                                            <p:fltVal val="0"/>
                                          </p:val>
                                        </p:tav>
                                        <p:tav tm="100000">
                                          <p:val>
                                            <p:strVal val="#ppt_w"/>
                                          </p:val>
                                        </p:tav>
                                      </p:tavLst>
                                    </p:anim>
                                    <p:anim calcmode="lin" valueType="num">
                                      <p:cBhvr>
                                        <p:cTn id="45" dur="500" fill="hold"/>
                                        <p:tgtEl>
                                          <p:spTgt spid="17"/>
                                        </p:tgtEl>
                                        <p:attrNameLst>
                                          <p:attrName>ppt_h</p:attrName>
                                        </p:attrNameLst>
                                      </p:cBhvr>
                                      <p:tavLst>
                                        <p:tav tm="0">
                                          <p:val>
                                            <p:fltVal val="0"/>
                                          </p:val>
                                        </p:tav>
                                        <p:tav tm="100000">
                                          <p:val>
                                            <p:strVal val="#ppt_h"/>
                                          </p:val>
                                        </p:tav>
                                      </p:tavLst>
                                    </p:anim>
                                    <p:animEffect transition="in" filter="fade">
                                      <p:cBhvr>
                                        <p:cTn id="46" dur="500"/>
                                        <p:tgtEl>
                                          <p:spTgt spid="17"/>
                                        </p:tgtEl>
                                      </p:cBhvr>
                                    </p:animEffect>
                                  </p:childTnLst>
                                </p:cTn>
                              </p:par>
                            </p:childTnLst>
                          </p:cTn>
                        </p:par>
                        <p:par>
                          <p:cTn id="47" fill="hold">
                            <p:stCondLst>
                              <p:cond delay="3500"/>
                            </p:stCondLst>
                            <p:childTnLst>
                              <p:par>
                                <p:cTn id="48" presetID="53" presetClass="entr" presetSubtype="16" fill="hold" nodeType="afterEffect">
                                  <p:stCondLst>
                                    <p:cond delay="0"/>
                                  </p:stCondLst>
                                  <p:childTnLst>
                                    <p:set>
                                      <p:cBhvr>
                                        <p:cTn id="49" dur="1" fill="hold">
                                          <p:stCondLst>
                                            <p:cond delay="0"/>
                                          </p:stCondLst>
                                        </p:cTn>
                                        <p:tgtEl>
                                          <p:spTgt spid="30"/>
                                        </p:tgtEl>
                                        <p:attrNameLst>
                                          <p:attrName>style.visibility</p:attrName>
                                        </p:attrNameLst>
                                      </p:cBhvr>
                                      <p:to>
                                        <p:strVal val="visible"/>
                                      </p:to>
                                    </p:set>
                                    <p:anim calcmode="lin" valueType="num">
                                      <p:cBhvr>
                                        <p:cTn id="50" dur="500" fill="hold"/>
                                        <p:tgtEl>
                                          <p:spTgt spid="30"/>
                                        </p:tgtEl>
                                        <p:attrNameLst>
                                          <p:attrName>ppt_w</p:attrName>
                                        </p:attrNameLst>
                                      </p:cBhvr>
                                      <p:tavLst>
                                        <p:tav tm="0">
                                          <p:val>
                                            <p:fltVal val="0"/>
                                          </p:val>
                                        </p:tav>
                                        <p:tav tm="100000">
                                          <p:val>
                                            <p:strVal val="#ppt_w"/>
                                          </p:val>
                                        </p:tav>
                                      </p:tavLst>
                                    </p:anim>
                                    <p:anim calcmode="lin" valueType="num">
                                      <p:cBhvr>
                                        <p:cTn id="51" dur="500" fill="hold"/>
                                        <p:tgtEl>
                                          <p:spTgt spid="30"/>
                                        </p:tgtEl>
                                        <p:attrNameLst>
                                          <p:attrName>ppt_h</p:attrName>
                                        </p:attrNameLst>
                                      </p:cBhvr>
                                      <p:tavLst>
                                        <p:tav tm="0">
                                          <p:val>
                                            <p:fltVal val="0"/>
                                          </p:val>
                                        </p:tav>
                                        <p:tav tm="100000">
                                          <p:val>
                                            <p:strVal val="#ppt_h"/>
                                          </p:val>
                                        </p:tav>
                                      </p:tavLst>
                                    </p:anim>
                                    <p:animEffect transition="in" filter="fade">
                                      <p:cBhvr>
                                        <p:cTn id="52" dur="5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fade">
                                      <p:cBhvr>
                                        <p:cTn id="57" dur="1000"/>
                                        <p:tgtEl>
                                          <p:spTgt spid="3"/>
                                        </p:tgtEl>
                                      </p:cBhvr>
                                    </p:animEffect>
                                    <p:anim calcmode="lin" valueType="num">
                                      <p:cBhvr>
                                        <p:cTn id="58" dur="1000" fill="hold"/>
                                        <p:tgtEl>
                                          <p:spTgt spid="3"/>
                                        </p:tgtEl>
                                        <p:attrNameLst>
                                          <p:attrName>ppt_x</p:attrName>
                                        </p:attrNameLst>
                                      </p:cBhvr>
                                      <p:tavLst>
                                        <p:tav tm="0">
                                          <p:val>
                                            <p:strVal val="#ppt_x"/>
                                          </p:val>
                                        </p:tav>
                                        <p:tav tm="100000">
                                          <p:val>
                                            <p:strVal val="#ppt_x"/>
                                          </p:val>
                                        </p:tav>
                                      </p:tavLst>
                                    </p:anim>
                                    <p:anim calcmode="lin" valueType="num">
                                      <p:cBhvr>
                                        <p:cTn id="5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2"/>
                                        </p:tgtEl>
                                        <p:attrNameLst>
                                          <p:attrName>style.visibility</p:attrName>
                                        </p:attrNameLst>
                                      </p:cBhvr>
                                      <p:to>
                                        <p:strVal val="visible"/>
                                      </p:to>
                                    </p:set>
                                    <p:anim calcmode="lin" valueType="num">
                                      <p:cBhvr additive="base">
                                        <p:cTn id="64" dur="500" fill="hold"/>
                                        <p:tgtEl>
                                          <p:spTgt spid="2"/>
                                        </p:tgtEl>
                                        <p:attrNameLst>
                                          <p:attrName>ppt_x</p:attrName>
                                        </p:attrNameLst>
                                      </p:cBhvr>
                                      <p:tavLst>
                                        <p:tav tm="0">
                                          <p:val>
                                            <p:strVal val="#ppt_x"/>
                                          </p:val>
                                        </p:tav>
                                        <p:tav tm="100000">
                                          <p:val>
                                            <p:strVal val="#ppt_x"/>
                                          </p:val>
                                        </p:tav>
                                      </p:tavLst>
                                    </p:anim>
                                    <p:anim calcmode="lin" valueType="num">
                                      <p:cBhvr additive="base">
                                        <p:cTn id="6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4"/>
                                        </p:tgtEl>
                                        <p:attrNameLst>
                                          <p:attrName>style.visibility</p:attrName>
                                        </p:attrNameLst>
                                      </p:cBhvr>
                                      <p:to>
                                        <p:strVal val="visible"/>
                                      </p:to>
                                    </p:set>
                                    <p:animEffect transition="in" filter="fade">
                                      <p:cBhvr>
                                        <p:cTn id="7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955" y="82062"/>
            <a:ext cx="12203350" cy="5418018"/>
          </a:xfrm>
          <a:prstGeom prst="rect">
            <a:avLst/>
          </a:prstGeom>
        </p:spPr>
      </p:pic>
      <p:sp>
        <p:nvSpPr>
          <p:cNvPr id="22" name="文本框 21"/>
          <p:cNvSpPr txBox="1"/>
          <p:nvPr/>
        </p:nvSpPr>
        <p:spPr>
          <a:xfrm>
            <a:off x="1955091" y="261412"/>
            <a:ext cx="3184915" cy="584775"/>
          </a:xfrm>
          <a:prstGeom prst="rect">
            <a:avLst/>
          </a:prstGeom>
          <a:noFill/>
        </p:spPr>
        <p:txBody>
          <a:bodyPr wrap="square" rtlCol="0">
            <a:spAutoFit/>
          </a:bodyPr>
          <a:lstStyle>
            <a:defPPr>
              <a:defRPr lang="zh-CN"/>
            </a:defPPr>
            <a:lvl1pPr>
              <a:defRPr sz="3200" b="1">
                <a:solidFill>
                  <a:schemeClr val="bg1"/>
                </a:solidFill>
                <a:effectLst>
                  <a:outerShdw blurRad="38100" dist="38100" dir="2700000" algn="tl">
                    <a:srgbClr val="000000">
                      <a:alpha val="43137"/>
                    </a:srgbClr>
                  </a:outerShdw>
                </a:effectLst>
                <a:latin typeface="方正汉真广标简体" panose="02000000000000000000" pitchFamily="2" charset="-122"/>
                <a:ea typeface="方正汉真广标简体" panose="02000000000000000000"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Đọc</a:t>
            </a:r>
            <a:r>
              <a:rPr kumimoji="0" lang="en-US" altLang="zh-CN"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mẫu</a:t>
            </a:r>
            <a:endParaRPr kumimoji="0" lang="en-US" altLang="zh-CN"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endParaRPr>
          </a:p>
        </p:txBody>
      </p:sp>
      <p:grpSp>
        <p:nvGrpSpPr>
          <p:cNvPr id="28" name="组合 27"/>
          <p:cNvGrpSpPr/>
          <p:nvPr/>
        </p:nvGrpSpPr>
        <p:grpSpPr>
          <a:xfrm>
            <a:off x="810422" y="240776"/>
            <a:ext cx="1144670" cy="732005"/>
            <a:chOff x="1281153" y="5632171"/>
            <a:chExt cx="1466266" cy="937662"/>
          </a:xfrm>
        </p:grpSpPr>
        <p:sp>
          <p:nvSpPr>
            <p:cNvPr id="29" name="云形 28"/>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srgbClr val="00B9F1"/>
                </a:solidFill>
                <a:effectLst/>
                <a:uLnTx/>
                <a:uFillTx/>
                <a:latin typeface="Arial-Rounded"/>
                <a:ea typeface="Arial-Rounded"/>
                <a:cs typeface="+mn-cs"/>
              </a:endParaRPr>
            </a:p>
          </p:txBody>
        </p:sp>
        <p:sp>
          <p:nvSpPr>
            <p:cNvPr id="30" name="云形 29"/>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srgbClr val="00B9F1"/>
                </a:solidFill>
                <a:effectLst/>
                <a:uLnTx/>
                <a:uFillTx/>
                <a:latin typeface="Arial-Rounded"/>
                <a:ea typeface="Arial-Rounded"/>
                <a:cs typeface="+mn-cs"/>
              </a:endParaRPr>
            </a:p>
          </p:txBody>
        </p:sp>
      </p:gr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126615" y="2589258"/>
            <a:ext cx="6096012" cy="6096012"/>
          </a:xfrm>
          <a:prstGeom prst="rect">
            <a:avLst/>
          </a:prstGeom>
        </p:spPr>
      </p:pic>
      <p:grpSp>
        <p:nvGrpSpPr>
          <p:cNvPr id="50" name="组合 49"/>
          <p:cNvGrpSpPr/>
          <p:nvPr/>
        </p:nvGrpSpPr>
        <p:grpSpPr>
          <a:xfrm>
            <a:off x="848933" y="5831865"/>
            <a:ext cx="844400" cy="539985"/>
            <a:chOff x="1281153" y="5632171"/>
            <a:chExt cx="1466266" cy="937662"/>
          </a:xfrm>
        </p:grpSpPr>
        <p:sp>
          <p:nvSpPr>
            <p:cNvPr id="52" name="云形 51"/>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53" name="云形 52"/>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pic>
        <p:nvPicPr>
          <p:cNvPr id="21" name="图片 4">
            <a:extLst>
              <a:ext uri="{FF2B5EF4-FFF2-40B4-BE49-F238E27FC236}">
                <a16:creationId xmlns:a16="http://schemas.microsoft.com/office/drawing/2014/main" id="{BC119725-2D69-43B7-A2E4-0593097AD4D6}"/>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a:ext>
            </a:extLst>
          </a:blip>
          <a:srcRect/>
          <a:stretch/>
        </p:blipFill>
        <p:spPr>
          <a:xfrm>
            <a:off x="708558" y="3525882"/>
            <a:ext cx="3672528" cy="1708312"/>
          </a:xfrm>
          <a:prstGeom prst="rect">
            <a:avLst/>
          </a:prstGeom>
        </p:spPr>
      </p:pic>
      <p:pic>
        <p:nvPicPr>
          <p:cNvPr id="31" name="图片 4">
            <a:extLst>
              <a:ext uri="{FF2B5EF4-FFF2-40B4-BE49-F238E27FC236}">
                <a16:creationId xmlns:a16="http://schemas.microsoft.com/office/drawing/2014/main" id="{099AD19E-41E0-422B-B855-415427C24511}"/>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a:ext>
            </a:extLst>
          </a:blip>
          <a:srcRect/>
          <a:stretch/>
        </p:blipFill>
        <p:spPr>
          <a:xfrm>
            <a:off x="8191757" y="3468362"/>
            <a:ext cx="3882638" cy="1806047"/>
          </a:xfrm>
          <a:prstGeom prst="rect">
            <a:avLst/>
          </a:prstGeom>
        </p:spPr>
      </p:pic>
      <p:pic>
        <p:nvPicPr>
          <p:cNvPr id="32" name="图片 4">
            <a:extLst>
              <a:ext uri="{FF2B5EF4-FFF2-40B4-BE49-F238E27FC236}">
                <a16:creationId xmlns:a16="http://schemas.microsoft.com/office/drawing/2014/main" id="{55EEFDF0-9322-4909-B75A-B2CEACD1260B}"/>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a:ext>
            </a:extLst>
          </a:blip>
          <a:srcRect/>
          <a:stretch/>
        </p:blipFill>
        <p:spPr>
          <a:xfrm>
            <a:off x="4374163" y="1169507"/>
            <a:ext cx="3672528" cy="1708312"/>
          </a:xfrm>
          <a:prstGeom prst="rect">
            <a:avLst/>
          </a:prstGeom>
        </p:spPr>
      </p:pic>
      <p:sp>
        <p:nvSpPr>
          <p:cNvPr id="35" name="TextBox 34">
            <a:extLst>
              <a:ext uri="{FF2B5EF4-FFF2-40B4-BE49-F238E27FC236}">
                <a16:creationId xmlns:a16="http://schemas.microsoft.com/office/drawing/2014/main" id="{79F5572C-74D3-494B-8B50-97B1BB8116A6}"/>
              </a:ext>
            </a:extLst>
          </p:cNvPr>
          <p:cNvSpPr txBox="1"/>
          <p:nvPr/>
        </p:nvSpPr>
        <p:spPr>
          <a:xfrm>
            <a:off x="1742774" y="4087650"/>
            <a:ext cx="141849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Tay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dò</a:t>
            </a:r>
            <a:endParaRPr kumimoji="0" lang="en-US" sz="3200" b="0" i="0" u="none" strike="noStrike" kern="1200" cap="none" spc="0" normalizeH="0" baseline="0" noProof="0" dirty="0">
              <a:ln>
                <a:noFill/>
              </a:ln>
              <a:solidFill>
                <a:prstClr val="black"/>
              </a:solidFill>
              <a:effectLst/>
              <a:uLnTx/>
              <a:uFillTx/>
              <a:latin typeface="Arial-Rounded"/>
              <a:ea typeface="Arial-Rounded"/>
              <a:cs typeface="+mn-cs"/>
            </a:endParaRPr>
          </a:p>
        </p:txBody>
      </p:sp>
      <p:sp>
        <p:nvSpPr>
          <p:cNvPr id="36" name="TextBox 35">
            <a:extLst>
              <a:ext uri="{FF2B5EF4-FFF2-40B4-BE49-F238E27FC236}">
                <a16:creationId xmlns:a16="http://schemas.microsoft.com/office/drawing/2014/main" id="{CF3E49A7-5534-4AC2-8332-638CB3F1E71B}"/>
              </a:ext>
            </a:extLst>
          </p:cNvPr>
          <p:cNvSpPr txBox="1"/>
          <p:nvPr/>
        </p:nvSpPr>
        <p:spPr>
          <a:xfrm>
            <a:off x="5318692" y="1783181"/>
            <a:ext cx="185810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Mắt</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dõi</a:t>
            </a:r>
            <a:endParaRPr kumimoji="0" lang="en-US" sz="3200" b="0" i="0" u="none" strike="noStrike" kern="1200" cap="none" spc="0" normalizeH="0" baseline="0" noProof="0" dirty="0">
              <a:ln>
                <a:noFill/>
              </a:ln>
              <a:solidFill>
                <a:prstClr val="black"/>
              </a:solidFill>
              <a:effectLst/>
              <a:uLnTx/>
              <a:uFillTx/>
              <a:latin typeface="Arial-Rounded"/>
              <a:ea typeface="Arial-Rounded"/>
              <a:cs typeface="+mn-cs"/>
            </a:endParaRPr>
          </a:p>
        </p:txBody>
      </p:sp>
      <p:sp>
        <p:nvSpPr>
          <p:cNvPr id="38" name="TextBox 37">
            <a:extLst>
              <a:ext uri="{FF2B5EF4-FFF2-40B4-BE49-F238E27FC236}">
                <a16:creationId xmlns:a16="http://schemas.microsoft.com/office/drawing/2014/main" id="{7340EE70-47EE-4BE8-8A17-0FF95C2518D1}"/>
              </a:ext>
            </a:extLst>
          </p:cNvPr>
          <p:cNvSpPr txBox="1"/>
          <p:nvPr/>
        </p:nvSpPr>
        <p:spPr>
          <a:xfrm>
            <a:off x="9154565" y="4078997"/>
            <a:ext cx="224502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Tai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nghe</a:t>
            </a:r>
            <a:endParaRPr kumimoji="0" lang="en-US" sz="3200" b="0" i="0" u="none" strike="noStrike" kern="1200" cap="none" spc="0" normalizeH="0" baseline="0" noProof="0" dirty="0">
              <a:ln>
                <a:noFill/>
              </a:ln>
              <a:solidFill>
                <a:prstClr val="black"/>
              </a:solidFill>
              <a:effectLst/>
              <a:uLnTx/>
              <a:uFillTx/>
              <a:latin typeface="Arial-Rounded"/>
              <a:ea typeface="Arial-Rounded"/>
              <a:cs typeface="+mn-cs"/>
            </a:endParaRPr>
          </a:p>
        </p:txBody>
      </p:sp>
      <p:pic>
        <p:nvPicPr>
          <p:cNvPr id="39" name="Picture 4" descr="Check out Arrow icon created by 4B Icons | Graphic design posters, Mini  drawings, Desktop wallpaper art">
            <a:extLst>
              <a:ext uri="{FF2B5EF4-FFF2-40B4-BE49-F238E27FC236}">
                <a16:creationId xmlns:a16="http://schemas.microsoft.com/office/drawing/2014/main" id="{9AD675D0-B28B-4B87-951B-43D72952F09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9450192">
            <a:off x="5943372" y="2394643"/>
            <a:ext cx="743405" cy="74340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Check out Arrow icon created by 4B Icons | Graphic design posters, Mini  drawings, Desktop wallpaper art">
            <a:extLst>
              <a:ext uri="{FF2B5EF4-FFF2-40B4-BE49-F238E27FC236}">
                <a16:creationId xmlns:a16="http://schemas.microsoft.com/office/drawing/2014/main" id="{D0282059-91E9-4847-BDB6-88481511F70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8526325" flipV="1">
            <a:off x="7914445" y="4012322"/>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Check out Arrow icon created by 4B Icons | Graphic design posters, Mini  drawings, Desktop wallpaper art">
            <a:extLst>
              <a:ext uri="{FF2B5EF4-FFF2-40B4-BE49-F238E27FC236}">
                <a16:creationId xmlns:a16="http://schemas.microsoft.com/office/drawing/2014/main" id="{60A49AA2-A86D-4D14-90D0-080F972023F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073675" flipH="1" flipV="1">
            <a:off x="3803912" y="3946204"/>
            <a:ext cx="867663" cy="867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9811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500"/>
                                        <p:tgtEl>
                                          <p:spTgt spid="2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par>
                                <p:cTn id="30" presetID="22" presetClass="entr" presetSubtype="8" fill="hold"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wipe(left)">
                                      <p:cBhvr>
                                        <p:cTn id="32" dur="500"/>
                                        <p:tgtEl>
                                          <p:spTgt spid="39"/>
                                        </p:tgtEl>
                                      </p:cBhvr>
                                    </p:animEffect>
                                  </p:childTnLst>
                                </p:cTn>
                              </p:par>
                              <p:par>
                                <p:cTn id="33" presetID="22" presetClass="entr" presetSubtype="8" fill="hold"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wipe(left)">
                                      <p:cBhvr>
                                        <p:cTn id="35" dur="500"/>
                                        <p:tgtEl>
                                          <p:spTgt spid="41"/>
                                        </p:tgtEl>
                                      </p:cBhvr>
                                    </p:animEffect>
                                  </p:childTnLst>
                                </p:cTn>
                              </p:par>
                              <p:par>
                                <p:cTn id="36" presetID="22" presetClass="entr" presetSubtype="8" fill="hold" nodeType="with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wipe(left)">
                                      <p:cBhvr>
                                        <p:cTn id="38"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a:extLst>
              <a:ext uri="{FF2B5EF4-FFF2-40B4-BE49-F238E27FC236}">
                <a16:creationId xmlns:a16="http://schemas.microsoft.com/office/drawing/2014/main" id="{43BE1341-6584-4645-A6D7-99C5FE5F08AD}"/>
              </a:ext>
            </a:extLst>
          </p:cNvPr>
          <p:cNvSpPr txBox="1"/>
          <p:nvPr/>
        </p:nvSpPr>
        <p:spPr>
          <a:xfrm>
            <a:off x="1590907" y="1155752"/>
            <a:ext cx="9429518" cy="3908762"/>
          </a:xfrm>
          <a:prstGeom prst="rect">
            <a:avLst/>
          </a:prstGeom>
          <a:noFill/>
        </p:spPr>
        <p:txBody>
          <a:bodyPr wrap="square" rtlCol="0">
            <a:spAutoFit/>
          </a:bodyPr>
          <a:lstStyle/>
          <a:p>
            <a:r>
              <a:rPr lang="en-US" sz="2400" dirty="0">
                <a:latin typeface="Arial-Rounded" panose="020B0500000000000000" pitchFamily="34" charset="0"/>
                <a:ea typeface="Arial-Rounded" panose="020B0500000000000000" pitchFamily="34" charset="0"/>
                <a:cs typeface="Arial-Rounded" panose="020B0500000000000000" pitchFamily="34" charset="0"/>
              </a:rPr>
              <a:t>       </a:t>
            </a:r>
            <a:br>
              <a:rPr lang="en-US" sz="2800" dirty="0">
                <a:latin typeface="Arial-Rounded" panose="020B0500000000000000" pitchFamily="34" charset="0"/>
                <a:ea typeface="Arial-Rounded" panose="020B0500000000000000" pitchFamily="34" charset="0"/>
                <a:cs typeface="Arial-Rounded" panose="020B0500000000000000" pitchFamily="34" charset="0"/>
              </a:rPr>
            </a:br>
            <a:r>
              <a:rPr lang="en-US" sz="2800" dirty="0">
                <a:latin typeface="HP001 4 hang 1 ô ly" panose="020B0603050302020204" pitchFamily="34" charset="0"/>
                <a:ea typeface="Arial-Rounded" panose="020B0500000000000000" pitchFamily="34" charset="0"/>
                <a:cs typeface="Arial-Rounded" panose="020B0500000000000000" pitchFamily="34" charset="0"/>
              </a:rPr>
              <a:t>        Công viên đẹp quá. Nam cứ mải mê xem hết chỗ này đến chỗ khác. Lúc ngoảnh lại thì không thấy bố và em đâu. Nam vừa chạy vừa gọi: Bố ơi! Bố ơi!”. Hoảng hốt, Nam suýt khóc. Chợt Nam nhìn thấy tấm biển “Lối ra cổng”. Nhớ lời bố dặn, Nam đi theo hướng tấm biển chỉ đường. “A, lá cờ kia rồi!”. Nam mừng rỡ khi thấy bố </a:t>
            </a:r>
            <a:r>
              <a:rPr lang="en-US" sz="2800" dirty="0" err="1">
                <a:latin typeface="HP001 4 hang 1 ô ly" panose="020B0603050302020204" pitchFamily="34" charset="0"/>
                <a:ea typeface="Arial-Rounded" panose="020B0500000000000000" pitchFamily="34" charset="0"/>
                <a:cs typeface="Arial-Rounded" panose="020B0500000000000000" pitchFamily="34" charset="0"/>
              </a:rPr>
              <a:t>và</a:t>
            </a:r>
            <a:r>
              <a:rPr lang="en-US" sz="2800" dirty="0">
                <a:latin typeface="HP001 4 hang 1 ô ly" panose="020B0603050302020204" pitchFamily="34" charset="0"/>
                <a:ea typeface="Arial-Rounded" panose="020B0500000000000000" pitchFamily="34" charset="0"/>
                <a:cs typeface="Arial-Rounded" panose="020B0500000000000000" pitchFamily="34" charset="0"/>
              </a:rPr>
              <a:t> </a:t>
            </a:r>
            <a:r>
              <a:rPr lang="en-US" sz="2800" dirty="0" err="1">
                <a:latin typeface="HP001 4 hang 1 ô ly" panose="020B0603050302020204" pitchFamily="34" charset="0"/>
                <a:ea typeface="Arial-Rounded" panose="020B0500000000000000" pitchFamily="34" charset="0"/>
                <a:cs typeface="Arial-Rounded" panose="020B0500000000000000" pitchFamily="34" charset="0"/>
              </a:rPr>
              <a:t>em</a:t>
            </a:r>
            <a:r>
              <a:rPr lang="en-US" sz="2800" dirty="0">
                <a:latin typeface="HP001 4 hang 1 ô ly" panose="020B0603050302020204" pitchFamily="34" charset="0"/>
                <a:ea typeface="Arial-Rounded" panose="020B0500000000000000" pitchFamily="34" charset="0"/>
                <a:cs typeface="Arial-Rounded" panose="020B0500000000000000" pitchFamily="34" charset="0"/>
              </a:rPr>
              <a:t> </a:t>
            </a:r>
            <a:r>
              <a:rPr lang="en-US" sz="2800" dirty="0" err="1">
                <a:latin typeface="HP001 4 hang 1 ô ly" panose="020B0603050302020204" pitchFamily="34" charset="0"/>
                <a:ea typeface="Arial-Rounded" panose="020B0500000000000000" pitchFamily="34" charset="0"/>
                <a:cs typeface="Arial-Rounded" panose="020B0500000000000000" pitchFamily="34" charset="0"/>
              </a:rPr>
              <a:t>đang</a:t>
            </a:r>
            <a:r>
              <a:rPr lang="en-US" sz="2800" dirty="0">
                <a:latin typeface="HP001 4 hang 1 ô ly" panose="020B0603050302020204" pitchFamily="34" charset="0"/>
                <a:ea typeface="Arial-Rounded" panose="020B0500000000000000" pitchFamily="34" charset="0"/>
                <a:cs typeface="Arial-Rounded" panose="020B0500000000000000" pitchFamily="34" charset="0"/>
              </a:rPr>
              <a:t> ở </a:t>
            </a:r>
            <a:r>
              <a:rPr lang="en-US" sz="2800" dirty="0" err="1">
                <a:latin typeface="HP001 4 hang 1 ô ly" panose="020B0603050302020204" pitchFamily="34" charset="0"/>
                <a:ea typeface="Arial-Rounded" panose="020B0500000000000000" pitchFamily="34" charset="0"/>
                <a:cs typeface="Arial-Rounded" panose="020B0500000000000000" pitchFamily="34" charset="0"/>
              </a:rPr>
              <a:t>đó</a:t>
            </a:r>
            <a:r>
              <a:rPr lang="en-US" sz="2800" dirty="0">
                <a:latin typeface="HP001 4 hang 1 ô ly" panose="020B0603050302020204" pitchFamily="34" charset="0"/>
                <a:ea typeface="Arial-Rounded" panose="020B0500000000000000" pitchFamily="34" charset="0"/>
                <a:cs typeface="Arial-Rounded" panose="020B0500000000000000" pitchFamily="34" charset="0"/>
              </a:rPr>
              <a:t>.</a:t>
            </a:r>
            <a:br>
              <a:rPr lang="en-US" sz="2800" dirty="0">
                <a:latin typeface="HP001 4 hang 1 ô ly" panose="020B0603050302020204" pitchFamily="34" charset="0"/>
                <a:ea typeface="Arial-Rounded" panose="020B0500000000000000" pitchFamily="34" charset="0"/>
                <a:cs typeface="Arial-Rounded" panose="020B0500000000000000" pitchFamily="34" charset="0"/>
              </a:rPr>
            </a:br>
            <a:endParaRPr lang="en-US" sz="2800" dirty="0">
              <a:latin typeface="HP001 4 hang 1 ô ly" panose="020B0603050302020204"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3673E2DA-C0D1-44B3-B70E-FF09A78BA7EA}"/>
              </a:ext>
            </a:extLst>
          </p:cNvPr>
          <p:cNvSpPr/>
          <p:nvPr/>
        </p:nvSpPr>
        <p:spPr>
          <a:xfrm>
            <a:off x="6877878" y="5854724"/>
            <a:ext cx="4575323" cy="400110"/>
          </a:xfrm>
          <a:prstGeom prst="rect">
            <a:avLst/>
          </a:prstGeom>
        </p:spPr>
        <p:txBody>
          <a:bodyPr wrap="square">
            <a:spAutoFit/>
          </a:bodyPr>
          <a:lstStyle/>
          <a:p>
            <a:r>
              <a:rPr lang="en-US" sz="2000" dirty="0">
                <a:latin typeface="Arial-Rounded" panose="020B0500000000000000" pitchFamily="34" charset="0"/>
                <a:ea typeface="Arial-Rounded" panose="020B0500000000000000" pitchFamily="34" charset="0"/>
                <a:cs typeface="Arial-Rounded" panose="020B0500000000000000" pitchFamily="34" charset="0"/>
              </a:rPr>
              <a:t>(</a:t>
            </a:r>
            <a:r>
              <a:rPr lang="en-US" sz="2000" i="1" dirty="0">
                <a:latin typeface="Arial-Rounded" panose="020B0500000000000000" pitchFamily="34" charset="0"/>
                <a:ea typeface="Arial-Rounded" panose="020B0500000000000000" pitchFamily="34" charset="0"/>
                <a:cs typeface="Arial-Rounded" panose="020B0500000000000000" pitchFamily="34" charset="0"/>
              </a:rPr>
              <a:t>Theo</a:t>
            </a:r>
            <a:r>
              <a:rPr lang="en-US" sz="2000" dirty="0">
                <a:latin typeface="Arial-Rounded" panose="020B0500000000000000" pitchFamily="34" charset="0"/>
                <a:ea typeface="Arial-Rounded" panose="020B0500000000000000" pitchFamily="34" charset="0"/>
                <a:cs typeface="Arial-Rounded" panose="020B0500000000000000" pitchFamily="34" charset="0"/>
              </a:rPr>
              <a:t> Phạm Thị Thúy – Tuấn Hiển)</a:t>
            </a:r>
            <a:endParaRPr lang="en-US" sz="2000" dirty="0"/>
          </a:p>
        </p:txBody>
      </p:sp>
      <p:sp>
        <p:nvSpPr>
          <p:cNvPr id="4" name="Rectangle 3">
            <a:extLst>
              <a:ext uri="{FF2B5EF4-FFF2-40B4-BE49-F238E27FC236}">
                <a16:creationId xmlns:a16="http://schemas.microsoft.com/office/drawing/2014/main" id="{6C82C84A-5854-4F09-A69C-1ED4EDBE8861}"/>
              </a:ext>
            </a:extLst>
          </p:cNvPr>
          <p:cNvSpPr/>
          <p:nvPr/>
        </p:nvSpPr>
        <p:spPr>
          <a:xfrm>
            <a:off x="3689732" y="546990"/>
            <a:ext cx="4812536" cy="646331"/>
          </a:xfrm>
          <a:prstGeom prst="rect">
            <a:avLst/>
          </a:prstGeom>
        </p:spPr>
        <p:txBody>
          <a:bodyPr wrap="none">
            <a:spAutoFit/>
          </a:bodyPr>
          <a:lstStyle/>
          <a:p>
            <a:pPr algn="ctr"/>
            <a:r>
              <a:rPr lang="en-US" sz="3600" b="1" dirty="0">
                <a:solidFill>
                  <a:srgbClr val="CC66FF"/>
                </a:solidFill>
                <a:latin typeface="HP001 4 hang 1 ô ly" panose="020B0603050302020204" pitchFamily="34" charset="0"/>
                <a:ea typeface="Arial-Rounded" panose="020B0500000000000000" pitchFamily="34" charset="0"/>
                <a:cs typeface="Arial-Rounded" panose="020B0500000000000000" pitchFamily="34" charset="0"/>
              </a:rPr>
              <a:t>Nếu không may bị lạc</a:t>
            </a:r>
          </a:p>
        </p:txBody>
      </p:sp>
      <p:sp>
        <p:nvSpPr>
          <p:cNvPr id="5" name="Cloud 4">
            <a:extLst>
              <a:ext uri="{FF2B5EF4-FFF2-40B4-BE49-F238E27FC236}">
                <a16:creationId xmlns:a16="http://schemas.microsoft.com/office/drawing/2014/main" id="{2382D9A6-9D38-4D2F-B0E4-BD37D461ACD5}"/>
              </a:ext>
            </a:extLst>
          </p:cNvPr>
          <p:cNvSpPr/>
          <p:nvPr/>
        </p:nvSpPr>
        <p:spPr>
          <a:xfrm>
            <a:off x="1742138" y="5854725"/>
            <a:ext cx="4009305" cy="400111"/>
          </a:xfrm>
          <a:prstGeom prst="cloud">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Arial-Rounded" pitchFamily="34" charset="0"/>
                <a:ea typeface="Arial-Rounded" pitchFamily="34" charset="0"/>
                <a:cs typeface="Arial-Rounded" pitchFamily="34" charset="0"/>
              </a:rPr>
              <a:t>Đọc mẫu</a:t>
            </a:r>
          </a:p>
        </p:txBody>
      </p:sp>
      <p:pic>
        <p:nvPicPr>
          <p:cNvPr id="6" name="[hanhtrangso.nxbgd.vn] Đọc_ Nếu không may bị lạc_HTS">
            <a:hlinkClick r:id="" action="ppaction://media"/>
            <a:extLst>
              <a:ext uri="{FF2B5EF4-FFF2-40B4-BE49-F238E27FC236}">
                <a16:creationId xmlns:a16="http://schemas.microsoft.com/office/drawing/2014/main" id="{D14DC3E6-8761-4A20-9D87-137D460551E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71346" y="6090424"/>
            <a:ext cx="609600" cy="609600"/>
          </a:xfrm>
          <a:prstGeom prst="rect">
            <a:avLst/>
          </a:prstGeom>
        </p:spPr>
      </p:pic>
    </p:spTree>
    <p:extLst>
      <p:ext uri="{BB962C8B-B14F-4D97-AF65-F5344CB8AC3E}">
        <p14:creationId xmlns:p14="http://schemas.microsoft.com/office/powerpoint/2010/main" val="18179213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06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a:extLst>
              <a:ext uri="{FF2B5EF4-FFF2-40B4-BE49-F238E27FC236}">
                <a16:creationId xmlns:a16="http://schemas.microsoft.com/office/drawing/2014/main" id="{43BE1341-6584-4645-A6D7-99C5FE5F08AD}"/>
              </a:ext>
            </a:extLst>
          </p:cNvPr>
          <p:cNvSpPr txBox="1"/>
          <p:nvPr/>
        </p:nvSpPr>
        <p:spPr>
          <a:xfrm>
            <a:off x="1590907" y="1155752"/>
            <a:ext cx="9010186" cy="4832092"/>
          </a:xfrm>
          <a:prstGeom prst="rect">
            <a:avLst/>
          </a:prstGeom>
          <a:noFill/>
        </p:spPr>
        <p:txBody>
          <a:bodyPr wrap="square" rtlCol="0">
            <a:spAutoFit/>
          </a:bodyPr>
          <a:lstStyle/>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a:latin typeface="Arial-Rounded" panose="020B0500000000000000" pitchFamily="34" charset="0"/>
                <a:ea typeface="Arial-Rounded" panose="020B0500000000000000" pitchFamily="34" charset="0"/>
                <a:cs typeface="Arial-Rounded" panose="020B0500000000000000" pitchFamily="34" charset="0"/>
              </a:rPr>
              <a:t>Sáng chủ nhật, bố cho Nam và em đi công viên. Công viên đông như hội . Khi vào cổng, bố dặn: “Các con cẩn thận kéo bị lạc, Nếu không may bị lạc, các con nhớ đi ra cổng này. Nhìn kìa, trên cổng có lá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cờ</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rất</a:t>
            </a:r>
            <a:r>
              <a:rPr lang="en-US" sz="2800" dirty="0">
                <a:latin typeface="Arial-Rounded" panose="020B0500000000000000" pitchFamily="34" charset="0"/>
                <a:ea typeface="Arial-Rounded" panose="020B0500000000000000" pitchFamily="34" charset="0"/>
                <a:cs typeface="Arial-Rounded" panose="020B0500000000000000" pitchFamily="34" charset="0"/>
              </a:rPr>
              <a:t> to”. </a:t>
            </a:r>
            <a:br>
              <a:rPr lang="en-US" sz="2800" dirty="0">
                <a:latin typeface="Arial-Rounded" panose="020B0500000000000000" pitchFamily="34" charset="0"/>
                <a:ea typeface="Arial-Rounded" panose="020B0500000000000000" pitchFamily="34" charset="0"/>
                <a:cs typeface="Arial-Rounded" panose="020B0500000000000000" pitchFamily="34" charset="0"/>
              </a:rPr>
            </a:br>
            <a:r>
              <a:rPr lang="en-US" sz="2800" dirty="0">
                <a:latin typeface="Arial-Rounded" panose="020B0500000000000000" pitchFamily="34" charset="0"/>
                <a:ea typeface="Arial-Rounded" panose="020B0500000000000000" pitchFamily="34" charset="0"/>
                <a:cs typeface="Arial-Rounded" panose="020B0500000000000000" pitchFamily="34" charset="0"/>
              </a:rPr>
              <a:t>        Công viên đẹp quá. Nam cứ mải mê xem hết chỗ này đến chỗ khác. Lúc ngoảnh lại thì không thấy bố và em đâu. Nam vừa chạy vừa gọi: Bố ơi! Bố ơi!”. Hoảng hốt, Nam suýt khóc. Chợt Nam nhìn thấy tấm biển “Lối ra cổng”. Nhớ lời bố dặn, Nam đi theo hướng tấm biển chỉ đường. “A, lá cờ kia rồi!”. Nam mừng rỡ khi thấy bố và em đang ở đó.</a:t>
            </a:r>
            <a:br>
              <a:rPr lang="en-US" sz="2800" dirty="0">
                <a:latin typeface="Arial-Rounded" panose="020B0500000000000000" pitchFamily="34" charset="0"/>
                <a:ea typeface="Arial-Rounded" panose="020B0500000000000000" pitchFamily="34" charset="0"/>
                <a:cs typeface="Arial-Rounded" panose="020B0500000000000000" pitchFamily="34" charset="0"/>
              </a:rPr>
            </a:b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3673E2DA-C0D1-44B3-B70E-FF09A78BA7EA}"/>
              </a:ext>
            </a:extLst>
          </p:cNvPr>
          <p:cNvSpPr/>
          <p:nvPr/>
        </p:nvSpPr>
        <p:spPr>
          <a:xfrm>
            <a:off x="6639338" y="5910900"/>
            <a:ext cx="4787358" cy="400110"/>
          </a:xfrm>
          <a:prstGeom prst="rect">
            <a:avLst/>
          </a:prstGeom>
        </p:spPr>
        <p:txBody>
          <a:bodyPr wrap="square">
            <a:spAutoFit/>
          </a:bodyPr>
          <a:lstStyle/>
          <a:p>
            <a:r>
              <a:rPr lang="en-US" sz="2000" dirty="0">
                <a:latin typeface="Arial-Rounded" panose="020B0500000000000000" pitchFamily="34" charset="0"/>
                <a:ea typeface="Arial-Rounded" panose="020B0500000000000000" pitchFamily="34" charset="0"/>
                <a:cs typeface="Arial-Rounded" panose="020B0500000000000000" pitchFamily="34" charset="0"/>
              </a:rPr>
              <a:t>(</a:t>
            </a:r>
            <a:r>
              <a:rPr lang="en-US" sz="2000" i="1" dirty="0">
                <a:latin typeface="Arial-Rounded" panose="020B0500000000000000" pitchFamily="34" charset="0"/>
                <a:ea typeface="Arial-Rounded" panose="020B0500000000000000" pitchFamily="34" charset="0"/>
                <a:cs typeface="Arial-Rounded" panose="020B0500000000000000" pitchFamily="34" charset="0"/>
              </a:rPr>
              <a:t>Theo</a:t>
            </a:r>
            <a:r>
              <a:rPr lang="en-US" sz="2000" dirty="0">
                <a:latin typeface="Arial-Rounded" panose="020B0500000000000000" pitchFamily="34" charset="0"/>
                <a:ea typeface="Arial-Rounded" panose="020B0500000000000000" pitchFamily="34" charset="0"/>
                <a:cs typeface="Arial-Rounded" panose="020B0500000000000000" pitchFamily="34" charset="0"/>
              </a:rPr>
              <a:t> Phạm Thị Thúy – Tuấn Hiển)</a:t>
            </a:r>
            <a:endParaRPr lang="en-US" sz="2000" dirty="0"/>
          </a:p>
        </p:txBody>
      </p:sp>
      <p:sp>
        <p:nvSpPr>
          <p:cNvPr id="4" name="Rectangle 3">
            <a:extLst>
              <a:ext uri="{FF2B5EF4-FFF2-40B4-BE49-F238E27FC236}">
                <a16:creationId xmlns:a16="http://schemas.microsoft.com/office/drawing/2014/main" id="{6C82C84A-5854-4F09-A69C-1ED4EDBE8861}"/>
              </a:ext>
            </a:extLst>
          </p:cNvPr>
          <p:cNvSpPr/>
          <p:nvPr/>
        </p:nvSpPr>
        <p:spPr>
          <a:xfrm>
            <a:off x="3907741" y="546990"/>
            <a:ext cx="4376518" cy="646331"/>
          </a:xfrm>
          <a:prstGeom prst="rect">
            <a:avLst/>
          </a:prstGeom>
        </p:spPr>
        <p:txBody>
          <a:bodyPr wrap="none">
            <a:spAutoFit/>
          </a:bodyPr>
          <a:lstStyle/>
          <a:p>
            <a:pPr algn="ctr"/>
            <a:r>
              <a:rPr lang="en-US" sz="3600" b="1" dirty="0">
                <a:solidFill>
                  <a:srgbClr val="CC66FF"/>
                </a:solidFill>
                <a:latin typeface="Arial-Rounded" panose="020B0500000000000000" pitchFamily="34" charset="0"/>
                <a:ea typeface="Arial-Rounded" panose="020B0500000000000000" pitchFamily="34" charset="0"/>
                <a:cs typeface="Arial-Rounded" panose="020B0500000000000000" pitchFamily="34" charset="0"/>
              </a:rPr>
              <a:t>Nếu không may bị lạc</a:t>
            </a:r>
          </a:p>
        </p:txBody>
      </p:sp>
      <p:sp>
        <p:nvSpPr>
          <p:cNvPr id="6" name="Rectangle: Rounded Corners 5">
            <a:extLst>
              <a:ext uri="{FF2B5EF4-FFF2-40B4-BE49-F238E27FC236}">
                <a16:creationId xmlns:a16="http://schemas.microsoft.com/office/drawing/2014/main" id="{A0B13C3A-5EA0-44B1-9E60-4715C15FA873}"/>
              </a:ext>
            </a:extLst>
          </p:cNvPr>
          <p:cNvSpPr/>
          <p:nvPr/>
        </p:nvSpPr>
        <p:spPr>
          <a:xfrm>
            <a:off x="1712278" y="5978101"/>
            <a:ext cx="4144537" cy="60876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Tìm</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vần</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oanh</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endPar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id="{9B9F77F0-087D-4ECA-B767-F83F19BFC77D}"/>
              </a:ext>
            </a:extLst>
          </p:cNvPr>
          <p:cNvSpPr txBox="1"/>
          <p:nvPr/>
        </p:nvSpPr>
        <p:spPr>
          <a:xfrm>
            <a:off x="5739618" y="3240754"/>
            <a:ext cx="1178016" cy="523220"/>
          </a:xfrm>
          <a:prstGeom prst="rect">
            <a:avLst/>
          </a:prstGeom>
          <a:noFill/>
        </p:spPr>
        <p:txBody>
          <a:bodyPr wrap="square" rtlCol="0">
            <a:spAutoFit/>
          </a:bodyPr>
          <a:lstStyle/>
          <a:p>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oanh</a:t>
            </a:r>
            <a:endPar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5498753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4051" y="128954"/>
            <a:ext cx="11073639" cy="5831737"/>
          </a:xfrm>
          <a:prstGeom prst="rect">
            <a:avLst/>
          </a:prstGeom>
        </p:spPr>
      </p:pic>
      <p:grpSp>
        <p:nvGrpSpPr>
          <p:cNvPr id="23" name="组合 22"/>
          <p:cNvGrpSpPr/>
          <p:nvPr/>
        </p:nvGrpSpPr>
        <p:grpSpPr>
          <a:xfrm>
            <a:off x="10491844" y="5660115"/>
            <a:ext cx="1430728" cy="914936"/>
            <a:chOff x="392658" y="3679279"/>
            <a:chExt cx="1466266" cy="937662"/>
          </a:xfrm>
        </p:grpSpPr>
        <p:grpSp>
          <p:nvGrpSpPr>
            <p:cNvPr id="24" name="组合 23"/>
            <p:cNvGrpSpPr/>
            <p:nvPr/>
          </p:nvGrpSpPr>
          <p:grpSpPr>
            <a:xfrm>
              <a:off x="392658" y="3679279"/>
              <a:ext cx="1466266" cy="937662"/>
              <a:chOff x="1281153" y="5632171"/>
              <a:chExt cx="1466266" cy="937662"/>
            </a:xfrm>
          </p:grpSpPr>
          <p:sp>
            <p:nvSpPr>
              <p:cNvPr id="26" name="云形 25"/>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27" name="云形 26"/>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180129">
              <a:off x="717070" y="4035686"/>
              <a:ext cx="810723" cy="274088"/>
            </a:xfrm>
            <a:prstGeom prst="rect">
              <a:avLst/>
            </a:prstGeom>
          </p:spPr>
        </p:pic>
      </p:grpSp>
      <p:grpSp>
        <p:nvGrpSpPr>
          <p:cNvPr id="28" name="组合 27"/>
          <p:cNvGrpSpPr/>
          <p:nvPr/>
        </p:nvGrpSpPr>
        <p:grpSpPr>
          <a:xfrm>
            <a:off x="752034" y="306863"/>
            <a:ext cx="1144670" cy="732005"/>
            <a:chOff x="1281153" y="5632171"/>
            <a:chExt cx="1466266" cy="937662"/>
          </a:xfrm>
        </p:grpSpPr>
        <p:sp>
          <p:nvSpPr>
            <p:cNvPr id="29" name="云形 28"/>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srgbClr val="00B9F1"/>
                </a:solidFill>
                <a:effectLst/>
                <a:uLnTx/>
                <a:uFillTx/>
                <a:latin typeface="Arial-Rounded"/>
                <a:ea typeface="Arial-Rounded"/>
                <a:cs typeface="+mn-cs"/>
              </a:endParaRPr>
            </a:p>
          </p:txBody>
        </p:sp>
        <p:sp>
          <p:nvSpPr>
            <p:cNvPr id="30" name="云形 29"/>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srgbClr val="00B9F1"/>
                </a:solidFill>
                <a:effectLst/>
                <a:uLnTx/>
                <a:uFillTx/>
                <a:latin typeface="Arial-Rounded"/>
                <a:ea typeface="Arial-Rounded"/>
                <a:cs typeface="+mn-cs"/>
              </a:endParaRPr>
            </a:p>
          </p:txBody>
        </p:sp>
      </p:grpSp>
      <p:grpSp>
        <p:nvGrpSpPr>
          <p:cNvPr id="50" name="组合 49"/>
          <p:cNvGrpSpPr/>
          <p:nvPr/>
        </p:nvGrpSpPr>
        <p:grpSpPr>
          <a:xfrm>
            <a:off x="848933" y="5831865"/>
            <a:ext cx="844400" cy="539985"/>
            <a:chOff x="1281153" y="5632171"/>
            <a:chExt cx="1466266" cy="937662"/>
          </a:xfrm>
        </p:grpSpPr>
        <p:sp>
          <p:nvSpPr>
            <p:cNvPr id="52" name="云形 51"/>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53" name="云形 52"/>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sp>
        <p:nvSpPr>
          <p:cNvPr id="33" name="Rectangle 32">
            <a:extLst>
              <a:ext uri="{FF2B5EF4-FFF2-40B4-BE49-F238E27FC236}">
                <a16:creationId xmlns:a16="http://schemas.microsoft.com/office/drawing/2014/main" id="{167E8781-E28E-450C-B814-D45E7B97E5DA}"/>
              </a:ext>
            </a:extLst>
          </p:cNvPr>
          <p:cNvSpPr/>
          <p:nvPr/>
        </p:nvSpPr>
        <p:spPr>
          <a:xfrm>
            <a:off x="3781103" y="1910760"/>
            <a:ext cx="4629794"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dirty="0" err="1">
                <a:ln w="9525">
                  <a:solidFill>
                    <a:srgbClr val="7030A0"/>
                  </a:solidFill>
                  <a:prstDash val="solid"/>
                </a:ln>
                <a:solidFill>
                  <a:srgbClr val="5B9BD5"/>
                </a:solidFill>
                <a:effectLst>
                  <a:outerShdw blurRad="12700" dist="38100" dir="2700000" algn="tl" rotWithShape="0">
                    <a:srgbClr val="5B9BD5">
                      <a:lumMod val="60000"/>
                      <a:lumOff val="40000"/>
                    </a:srgbClr>
                  </a:outerShdw>
                </a:effectLst>
                <a:uLnTx/>
                <a:uFillTx/>
                <a:latin typeface="Arial-Rounded"/>
                <a:ea typeface="杨任东竹石体-Semibold"/>
                <a:cs typeface="Calibri" panose="020F0502020204030204" pitchFamily="34" charset="0"/>
                <a:sym typeface="Arial"/>
              </a:rPr>
              <a:t>Luyện</a:t>
            </a:r>
            <a:r>
              <a:rPr kumimoji="0" lang="en-US" sz="4800" b="1" i="0" u="none" strike="noStrike" kern="0" cap="none" spc="0" normalizeH="0" baseline="0" noProof="0" dirty="0">
                <a:ln w="9525">
                  <a:solidFill>
                    <a:srgbClr val="7030A0"/>
                  </a:solidFill>
                  <a:prstDash val="solid"/>
                </a:ln>
                <a:solidFill>
                  <a:srgbClr val="5B9BD5"/>
                </a:solidFill>
                <a:effectLst>
                  <a:outerShdw blurRad="12700" dist="38100" dir="2700000" algn="tl" rotWithShape="0">
                    <a:srgbClr val="5B9BD5">
                      <a:lumMod val="60000"/>
                      <a:lumOff val="40000"/>
                    </a:srgbClr>
                  </a:outerShdw>
                </a:effectLst>
                <a:uLnTx/>
                <a:uFillTx/>
                <a:latin typeface="Arial-Rounded"/>
                <a:ea typeface="杨任东竹石体-Semibold"/>
                <a:cs typeface="Calibri" panose="020F0502020204030204" pitchFamily="34" charset="0"/>
                <a:sym typeface="Arial"/>
              </a:rPr>
              <a:t> </a:t>
            </a:r>
            <a:r>
              <a:rPr kumimoji="0" lang="en-US" sz="4800" b="1" i="0" u="none" strike="noStrike" kern="0" cap="none" spc="0" normalizeH="0" baseline="0" noProof="0" dirty="0" err="1">
                <a:ln w="9525">
                  <a:solidFill>
                    <a:srgbClr val="7030A0"/>
                  </a:solidFill>
                  <a:prstDash val="solid"/>
                </a:ln>
                <a:solidFill>
                  <a:srgbClr val="5B9BD5"/>
                </a:solidFill>
                <a:effectLst>
                  <a:outerShdw blurRad="12700" dist="38100" dir="2700000" algn="tl" rotWithShape="0">
                    <a:srgbClr val="5B9BD5">
                      <a:lumMod val="60000"/>
                      <a:lumOff val="40000"/>
                    </a:srgbClr>
                  </a:outerShdw>
                </a:effectLst>
                <a:uLnTx/>
                <a:uFillTx/>
                <a:latin typeface="Arial-Rounded"/>
                <a:ea typeface="杨任东竹石体-Semibold"/>
                <a:cs typeface="Calibri" panose="020F0502020204030204" pitchFamily="34" charset="0"/>
                <a:sym typeface="Arial"/>
              </a:rPr>
              <a:t>đọc</a:t>
            </a:r>
            <a:r>
              <a:rPr kumimoji="0" lang="en-US" sz="4800" b="1" i="0" u="none" strike="noStrike" kern="0" cap="none" spc="0" normalizeH="0" baseline="0" noProof="0" dirty="0">
                <a:ln w="9525">
                  <a:solidFill>
                    <a:srgbClr val="7030A0"/>
                  </a:solidFill>
                  <a:prstDash val="solid"/>
                </a:ln>
                <a:solidFill>
                  <a:srgbClr val="5B9BD5"/>
                </a:solidFill>
                <a:effectLst>
                  <a:outerShdw blurRad="12700" dist="38100" dir="2700000" algn="tl" rotWithShape="0">
                    <a:srgbClr val="5B9BD5">
                      <a:lumMod val="60000"/>
                      <a:lumOff val="40000"/>
                    </a:srgbClr>
                  </a:outerShdw>
                </a:effectLst>
                <a:uLnTx/>
                <a:uFillTx/>
                <a:latin typeface="Arial-Rounded"/>
                <a:ea typeface="杨任东竹石体-Semibold"/>
                <a:cs typeface="Calibri" panose="020F0502020204030204" pitchFamily="34" charset="0"/>
                <a:sym typeface="Arial"/>
              </a:rPr>
              <a:t> </a:t>
            </a:r>
            <a:r>
              <a:rPr kumimoji="0" lang="en-US" sz="4800" b="1" i="0" u="none" strike="noStrike" kern="0" cap="none" spc="0" normalizeH="0" baseline="0" noProof="0" dirty="0" err="1">
                <a:ln w="9525">
                  <a:solidFill>
                    <a:srgbClr val="7030A0"/>
                  </a:solidFill>
                  <a:prstDash val="solid"/>
                </a:ln>
                <a:solidFill>
                  <a:srgbClr val="5B9BD5"/>
                </a:solidFill>
                <a:effectLst>
                  <a:outerShdw blurRad="12700" dist="38100" dir="2700000" algn="tl" rotWithShape="0">
                    <a:srgbClr val="5B9BD5">
                      <a:lumMod val="60000"/>
                      <a:lumOff val="40000"/>
                    </a:srgbClr>
                  </a:outerShdw>
                </a:effectLst>
                <a:uLnTx/>
                <a:uFillTx/>
                <a:latin typeface="Arial-Rounded"/>
                <a:ea typeface="杨任东竹石体-Semibold"/>
                <a:cs typeface="Calibri" panose="020F0502020204030204" pitchFamily="34" charset="0"/>
                <a:sym typeface="Arial"/>
              </a:rPr>
              <a:t>từ</a:t>
            </a:r>
            <a:r>
              <a:rPr kumimoji="0" lang="en-US" sz="4800" b="1" i="0" u="none" strike="noStrike" kern="0" cap="none" spc="0" normalizeH="0" baseline="0" noProof="0" dirty="0">
                <a:ln w="9525">
                  <a:solidFill>
                    <a:srgbClr val="7030A0"/>
                  </a:solidFill>
                  <a:prstDash val="solid"/>
                </a:ln>
                <a:solidFill>
                  <a:srgbClr val="5B9BD5"/>
                </a:solidFill>
                <a:effectLst>
                  <a:outerShdw blurRad="12700" dist="38100" dir="2700000" algn="tl" rotWithShape="0">
                    <a:srgbClr val="5B9BD5">
                      <a:lumMod val="60000"/>
                      <a:lumOff val="40000"/>
                    </a:srgbClr>
                  </a:outerShdw>
                </a:effectLst>
                <a:uLnTx/>
                <a:uFillTx/>
                <a:latin typeface="Arial-Rounded"/>
                <a:ea typeface="杨任东竹石体-Semibold"/>
                <a:cs typeface="Calibri" panose="020F0502020204030204" pitchFamily="34" charset="0"/>
                <a:sym typeface="Arial"/>
              </a:rPr>
              <a:t> </a:t>
            </a:r>
            <a:r>
              <a:rPr kumimoji="0" lang="en-US" sz="4800" b="1" i="0" u="none" strike="noStrike" kern="0" cap="none" spc="0" normalizeH="0" baseline="0" noProof="0" dirty="0" err="1">
                <a:ln w="9525">
                  <a:solidFill>
                    <a:srgbClr val="7030A0"/>
                  </a:solidFill>
                  <a:prstDash val="solid"/>
                </a:ln>
                <a:solidFill>
                  <a:srgbClr val="5B9BD5"/>
                </a:solidFill>
                <a:effectLst>
                  <a:outerShdw blurRad="12700" dist="38100" dir="2700000" algn="tl" rotWithShape="0">
                    <a:srgbClr val="5B9BD5">
                      <a:lumMod val="60000"/>
                      <a:lumOff val="40000"/>
                    </a:srgbClr>
                  </a:outerShdw>
                </a:effectLst>
                <a:uLnTx/>
                <a:uFillTx/>
                <a:latin typeface="Arial-Rounded"/>
                <a:ea typeface="杨任东竹石体-Semibold"/>
                <a:cs typeface="Calibri" panose="020F0502020204030204" pitchFamily="34" charset="0"/>
                <a:sym typeface="Arial"/>
              </a:rPr>
              <a:t>khó</a:t>
            </a:r>
            <a:endParaRPr kumimoji="0" lang="en-US" sz="4800" b="1" i="0" u="none" strike="noStrike" kern="0" cap="none" spc="0" normalizeH="0" baseline="0" noProof="0" dirty="0">
              <a:ln w="9525">
                <a:solidFill>
                  <a:srgbClr val="7030A0"/>
                </a:solidFill>
                <a:prstDash val="solid"/>
              </a:ln>
              <a:solidFill>
                <a:srgbClr val="5B9BD5"/>
              </a:solidFill>
              <a:effectLst>
                <a:outerShdw blurRad="12700" dist="38100" dir="2700000" algn="tl" rotWithShape="0">
                  <a:srgbClr val="5B9BD5">
                    <a:lumMod val="60000"/>
                    <a:lumOff val="40000"/>
                  </a:srgbClr>
                </a:outerShdw>
              </a:effectLst>
              <a:uLnTx/>
              <a:uFillTx/>
              <a:latin typeface="Arial-Rounded"/>
              <a:ea typeface="杨任东竹石体-Semibold"/>
              <a:cs typeface="Calibri" panose="020F0502020204030204" pitchFamily="34" charset="0"/>
              <a:sym typeface="Arial"/>
            </a:endParaRPr>
          </a:p>
        </p:txBody>
      </p:sp>
      <p:sp>
        <p:nvSpPr>
          <p:cNvPr id="34" name="TextBox 33">
            <a:extLst>
              <a:ext uri="{FF2B5EF4-FFF2-40B4-BE49-F238E27FC236}">
                <a16:creationId xmlns:a16="http://schemas.microsoft.com/office/drawing/2014/main" id="{772FA8ED-355C-4E8B-99C4-1DBEBAACADF8}"/>
              </a:ext>
            </a:extLst>
          </p:cNvPr>
          <p:cNvSpPr txBox="1"/>
          <p:nvPr/>
        </p:nvSpPr>
        <p:spPr>
          <a:xfrm>
            <a:off x="4684352" y="2741757"/>
            <a:ext cx="3403393" cy="2589491"/>
          </a:xfrm>
          <a:prstGeom prst="rect">
            <a:avLst/>
          </a:prstGeom>
          <a:noFill/>
        </p:spPr>
        <p:txBody>
          <a:bodyPr wrap="square">
            <a:spAutoFit/>
          </a:bodyPr>
          <a:lstStyle/>
          <a:p>
            <a:pPr marL="457200" marR="0" lvl="0" indent="-457200" algn="l" defTabSz="9144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lang="en-US" sz="2800" dirty="0" err="1">
                <a:solidFill>
                  <a:prstClr val="black"/>
                </a:solidFill>
                <a:latin typeface="Arial-Rounded"/>
                <a:ea typeface="Arial-Rounded"/>
                <a:cs typeface="Arial-Rounded" pitchFamily="34" charset="0"/>
              </a:rPr>
              <a:t>Đông</a:t>
            </a:r>
            <a:r>
              <a:rPr lang="en-US" sz="2800" dirty="0">
                <a:solidFill>
                  <a:prstClr val="black"/>
                </a:solidFill>
                <a:latin typeface="Arial-Rounded"/>
                <a:ea typeface="Arial-Rounded"/>
                <a:cs typeface="Arial-Rounded" pitchFamily="34" charset="0"/>
              </a:rPr>
              <a:t> </a:t>
            </a:r>
            <a:r>
              <a:rPr lang="en-US" sz="2800" dirty="0" err="1">
                <a:solidFill>
                  <a:prstClr val="black"/>
                </a:solidFill>
                <a:latin typeface="Arial-Rounded"/>
                <a:ea typeface="Arial-Rounded"/>
                <a:cs typeface="Arial-Rounded" pitchFamily="34" charset="0"/>
              </a:rPr>
              <a:t>như</a:t>
            </a:r>
            <a:r>
              <a:rPr lang="en-US" sz="2800" dirty="0">
                <a:solidFill>
                  <a:prstClr val="black"/>
                </a:solidFill>
                <a:latin typeface="Arial-Rounded"/>
                <a:ea typeface="Arial-Rounded"/>
                <a:cs typeface="Arial-Rounded" pitchFamily="34" charset="0"/>
              </a:rPr>
              <a:t> </a:t>
            </a:r>
            <a:r>
              <a:rPr lang="en-US" sz="2800" dirty="0" err="1">
                <a:solidFill>
                  <a:prstClr val="black"/>
                </a:solidFill>
                <a:latin typeface="Arial-Rounded"/>
                <a:ea typeface="Arial-Rounded"/>
                <a:cs typeface="Arial-Rounded" pitchFamily="34" charset="0"/>
              </a:rPr>
              <a:t>hội</a:t>
            </a:r>
            <a:endParaRPr kumimoji="0" lang="en-US" sz="2800" b="0" i="0" u="none" strike="noStrike" kern="1200" cap="none" spc="0" normalizeH="0" baseline="0" noProof="0" dirty="0">
              <a:ln>
                <a:noFill/>
              </a:ln>
              <a:solidFill>
                <a:prstClr val="black"/>
              </a:solidFill>
              <a:effectLst/>
              <a:uLnTx/>
              <a:uFillTx/>
              <a:latin typeface="Arial-Rounded"/>
              <a:ea typeface="Arial-Rounded"/>
              <a:cs typeface="Arial-Rounded" pitchFamily="34" charset="0"/>
            </a:endParaRPr>
          </a:p>
          <a:p>
            <a:pPr marL="457200" marR="0" lvl="0" indent="-457200" algn="l" defTabSz="9144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en-US" sz="2800" b="0" i="0" u="none" strike="noStrike" kern="1200" cap="none" spc="0" normalizeH="0" baseline="0" noProof="0" dirty="0" err="1">
                <a:ln>
                  <a:noFill/>
                </a:ln>
                <a:solidFill>
                  <a:prstClr val="black"/>
                </a:solidFill>
                <a:effectLst/>
                <a:uLnTx/>
                <a:uFillTx/>
                <a:latin typeface="Arial-Rounded"/>
                <a:ea typeface="Arial-Rounded"/>
                <a:cs typeface="Arial-Rounded" pitchFamily="34" charset="0"/>
              </a:rPr>
              <a:t>Mải</a:t>
            </a:r>
            <a:r>
              <a:rPr kumimoji="0" lang="en-US" sz="2800" b="0" i="0" u="none" strike="noStrike" kern="1200" cap="none" spc="0" normalizeH="0" baseline="0" noProof="0" dirty="0">
                <a:ln>
                  <a:noFill/>
                </a:ln>
                <a:solidFill>
                  <a:prstClr val="black"/>
                </a:solidFill>
                <a:effectLst/>
                <a:uLnTx/>
                <a:uFillTx/>
                <a:latin typeface="Arial-Rounded"/>
                <a:ea typeface="Arial-Rounded"/>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Arial-Rounded" pitchFamily="34" charset="0"/>
              </a:rPr>
              <a:t>mê</a:t>
            </a:r>
            <a:endParaRPr kumimoji="0" lang="en-US" sz="2800" b="0" i="0" u="none" strike="noStrike" kern="1200" cap="none" spc="0" normalizeH="0" baseline="0" noProof="0" dirty="0">
              <a:ln>
                <a:noFill/>
              </a:ln>
              <a:solidFill>
                <a:prstClr val="black"/>
              </a:solidFill>
              <a:effectLst/>
              <a:uLnTx/>
              <a:uFillTx/>
              <a:latin typeface="Arial-Rounded"/>
              <a:ea typeface="Arial-Rounded"/>
              <a:cs typeface="Arial-Rounded" pitchFamily="34" charset="0"/>
            </a:endParaRPr>
          </a:p>
          <a:p>
            <a:pPr marL="457200" marR="0" lvl="0" indent="-457200" algn="l" defTabSz="9144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en-US" sz="2800" b="0" i="0" u="none" strike="noStrike" kern="1200" cap="none" spc="0" normalizeH="0" baseline="0" noProof="0" dirty="0" err="1">
                <a:ln>
                  <a:noFill/>
                </a:ln>
                <a:solidFill>
                  <a:prstClr val="black"/>
                </a:solidFill>
                <a:effectLst/>
                <a:uLnTx/>
                <a:uFillTx/>
                <a:latin typeface="Arial-Rounded"/>
                <a:ea typeface="Arial-Rounded"/>
                <a:cs typeface="Arial-Rounded" pitchFamily="34" charset="0"/>
              </a:rPr>
              <a:t>Ngoảnh</a:t>
            </a:r>
            <a:r>
              <a:rPr kumimoji="0" lang="en-US" sz="2800" b="0" i="0" u="none" strike="noStrike" kern="1200" cap="none" spc="0" normalizeH="0" baseline="0" noProof="0" dirty="0">
                <a:ln>
                  <a:noFill/>
                </a:ln>
                <a:solidFill>
                  <a:prstClr val="black"/>
                </a:solidFill>
                <a:effectLst/>
                <a:uLnTx/>
                <a:uFillTx/>
                <a:latin typeface="Arial-Rounded"/>
                <a:ea typeface="Arial-Rounded"/>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Arial-Rounded" pitchFamily="34" charset="0"/>
              </a:rPr>
              <a:t>lại</a:t>
            </a:r>
            <a:endParaRPr kumimoji="0" lang="en-US" sz="2800" b="0" i="0" u="none" strike="noStrike" kern="1200" cap="none" spc="0" normalizeH="0" baseline="0" noProof="0" dirty="0">
              <a:ln>
                <a:noFill/>
              </a:ln>
              <a:solidFill>
                <a:prstClr val="black"/>
              </a:solidFill>
              <a:effectLst/>
              <a:uLnTx/>
              <a:uFillTx/>
              <a:latin typeface="Arial-Rounded"/>
              <a:ea typeface="Arial-Rounded"/>
              <a:cs typeface="Arial-Rounded" pitchFamily="34" charset="0"/>
            </a:endParaRPr>
          </a:p>
          <a:p>
            <a:pPr marL="457200" marR="0" lvl="0" indent="-457200" algn="l" defTabSz="9144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lang="en-US" sz="2800" dirty="0" err="1">
                <a:solidFill>
                  <a:prstClr val="black"/>
                </a:solidFill>
                <a:latin typeface="Arial-Rounded"/>
                <a:ea typeface="Arial-Rounded"/>
                <a:cs typeface="Arial-Rounded" pitchFamily="34" charset="0"/>
              </a:rPr>
              <a:t>Suýt</a:t>
            </a:r>
            <a:r>
              <a:rPr lang="en-US" sz="2800" dirty="0">
                <a:solidFill>
                  <a:prstClr val="black"/>
                </a:solidFill>
                <a:latin typeface="Arial-Rounded"/>
                <a:ea typeface="Arial-Rounded"/>
                <a:cs typeface="Arial-Rounded" pitchFamily="34" charset="0"/>
              </a:rPr>
              <a:t> </a:t>
            </a:r>
            <a:endParaRPr kumimoji="0" lang="en-US" sz="2800" b="0" i="0" u="none" strike="noStrike" kern="1200" cap="none" spc="0" normalizeH="0" baseline="0" noProof="0" dirty="0">
              <a:ln>
                <a:noFill/>
              </a:ln>
              <a:solidFill>
                <a:prstClr val="black"/>
              </a:solidFill>
              <a:effectLst/>
              <a:uLnTx/>
              <a:uFillTx/>
              <a:latin typeface="Arial-Rounded"/>
              <a:ea typeface="Arial-Rounded"/>
              <a:cs typeface="Arial-Rounded" pitchFamily="34" charset="0"/>
            </a:endParaRPr>
          </a:p>
        </p:txBody>
      </p:sp>
    </p:spTree>
    <p:extLst>
      <p:ext uri="{BB962C8B-B14F-4D97-AF65-F5344CB8AC3E}">
        <p14:creationId xmlns:p14="http://schemas.microsoft.com/office/powerpoint/2010/main" val="873172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animEffect transition="in" filter="fade">
                                      <p:cBhvr>
                                        <p:cTn id="29" dur="500"/>
                                        <p:tgtEl>
                                          <p:spTgt spid="3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4">
                                            <p:txEl>
                                              <p:pRg st="0" end="0"/>
                                            </p:txEl>
                                          </p:spTgt>
                                        </p:tgtEl>
                                        <p:attrNameLst>
                                          <p:attrName>style.visibility</p:attrName>
                                        </p:attrNameLst>
                                      </p:cBhvr>
                                      <p:to>
                                        <p:strVal val="visible"/>
                                      </p:to>
                                    </p:set>
                                    <p:animEffect transition="in" filter="barn(inVertical)">
                                      <p:cBhvr>
                                        <p:cTn id="34" dur="500"/>
                                        <p:tgtEl>
                                          <p:spTgt spid="34">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4">
                                            <p:txEl>
                                              <p:pRg st="1" end="1"/>
                                            </p:txEl>
                                          </p:spTgt>
                                        </p:tgtEl>
                                        <p:attrNameLst>
                                          <p:attrName>style.visibility</p:attrName>
                                        </p:attrNameLst>
                                      </p:cBhvr>
                                      <p:to>
                                        <p:strVal val="visible"/>
                                      </p:to>
                                    </p:set>
                                    <p:animEffect transition="in" filter="barn(inVertical)">
                                      <p:cBhvr>
                                        <p:cTn id="39" dur="500"/>
                                        <p:tgtEl>
                                          <p:spTgt spid="34">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4">
                                            <p:txEl>
                                              <p:pRg st="2" end="2"/>
                                            </p:txEl>
                                          </p:spTgt>
                                        </p:tgtEl>
                                        <p:attrNameLst>
                                          <p:attrName>style.visibility</p:attrName>
                                        </p:attrNameLst>
                                      </p:cBhvr>
                                      <p:to>
                                        <p:strVal val="visible"/>
                                      </p:to>
                                    </p:set>
                                    <p:animEffect transition="in" filter="barn(inVertical)">
                                      <p:cBhvr>
                                        <p:cTn id="44" dur="500"/>
                                        <p:tgtEl>
                                          <p:spTgt spid="34">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34">
                                            <p:txEl>
                                              <p:pRg st="3" end="3"/>
                                            </p:txEl>
                                          </p:spTgt>
                                        </p:tgtEl>
                                        <p:attrNameLst>
                                          <p:attrName>style.visibility</p:attrName>
                                        </p:attrNameLst>
                                      </p:cBhvr>
                                      <p:to>
                                        <p:strVal val="visible"/>
                                      </p:to>
                                    </p:set>
                                    <p:animEffect transition="in" filter="barn(inVertical)">
                                      <p:cBhvr>
                                        <p:cTn id="49" dur="500"/>
                                        <p:tgtEl>
                                          <p:spTgt spid="3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a:extLst>
              <a:ext uri="{FF2B5EF4-FFF2-40B4-BE49-F238E27FC236}">
                <a16:creationId xmlns:a16="http://schemas.microsoft.com/office/drawing/2014/main" id="{43BE1341-6584-4645-A6D7-99C5FE5F08AD}"/>
              </a:ext>
            </a:extLst>
          </p:cNvPr>
          <p:cNvSpPr txBox="1"/>
          <p:nvPr/>
        </p:nvSpPr>
        <p:spPr>
          <a:xfrm>
            <a:off x="738800" y="1193321"/>
            <a:ext cx="11015878" cy="4832092"/>
          </a:xfrm>
          <a:prstGeom prst="rect">
            <a:avLst/>
          </a:prstGeom>
          <a:noFill/>
        </p:spPr>
        <p:txBody>
          <a:bodyPr wrap="square" rtlCol="0">
            <a:spAutoFit/>
          </a:bodyPr>
          <a:lstStyle/>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a:latin typeface="Arial-Rounded" panose="020B0500000000000000" pitchFamily="34" charset="0"/>
                <a:ea typeface="Arial-Rounded" panose="020B0500000000000000" pitchFamily="34" charset="0"/>
                <a:cs typeface="Arial-Rounded" panose="020B0500000000000000" pitchFamily="34" charset="0"/>
              </a:rPr>
              <a:t>Sáng chủ nhật, bố cho Nam và em đi công viên. Công viên đông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như</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hội</a:t>
            </a:r>
            <a:r>
              <a:rPr lang="en-US" sz="2800" dirty="0">
                <a:latin typeface="Arial-Rounded" panose="020B0500000000000000" pitchFamily="34" charset="0"/>
                <a:ea typeface="Arial-Rounded" panose="020B0500000000000000" pitchFamily="34" charset="0"/>
                <a:cs typeface="Arial-Rounded" panose="020B0500000000000000" pitchFamily="34" charset="0"/>
              </a:rPr>
              <a:t>. Khi vào cổng, bố dặn: “Các con cẩn thận kéo bị lạc, Nếu không may bị lạc, các con nhớ đi ra cổng </a:t>
            </a:r>
            <a:r>
              <a:rPr lang="en-US" sz="2800" dirty="0" err="1">
                <a:latin typeface="Arial-Rounded" panose="020B0500000000000000" pitchFamily="34" charset="0"/>
                <a:ea typeface="Arial-Rounded" panose="020B0500000000000000" pitchFamily="34" charset="0"/>
                <a:cs typeface="Arial-Rounded" panose="020B0500000000000000" pitchFamily="34" charset="0"/>
              </a:rPr>
              <a:t>này</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Nhìn</a:t>
            </a:r>
            <a:r>
              <a:rPr lang="en-US" sz="2800" dirty="0">
                <a:latin typeface="Arial-Rounded" panose="020B0500000000000000" pitchFamily="34" charset="0"/>
                <a:ea typeface="Arial-Rounded" panose="020B0500000000000000" pitchFamily="34" charset="0"/>
                <a:cs typeface="Arial-Rounded" panose="020B0500000000000000" pitchFamily="34" charset="0"/>
              </a:rPr>
              <a:t> kìa, trên cổng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có</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lácờrấtto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br>
              <a:rPr lang="en-US" sz="2800" dirty="0">
                <a:latin typeface="Arial-Rounded" panose="020B0500000000000000" pitchFamily="34" charset="0"/>
                <a:ea typeface="Arial-Rounded" panose="020B0500000000000000" pitchFamily="34" charset="0"/>
                <a:cs typeface="Arial-Rounded" panose="020B0500000000000000" pitchFamily="34" charset="0"/>
              </a:rPr>
            </a:br>
            <a:r>
              <a:rPr lang="en-US" sz="2800" dirty="0">
                <a:latin typeface="Arial-Rounded" panose="020B0500000000000000" pitchFamily="34" charset="0"/>
                <a:ea typeface="Arial-Rounded" panose="020B0500000000000000" pitchFamily="34" charset="0"/>
                <a:cs typeface="Arial-Rounded" panose="020B0500000000000000" pitchFamily="34" charset="0"/>
              </a:rPr>
              <a:t>        Công viên đẹp quá. Nam cứ mải mê xem hết chỗ này đến chỗ khác. Lúc ngoảnh lại thì không thấy bố và em đâu. Nam vừa chạy vừa gọi: Bố ơi! Bố ơi!”. Hoảng hốt, Nam suýt khóc. Chợt Nam nhìn thấy tấm biển “Lối ra cổng”. Nhớ lời bố dặn, Nam đi theo hướng tấm biển chỉ đường. “A, lá cờ kia rồi!”. Nam mừng rỡ khi thấy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bố</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và</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em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đangởđó</a:t>
            </a:r>
            <a:r>
              <a:rPr lang="en-US" sz="2800" dirty="0">
                <a:latin typeface="Arial-Rounded" panose="020B0500000000000000" pitchFamily="34" charset="0"/>
                <a:ea typeface="Arial-Rounded" panose="020B0500000000000000" pitchFamily="34" charset="0"/>
                <a:cs typeface="Arial-Rounded" panose="020B0500000000000000" pitchFamily="34" charset="0"/>
              </a:rPr>
              <a:t>.</a:t>
            </a:r>
            <a:br>
              <a:rPr lang="en-US" sz="2800" dirty="0">
                <a:latin typeface="Arial-Rounded" panose="020B0500000000000000" pitchFamily="34" charset="0"/>
                <a:ea typeface="Arial-Rounded" panose="020B0500000000000000" pitchFamily="34" charset="0"/>
                <a:cs typeface="Arial-Rounded" panose="020B0500000000000000" pitchFamily="34" charset="0"/>
              </a:rPr>
            </a:b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3673E2DA-C0D1-44B3-B70E-FF09A78BA7EA}"/>
              </a:ext>
            </a:extLst>
          </p:cNvPr>
          <p:cNvSpPr/>
          <p:nvPr/>
        </p:nvSpPr>
        <p:spPr>
          <a:xfrm>
            <a:off x="6838122" y="5876182"/>
            <a:ext cx="4615079" cy="400110"/>
          </a:xfrm>
          <a:prstGeom prst="rect">
            <a:avLst/>
          </a:prstGeom>
        </p:spPr>
        <p:txBody>
          <a:bodyPr wrap="square">
            <a:spAutoFit/>
          </a:bodyPr>
          <a:lstStyle/>
          <a:p>
            <a:r>
              <a:rPr lang="en-US" sz="2000" dirty="0">
                <a:latin typeface="Arial-Rounded" panose="020B0500000000000000" pitchFamily="34" charset="0"/>
                <a:ea typeface="Arial-Rounded" panose="020B0500000000000000" pitchFamily="34" charset="0"/>
                <a:cs typeface="Arial-Rounded" panose="020B0500000000000000" pitchFamily="34" charset="0"/>
              </a:rPr>
              <a:t>(</a:t>
            </a:r>
            <a:r>
              <a:rPr lang="en-US" sz="2000" i="1" dirty="0">
                <a:latin typeface="Arial-Rounded" panose="020B0500000000000000" pitchFamily="34" charset="0"/>
                <a:ea typeface="Arial-Rounded" panose="020B0500000000000000" pitchFamily="34" charset="0"/>
                <a:cs typeface="Arial-Rounded" panose="020B0500000000000000" pitchFamily="34" charset="0"/>
              </a:rPr>
              <a:t>Theo</a:t>
            </a:r>
            <a:r>
              <a:rPr lang="en-US" sz="2000" dirty="0">
                <a:latin typeface="Arial-Rounded" panose="020B0500000000000000" pitchFamily="34" charset="0"/>
                <a:ea typeface="Arial-Rounded" panose="020B0500000000000000" pitchFamily="34" charset="0"/>
                <a:cs typeface="Arial-Rounded" panose="020B0500000000000000" pitchFamily="34" charset="0"/>
              </a:rPr>
              <a:t> Phạm Thị Thúy – Tuấn Hiển)</a:t>
            </a:r>
            <a:endParaRPr lang="en-US" sz="2000" dirty="0"/>
          </a:p>
        </p:txBody>
      </p:sp>
      <p:sp>
        <p:nvSpPr>
          <p:cNvPr id="4" name="Rectangle 3">
            <a:extLst>
              <a:ext uri="{FF2B5EF4-FFF2-40B4-BE49-F238E27FC236}">
                <a16:creationId xmlns:a16="http://schemas.microsoft.com/office/drawing/2014/main" id="{6C82C84A-5854-4F09-A69C-1ED4EDBE8861}"/>
              </a:ext>
            </a:extLst>
          </p:cNvPr>
          <p:cNvSpPr/>
          <p:nvPr/>
        </p:nvSpPr>
        <p:spPr>
          <a:xfrm>
            <a:off x="3907741" y="546990"/>
            <a:ext cx="4376518" cy="646331"/>
          </a:xfrm>
          <a:prstGeom prst="rect">
            <a:avLst/>
          </a:prstGeom>
        </p:spPr>
        <p:txBody>
          <a:bodyPr wrap="none">
            <a:spAutoFit/>
          </a:bodyPr>
          <a:lstStyle/>
          <a:p>
            <a:pPr algn="ctr"/>
            <a:r>
              <a:rPr lang="en-US" sz="3600" b="1" dirty="0">
                <a:solidFill>
                  <a:srgbClr val="CC66FF"/>
                </a:solidFill>
                <a:latin typeface="Arial-Rounded" panose="020B0500000000000000" pitchFamily="34" charset="0"/>
                <a:ea typeface="Arial-Rounded" panose="020B0500000000000000" pitchFamily="34" charset="0"/>
                <a:cs typeface="Arial-Rounded" panose="020B0500000000000000" pitchFamily="34" charset="0"/>
              </a:rPr>
              <a:t>Nếu không may bị lạc</a:t>
            </a:r>
          </a:p>
        </p:txBody>
      </p:sp>
      <p:sp>
        <p:nvSpPr>
          <p:cNvPr id="5" name="Cloud 4">
            <a:extLst>
              <a:ext uri="{FF2B5EF4-FFF2-40B4-BE49-F238E27FC236}">
                <a16:creationId xmlns:a16="http://schemas.microsoft.com/office/drawing/2014/main" id="{2382D9A6-9D38-4D2F-B0E4-BD37D461ACD5}"/>
              </a:ext>
            </a:extLst>
          </p:cNvPr>
          <p:cNvSpPr/>
          <p:nvPr/>
        </p:nvSpPr>
        <p:spPr>
          <a:xfrm>
            <a:off x="1742138" y="6135757"/>
            <a:ext cx="3573277" cy="599580"/>
          </a:xfrm>
          <a:prstGeom prst="cloud">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Arial-Rounded" pitchFamily="34" charset="0"/>
                <a:ea typeface="Arial-Rounded" pitchFamily="34" charset="0"/>
                <a:cs typeface="Arial-Rounded" pitchFamily="34" charset="0"/>
              </a:rPr>
              <a:t>Đọc</a:t>
            </a:r>
            <a:r>
              <a:rPr lang="en-US" sz="3200" b="1" dirty="0">
                <a:solidFill>
                  <a:schemeClr val="tx1"/>
                </a:solidFill>
                <a:latin typeface="Arial-Rounded" pitchFamily="34" charset="0"/>
                <a:ea typeface="Arial-Rounded" pitchFamily="34" charset="0"/>
                <a:cs typeface="Arial-Rounded" pitchFamily="34" charset="0"/>
              </a:rPr>
              <a:t> </a:t>
            </a:r>
            <a:r>
              <a:rPr lang="en-US" sz="3200" b="1" dirty="0" err="1">
                <a:solidFill>
                  <a:schemeClr val="tx1"/>
                </a:solidFill>
                <a:latin typeface="Arial-Rounded" pitchFamily="34" charset="0"/>
                <a:ea typeface="Arial-Rounded" pitchFamily="34" charset="0"/>
                <a:cs typeface="Arial-Rounded" pitchFamily="34" charset="0"/>
              </a:rPr>
              <a:t>nối</a:t>
            </a:r>
            <a:r>
              <a:rPr lang="en-US" sz="3200" b="1" dirty="0">
                <a:solidFill>
                  <a:schemeClr val="tx1"/>
                </a:solidFill>
                <a:latin typeface="Arial-Rounded" pitchFamily="34" charset="0"/>
                <a:ea typeface="Arial-Rounded" pitchFamily="34" charset="0"/>
                <a:cs typeface="Arial-Rounded" pitchFamily="34" charset="0"/>
              </a:rPr>
              <a:t> </a:t>
            </a:r>
            <a:r>
              <a:rPr lang="en-US" sz="3200" b="1" dirty="0" err="1">
                <a:solidFill>
                  <a:schemeClr val="tx1"/>
                </a:solidFill>
                <a:latin typeface="Arial-Rounded" pitchFamily="34" charset="0"/>
                <a:ea typeface="Arial-Rounded" pitchFamily="34" charset="0"/>
                <a:cs typeface="Arial-Rounded" pitchFamily="34" charset="0"/>
              </a:rPr>
              <a:t>tiếp</a:t>
            </a:r>
            <a:r>
              <a:rPr lang="en-US" sz="3200" b="1" dirty="0">
                <a:solidFill>
                  <a:schemeClr val="tx1"/>
                </a:solidFill>
                <a:latin typeface="Arial-Rounded" pitchFamily="34" charset="0"/>
                <a:ea typeface="Arial-Rounded" pitchFamily="34" charset="0"/>
                <a:cs typeface="Arial-Rounded" pitchFamily="34" charset="0"/>
              </a:rPr>
              <a:t> </a:t>
            </a:r>
            <a:r>
              <a:rPr lang="en-US" sz="3200" b="1" dirty="0" err="1">
                <a:solidFill>
                  <a:schemeClr val="tx1"/>
                </a:solidFill>
                <a:latin typeface="Arial-Rounded" pitchFamily="34" charset="0"/>
                <a:ea typeface="Arial-Rounded" pitchFamily="34" charset="0"/>
                <a:cs typeface="Arial-Rounded" pitchFamily="34" charset="0"/>
              </a:rPr>
              <a:t>câu</a:t>
            </a:r>
            <a:endParaRPr lang="en-US" sz="3200" b="1" dirty="0">
              <a:solidFill>
                <a:schemeClr val="tx1"/>
              </a:solidFill>
              <a:latin typeface="Arial-Rounded" pitchFamily="34" charset="0"/>
              <a:ea typeface="Arial-Rounded" pitchFamily="34" charset="0"/>
              <a:cs typeface="Arial-Rounded" pitchFamily="34" charset="0"/>
            </a:endParaRPr>
          </a:p>
        </p:txBody>
      </p:sp>
      <p:cxnSp>
        <p:nvCxnSpPr>
          <p:cNvPr id="6" name="Straight Connector 5">
            <a:extLst>
              <a:ext uri="{FF2B5EF4-FFF2-40B4-BE49-F238E27FC236}">
                <a16:creationId xmlns:a16="http://schemas.microsoft.com/office/drawing/2014/main" id="{E090D516-4604-4959-AE51-F19DF3A35041}"/>
              </a:ext>
            </a:extLst>
          </p:cNvPr>
          <p:cNvCxnSpPr/>
          <p:nvPr/>
        </p:nvCxnSpPr>
        <p:spPr>
          <a:xfrm flipH="1">
            <a:off x="9069461" y="1204472"/>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C63E5BF-7110-4C9F-979B-1F9FC542D6A9}"/>
              </a:ext>
            </a:extLst>
          </p:cNvPr>
          <p:cNvCxnSpPr/>
          <p:nvPr/>
        </p:nvCxnSpPr>
        <p:spPr>
          <a:xfrm flipH="1">
            <a:off x="2185483" y="1644558"/>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D5DDBB5-7566-41A8-8BA1-B3FC30301EF3}"/>
              </a:ext>
            </a:extLst>
          </p:cNvPr>
          <p:cNvCxnSpPr/>
          <p:nvPr/>
        </p:nvCxnSpPr>
        <p:spPr>
          <a:xfrm flipH="1">
            <a:off x="8063466" y="2043326"/>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4679179-67D1-4A70-BF78-A51F112ED508}"/>
              </a:ext>
            </a:extLst>
          </p:cNvPr>
          <p:cNvCxnSpPr/>
          <p:nvPr/>
        </p:nvCxnSpPr>
        <p:spPr>
          <a:xfrm flipH="1">
            <a:off x="7216317" y="2483412"/>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0A7CE66-6216-4B7A-841B-866A231685F8}"/>
              </a:ext>
            </a:extLst>
          </p:cNvPr>
          <p:cNvCxnSpPr/>
          <p:nvPr/>
        </p:nvCxnSpPr>
        <p:spPr>
          <a:xfrm flipH="1">
            <a:off x="7084175" y="2483412"/>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39FD318-4F16-426C-8AD9-120E3AC53D87}"/>
              </a:ext>
            </a:extLst>
          </p:cNvPr>
          <p:cNvCxnSpPr/>
          <p:nvPr/>
        </p:nvCxnSpPr>
        <p:spPr>
          <a:xfrm flipH="1">
            <a:off x="4814316" y="2949238"/>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7A26138-4B55-4FCB-A15D-E4FEE5762A4F}"/>
              </a:ext>
            </a:extLst>
          </p:cNvPr>
          <p:cNvCxnSpPr/>
          <p:nvPr/>
        </p:nvCxnSpPr>
        <p:spPr>
          <a:xfrm flipH="1">
            <a:off x="1742138" y="3300178"/>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BD5B5E4-4AF1-484D-980D-C926B161EB20}"/>
              </a:ext>
            </a:extLst>
          </p:cNvPr>
          <p:cNvCxnSpPr/>
          <p:nvPr/>
        </p:nvCxnSpPr>
        <p:spPr>
          <a:xfrm flipH="1">
            <a:off x="9145661" y="3308654"/>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F59C040-F960-4958-BAA7-471505C25287}"/>
              </a:ext>
            </a:extLst>
          </p:cNvPr>
          <p:cNvCxnSpPr/>
          <p:nvPr/>
        </p:nvCxnSpPr>
        <p:spPr>
          <a:xfrm flipH="1">
            <a:off x="9069461" y="3748740"/>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5EABB31-FD2B-4F8D-9AE9-1C1B89242F93}"/>
              </a:ext>
            </a:extLst>
          </p:cNvPr>
          <p:cNvCxnSpPr/>
          <p:nvPr/>
        </p:nvCxnSpPr>
        <p:spPr>
          <a:xfrm flipH="1">
            <a:off x="4507926" y="3773504"/>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482B6ED-8BC9-4133-BD6A-4CBCB0C7E566}"/>
              </a:ext>
            </a:extLst>
          </p:cNvPr>
          <p:cNvCxnSpPr/>
          <p:nvPr/>
        </p:nvCxnSpPr>
        <p:spPr>
          <a:xfrm flipH="1">
            <a:off x="6260003" y="4653676"/>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5348545-5EFE-40D7-A7B6-9BE2B2771341}"/>
              </a:ext>
            </a:extLst>
          </p:cNvPr>
          <p:cNvCxnSpPr/>
          <p:nvPr/>
        </p:nvCxnSpPr>
        <p:spPr>
          <a:xfrm flipH="1">
            <a:off x="5178684" y="4259226"/>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07064F6-B0D3-466E-B38D-22DB0A8096B7}"/>
              </a:ext>
            </a:extLst>
          </p:cNvPr>
          <p:cNvCxnSpPr/>
          <p:nvPr/>
        </p:nvCxnSpPr>
        <p:spPr>
          <a:xfrm flipH="1">
            <a:off x="7140388" y="5093762"/>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D630ABC-5B5C-4A71-BD10-B0A50E063D4E}"/>
              </a:ext>
            </a:extLst>
          </p:cNvPr>
          <p:cNvCxnSpPr/>
          <p:nvPr/>
        </p:nvCxnSpPr>
        <p:spPr>
          <a:xfrm flipH="1">
            <a:off x="7052726" y="5093762"/>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2942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500"/>
                                        <p:tgtEl>
                                          <p:spTgt spid="1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fade">
                                      <p:cBhvr>
                                        <p:cTn id="7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a:extLst>
              <a:ext uri="{FF2B5EF4-FFF2-40B4-BE49-F238E27FC236}">
                <a16:creationId xmlns:a16="http://schemas.microsoft.com/office/drawing/2014/main" id="{43BE1341-6584-4645-A6D7-99C5FE5F08AD}"/>
              </a:ext>
            </a:extLst>
          </p:cNvPr>
          <p:cNvSpPr txBox="1"/>
          <p:nvPr/>
        </p:nvSpPr>
        <p:spPr>
          <a:xfrm>
            <a:off x="1590907" y="1155752"/>
            <a:ext cx="9010186" cy="5262979"/>
          </a:xfrm>
          <a:prstGeom prst="rect">
            <a:avLst/>
          </a:prstGeom>
          <a:noFill/>
        </p:spPr>
        <p:txBody>
          <a:bodyPr wrap="square" rtlCol="0">
            <a:spAutoFit/>
          </a:bodyPr>
          <a:lstStyle/>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a:latin typeface="Arial-Rounded" panose="020B0500000000000000" pitchFamily="34" charset="0"/>
                <a:ea typeface="Arial-Rounded" panose="020B0500000000000000" pitchFamily="34" charset="0"/>
                <a:cs typeface="Arial-Rounded" panose="020B0500000000000000" pitchFamily="34" charset="0"/>
              </a:rPr>
              <a:t>Sáng chủ nhật, bố cho Nam và em đi công viên. Công viên đông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như</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hội</a:t>
            </a:r>
            <a:r>
              <a:rPr lang="en-US" sz="2800" dirty="0">
                <a:latin typeface="Arial-Rounded" panose="020B0500000000000000" pitchFamily="34" charset="0"/>
                <a:ea typeface="Arial-Rounded" panose="020B0500000000000000" pitchFamily="34" charset="0"/>
                <a:cs typeface="Arial-Rounded" panose="020B0500000000000000" pitchFamily="34" charset="0"/>
              </a:rPr>
              <a:t>. Khi vào cổng, bố dặn: “Các con cẩn thận kéo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bị</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lạc</a:t>
            </a:r>
            <a:r>
              <a:rPr lang="en-US" sz="2800" dirty="0">
                <a:latin typeface="Arial-Rounded" panose="020B0500000000000000" pitchFamily="34" charset="0"/>
                <a:ea typeface="Arial-Rounded" panose="020B0500000000000000" pitchFamily="34" charset="0"/>
                <a:cs typeface="Arial-Rounded" panose="020B0500000000000000" pitchFamily="34" charset="0"/>
              </a:rPr>
              <a:t>. Nếu không may bị lạc, các con nhớ đi ra cổng này. Nhìn kìa, trên cổng có lá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cờ</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rất</a:t>
            </a:r>
            <a:r>
              <a:rPr lang="en-US" sz="2800" dirty="0">
                <a:latin typeface="Arial-Rounded" panose="020B0500000000000000" pitchFamily="34" charset="0"/>
                <a:ea typeface="Arial-Rounded" panose="020B0500000000000000" pitchFamily="34" charset="0"/>
                <a:cs typeface="Arial-Rounded" panose="020B0500000000000000" pitchFamily="34" charset="0"/>
              </a:rPr>
              <a:t> to”. </a:t>
            </a:r>
            <a:br>
              <a:rPr lang="en-US" sz="2800" dirty="0">
                <a:latin typeface="Arial-Rounded" panose="020B0500000000000000" pitchFamily="34" charset="0"/>
                <a:ea typeface="Arial-Rounded" panose="020B0500000000000000" pitchFamily="34" charset="0"/>
                <a:cs typeface="Arial-Rounded" panose="020B0500000000000000" pitchFamily="34" charset="0"/>
              </a:rPr>
            </a:br>
            <a:r>
              <a:rPr lang="en-US" sz="2800" dirty="0">
                <a:latin typeface="Arial-Rounded" panose="020B0500000000000000" pitchFamily="34" charset="0"/>
                <a:ea typeface="Arial-Rounded" panose="020B0500000000000000" pitchFamily="34" charset="0"/>
                <a:cs typeface="Arial-Rounded" panose="020B0500000000000000" pitchFamily="34" charset="0"/>
              </a:rPr>
              <a:t>        Công viên đẹp quá. Nam cứ mải mê xem hết chỗ này đến chỗ khác. Lúc ngoảnh lại thì không thấy bố và em đâu. Nam vừa chạy vừa gọi: Bố ơi! Bố ơi!”. Hoảng hốt, Nam suýt khóc. Chợt Nam nhìn thấy tấm biển “Lối ra cổng”. Nhớ lời bố dặn, Nam đi theo hướng tấm biển chỉ đường. “A, lá cờ kia rồi!”. Nam mừng rỡ khi thấy bố và em đang ở đó.</a:t>
            </a:r>
            <a:br>
              <a:rPr lang="en-US" sz="2800" dirty="0">
                <a:latin typeface="Arial-Rounded" panose="020B0500000000000000" pitchFamily="34" charset="0"/>
                <a:ea typeface="Arial-Rounded" panose="020B0500000000000000" pitchFamily="34" charset="0"/>
                <a:cs typeface="Arial-Rounded" panose="020B0500000000000000" pitchFamily="34" charset="0"/>
              </a:rPr>
            </a:b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3673E2DA-C0D1-44B3-B70E-FF09A78BA7EA}"/>
              </a:ext>
            </a:extLst>
          </p:cNvPr>
          <p:cNvSpPr/>
          <p:nvPr/>
        </p:nvSpPr>
        <p:spPr>
          <a:xfrm>
            <a:off x="6881202" y="5942124"/>
            <a:ext cx="4571998" cy="400110"/>
          </a:xfrm>
          <a:prstGeom prst="rect">
            <a:avLst/>
          </a:prstGeom>
        </p:spPr>
        <p:txBody>
          <a:bodyPr wrap="square">
            <a:spAutoFit/>
          </a:bodyPr>
          <a:lstStyle/>
          <a:p>
            <a:r>
              <a:rPr lang="en-US" sz="2000" dirty="0">
                <a:latin typeface="Arial-Rounded" panose="020B0500000000000000" pitchFamily="34" charset="0"/>
                <a:ea typeface="Arial-Rounded" panose="020B0500000000000000" pitchFamily="34" charset="0"/>
                <a:cs typeface="Arial-Rounded" panose="020B0500000000000000" pitchFamily="34" charset="0"/>
              </a:rPr>
              <a:t>(</a:t>
            </a:r>
            <a:r>
              <a:rPr lang="en-US" sz="2000" i="1" dirty="0">
                <a:latin typeface="Arial-Rounded" panose="020B0500000000000000" pitchFamily="34" charset="0"/>
                <a:ea typeface="Arial-Rounded" panose="020B0500000000000000" pitchFamily="34" charset="0"/>
                <a:cs typeface="Arial-Rounded" panose="020B0500000000000000" pitchFamily="34" charset="0"/>
              </a:rPr>
              <a:t>Theo</a:t>
            </a:r>
            <a:r>
              <a:rPr lang="en-US" sz="2000" dirty="0">
                <a:latin typeface="Arial-Rounded" panose="020B0500000000000000" pitchFamily="34" charset="0"/>
                <a:ea typeface="Arial-Rounded" panose="020B0500000000000000" pitchFamily="34" charset="0"/>
                <a:cs typeface="Arial-Rounded" panose="020B0500000000000000" pitchFamily="34" charset="0"/>
              </a:rPr>
              <a:t> Phạm Thị Thúy – Tuấn Hiển)</a:t>
            </a:r>
            <a:endParaRPr lang="en-US" sz="2000" dirty="0"/>
          </a:p>
        </p:txBody>
      </p:sp>
      <p:sp>
        <p:nvSpPr>
          <p:cNvPr id="4" name="Rectangle 3">
            <a:extLst>
              <a:ext uri="{FF2B5EF4-FFF2-40B4-BE49-F238E27FC236}">
                <a16:creationId xmlns:a16="http://schemas.microsoft.com/office/drawing/2014/main" id="{6C82C84A-5854-4F09-A69C-1ED4EDBE8861}"/>
              </a:ext>
            </a:extLst>
          </p:cNvPr>
          <p:cNvSpPr/>
          <p:nvPr/>
        </p:nvSpPr>
        <p:spPr>
          <a:xfrm>
            <a:off x="3907741" y="546990"/>
            <a:ext cx="4376518" cy="646331"/>
          </a:xfrm>
          <a:prstGeom prst="rect">
            <a:avLst/>
          </a:prstGeom>
        </p:spPr>
        <p:txBody>
          <a:bodyPr wrap="none">
            <a:spAutoFit/>
          </a:bodyPr>
          <a:lstStyle/>
          <a:p>
            <a:pPr algn="ctr"/>
            <a:r>
              <a:rPr lang="en-US" sz="3600" b="1" dirty="0">
                <a:solidFill>
                  <a:srgbClr val="CC66FF"/>
                </a:solidFill>
                <a:latin typeface="Arial-Rounded" panose="020B0500000000000000" pitchFamily="34" charset="0"/>
                <a:ea typeface="Arial-Rounded" panose="020B0500000000000000" pitchFamily="34" charset="0"/>
                <a:cs typeface="Arial-Rounded" panose="020B0500000000000000" pitchFamily="34" charset="0"/>
              </a:rPr>
              <a:t>Nếu không may bị lạc</a:t>
            </a:r>
          </a:p>
        </p:txBody>
      </p:sp>
      <p:sp>
        <p:nvSpPr>
          <p:cNvPr id="5" name="Cloud 4">
            <a:extLst>
              <a:ext uri="{FF2B5EF4-FFF2-40B4-BE49-F238E27FC236}">
                <a16:creationId xmlns:a16="http://schemas.microsoft.com/office/drawing/2014/main" id="{2382D9A6-9D38-4D2F-B0E4-BD37D461ACD5}"/>
              </a:ext>
            </a:extLst>
          </p:cNvPr>
          <p:cNvSpPr/>
          <p:nvPr/>
        </p:nvSpPr>
        <p:spPr>
          <a:xfrm>
            <a:off x="1742138" y="5987843"/>
            <a:ext cx="3568662" cy="747493"/>
          </a:xfrm>
          <a:prstGeom prst="cloud">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Arial-Rounded" pitchFamily="34" charset="0"/>
                <a:ea typeface="Arial-Rounded" pitchFamily="34" charset="0"/>
                <a:cs typeface="Arial-Rounded" pitchFamily="34" charset="0"/>
              </a:rPr>
              <a:t>Đọc</a:t>
            </a:r>
            <a:r>
              <a:rPr lang="en-US" sz="3200" b="1" dirty="0">
                <a:solidFill>
                  <a:schemeClr val="tx1"/>
                </a:solidFill>
                <a:latin typeface="Arial-Rounded" pitchFamily="34" charset="0"/>
                <a:ea typeface="Arial-Rounded" pitchFamily="34" charset="0"/>
                <a:cs typeface="Arial-Rounded" pitchFamily="34" charset="0"/>
              </a:rPr>
              <a:t> </a:t>
            </a:r>
            <a:r>
              <a:rPr lang="en-US" sz="3200" b="1" dirty="0" err="1">
                <a:solidFill>
                  <a:schemeClr val="tx1"/>
                </a:solidFill>
                <a:latin typeface="Arial-Rounded" pitchFamily="34" charset="0"/>
                <a:ea typeface="Arial-Rounded" pitchFamily="34" charset="0"/>
                <a:cs typeface="Arial-Rounded" pitchFamily="34" charset="0"/>
              </a:rPr>
              <a:t>nối</a:t>
            </a:r>
            <a:r>
              <a:rPr lang="en-US" sz="3200" b="1" dirty="0">
                <a:solidFill>
                  <a:schemeClr val="tx1"/>
                </a:solidFill>
                <a:latin typeface="Arial-Rounded" pitchFamily="34" charset="0"/>
                <a:ea typeface="Arial-Rounded" pitchFamily="34" charset="0"/>
                <a:cs typeface="Arial-Rounded" pitchFamily="34" charset="0"/>
              </a:rPr>
              <a:t> </a:t>
            </a:r>
            <a:r>
              <a:rPr lang="en-US" sz="3200" b="1" dirty="0" err="1">
                <a:solidFill>
                  <a:schemeClr val="tx1"/>
                </a:solidFill>
                <a:latin typeface="Arial-Rounded" pitchFamily="34" charset="0"/>
                <a:ea typeface="Arial-Rounded" pitchFamily="34" charset="0"/>
                <a:cs typeface="Arial-Rounded" pitchFamily="34" charset="0"/>
              </a:rPr>
              <a:t>tiếp</a:t>
            </a:r>
            <a:r>
              <a:rPr lang="en-US" sz="3200" b="1" dirty="0">
                <a:solidFill>
                  <a:schemeClr val="tx1"/>
                </a:solidFill>
                <a:latin typeface="Arial-Rounded" pitchFamily="34" charset="0"/>
                <a:ea typeface="Arial-Rounded" pitchFamily="34" charset="0"/>
                <a:cs typeface="Arial-Rounded" pitchFamily="34" charset="0"/>
              </a:rPr>
              <a:t> </a:t>
            </a:r>
            <a:r>
              <a:rPr lang="en-US" sz="3200" b="1" dirty="0" err="1">
                <a:solidFill>
                  <a:schemeClr val="tx1"/>
                </a:solidFill>
                <a:latin typeface="Arial-Rounded" pitchFamily="34" charset="0"/>
                <a:ea typeface="Arial-Rounded" pitchFamily="34" charset="0"/>
                <a:cs typeface="Arial-Rounded" pitchFamily="34" charset="0"/>
              </a:rPr>
              <a:t>đoạn</a:t>
            </a:r>
            <a:endParaRPr lang="en-US" sz="3200" b="1" dirty="0">
              <a:solidFill>
                <a:schemeClr val="tx1"/>
              </a:solidFill>
              <a:latin typeface="Arial-Rounded" pitchFamily="34" charset="0"/>
              <a:ea typeface="Arial-Rounded" pitchFamily="34" charset="0"/>
              <a:cs typeface="Arial-Rounded" pitchFamily="34" charset="0"/>
            </a:endParaRPr>
          </a:p>
        </p:txBody>
      </p:sp>
      <p:sp>
        <p:nvSpPr>
          <p:cNvPr id="6" name="Oval 5">
            <a:extLst>
              <a:ext uri="{FF2B5EF4-FFF2-40B4-BE49-F238E27FC236}">
                <a16:creationId xmlns:a16="http://schemas.microsoft.com/office/drawing/2014/main" id="{4C23995D-45B7-4894-BB3A-D1D9C12BD7C2}"/>
              </a:ext>
            </a:extLst>
          </p:cNvPr>
          <p:cNvSpPr/>
          <p:nvPr/>
        </p:nvSpPr>
        <p:spPr>
          <a:xfrm>
            <a:off x="1742138" y="1193321"/>
            <a:ext cx="421199" cy="379141"/>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1</a:t>
            </a:r>
          </a:p>
        </p:txBody>
      </p:sp>
      <p:sp>
        <p:nvSpPr>
          <p:cNvPr id="7" name="Oval 6">
            <a:extLst>
              <a:ext uri="{FF2B5EF4-FFF2-40B4-BE49-F238E27FC236}">
                <a16:creationId xmlns:a16="http://schemas.microsoft.com/office/drawing/2014/main" id="{BFA397D6-3F2F-49CA-B9BA-50CEFAB5DB98}"/>
              </a:ext>
            </a:extLst>
          </p:cNvPr>
          <p:cNvSpPr/>
          <p:nvPr/>
        </p:nvSpPr>
        <p:spPr>
          <a:xfrm>
            <a:off x="1742138" y="2964543"/>
            <a:ext cx="421199" cy="379141"/>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2</a:t>
            </a:r>
          </a:p>
        </p:txBody>
      </p:sp>
    </p:spTree>
    <p:extLst>
      <p:ext uri="{BB962C8B-B14F-4D97-AF65-F5344CB8AC3E}">
        <p14:creationId xmlns:p14="http://schemas.microsoft.com/office/powerpoint/2010/main" val="27568350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组合 33"/>
          <p:cNvGrpSpPr/>
          <p:nvPr/>
        </p:nvGrpSpPr>
        <p:grpSpPr>
          <a:xfrm>
            <a:off x="0" y="-191814"/>
            <a:ext cx="12895093" cy="7946844"/>
            <a:chOff x="0" y="-221063"/>
            <a:chExt cx="12895093" cy="7946844"/>
          </a:xfrm>
        </p:grpSpPr>
        <p:sp>
          <p:nvSpPr>
            <p:cNvPr id="35" name="矩形 34"/>
            <p:cNvSpPr/>
            <p:nvPr/>
          </p:nvSpPr>
          <p:spPr>
            <a:xfrm>
              <a:off x="0" y="0"/>
              <a:ext cx="12192000" cy="6858000"/>
            </a:xfrm>
            <a:prstGeom prst="rect">
              <a:avLst/>
            </a:prstGeom>
            <a:solidFill>
              <a:srgbClr val="9AD6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6" name="组合 35"/>
            <p:cNvGrpSpPr/>
            <p:nvPr/>
          </p:nvGrpSpPr>
          <p:grpSpPr>
            <a:xfrm>
              <a:off x="144150" y="-221063"/>
              <a:ext cx="12750943" cy="7946844"/>
              <a:chOff x="2627224" y="-795141"/>
              <a:chExt cx="10013806" cy="7040780"/>
            </a:xfrm>
          </p:grpSpPr>
          <p:sp>
            <p:nvSpPr>
              <p:cNvPr id="37" name="矩形 36"/>
              <p:cNvSpPr/>
              <p:nvPr/>
            </p:nvSpPr>
            <p:spPr>
              <a:xfrm>
                <a:off x="2627224" y="-599283"/>
                <a:ext cx="5758249" cy="5957676"/>
              </a:xfrm>
              <a:prstGeom prst="rect">
                <a:avLst/>
              </a:prstGeom>
              <a:blipFill dpi="0" rotWithShape="1">
                <a:blip r:embed="rId3">
                  <a:alphaModFix amt="17000"/>
                  <a:lum bright="70000" contrast="-70000"/>
                  <a:extLst>
                    <a:ext uri="{BEBA8EAE-BF5A-486C-A8C5-ECC9F3942E4B}">
                      <a14:imgProps xmlns:a14="http://schemas.microsoft.com/office/drawing/2010/main">
                        <a14:imgLayer>
                          <a14:imgEffect>
                            <a14:colorTemperature colorTemp="11200"/>
                          </a14:imgEffect>
                          <a14:imgEffect>
                            <a14:saturation sat="4000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0" name="矩形 39"/>
              <p:cNvSpPr/>
              <p:nvPr/>
            </p:nvSpPr>
            <p:spPr>
              <a:xfrm rot="10601959">
                <a:off x="6872592" y="-795141"/>
                <a:ext cx="5768438" cy="7040780"/>
              </a:xfrm>
              <a:prstGeom prst="rect">
                <a:avLst/>
              </a:prstGeom>
              <a:blipFill dpi="0" rotWithShape="1">
                <a:blip r:embed="rId4">
                  <a:alphaModFix amt="17000"/>
                  <a:lum bright="70000" contrast="-7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grpSp>
        <p:nvGrpSpPr>
          <p:cNvPr id="76" name="组合 75"/>
          <p:cNvGrpSpPr/>
          <p:nvPr/>
        </p:nvGrpSpPr>
        <p:grpSpPr>
          <a:xfrm>
            <a:off x="0" y="5207212"/>
            <a:ext cx="12523845" cy="1647370"/>
            <a:chOff x="0" y="5207212"/>
            <a:chExt cx="12523845" cy="1647370"/>
          </a:xfrm>
        </p:grpSpPr>
        <p:pic>
          <p:nvPicPr>
            <p:cNvPr id="77" name="图片 7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207212"/>
              <a:ext cx="6427845" cy="1647370"/>
            </a:xfrm>
            <a:prstGeom prst="rect">
              <a:avLst/>
            </a:prstGeom>
          </p:spPr>
        </p:pic>
        <p:pic>
          <p:nvPicPr>
            <p:cNvPr id="78" name="图片 7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0" y="5207212"/>
              <a:ext cx="6427845" cy="1647370"/>
            </a:xfrm>
            <a:prstGeom prst="rect">
              <a:avLst/>
            </a:prstGeom>
          </p:spPr>
        </p:pic>
      </p:grpSp>
      <p:grpSp>
        <p:nvGrpSpPr>
          <p:cNvPr id="42" name="组合 41"/>
          <p:cNvGrpSpPr/>
          <p:nvPr/>
        </p:nvGrpSpPr>
        <p:grpSpPr>
          <a:xfrm>
            <a:off x="2416550" y="617774"/>
            <a:ext cx="7443321" cy="4759928"/>
            <a:chOff x="2516470" y="548138"/>
            <a:chExt cx="7443321" cy="4759928"/>
          </a:xfrm>
        </p:grpSpPr>
        <p:sp>
          <p:nvSpPr>
            <p:cNvPr id="43" name="云形 42"/>
            <p:cNvSpPr/>
            <p:nvPr/>
          </p:nvSpPr>
          <p:spPr>
            <a:xfrm>
              <a:off x="2516470" y="548138"/>
              <a:ext cx="7443321" cy="4759928"/>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云形 43"/>
            <p:cNvSpPr/>
            <p:nvPr/>
          </p:nvSpPr>
          <p:spPr>
            <a:xfrm>
              <a:off x="2922743" y="818421"/>
              <a:ext cx="6658840" cy="4258256"/>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5" name="图片 4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32429" y="2104125"/>
            <a:ext cx="1112666" cy="1112666"/>
          </a:xfrm>
          <a:prstGeom prst="rect">
            <a:avLst/>
          </a:prstGeom>
        </p:spPr>
      </p:pic>
      <p:pic>
        <p:nvPicPr>
          <p:cNvPr id="46" name="图片 4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2343" y="477495"/>
            <a:ext cx="2981702" cy="4020157"/>
          </a:xfrm>
          <a:prstGeom prst="rect">
            <a:avLst/>
          </a:prstGeom>
        </p:spPr>
      </p:pic>
      <p:sp>
        <p:nvSpPr>
          <p:cNvPr id="52" name="文本框 51"/>
          <p:cNvSpPr txBox="1"/>
          <p:nvPr/>
        </p:nvSpPr>
        <p:spPr>
          <a:xfrm>
            <a:off x="3198605" y="2004462"/>
            <a:ext cx="5390157" cy="1938992"/>
          </a:xfrm>
          <a:prstGeom prst="rect">
            <a:avLst/>
          </a:prstGeom>
          <a:noFill/>
        </p:spPr>
        <p:txBody>
          <a:bodyPr wrap="square" rtlCol="0">
            <a:spAutoFit/>
          </a:bodyPr>
          <a:lstStyle/>
          <a:p>
            <a:pPr algn="ctr"/>
            <a:r>
              <a:rPr lang="en-US" altLang="zh-CN" sz="6000" b="1" dirty="0" err="1">
                <a:solidFill>
                  <a:srgbClr val="FFC52F"/>
                </a:solidFill>
                <a:effectLst>
                  <a:outerShdw blurRad="38100" dist="38100" dir="2700000" algn="tl">
                    <a:srgbClr val="000000">
                      <a:alpha val="43137"/>
                    </a:srgbClr>
                  </a:outerShdw>
                </a:effectLst>
                <a:latin typeface="Arial" panose="020B0604020202020204" pitchFamily="34" charset="0"/>
                <a:ea typeface="方正汉真广标简体" panose="02000000000000000000" pitchFamily="2" charset="-122"/>
                <a:cs typeface="Arial" panose="020B0604020202020204" pitchFamily="34" charset="0"/>
              </a:rPr>
              <a:t>Luyện</a:t>
            </a:r>
            <a:r>
              <a:rPr lang="en-US" altLang="zh-CN" sz="6000" b="1" dirty="0">
                <a:solidFill>
                  <a:srgbClr val="FFC52F"/>
                </a:solidFill>
                <a:effectLst>
                  <a:outerShdw blurRad="38100" dist="38100" dir="2700000" algn="tl">
                    <a:srgbClr val="000000">
                      <a:alpha val="43137"/>
                    </a:srgbClr>
                  </a:outerShdw>
                </a:effectLst>
                <a:latin typeface="Arial" panose="020B0604020202020204" pitchFamily="34" charset="0"/>
                <a:ea typeface="方正汉真广标简体" panose="02000000000000000000" pitchFamily="2" charset="-122"/>
                <a:cs typeface="Arial" panose="020B0604020202020204" pitchFamily="34" charset="0"/>
              </a:rPr>
              <a:t> </a:t>
            </a:r>
            <a:r>
              <a:rPr lang="en-US" altLang="zh-CN" sz="6000" b="1" dirty="0" err="1">
                <a:solidFill>
                  <a:srgbClr val="FFC52F"/>
                </a:solidFill>
                <a:effectLst>
                  <a:outerShdw blurRad="38100" dist="38100" dir="2700000" algn="tl">
                    <a:srgbClr val="000000">
                      <a:alpha val="43137"/>
                    </a:srgbClr>
                  </a:outerShdw>
                </a:effectLst>
                <a:latin typeface="Arial" panose="020B0604020202020204" pitchFamily="34" charset="0"/>
                <a:ea typeface="方正汉真广标简体" panose="02000000000000000000" pitchFamily="2" charset="-122"/>
                <a:cs typeface="Arial" panose="020B0604020202020204" pitchFamily="34" charset="0"/>
              </a:rPr>
              <a:t>đọc</a:t>
            </a:r>
            <a:r>
              <a:rPr lang="en-US" altLang="zh-CN" sz="6000" b="1" dirty="0">
                <a:solidFill>
                  <a:srgbClr val="FFC52F"/>
                </a:solidFill>
                <a:effectLst>
                  <a:outerShdw blurRad="38100" dist="38100" dir="2700000" algn="tl">
                    <a:srgbClr val="000000">
                      <a:alpha val="43137"/>
                    </a:srgbClr>
                  </a:outerShdw>
                </a:effectLst>
                <a:latin typeface="Arial" panose="020B0604020202020204" pitchFamily="34" charset="0"/>
                <a:ea typeface="方正汉真广标简体" panose="02000000000000000000" pitchFamily="2" charset="-122"/>
                <a:cs typeface="Arial" panose="020B0604020202020204" pitchFamily="34" charset="0"/>
              </a:rPr>
              <a:t> </a:t>
            </a:r>
            <a:r>
              <a:rPr lang="en-US" altLang="zh-CN" sz="6000" b="1" dirty="0" err="1">
                <a:solidFill>
                  <a:srgbClr val="FFC52F"/>
                </a:solidFill>
                <a:effectLst>
                  <a:outerShdw blurRad="38100" dist="38100" dir="2700000" algn="tl">
                    <a:srgbClr val="000000">
                      <a:alpha val="43137"/>
                    </a:srgbClr>
                  </a:outerShdw>
                </a:effectLst>
                <a:latin typeface="Arial" panose="020B0604020202020204" pitchFamily="34" charset="0"/>
                <a:ea typeface="方正汉真广标简体" panose="02000000000000000000" pitchFamily="2" charset="-122"/>
                <a:cs typeface="Arial" panose="020B0604020202020204" pitchFamily="34" charset="0"/>
              </a:rPr>
              <a:t>theo</a:t>
            </a:r>
            <a:r>
              <a:rPr lang="en-US" altLang="zh-CN" sz="6000" b="1" dirty="0">
                <a:solidFill>
                  <a:srgbClr val="FFC52F"/>
                </a:solidFill>
                <a:effectLst>
                  <a:outerShdw blurRad="38100" dist="38100" dir="2700000" algn="tl">
                    <a:srgbClr val="000000">
                      <a:alpha val="43137"/>
                    </a:srgbClr>
                  </a:outerShdw>
                </a:effectLst>
                <a:latin typeface="Arial" panose="020B0604020202020204" pitchFamily="34" charset="0"/>
                <a:ea typeface="方正汉真广标简体" panose="02000000000000000000" pitchFamily="2" charset="-122"/>
                <a:cs typeface="Arial" panose="020B0604020202020204" pitchFamily="34" charset="0"/>
              </a:rPr>
              <a:t> </a:t>
            </a:r>
            <a:r>
              <a:rPr lang="en-US" altLang="zh-CN" sz="6000" b="1" dirty="0" err="1">
                <a:solidFill>
                  <a:srgbClr val="FFC52F"/>
                </a:solidFill>
                <a:effectLst>
                  <a:outerShdw blurRad="38100" dist="38100" dir="2700000" algn="tl">
                    <a:srgbClr val="000000">
                      <a:alpha val="43137"/>
                    </a:srgbClr>
                  </a:outerShdw>
                </a:effectLst>
                <a:latin typeface="Arial" panose="020B0604020202020204" pitchFamily="34" charset="0"/>
                <a:ea typeface="方正汉真广标简体" panose="02000000000000000000" pitchFamily="2" charset="-122"/>
                <a:cs typeface="Arial" panose="020B0604020202020204" pitchFamily="34" charset="0"/>
              </a:rPr>
              <a:t>nhóm</a:t>
            </a:r>
            <a:r>
              <a:rPr lang="en-US" altLang="zh-CN" sz="6000" b="1" dirty="0">
                <a:solidFill>
                  <a:srgbClr val="FFC52F"/>
                </a:solidFill>
                <a:effectLst>
                  <a:outerShdw blurRad="38100" dist="38100" dir="2700000" algn="tl">
                    <a:srgbClr val="000000">
                      <a:alpha val="43137"/>
                    </a:srgbClr>
                  </a:outerShdw>
                </a:effectLst>
                <a:latin typeface="Arial" panose="020B0604020202020204" pitchFamily="34" charset="0"/>
                <a:ea typeface="方正汉真广标简体" panose="02000000000000000000" pitchFamily="2" charset="-122"/>
                <a:cs typeface="Arial" panose="020B0604020202020204" pitchFamily="34" charset="0"/>
              </a:rPr>
              <a:t> 4</a:t>
            </a:r>
          </a:p>
        </p:txBody>
      </p:sp>
      <p:grpSp>
        <p:nvGrpSpPr>
          <p:cNvPr id="54" name="组合 53"/>
          <p:cNvGrpSpPr/>
          <p:nvPr/>
        </p:nvGrpSpPr>
        <p:grpSpPr>
          <a:xfrm>
            <a:off x="10015028" y="1176315"/>
            <a:ext cx="1633494" cy="1044603"/>
            <a:chOff x="8985779" y="3960837"/>
            <a:chExt cx="2199915" cy="1406823"/>
          </a:xfrm>
        </p:grpSpPr>
        <p:sp>
          <p:nvSpPr>
            <p:cNvPr id="55" name="云形 54"/>
            <p:cNvSpPr/>
            <p:nvPr/>
          </p:nvSpPr>
          <p:spPr>
            <a:xfrm>
              <a:off x="8985779" y="3960837"/>
              <a:ext cx="2199915" cy="1406823"/>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云形 56"/>
            <p:cNvSpPr/>
            <p:nvPr/>
          </p:nvSpPr>
          <p:spPr>
            <a:xfrm>
              <a:off x="9217452" y="4084959"/>
              <a:ext cx="1756042" cy="1122971"/>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0" name="组合 59"/>
          <p:cNvGrpSpPr/>
          <p:nvPr/>
        </p:nvGrpSpPr>
        <p:grpSpPr>
          <a:xfrm>
            <a:off x="700241" y="4100557"/>
            <a:ext cx="1891025" cy="1209291"/>
            <a:chOff x="392658" y="3679279"/>
            <a:chExt cx="1466266" cy="937662"/>
          </a:xfrm>
        </p:grpSpPr>
        <p:grpSp>
          <p:nvGrpSpPr>
            <p:cNvPr id="61" name="组合 60"/>
            <p:cNvGrpSpPr/>
            <p:nvPr/>
          </p:nvGrpSpPr>
          <p:grpSpPr>
            <a:xfrm>
              <a:off x="392658" y="3679279"/>
              <a:ext cx="1466266" cy="937662"/>
              <a:chOff x="1281153" y="5632171"/>
              <a:chExt cx="1466266" cy="937662"/>
            </a:xfrm>
          </p:grpSpPr>
          <p:sp>
            <p:nvSpPr>
              <p:cNvPr id="63" name="云形 62"/>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云形 63"/>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2" name="图片 6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180129">
              <a:off x="717070" y="4035686"/>
              <a:ext cx="810723" cy="274088"/>
            </a:xfrm>
            <a:prstGeom prst="rect">
              <a:avLst/>
            </a:prstGeom>
          </p:spPr>
        </p:pic>
      </p:grpSp>
      <p:grpSp>
        <p:nvGrpSpPr>
          <p:cNvPr id="69" name="组合 68"/>
          <p:cNvGrpSpPr/>
          <p:nvPr/>
        </p:nvGrpSpPr>
        <p:grpSpPr>
          <a:xfrm>
            <a:off x="9086116" y="4735242"/>
            <a:ext cx="1133322" cy="724748"/>
            <a:chOff x="8985779" y="3960837"/>
            <a:chExt cx="2199915" cy="1406823"/>
          </a:xfrm>
        </p:grpSpPr>
        <p:sp>
          <p:nvSpPr>
            <p:cNvPr id="70" name="云形 69"/>
            <p:cNvSpPr/>
            <p:nvPr/>
          </p:nvSpPr>
          <p:spPr>
            <a:xfrm>
              <a:off x="8985779" y="3960837"/>
              <a:ext cx="2199915" cy="1406823"/>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云形 70"/>
            <p:cNvSpPr/>
            <p:nvPr/>
          </p:nvSpPr>
          <p:spPr>
            <a:xfrm>
              <a:off x="9217452" y="4084959"/>
              <a:ext cx="1756042" cy="1122971"/>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515389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1000"/>
                                        <p:tgtEl>
                                          <p:spTgt spid="76"/>
                                        </p:tgtEl>
                                      </p:cBhvr>
                                    </p:animEffect>
                                    <p:anim calcmode="lin" valueType="num">
                                      <p:cBhvr>
                                        <p:cTn id="8" dur="1000" fill="hold"/>
                                        <p:tgtEl>
                                          <p:spTgt spid="76"/>
                                        </p:tgtEl>
                                        <p:attrNameLst>
                                          <p:attrName>ppt_x</p:attrName>
                                        </p:attrNameLst>
                                      </p:cBhvr>
                                      <p:tavLst>
                                        <p:tav tm="0">
                                          <p:val>
                                            <p:strVal val="#ppt_x"/>
                                          </p:val>
                                        </p:tav>
                                        <p:tav tm="100000">
                                          <p:val>
                                            <p:strVal val="#ppt_x"/>
                                          </p:val>
                                        </p:tav>
                                      </p:tavLst>
                                    </p:anim>
                                    <p:anim calcmode="lin" valueType="num">
                                      <p:cBhvr>
                                        <p:cTn id="9" dur="1000" fill="hold"/>
                                        <p:tgtEl>
                                          <p:spTgt spid="7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0"/>
                                        </p:tgtEl>
                                        <p:attrNameLst>
                                          <p:attrName>style.visibility</p:attrName>
                                        </p:attrNameLst>
                                      </p:cBhvr>
                                      <p:to>
                                        <p:strVal val="visible"/>
                                      </p:to>
                                    </p:set>
                                    <p:anim calcmode="lin" valueType="num">
                                      <p:cBhvr>
                                        <p:cTn id="14" dur="500" fill="hold"/>
                                        <p:tgtEl>
                                          <p:spTgt spid="60"/>
                                        </p:tgtEl>
                                        <p:attrNameLst>
                                          <p:attrName>ppt_w</p:attrName>
                                        </p:attrNameLst>
                                      </p:cBhvr>
                                      <p:tavLst>
                                        <p:tav tm="0">
                                          <p:val>
                                            <p:fltVal val="0"/>
                                          </p:val>
                                        </p:tav>
                                        <p:tav tm="100000">
                                          <p:val>
                                            <p:strVal val="#ppt_w"/>
                                          </p:val>
                                        </p:tav>
                                      </p:tavLst>
                                    </p:anim>
                                    <p:anim calcmode="lin" valueType="num">
                                      <p:cBhvr>
                                        <p:cTn id="15" dur="500" fill="hold"/>
                                        <p:tgtEl>
                                          <p:spTgt spid="60"/>
                                        </p:tgtEl>
                                        <p:attrNameLst>
                                          <p:attrName>ppt_h</p:attrName>
                                        </p:attrNameLst>
                                      </p:cBhvr>
                                      <p:tavLst>
                                        <p:tav tm="0">
                                          <p:val>
                                            <p:fltVal val="0"/>
                                          </p:val>
                                        </p:tav>
                                        <p:tav tm="100000">
                                          <p:val>
                                            <p:strVal val="#ppt_h"/>
                                          </p:val>
                                        </p:tav>
                                      </p:tavLst>
                                    </p:anim>
                                    <p:animEffect transition="in" filter="fade">
                                      <p:cBhvr>
                                        <p:cTn id="16" dur="500"/>
                                        <p:tgtEl>
                                          <p:spTgt spid="60"/>
                                        </p:tgtEl>
                                      </p:cBhvr>
                                    </p:animEffect>
                                  </p:childTnLst>
                                </p:cTn>
                              </p:par>
                              <p:par>
                                <p:cTn id="17" presetID="53" presetClass="entr" presetSubtype="16" fill="hold" nodeType="withEffect">
                                  <p:stCondLst>
                                    <p:cond delay="0"/>
                                  </p:stCondLst>
                                  <p:childTnLst>
                                    <p:set>
                                      <p:cBhvr>
                                        <p:cTn id="18" dur="1" fill="hold">
                                          <p:stCondLst>
                                            <p:cond delay="0"/>
                                          </p:stCondLst>
                                        </p:cTn>
                                        <p:tgtEl>
                                          <p:spTgt spid="54"/>
                                        </p:tgtEl>
                                        <p:attrNameLst>
                                          <p:attrName>style.visibility</p:attrName>
                                        </p:attrNameLst>
                                      </p:cBhvr>
                                      <p:to>
                                        <p:strVal val="visible"/>
                                      </p:to>
                                    </p:set>
                                    <p:anim calcmode="lin" valueType="num">
                                      <p:cBhvr>
                                        <p:cTn id="19" dur="500" fill="hold"/>
                                        <p:tgtEl>
                                          <p:spTgt spid="54"/>
                                        </p:tgtEl>
                                        <p:attrNameLst>
                                          <p:attrName>ppt_w</p:attrName>
                                        </p:attrNameLst>
                                      </p:cBhvr>
                                      <p:tavLst>
                                        <p:tav tm="0">
                                          <p:val>
                                            <p:fltVal val="0"/>
                                          </p:val>
                                        </p:tav>
                                        <p:tav tm="100000">
                                          <p:val>
                                            <p:strVal val="#ppt_w"/>
                                          </p:val>
                                        </p:tav>
                                      </p:tavLst>
                                    </p:anim>
                                    <p:anim calcmode="lin" valueType="num">
                                      <p:cBhvr>
                                        <p:cTn id="20" dur="500" fill="hold"/>
                                        <p:tgtEl>
                                          <p:spTgt spid="54"/>
                                        </p:tgtEl>
                                        <p:attrNameLst>
                                          <p:attrName>ppt_h</p:attrName>
                                        </p:attrNameLst>
                                      </p:cBhvr>
                                      <p:tavLst>
                                        <p:tav tm="0">
                                          <p:val>
                                            <p:fltVal val="0"/>
                                          </p:val>
                                        </p:tav>
                                        <p:tav tm="100000">
                                          <p:val>
                                            <p:strVal val="#ppt_h"/>
                                          </p:val>
                                        </p:tav>
                                      </p:tavLst>
                                    </p:anim>
                                    <p:animEffect transition="in" filter="fade">
                                      <p:cBhvr>
                                        <p:cTn id="21" dur="500"/>
                                        <p:tgtEl>
                                          <p:spTgt spid="5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69"/>
                                        </p:tgtEl>
                                        <p:attrNameLst>
                                          <p:attrName>style.visibility</p:attrName>
                                        </p:attrNameLst>
                                      </p:cBhvr>
                                      <p:to>
                                        <p:strVal val="visible"/>
                                      </p:to>
                                    </p:set>
                                    <p:anim calcmode="lin" valueType="num">
                                      <p:cBhvr>
                                        <p:cTn id="26" dur="500" fill="hold"/>
                                        <p:tgtEl>
                                          <p:spTgt spid="69"/>
                                        </p:tgtEl>
                                        <p:attrNameLst>
                                          <p:attrName>ppt_w</p:attrName>
                                        </p:attrNameLst>
                                      </p:cBhvr>
                                      <p:tavLst>
                                        <p:tav tm="0">
                                          <p:val>
                                            <p:fltVal val="0"/>
                                          </p:val>
                                        </p:tav>
                                        <p:tav tm="100000">
                                          <p:val>
                                            <p:strVal val="#ppt_w"/>
                                          </p:val>
                                        </p:tav>
                                      </p:tavLst>
                                    </p:anim>
                                    <p:anim calcmode="lin" valueType="num">
                                      <p:cBhvr>
                                        <p:cTn id="27" dur="500" fill="hold"/>
                                        <p:tgtEl>
                                          <p:spTgt spid="69"/>
                                        </p:tgtEl>
                                        <p:attrNameLst>
                                          <p:attrName>ppt_h</p:attrName>
                                        </p:attrNameLst>
                                      </p:cBhvr>
                                      <p:tavLst>
                                        <p:tav tm="0">
                                          <p:val>
                                            <p:fltVal val="0"/>
                                          </p:val>
                                        </p:tav>
                                        <p:tav tm="100000">
                                          <p:val>
                                            <p:strVal val="#ppt_h"/>
                                          </p:val>
                                        </p:tav>
                                      </p:tavLst>
                                    </p:anim>
                                    <p:animEffect transition="in" filter="fade">
                                      <p:cBhvr>
                                        <p:cTn id="28" dur="500"/>
                                        <p:tgtEl>
                                          <p:spTgt spid="69"/>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46"/>
                                        </p:tgtEl>
                                        <p:attrNameLst>
                                          <p:attrName>style.visibility</p:attrName>
                                        </p:attrNameLst>
                                      </p:cBhvr>
                                      <p:to>
                                        <p:strVal val="visible"/>
                                      </p:to>
                                    </p:set>
                                    <p:animEffect transition="in" filter="fade">
                                      <p:cBhvr>
                                        <p:cTn id="33" dur="1000"/>
                                        <p:tgtEl>
                                          <p:spTgt spid="46"/>
                                        </p:tgtEl>
                                      </p:cBhvr>
                                    </p:animEffect>
                                    <p:anim calcmode="lin" valueType="num">
                                      <p:cBhvr>
                                        <p:cTn id="34" dur="1000" fill="hold"/>
                                        <p:tgtEl>
                                          <p:spTgt spid="46"/>
                                        </p:tgtEl>
                                        <p:attrNameLst>
                                          <p:attrName>ppt_x</p:attrName>
                                        </p:attrNameLst>
                                      </p:cBhvr>
                                      <p:tavLst>
                                        <p:tav tm="0">
                                          <p:val>
                                            <p:strVal val="#ppt_x"/>
                                          </p:val>
                                        </p:tav>
                                        <p:tav tm="100000">
                                          <p:val>
                                            <p:strVal val="#ppt_x"/>
                                          </p:val>
                                        </p:tav>
                                      </p:tavLst>
                                    </p:anim>
                                    <p:anim calcmode="lin" valueType="num">
                                      <p:cBhvr>
                                        <p:cTn id="35" dur="1000" fill="hold"/>
                                        <p:tgtEl>
                                          <p:spTgt spid="46"/>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1000"/>
                                        <p:tgtEl>
                                          <p:spTgt spid="42"/>
                                        </p:tgtEl>
                                      </p:cBhvr>
                                    </p:animEffect>
                                    <p:anim calcmode="lin" valueType="num">
                                      <p:cBhvr>
                                        <p:cTn id="39" dur="1000" fill="hold"/>
                                        <p:tgtEl>
                                          <p:spTgt spid="42"/>
                                        </p:tgtEl>
                                        <p:attrNameLst>
                                          <p:attrName>ppt_x</p:attrName>
                                        </p:attrNameLst>
                                      </p:cBhvr>
                                      <p:tavLst>
                                        <p:tav tm="0">
                                          <p:val>
                                            <p:strVal val="#ppt_x"/>
                                          </p:val>
                                        </p:tav>
                                        <p:tav tm="100000">
                                          <p:val>
                                            <p:strVal val="#ppt_x"/>
                                          </p:val>
                                        </p:tav>
                                      </p:tavLst>
                                    </p:anim>
                                    <p:anim calcmode="lin" valueType="num">
                                      <p:cBhvr>
                                        <p:cTn id="40"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fade">
                                      <p:cBhvr>
                                        <p:cTn id="45" dur="500"/>
                                        <p:tgtEl>
                                          <p:spTgt spid="45"/>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52"/>
                                        </p:tgtEl>
                                        <p:attrNameLst>
                                          <p:attrName>style.visibility</p:attrName>
                                        </p:attrNameLst>
                                      </p:cBhvr>
                                      <p:to>
                                        <p:strVal val="visible"/>
                                      </p:to>
                                    </p:set>
                                    <p:animEffect transition="in" filter="randombar(horizontal)">
                                      <p:cBhvr>
                                        <p:cTn id="48"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C0E58E6-FCC7-42B9-935F-6A473C49F072}"/>
              </a:ext>
            </a:extLst>
          </p:cNvPr>
          <p:cNvSpPr/>
          <p:nvPr/>
        </p:nvSpPr>
        <p:spPr>
          <a:xfrm>
            <a:off x="819150" y="266700"/>
            <a:ext cx="10991850" cy="6305550"/>
          </a:xfrm>
          <a:prstGeom prst="rect">
            <a:avLst/>
          </a:prstGeom>
          <a:solidFill>
            <a:schemeClr val="lt1">
              <a:alpha val="90000"/>
            </a:schemeClr>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a:ea typeface="Arial-Rounded"/>
              <a:cs typeface="+mn-cs"/>
            </a:endParaRPr>
          </a:p>
        </p:txBody>
      </p:sp>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pic>
        <p:nvPicPr>
          <p:cNvPr id="6" name="图片 7">
            <a:extLst>
              <a:ext uri="{FF2B5EF4-FFF2-40B4-BE49-F238E27FC236}">
                <a16:creationId xmlns:a16="http://schemas.microsoft.com/office/drawing/2014/main" id="{07AD4AF2-CC08-4172-B1B6-46743F9D467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5479"/>
          <a:stretch/>
        </p:blipFill>
        <p:spPr>
          <a:xfrm>
            <a:off x="5384300" y="3802282"/>
            <a:ext cx="1861549" cy="2356487"/>
          </a:xfrm>
          <a:prstGeom prst="rect">
            <a:avLst/>
          </a:prstGeom>
        </p:spPr>
      </p:pic>
      <p:sp>
        <p:nvSpPr>
          <p:cNvPr id="7" name="Rectangle 6">
            <a:extLst>
              <a:ext uri="{FF2B5EF4-FFF2-40B4-BE49-F238E27FC236}">
                <a16:creationId xmlns:a16="http://schemas.microsoft.com/office/drawing/2014/main" id="{41F474A6-E2CD-40DC-8BE3-741F483D40FE}"/>
              </a:ext>
            </a:extLst>
          </p:cNvPr>
          <p:cNvSpPr/>
          <p:nvPr/>
        </p:nvSpPr>
        <p:spPr>
          <a:xfrm>
            <a:off x="1121829" y="2126789"/>
            <a:ext cx="4795025" cy="2062103"/>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zh-CN" altLang="en-US" sz="3200" b="1"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cầu</a:t>
            </a:r>
            <a:endParaRPr kumimoji="0" lang="zh-CN" altLang="en-US" sz="3200" b="1"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457200" rtl="0" eaLnBrk="1" fontAlgn="auto" latinLnBrk="0" hangingPunct="1">
              <a:lnSpc>
                <a:spcPct val="100000"/>
              </a:lnSpc>
              <a:spcBef>
                <a:spcPts val="0"/>
              </a:spcBef>
              <a:spcAft>
                <a:spcPts val="0"/>
              </a:spcAft>
              <a:buClrTx/>
              <a:buSzPts val="2800"/>
              <a:buFontTx/>
              <a:buNone/>
              <a:tabLst/>
              <a:defRPr/>
            </a:pPr>
            <a:r>
              <a:rPr kumimoji="0" lang="en-US" altLang="zh-CN"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Phân</a:t>
            </a:r>
            <a:r>
              <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457200" rtl="0" eaLnBrk="1" fontAlgn="auto" latinLnBrk="0" hangingPunct="1">
              <a:lnSpc>
                <a:spcPct val="100000"/>
              </a:lnSpc>
              <a:spcBef>
                <a:spcPts val="0"/>
              </a:spcBef>
              <a:spcAft>
                <a:spcPts val="0"/>
              </a:spcAft>
              <a:buClrTx/>
              <a:buSzPts val="2800"/>
              <a:buFontTx/>
              <a:buNone/>
              <a:tabLst/>
              <a:defRPr/>
            </a:pPr>
            <a:r>
              <a:rPr kumimoji="0" lang="en-US" altLang="zh-CN"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viên</a:t>
            </a:r>
            <a:r>
              <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457200" rtl="0" eaLnBrk="1" fontAlgn="auto" latinLnBrk="0" hangingPunct="1">
              <a:lnSpc>
                <a:spcPct val="100000"/>
              </a:lnSpc>
              <a:spcBef>
                <a:spcPts val="0"/>
              </a:spcBef>
              <a:spcAft>
                <a:spcPts val="0"/>
              </a:spcAft>
              <a:buClrTx/>
              <a:buSzPts val="2800"/>
              <a:buFontTx/>
              <a:buNone/>
              <a:tabLst/>
              <a:defRPr/>
            </a:pPr>
            <a:r>
              <a:rPr kumimoji="0" lang="en-US" altLang="zh-CN"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endPar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6B8E010B-012E-4E98-9FF1-2398BD4465D6}"/>
              </a:ext>
            </a:extLst>
          </p:cNvPr>
          <p:cNvPicPr>
            <a:picLocks noChangeAspect="1"/>
          </p:cNvPicPr>
          <p:nvPr/>
        </p:nvPicPr>
        <p:blipFill>
          <a:blip r:embed="rId6"/>
          <a:stretch>
            <a:fillRect/>
          </a:stretch>
        </p:blipFill>
        <p:spPr>
          <a:xfrm>
            <a:off x="6870512" y="1991210"/>
            <a:ext cx="4637808" cy="2333262"/>
          </a:xfrm>
          <a:prstGeom prst="rect">
            <a:avLst/>
          </a:prstGeom>
        </p:spPr>
      </p:pic>
      <p:sp>
        <p:nvSpPr>
          <p:cNvPr id="9" name="Rectangle 8">
            <a:extLst>
              <a:ext uri="{FF2B5EF4-FFF2-40B4-BE49-F238E27FC236}">
                <a16:creationId xmlns:a16="http://schemas.microsoft.com/office/drawing/2014/main" id="{2130B4FC-0018-4722-B6A9-31B2078698AA}"/>
              </a:ext>
            </a:extLst>
          </p:cNvPr>
          <p:cNvSpPr/>
          <p:nvPr/>
        </p:nvSpPr>
        <p:spPr>
          <a:xfrm>
            <a:off x="3831044" y="941889"/>
            <a:ext cx="4529911" cy="70788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nhóm</a:t>
            </a:r>
            <a:endParaRPr kumimoji="0" lang="zh-CN" altLang="en-US"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BC120785-51DB-4E5E-B532-57ED7EA445DF}"/>
              </a:ext>
            </a:extLst>
          </p:cNvPr>
          <p:cNvPicPr>
            <a:picLocks noChangeAspect="1"/>
          </p:cNvPicPr>
          <p:nvPr/>
        </p:nvPicPr>
        <p:blipFill>
          <a:blip r:embed="rId7"/>
          <a:stretch>
            <a:fillRect/>
          </a:stretch>
        </p:blipFill>
        <p:spPr>
          <a:xfrm rot="16200000">
            <a:off x="3374093" y="1061648"/>
            <a:ext cx="511318" cy="511318"/>
          </a:xfrm>
          <a:prstGeom prst="rect">
            <a:avLst/>
          </a:prstGeom>
        </p:spPr>
      </p:pic>
    </p:spTree>
    <p:extLst>
      <p:ext uri="{BB962C8B-B14F-4D97-AF65-F5344CB8AC3E}">
        <p14:creationId xmlns:p14="http://schemas.microsoft.com/office/powerpoint/2010/main" val="1906539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a:extLst>
              <a:ext uri="{FF2B5EF4-FFF2-40B4-BE49-F238E27FC236}">
                <a16:creationId xmlns:a16="http://schemas.microsoft.com/office/drawing/2014/main" id="{43BE1341-6584-4645-A6D7-99C5FE5F08AD}"/>
              </a:ext>
            </a:extLst>
          </p:cNvPr>
          <p:cNvSpPr txBox="1"/>
          <p:nvPr/>
        </p:nvSpPr>
        <p:spPr>
          <a:xfrm>
            <a:off x="1590907" y="1155752"/>
            <a:ext cx="9010186" cy="4832092"/>
          </a:xfrm>
          <a:prstGeom prst="rect">
            <a:avLst/>
          </a:prstGeom>
          <a:noFill/>
        </p:spPr>
        <p:txBody>
          <a:bodyPr wrap="square" rtlCol="0">
            <a:spAutoFit/>
          </a:bodyPr>
          <a:lstStyle/>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a:latin typeface="Arial-Rounded" panose="020B0500000000000000" pitchFamily="34" charset="0"/>
                <a:ea typeface="Arial-Rounded" panose="020B0500000000000000" pitchFamily="34" charset="0"/>
                <a:cs typeface="Arial-Rounded" panose="020B0500000000000000" pitchFamily="34" charset="0"/>
              </a:rPr>
              <a:t>Sáng chủ nhật, bố cho Nam và em đi công viên. Công viên đông như hội . Khi vào cổng, bố dặn: “Các con cẩn thận kéo bị lạc, Nếu không may bị lạc, các con nhớ đi ra cổng này. Nhìn kìa, trên cổng có lá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cờ</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rất</a:t>
            </a:r>
            <a:r>
              <a:rPr lang="en-US" sz="2800" dirty="0">
                <a:latin typeface="Arial-Rounded" panose="020B0500000000000000" pitchFamily="34" charset="0"/>
                <a:ea typeface="Arial-Rounded" panose="020B0500000000000000" pitchFamily="34" charset="0"/>
                <a:cs typeface="Arial-Rounded" panose="020B0500000000000000" pitchFamily="34" charset="0"/>
              </a:rPr>
              <a:t> to”. </a:t>
            </a:r>
            <a:br>
              <a:rPr lang="en-US" sz="2800" dirty="0">
                <a:latin typeface="Arial-Rounded" panose="020B0500000000000000" pitchFamily="34" charset="0"/>
                <a:ea typeface="Arial-Rounded" panose="020B0500000000000000" pitchFamily="34" charset="0"/>
                <a:cs typeface="Arial-Rounded" panose="020B0500000000000000" pitchFamily="34" charset="0"/>
              </a:rPr>
            </a:br>
            <a:r>
              <a:rPr lang="en-US" sz="2800" dirty="0">
                <a:latin typeface="Arial-Rounded" panose="020B0500000000000000" pitchFamily="34" charset="0"/>
                <a:ea typeface="Arial-Rounded" panose="020B0500000000000000" pitchFamily="34" charset="0"/>
                <a:cs typeface="Arial-Rounded" panose="020B0500000000000000" pitchFamily="34" charset="0"/>
              </a:rPr>
              <a:t>        Công viên đẹp quá. Nam cứ mải mê xem hết chỗ này đến chỗ khác. Lúc ngoảnh lại thì không thấy bố và em đâu. Nam vừa chạy vừa gọi: Bố ơi! Bố ơi!”. Hoảng hốt, Nam suýt khóc. Chợt Nam nhìn thấy tấm biển “Lối ra cổng”. Nhớ lời bố dặn, Nam đi theo hướng tấm biển chỉ đường. “A, lá cờ kia rồi!”. Nam mừng rỡ khi thấy bố và em đang ở đó.</a:t>
            </a:r>
            <a:br>
              <a:rPr lang="en-US" sz="2800" dirty="0">
                <a:latin typeface="Arial-Rounded" panose="020B0500000000000000" pitchFamily="34" charset="0"/>
                <a:ea typeface="Arial-Rounded" panose="020B0500000000000000" pitchFamily="34" charset="0"/>
                <a:cs typeface="Arial-Rounded" panose="020B0500000000000000" pitchFamily="34" charset="0"/>
              </a:rPr>
            </a:b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3673E2DA-C0D1-44B3-B70E-FF09A78BA7EA}"/>
              </a:ext>
            </a:extLst>
          </p:cNvPr>
          <p:cNvSpPr/>
          <p:nvPr/>
        </p:nvSpPr>
        <p:spPr>
          <a:xfrm>
            <a:off x="6881201" y="5587734"/>
            <a:ext cx="4572000" cy="400110"/>
          </a:xfrm>
          <a:prstGeom prst="rect">
            <a:avLst/>
          </a:prstGeom>
        </p:spPr>
        <p:txBody>
          <a:bodyPr>
            <a:spAutoFit/>
          </a:bodyPr>
          <a:lstStyle/>
          <a:p>
            <a:r>
              <a:rPr lang="en-US" sz="2000" dirty="0">
                <a:latin typeface="Arial-Rounded" panose="020B0500000000000000" pitchFamily="34" charset="0"/>
                <a:ea typeface="Arial-Rounded" panose="020B0500000000000000" pitchFamily="34" charset="0"/>
                <a:cs typeface="Arial-Rounded" panose="020B0500000000000000" pitchFamily="34" charset="0"/>
              </a:rPr>
              <a:t>(</a:t>
            </a:r>
            <a:r>
              <a:rPr lang="en-US" sz="2000" i="1" dirty="0">
                <a:latin typeface="Arial-Rounded" panose="020B0500000000000000" pitchFamily="34" charset="0"/>
                <a:ea typeface="Arial-Rounded" panose="020B0500000000000000" pitchFamily="34" charset="0"/>
                <a:cs typeface="Arial-Rounded" panose="020B0500000000000000" pitchFamily="34" charset="0"/>
              </a:rPr>
              <a:t>Theo</a:t>
            </a:r>
            <a:r>
              <a:rPr lang="en-US" sz="2000" dirty="0">
                <a:latin typeface="Arial-Rounded" panose="020B0500000000000000" pitchFamily="34" charset="0"/>
                <a:ea typeface="Arial-Rounded" panose="020B0500000000000000" pitchFamily="34" charset="0"/>
                <a:cs typeface="Arial-Rounded" panose="020B0500000000000000" pitchFamily="34" charset="0"/>
              </a:rPr>
              <a:t> Phạm Thị Thúy – Tuấn Hiển)</a:t>
            </a:r>
            <a:endParaRPr lang="en-US" sz="2000" dirty="0"/>
          </a:p>
        </p:txBody>
      </p:sp>
      <p:sp>
        <p:nvSpPr>
          <p:cNvPr id="4" name="Rectangle 3">
            <a:extLst>
              <a:ext uri="{FF2B5EF4-FFF2-40B4-BE49-F238E27FC236}">
                <a16:creationId xmlns:a16="http://schemas.microsoft.com/office/drawing/2014/main" id="{6C82C84A-5854-4F09-A69C-1ED4EDBE8861}"/>
              </a:ext>
            </a:extLst>
          </p:cNvPr>
          <p:cNvSpPr/>
          <p:nvPr/>
        </p:nvSpPr>
        <p:spPr>
          <a:xfrm>
            <a:off x="3907741" y="546990"/>
            <a:ext cx="4376518" cy="646331"/>
          </a:xfrm>
          <a:prstGeom prst="rect">
            <a:avLst/>
          </a:prstGeom>
        </p:spPr>
        <p:txBody>
          <a:bodyPr wrap="none">
            <a:spAutoFit/>
          </a:bodyPr>
          <a:lstStyle/>
          <a:p>
            <a:pPr algn="ctr"/>
            <a:r>
              <a:rPr lang="en-US" sz="3600" b="1" dirty="0">
                <a:solidFill>
                  <a:srgbClr val="CC66FF"/>
                </a:solidFill>
                <a:latin typeface="Arial-Rounded" panose="020B0500000000000000" pitchFamily="34" charset="0"/>
                <a:ea typeface="Arial-Rounded" panose="020B0500000000000000" pitchFamily="34" charset="0"/>
                <a:cs typeface="Arial-Rounded" panose="020B0500000000000000" pitchFamily="34" charset="0"/>
              </a:rPr>
              <a:t>Nếu không may bị lạc</a:t>
            </a:r>
          </a:p>
        </p:txBody>
      </p:sp>
      <p:sp>
        <p:nvSpPr>
          <p:cNvPr id="6" name="Oval 5">
            <a:extLst>
              <a:ext uri="{FF2B5EF4-FFF2-40B4-BE49-F238E27FC236}">
                <a16:creationId xmlns:a16="http://schemas.microsoft.com/office/drawing/2014/main" id="{4C23995D-45B7-4894-BB3A-D1D9C12BD7C2}"/>
              </a:ext>
            </a:extLst>
          </p:cNvPr>
          <p:cNvSpPr/>
          <p:nvPr/>
        </p:nvSpPr>
        <p:spPr>
          <a:xfrm>
            <a:off x="1742138" y="1193321"/>
            <a:ext cx="421199" cy="379141"/>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1</a:t>
            </a:r>
          </a:p>
        </p:txBody>
      </p:sp>
      <p:sp>
        <p:nvSpPr>
          <p:cNvPr id="7" name="Oval 6">
            <a:extLst>
              <a:ext uri="{FF2B5EF4-FFF2-40B4-BE49-F238E27FC236}">
                <a16:creationId xmlns:a16="http://schemas.microsoft.com/office/drawing/2014/main" id="{BFA397D6-3F2F-49CA-B9BA-50CEFAB5DB98}"/>
              </a:ext>
            </a:extLst>
          </p:cNvPr>
          <p:cNvSpPr/>
          <p:nvPr/>
        </p:nvSpPr>
        <p:spPr>
          <a:xfrm>
            <a:off x="1742138" y="2964543"/>
            <a:ext cx="421199" cy="379141"/>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2</a:t>
            </a:r>
          </a:p>
        </p:txBody>
      </p:sp>
    </p:spTree>
    <p:extLst>
      <p:ext uri="{BB962C8B-B14F-4D97-AF65-F5344CB8AC3E}">
        <p14:creationId xmlns:p14="http://schemas.microsoft.com/office/powerpoint/2010/main" val="1050766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20000"/>
                <a:lumOff val="80000"/>
              </a:schemeClr>
            </a:gs>
            <a:gs pos="50000">
              <a:schemeClr val="accent6">
                <a:lumMod val="60000"/>
                <a:lumOff val="40000"/>
              </a:schemeClr>
            </a:gs>
            <a:gs pos="100000">
              <a:schemeClr val="accent6">
                <a:lumMod val="75000"/>
              </a:schemeClr>
            </a:gs>
          </a:gsLst>
          <a:lin ang="5400000" scaled="0"/>
          <a:tileRect/>
        </a:gradFill>
        <a:effectLst/>
      </p:bgPr>
    </p:bg>
    <p:spTree>
      <p:nvGrpSpPr>
        <p:cNvPr id="1" name=""/>
        <p:cNvGrpSpPr/>
        <p:nvPr/>
      </p:nvGrpSpPr>
      <p:grpSpPr>
        <a:xfrm>
          <a:off x="0" y="0"/>
          <a:ext cx="0" cy="0"/>
          <a:chOff x="0" y="0"/>
          <a:chExt cx="0" cy="0"/>
        </a:xfrm>
      </p:grpSpPr>
      <p:pic>
        <p:nvPicPr>
          <p:cNvPr id="7" name="Picture 4"/>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33" b="97093" l="4022" r="95435"/>
                    </a14:imgEffect>
                  </a14:imgLayer>
                </a14:imgProps>
              </a:ext>
              <a:ext uri="{28A0092B-C50C-407E-A947-70E740481C1C}">
                <a14:useLocalDpi xmlns:a14="http://schemas.microsoft.com/office/drawing/2010/main" val="0"/>
              </a:ext>
            </a:extLst>
          </a:blip>
          <a:srcRect l="24642" r="22857"/>
          <a:stretch/>
        </p:blipFill>
        <p:spPr bwMode="auto">
          <a:xfrm>
            <a:off x="1143000" y="763813"/>
            <a:ext cx="3553898" cy="5843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5278" l="2000" r="94143">
                        <a14:backgroundMark x1="51286" y1="648" x2="52714" y2="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067767" y="1143001"/>
            <a:ext cx="3040394" cy="4690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4167" l="3714" r="91714"/>
                    </a14:imgEffect>
                  </a14:imgLayer>
                </a14:imgProps>
              </a:ext>
              <a:ext uri="{28A0092B-C50C-407E-A947-70E740481C1C}">
                <a14:useLocalDpi xmlns:a14="http://schemas.microsoft.com/office/drawing/2010/main" val="0"/>
              </a:ext>
            </a:extLst>
          </a:blip>
          <a:srcRect/>
          <a:stretch>
            <a:fillRect/>
          </a:stretch>
        </p:blipFill>
        <p:spPr bwMode="auto">
          <a:xfrm>
            <a:off x="3197186" y="1371601"/>
            <a:ext cx="2999427" cy="4627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3479272" y="2514599"/>
            <a:ext cx="3176993" cy="5149972"/>
            <a:chOff x="1955271" y="2514599"/>
            <a:chExt cx="3176993" cy="5149972"/>
          </a:xfrm>
        </p:grpSpPr>
        <p:pic>
          <p:nvPicPr>
            <p:cNvPr id="10" name="Picture 4"/>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93333" l="0" r="92378">
                          <a14:foregroundMark x1="35611" y1="29074" x2="35085" y2="37222"/>
                          <a14:foregroundMark x1="54928" y1="26574" x2="54928" y2="3722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955271" y="3155829"/>
              <a:ext cx="3176993" cy="4508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385" b="99231" l="3462" r="100000">
                          <a14:foregroundMark x1="49615" y1="8077" x2="27692" y2="77308"/>
                          <a14:foregroundMark x1="47308" y1="12308" x2="70769" y2="71923"/>
                          <a14:foregroundMark x1="52692" y1="19615" x2="58462" y2="40000"/>
                          <a14:foregroundMark x1="49615" y1="10385" x2="49231" y2="83077"/>
                          <a14:foregroundMark x1="51154" y1="18462" x2="60769" y2="90385"/>
                          <a14:foregroundMark x1="47692" y1="23846" x2="39231" y2="80385"/>
                          <a14:foregroundMark x1="43462" y1="25385" x2="31538" y2="83846"/>
                          <a14:foregroundMark x1="57308" y1="47692" x2="59615" y2="76538"/>
                        </a14:backgroundRemoval>
                      </a14:imgEffect>
                    </a14:imgLayer>
                  </a14:imgProps>
                </a:ext>
                <a:ext uri="{28A0092B-C50C-407E-A947-70E740481C1C}">
                  <a14:useLocalDpi xmlns:a14="http://schemas.microsoft.com/office/drawing/2010/main" val="0"/>
                </a:ext>
              </a:extLst>
            </a:blip>
            <a:srcRect/>
            <a:stretch>
              <a:fillRect/>
            </a:stretch>
          </p:blipFill>
          <p:spPr bwMode="auto">
            <a:xfrm>
              <a:off x="2320264" y="2514599"/>
              <a:ext cx="2386612" cy="1490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 name="Picture 3"/>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85" b="96667" l="2429" r="97000"/>
                    </a14:imgEffect>
                  </a14:imgLayer>
                </a14:imgProps>
              </a:ext>
              <a:ext uri="{28A0092B-C50C-407E-A947-70E740481C1C}">
                <a14:useLocalDpi xmlns:a14="http://schemas.microsoft.com/office/drawing/2010/main" val="0"/>
              </a:ext>
            </a:extLst>
          </a:blip>
          <a:srcRect/>
          <a:stretch>
            <a:fillRect/>
          </a:stretch>
        </p:blipFill>
        <p:spPr bwMode="auto">
          <a:xfrm>
            <a:off x="6814548" y="1143000"/>
            <a:ext cx="4055609" cy="6257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0" b="100000" l="0" r="98722">
                        <a14:foregroundMark x1="49521" y1="45313" x2="62620" y2="88802"/>
                        <a14:foregroundMark x1="57668" y1="49089" x2="43450" y2="81510"/>
                        <a14:foregroundMark x1="35463" y1="90365" x2="35463" y2="95964"/>
                        <a14:foregroundMark x1="64856" y1="90885" x2="71086" y2="94401"/>
                        <a14:foregroundMark x1="74121" y1="58464" x2="82588" y2="60938"/>
                        <a14:foregroundMark x1="49521" y1="44401" x2="49521" y2="51823"/>
                        <a14:foregroundMark x1="54153" y1="45313" x2="53355" y2="53125"/>
                        <a14:foregroundMark x1="45687" y1="44010" x2="47284" y2="51302"/>
                        <a14:foregroundMark x1="38498" y1="25651" x2="44249" y2="37240"/>
                        <a14:foregroundMark x1="24281" y1="58464" x2="25879" y2="64714"/>
                        <a14:foregroundMark x1="76837" y1="55339" x2="78275" y2="59635"/>
                        <a14:foregroundMark x1="35463" y1="87760" x2="63419" y2="87500"/>
                        <a14:foregroundMark x1="66134" y1="83464" x2="65655" y2="87240"/>
                        <a14:foregroundMark x1="63419" y1="95313" x2="68371" y2="9349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621890" y="2829139"/>
            <a:ext cx="3428271" cy="4205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11389" b="23611" l="8900" r="94000">
                        <a14:foregroundMark x1="22500" y1="13148" x2="60000" y2="23611"/>
                      </a14:backgroundRemoval>
                    </a14:imgEffect>
                  </a14:imgLayer>
                </a14:imgProps>
              </a:ext>
              <a:ext uri="{28A0092B-C50C-407E-A947-70E740481C1C}">
                <a14:useLocalDpi xmlns:a14="http://schemas.microsoft.com/office/drawing/2010/main" val="0"/>
              </a:ext>
            </a:extLst>
          </a:blip>
          <a:srcRect l="20288" t="10333" r="19265" b="77038"/>
          <a:stretch/>
        </p:blipFill>
        <p:spPr bwMode="auto">
          <a:xfrm>
            <a:off x="1524000" y="5410200"/>
            <a:ext cx="9144000" cy="1990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4314" b="81748" l="10000" r="90000">
                        <a14:foregroundMark x1="26200" y1="13053" x2="24900" y2="15819"/>
                        <a14:foregroundMark x1="37000" y1="17257" x2="37000" y2="19580"/>
                        <a14:foregroundMark x1="62900" y1="19027" x2="61600" y2="23673"/>
                        <a14:foregroundMark x1="75800" y1="11283" x2="74500" y2="14934"/>
                        <a14:foregroundMark x1="49900" y1="8407" x2="49900" y2="10730"/>
                        <a14:foregroundMark x1="38700" y1="15819" x2="37400" y2="19580"/>
                      </a14:backgroundRemoval>
                    </a14:imgEffect>
                  </a14:imgLayer>
                </a14:imgProps>
              </a:ext>
              <a:ext uri="{28A0092B-C50C-407E-A947-70E740481C1C}">
                <a14:useLocalDpi xmlns:a14="http://schemas.microsoft.com/office/drawing/2010/main" val="0"/>
              </a:ext>
            </a:extLst>
          </a:blip>
          <a:srcRect b="16769"/>
          <a:stretch/>
        </p:blipFill>
        <p:spPr bwMode="auto">
          <a:xfrm>
            <a:off x="4875266" y="4915406"/>
            <a:ext cx="2441469" cy="183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spect="1" noChangeArrowheads="1"/>
          </p:cNvPicPr>
          <p:nvPr/>
        </p:nvPicPr>
        <p:blipFill rotWithShape="1">
          <a:blip r:embed="rId22" cstate="print">
            <a:extLst>
              <a:ext uri="{BEBA8EAE-BF5A-486C-A8C5-ECC9F3942E4B}">
                <a14:imgProps xmlns:a14="http://schemas.microsoft.com/office/drawing/2010/main">
                  <a14:imgLayer r:embed="rId23">
                    <a14:imgEffect>
                      <a14:backgroundRemoval t="0" b="91148" l="1200" r="99100"/>
                    </a14:imgEffect>
                  </a14:imgLayer>
                </a14:imgProps>
              </a:ext>
              <a:ext uri="{28A0092B-C50C-407E-A947-70E740481C1C}">
                <a14:useLocalDpi xmlns:a14="http://schemas.microsoft.com/office/drawing/2010/main" val="0"/>
              </a:ext>
            </a:extLst>
          </a:blip>
          <a:srcRect b="10232"/>
          <a:stretch/>
        </p:blipFill>
        <p:spPr bwMode="auto">
          <a:xfrm>
            <a:off x="1570181" y="4648200"/>
            <a:ext cx="2841085"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rotWithShape="1">
          <a:blip r:embed="rId24" cstate="print">
            <a:extLst>
              <a:ext uri="{BEBA8EAE-BF5A-486C-A8C5-ECC9F3942E4B}">
                <a14:imgProps xmlns:a14="http://schemas.microsoft.com/office/drawing/2010/main">
                  <a14:imgLayer r:embed="rId25">
                    <a14:imgEffect>
                      <a14:backgroundRemoval t="1481" b="100000" l="0" r="100000">
                        <a14:backgroundMark x1="31544" y1="3611" x2="14765" y2="28796"/>
                      </a14:backgroundRemoval>
                    </a14:imgEffect>
                  </a14:imgLayer>
                </a14:imgProps>
              </a:ext>
              <a:ext uri="{28A0092B-C50C-407E-A947-70E740481C1C}">
                <a14:useLocalDpi xmlns:a14="http://schemas.microsoft.com/office/drawing/2010/main" val="0"/>
              </a:ext>
            </a:extLst>
          </a:blip>
          <a:srcRect b="8241"/>
          <a:stretch/>
        </p:blipFill>
        <p:spPr bwMode="auto">
          <a:xfrm flipH="1">
            <a:off x="4795219" y="6270003"/>
            <a:ext cx="484702" cy="64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rotWithShape="1">
          <a:blip r:embed="rId26" cstate="print">
            <a:extLst>
              <a:ext uri="{BEBA8EAE-BF5A-486C-A8C5-ECC9F3942E4B}">
                <a14:imgProps xmlns:a14="http://schemas.microsoft.com/office/drawing/2010/main">
                  <a14:imgLayer r:embed="rId27">
                    <a14:imgEffect>
                      <a14:backgroundRemoval t="6481" b="84815" l="7400" r="91100">
                        <a14:foregroundMark x1="21900" y1="11759" x2="22100" y2="33796"/>
                        <a14:foregroundMark x1="47800" y1="13981" x2="50400" y2="35093"/>
                        <a14:foregroundMark x1="20800" y1="15556" x2="11700" y2="25648"/>
                        <a14:foregroundMark x1="22400" y1="13241" x2="29900" y2="26667"/>
                        <a14:foregroundMark x1="18600" y1="12037" x2="11200" y2="20185"/>
                        <a14:foregroundMark x1="10600" y1="25185" x2="20000" y2="39537"/>
                        <a14:foregroundMark x1="43800" y1="26389" x2="49600" y2="36759"/>
                        <a14:foregroundMark x1="21600" y1="52130" x2="20500" y2="82778"/>
                        <a14:foregroundMark x1="50700" y1="53148" x2="50200" y2="82778"/>
                        <a14:foregroundMark x1="46700" y1="58796" x2="43000" y2="72870"/>
                        <a14:foregroundMark x1="51200" y1="55370" x2="57400" y2="70185"/>
                        <a14:foregroundMark x1="49400" y1="53889" x2="45100" y2="59074"/>
                        <a14:foregroundMark x1="79300" y1="53148" x2="81400" y2="82593"/>
                        <a14:foregroundMark x1="78800" y1="57037" x2="72600" y2="78333"/>
                      </a14:backgroundRemoval>
                    </a14:imgEffect>
                  </a14:imgLayer>
                </a14:imgProps>
              </a:ext>
              <a:ext uri="{28A0092B-C50C-407E-A947-70E740481C1C}">
                <a14:useLocalDpi xmlns:a14="http://schemas.microsoft.com/office/drawing/2010/main" val="0"/>
              </a:ext>
            </a:extLst>
          </a:blip>
          <a:srcRect l="8425" t="7581" r="8476" b="15969"/>
          <a:stretch/>
        </p:blipFill>
        <p:spPr bwMode="auto">
          <a:xfrm flipH="1">
            <a:off x="6587965" y="6172290"/>
            <a:ext cx="1242337" cy="88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rotWithShape="1">
          <a:blip r:embed="rId28" cstate="print">
            <a:extLst>
              <a:ext uri="{BEBA8EAE-BF5A-486C-A8C5-ECC9F3942E4B}">
                <a14:imgProps xmlns:a14="http://schemas.microsoft.com/office/drawing/2010/main">
                  <a14:imgLayer r:embed="rId29">
                    <a14:imgEffect>
                      <a14:backgroundRemoval t="19537" b="77593" l="23000" r="77600"/>
                    </a14:imgEffect>
                  </a14:imgLayer>
                </a14:imgProps>
              </a:ext>
              <a:ext uri="{28A0092B-C50C-407E-A947-70E740481C1C}">
                <a14:useLocalDpi xmlns:a14="http://schemas.microsoft.com/office/drawing/2010/main" val="0"/>
              </a:ext>
            </a:extLst>
          </a:blip>
          <a:srcRect l="20626" t="19551" r="16022" b="15912"/>
          <a:stretch/>
        </p:blipFill>
        <p:spPr bwMode="auto">
          <a:xfrm>
            <a:off x="3861821" y="5290225"/>
            <a:ext cx="1013445" cy="111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8"/>
          <p:cNvPicPr>
            <a:picLocks noChangeAspect="1" noChangeArrowheads="1"/>
          </p:cNvPicPr>
          <p:nvPr/>
        </p:nvPicPr>
        <p:blipFill rotWithShape="1">
          <a:blip r:embed="rId30" cstate="print">
            <a:extLst>
              <a:ext uri="{BEBA8EAE-BF5A-486C-A8C5-ECC9F3942E4B}">
                <a14:imgProps xmlns:a14="http://schemas.microsoft.com/office/drawing/2010/main">
                  <a14:imgLayer r:embed="rId31">
                    <a14:imgEffect>
                      <a14:backgroundRemoval t="0" b="90833" l="100" r="95100">
                        <a14:foregroundMark x1="60500" y1="34167" x2="51600" y2="80000"/>
                        <a14:foregroundMark x1="37500" y1="27500" x2="56100" y2="69259"/>
                      </a14:backgroundRemoval>
                    </a14:imgEffect>
                  </a14:imgLayer>
                </a14:imgProps>
              </a:ext>
              <a:ext uri="{28A0092B-C50C-407E-A947-70E740481C1C}">
                <a14:useLocalDpi xmlns:a14="http://schemas.microsoft.com/office/drawing/2010/main" val="0"/>
              </a:ext>
            </a:extLst>
          </a:blip>
          <a:srcRect l="14871" r="14600"/>
          <a:stretch/>
        </p:blipFill>
        <p:spPr bwMode="auto">
          <a:xfrm rot="21448870">
            <a:off x="8650586" y="3726099"/>
            <a:ext cx="2262722" cy="3464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3" name="Picture 9"/>
          <p:cNvPicPr>
            <a:picLocks noChangeAspect="1" noChangeArrowheads="1"/>
          </p:cNvPicPr>
          <p:nvPr/>
        </p:nvPicPr>
        <p:blipFill>
          <a:blip r:embed="rId32">
            <a:extLst>
              <a:ext uri="{BEBA8EAE-BF5A-486C-A8C5-ECC9F3942E4B}">
                <a14:imgProps xmlns:a14="http://schemas.microsoft.com/office/drawing/2010/main">
                  <a14:imgLayer r:embed="rId33">
                    <a14:imgEffect>
                      <a14:backgroundRemoval t="0" b="99556" l="1778" r="100000"/>
                    </a14:imgEffect>
                  </a14:imgLayer>
                </a14:imgProps>
              </a:ext>
              <a:ext uri="{28A0092B-C50C-407E-A947-70E740481C1C}">
                <a14:useLocalDpi xmlns:a14="http://schemas.microsoft.com/office/drawing/2010/main" val="0"/>
              </a:ext>
            </a:extLst>
          </a:blip>
          <a:srcRect/>
          <a:stretch>
            <a:fillRect/>
          </a:stretch>
        </p:blipFill>
        <p:spPr bwMode="auto">
          <a:xfrm>
            <a:off x="7869165" y="5141342"/>
            <a:ext cx="1912782" cy="1912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4" name="Picture 10"/>
          <p:cNvPicPr>
            <a:picLocks noChangeAspect="1" noChangeArrowheads="1"/>
          </p:cNvPicPr>
          <p:nvPr/>
        </p:nvPicPr>
        <p:blipFill>
          <a:blip r:embed="rId34" cstate="print">
            <a:extLst>
              <a:ext uri="{BEBA8EAE-BF5A-486C-A8C5-ECC9F3942E4B}">
                <a14:imgProps xmlns:a14="http://schemas.microsoft.com/office/drawing/2010/main">
                  <a14:imgLayer r:embed="rId35">
                    <a14:imgEffect>
                      <a14:backgroundRemoval t="0" b="96501" l="247" r="100000"/>
                    </a14:imgEffect>
                  </a14:imgLayer>
                </a14:imgProps>
              </a:ext>
              <a:ext uri="{28A0092B-C50C-407E-A947-70E740481C1C}">
                <a14:useLocalDpi xmlns:a14="http://schemas.microsoft.com/office/drawing/2010/main" val="0"/>
              </a:ext>
            </a:extLst>
          </a:blip>
          <a:srcRect/>
          <a:stretch>
            <a:fillRect/>
          </a:stretch>
        </p:blipFill>
        <p:spPr bwMode="auto">
          <a:xfrm>
            <a:off x="4368543" y="-196516"/>
            <a:ext cx="2934019"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itle 1"/>
          <p:cNvSpPr>
            <a:spLocks noGrp="1"/>
          </p:cNvSpPr>
          <p:nvPr>
            <p:ph type="title"/>
          </p:nvPr>
        </p:nvSpPr>
        <p:spPr>
          <a:xfrm>
            <a:off x="1524000" y="0"/>
            <a:ext cx="9144000" cy="1006442"/>
          </a:xfrm>
        </p:spPr>
        <p:style>
          <a:lnRef idx="1">
            <a:schemeClr val="accent1"/>
          </a:lnRef>
          <a:fillRef idx="2">
            <a:schemeClr val="accent1"/>
          </a:fillRef>
          <a:effectRef idx="1">
            <a:schemeClr val="accent1"/>
          </a:effectRef>
          <a:fontRef idx="minor">
            <a:schemeClr val="dk1"/>
          </a:fontRef>
        </p:style>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1. Ôn và Khởi động ngày mới bằng trò chơi: </a:t>
            </a:r>
            <a:b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br>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“Tổ chức sinh nhật” </a:t>
            </a:r>
            <a:r>
              <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nhé.</a:t>
            </a:r>
          </a:p>
        </p:txBody>
      </p:sp>
      <p:pic>
        <p:nvPicPr>
          <p:cNvPr id="2" name="ChucMungSinhNhat-HoaTau-3089002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6"/>
          <a:stretch>
            <a:fillRect/>
          </a:stretch>
        </p:blipFill>
        <p:spPr>
          <a:xfrm>
            <a:off x="-1917571" y="266700"/>
            <a:ext cx="609600" cy="609600"/>
          </a:xfrm>
          <a:prstGeom prst="rect">
            <a:avLst/>
          </a:prstGeom>
        </p:spPr>
      </p:pic>
    </p:spTree>
    <p:extLst>
      <p:ext uri="{BB962C8B-B14F-4D97-AF65-F5344CB8AC3E}">
        <p14:creationId xmlns:p14="http://schemas.microsoft.com/office/powerpoint/2010/main" val="2150070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8"/>
                                        </p:tgtEl>
                                        <p:attrNameLst>
                                          <p:attrName>r</p:attrName>
                                        </p:attrNameLst>
                                      </p:cBhvr>
                                    </p:animRot>
                                    <p:animRot by="-240000">
                                      <p:cBhvr>
                                        <p:cTn id="13" dur="600" fill="hold">
                                          <p:stCondLst>
                                            <p:cond delay="600"/>
                                          </p:stCondLst>
                                        </p:cTn>
                                        <p:tgtEl>
                                          <p:spTgt spid="8"/>
                                        </p:tgtEl>
                                        <p:attrNameLst>
                                          <p:attrName>r</p:attrName>
                                        </p:attrNameLst>
                                      </p:cBhvr>
                                    </p:animRot>
                                    <p:animRot by="240000">
                                      <p:cBhvr>
                                        <p:cTn id="14" dur="600" fill="hold">
                                          <p:stCondLst>
                                            <p:cond delay="1200"/>
                                          </p:stCondLst>
                                        </p:cTn>
                                        <p:tgtEl>
                                          <p:spTgt spid="8"/>
                                        </p:tgtEl>
                                        <p:attrNameLst>
                                          <p:attrName>r</p:attrName>
                                        </p:attrNameLst>
                                      </p:cBhvr>
                                    </p:animRot>
                                    <p:animRot by="-240000">
                                      <p:cBhvr>
                                        <p:cTn id="15" dur="600" fill="hold">
                                          <p:stCondLst>
                                            <p:cond delay="1800"/>
                                          </p:stCondLst>
                                        </p:cTn>
                                        <p:tgtEl>
                                          <p:spTgt spid="8"/>
                                        </p:tgtEl>
                                        <p:attrNameLst>
                                          <p:attrName>r</p:attrName>
                                        </p:attrNameLst>
                                      </p:cBhvr>
                                    </p:animRot>
                                    <p:animRot by="120000">
                                      <p:cBhvr>
                                        <p:cTn id="16" dur="600" fill="hold">
                                          <p:stCondLst>
                                            <p:cond delay="2400"/>
                                          </p:stCondLst>
                                        </p:cTn>
                                        <p:tgtEl>
                                          <p:spTgt spid="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5"/>
                                        </p:tgtEl>
                                        <p:attrNameLst>
                                          <p:attrName>r</p:attrName>
                                        </p:attrNameLst>
                                      </p:cBhvr>
                                    </p:animRot>
                                    <p:animRot by="-240000">
                                      <p:cBhvr>
                                        <p:cTn id="19" dur="600" fill="hold">
                                          <p:stCondLst>
                                            <p:cond delay="600"/>
                                          </p:stCondLst>
                                        </p:cTn>
                                        <p:tgtEl>
                                          <p:spTgt spid="5"/>
                                        </p:tgtEl>
                                        <p:attrNameLst>
                                          <p:attrName>r</p:attrName>
                                        </p:attrNameLst>
                                      </p:cBhvr>
                                    </p:animRot>
                                    <p:animRot by="240000">
                                      <p:cBhvr>
                                        <p:cTn id="20" dur="600" fill="hold">
                                          <p:stCondLst>
                                            <p:cond delay="1200"/>
                                          </p:stCondLst>
                                        </p:cTn>
                                        <p:tgtEl>
                                          <p:spTgt spid="5"/>
                                        </p:tgtEl>
                                        <p:attrNameLst>
                                          <p:attrName>r</p:attrName>
                                        </p:attrNameLst>
                                      </p:cBhvr>
                                    </p:animRot>
                                    <p:animRot by="-240000">
                                      <p:cBhvr>
                                        <p:cTn id="21" dur="600" fill="hold">
                                          <p:stCondLst>
                                            <p:cond delay="1800"/>
                                          </p:stCondLst>
                                        </p:cTn>
                                        <p:tgtEl>
                                          <p:spTgt spid="5"/>
                                        </p:tgtEl>
                                        <p:attrNameLst>
                                          <p:attrName>r</p:attrName>
                                        </p:attrNameLst>
                                      </p:cBhvr>
                                    </p:animRot>
                                    <p:animRot by="120000">
                                      <p:cBhvr>
                                        <p:cTn id="22" dur="600" fill="hold">
                                          <p:stCondLst>
                                            <p:cond delay="2400"/>
                                          </p:stCondLst>
                                        </p:cTn>
                                        <p:tgtEl>
                                          <p:spTgt spid="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9"/>
                                        </p:tgtEl>
                                        <p:attrNameLst>
                                          <p:attrName>r</p:attrName>
                                        </p:attrNameLst>
                                      </p:cBhvr>
                                    </p:animRot>
                                    <p:animRot by="-240000">
                                      <p:cBhvr>
                                        <p:cTn id="25" dur="600" fill="hold">
                                          <p:stCondLst>
                                            <p:cond delay="600"/>
                                          </p:stCondLst>
                                        </p:cTn>
                                        <p:tgtEl>
                                          <p:spTgt spid="9"/>
                                        </p:tgtEl>
                                        <p:attrNameLst>
                                          <p:attrName>r</p:attrName>
                                        </p:attrNameLst>
                                      </p:cBhvr>
                                    </p:animRot>
                                    <p:animRot by="240000">
                                      <p:cBhvr>
                                        <p:cTn id="26" dur="600" fill="hold">
                                          <p:stCondLst>
                                            <p:cond delay="1200"/>
                                          </p:stCondLst>
                                        </p:cTn>
                                        <p:tgtEl>
                                          <p:spTgt spid="9"/>
                                        </p:tgtEl>
                                        <p:attrNameLst>
                                          <p:attrName>r</p:attrName>
                                        </p:attrNameLst>
                                      </p:cBhvr>
                                    </p:animRot>
                                    <p:animRot by="-240000">
                                      <p:cBhvr>
                                        <p:cTn id="27" dur="600" fill="hold">
                                          <p:stCondLst>
                                            <p:cond delay="1800"/>
                                          </p:stCondLst>
                                        </p:cTn>
                                        <p:tgtEl>
                                          <p:spTgt spid="9"/>
                                        </p:tgtEl>
                                        <p:attrNameLst>
                                          <p:attrName>r</p:attrName>
                                        </p:attrNameLst>
                                      </p:cBhvr>
                                    </p:animRot>
                                    <p:animRot by="120000">
                                      <p:cBhvr>
                                        <p:cTn id="28" dur="600" fill="hold">
                                          <p:stCondLst>
                                            <p:cond delay="2400"/>
                                          </p:stCondLst>
                                        </p:cTn>
                                        <p:tgtEl>
                                          <p:spTgt spid="9"/>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4"/>
                                        </p:tgtEl>
                                        <p:attrNameLst>
                                          <p:attrName>r</p:attrName>
                                        </p:attrNameLst>
                                      </p:cBhvr>
                                    </p:animRot>
                                    <p:animRot by="-240000">
                                      <p:cBhvr>
                                        <p:cTn id="31" dur="600" fill="hold">
                                          <p:stCondLst>
                                            <p:cond delay="600"/>
                                          </p:stCondLst>
                                        </p:cTn>
                                        <p:tgtEl>
                                          <p:spTgt spid="4"/>
                                        </p:tgtEl>
                                        <p:attrNameLst>
                                          <p:attrName>r</p:attrName>
                                        </p:attrNameLst>
                                      </p:cBhvr>
                                    </p:animRot>
                                    <p:animRot by="240000">
                                      <p:cBhvr>
                                        <p:cTn id="32" dur="600" fill="hold">
                                          <p:stCondLst>
                                            <p:cond delay="1200"/>
                                          </p:stCondLst>
                                        </p:cTn>
                                        <p:tgtEl>
                                          <p:spTgt spid="4"/>
                                        </p:tgtEl>
                                        <p:attrNameLst>
                                          <p:attrName>r</p:attrName>
                                        </p:attrNameLst>
                                      </p:cBhvr>
                                    </p:animRot>
                                    <p:animRot by="-240000">
                                      <p:cBhvr>
                                        <p:cTn id="33" dur="600" fill="hold">
                                          <p:stCondLst>
                                            <p:cond delay="1800"/>
                                          </p:stCondLst>
                                        </p:cTn>
                                        <p:tgtEl>
                                          <p:spTgt spid="4"/>
                                        </p:tgtEl>
                                        <p:attrNameLst>
                                          <p:attrName>r</p:attrName>
                                        </p:attrNameLst>
                                      </p:cBhvr>
                                    </p:animRot>
                                    <p:animRot by="120000">
                                      <p:cBhvr>
                                        <p:cTn id="34" dur="600" fill="hold">
                                          <p:stCondLst>
                                            <p:cond delay="2400"/>
                                          </p:stCondLst>
                                        </p:cTn>
                                        <p:tgtEl>
                                          <p:spTgt spid="4"/>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300" fill="hold">
                                          <p:stCondLst>
                                            <p:cond delay="0"/>
                                          </p:stCondLst>
                                        </p:cTn>
                                        <p:tgtEl>
                                          <p:spTgt spid="6"/>
                                        </p:tgtEl>
                                        <p:attrNameLst>
                                          <p:attrName>r</p:attrName>
                                        </p:attrNameLst>
                                      </p:cBhvr>
                                    </p:animRot>
                                    <p:animRot by="-240000">
                                      <p:cBhvr>
                                        <p:cTn id="37" dur="600" fill="hold">
                                          <p:stCondLst>
                                            <p:cond delay="600"/>
                                          </p:stCondLst>
                                        </p:cTn>
                                        <p:tgtEl>
                                          <p:spTgt spid="6"/>
                                        </p:tgtEl>
                                        <p:attrNameLst>
                                          <p:attrName>r</p:attrName>
                                        </p:attrNameLst>
                                      </p:cBhvr>
                                    </p:animRot>
                                    <p:animRot by="240000">
                                      <p:cBhvr>
                                        <p:cTn id="38" dur="600" fill="hold">
                                          <p:stCondLst>
                                            <p:cond delay="1200"/>
                                          </p:stCondLst>
                                        </p:cTn>
                                        <p:tgtEl>
                                          <p:spTgt spid="6"/>
                                        </p:tgtEl>
                                        <p:attrNameLst>
                                          <p:attrName>r</p:attrName>
                                        </p:attrNameLst>
                                      </p:cBhvr>
                                    </p:animRot>
                                    <p:animRot by="-240000">
                                      <p:cBhvr>
                                        <p:cTn id="39" dur="600" fill="hold">
                                          <p:stCondLst>
                                            <p:cond delay="1800"/>
                                          </p:stCondLst>
                                        </p:cTn>
                                        <p:tgtEl>
                                          <p:spTgt spid="6"/>
                                        </p:tgtEl>
                                        <p:attrNameLst>
                                          <p:attrName>r</p:attrName>
                                        </p:attrNameLst>
                                      </p:cBhvr>
                                    </p:animRot>
                                    <p:animRot by="120000">
                                      <p:cBhvr>
                                        <p:cTn id="40" dur="600" fill="hold">
                                          <p:stCondLst>
                                            <p:cond delay="2400"/>
                                          </p:stCondLst>
                                        </p:cTn>
                                        <p:tgtEl>
                                          <p:spTgt spid="6"/>
                                        </p:tgtEl>
                                        <p:attrNameLst>
                                          <p:attrName>r</p:attrName>
                                        </p:attrNameLst>
                                      </p:cBhvr>
                                    </p:animRot>
                                  </p:childTnLst>
                                </p:cTn>
                              </p:par>
                              <p:par>
                                <p:cTn id="41" presetID="1" presetClass="mediacall" presetSubtype="0" fill="hold" nodeType="withEffect">
                                  <p:stCondLst>
                                    <p:cond delay="0"/>
                                  </p:stCondLst>
                                  <p:childTnLst>
                                    <p:cmd type="call" cmd="playFrom(0.0)">
                                      <p:cBhvr>
                                        <p:cTn id="42" dur="1" fill="hold"/>
                                        <p:tgtEl>
                                          <p:spTgt spid="2"/>
                                        </p:tgtEl>
                                      </p:cBhvr>
                                    </p:cmd>
                                  </p:childTnLst>
                                </p:cTn>
                              </p:par>
                            </p:childTnLst>
                          </p:cTn>
                        </p:par>
                      </p:childTnLst>
                    </p:cTn>
                  </p:par>
                  <p:par>
                    <p:cTn id="43" fill="hold">
                      <p:stCondLst>
                        <p:cond delay="indefinite"/>
                      </p:stCondLst>
                      <p:childTnLst>
                        <p:par>
                          <p:cTn id="44" fill="hold">
                            <p:stCondLst>
                              <p:cond delay="0"/>
                            </p:stCondLst>
                            <p:childTnLst>
                              <p:par>
                                <p:cTn id="45" presetID="2" presetClass="exit" presetSubtype="4" fill="hold" grpId="0" nodeType="clickEffect">
                                  <p:stCondLst>
                                    <p:cond delay="0"/>
                                  </p:stCondLst>
                                  <p:childTnLst>
                                    <p:anim calcmode="lin" valueType="num">
                                      <p:cBhvr additive="base">
                                        <p:cTn id="46" dur="500"/>
                                        <p:tgtEl>
                                          <p:spTgt spid="20"/>
                                        </p:tgtEl>
                                        <p:attrNameLst>
                                          <p:attrName>ppt_x</p:attrName>
                                        </p:attrNameLst>
                                      </p:cBhvr>
                                      <p:tavLst>
                                        <p:tav tm="0">
                                          <p:val>
                                            <p:strVal val="ppt_x"/>
                                          </p:val>
                                        </p:tav>
                                        <p:tav tm="100000">
                                          <p:val>
                                            <p:strVal val="ppt_x"/>
                                          </p:val>
                                        </p:tav>
                                      </p:tavLst>
                                    </p:anim>
                                    <p:anim calcmode="lin" valueType="num">
                                      <p:cBhvr additive="base">
                                        <p:cTn id="47" dur="500"/>
                                        <p:tgtEl>
                                          <p:spTgt spid="20"/>
                                        </p:tgtEl>
                                        <p:attrNameLst>
                                          <p:attrName>ppt_y</p:attrName>
                                        </p:attrNameLst>
                                      </p:cBhvr>
                                      <p:tavLst>
                                        <p:tav tm="0">
                                          <p:val>
                                            <p:strVal val="ppt_y"/>
                                          </p:val>
                                        </p:tav>
                                        <p:tav tm="100000">
                                          <p:val>
                                            <p:strVal val="1+ppt_h/2"/>
                                          </p:val>
                                        </p:tav>
                                      </p:tavLst>
                                    </p:anim>
                                    <p:set>
                                      <p:cBhvr>
                                        <p:cTn id="48"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6">
                <p:cTn id="49" fill="hold" display="0">
                  <p:stCondLst>
                    <p:cond delay="indefinite"/>
                  </p:stCondLst>
                  <p:endCondLst>
                    <p:cond evt="onStopAudio" delay="0">
                      <p:tgtEl>
                        <p:sldTgt/>
                      </p:tgtEl>
                    </p:cond>
                  </p:endCondLst>
                </p:cTn>
                <p:tgtEl>
                  <p:spTgt spid="2"/>
                </p:tgtEl>
              </p:cMediaNode>
            </p:audio>
          </p:childTnLst>
        </p:cTn>
      </p:par>
    </p:tnLst>
    <p:bldLst>
      <p:bldP spid="2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C0E58E6-FCC7-42B9-935F-6A473C49F072}"/>
              </a:ext>
            </a:extLst>
          </p:cNvPr>
          <p:cNvSpPr/>
          <p:nvPr/>
        </p:nvSpPr>
        <p:spPr>
          <a:xfrm>
            <a:off x="819150" y="266700"/>
            <a:ext cx="10991850" cy="6305550"/>
          </a:xfrm>
          <a:prstGeom prst="rect">
            <a:avLst/>
          </a:prstGeom>
          <a:solidFill>
            <a:schemeClr val="lt1">
              <a:alpha val="90000"/>
            </a:schemeClr>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a:ea typeface="Arial-Rounded"/>
              <a:cs typeface="+mn-cs"/>
            </a:endParaRPr>
          </a:p>
        </p:txBody>
      </p:sp>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49" name="TextBox 48">
            <a:extLst>
              <a:ext uri="{FF2B5EF4-FFF2-40B4-BE49-F238E27FC236}">
                <a16:creationId xmlns:a16="http://schemas.microsoft.com/office/drawing/2014/main" id="{254B59A2-A27A-4BC9-8C68-979CE6C8DC17}"/>
              </a:ext>
            </a:extLst>
          </p:cNvPr>
          <p:cNvSpPr txBox="1"/>
          <p:nvPr/>
        </p:nvSpPr>
        <p:spPr>
          <a:xfrm>
            <a:off x="3465334" y="1701807"/>
            <a:ext cx="3378820" cy="5674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Rounded"/>
              <a:ea typeface="Arial-Rounded"/>
              <a:cs typeface="+mn-cs"/>
            </a:endParaRPr>
          </a:p>
        </p:txBody>
      </p:sp>
      <p:sp>
        <p:nvSpPr>
          <p:cNvPr id="50" name="Rounded Rectangle 19">
            <a:extLst>
              <a:ext uri="{FF2B5EF4-FFF2-40B4-BE49-F238E27FC236}">
                <a16:creationId xmlns:a16="http://schemas.microsoft.com/office/drawing/2014/main" id="{A9C3FB9F-7650-4456-99BF-006F9D0DE16A}"/>
              </a:ext>
            </a:extLst>
          </p:cNvPr>
          <p:cNvSpPr/>
          <p:nvPr/>
        </p:nvSpPr>
        <p:spPr>
          <a:xfrm>
            <a:off x="2869139" y="680157"/>
            <a:ext cx="7950030" cy="715089"/>
          </a:xfrm>
          <a:prstGeom prst="roundRect">
            <a:avLst/>
          </a:prstGeom>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a:ea typeface="inpin heiti" charset="-122"/>
                <a:cs typeface="Calibri" panose="020F0502020204030204" pitchFamily="34" charset="0"/>
                <a:sym typeface="Arial"/>
              </a:rPr>
              <a:t>Luyện</a:t>
            </a:r>
            <a:r>
              <a:rPr kumimoji="0" lang="en-US" altLang="zh-CN" sz="36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a:ea typeface="inpin heiti" charset="-122"/>
                <a:cs typeface="Calibri" panose="020F0502020204030204" pitchFamily="34" charset="0"/>
                <a:sym typeface="Arial"/>
              </a:rPr>
              <a:t>đọc</a:t>
            </a:r>
            <a:r>
              <a:rPr kumimoji="0" lang="en-US" altLang="zh-CN" sz="36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a:ea typeface="inpin heiti" charset="-122"/>
                <a:cs typeface="Calibri" panose="020F0502020204030204" pitchFamily="34" charset="0"/>
                <a:sym typeface="Arial"/>
              </a:rPr>
              <a:t>toàn</a:t>
            </a:r>
            <a:r>
              <a:rPr kumimoji="0" lang="en-US" altLang="zh-CN" sz="36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a:ea typeface="inpin heiti" charset="-122"/>
                <a:cs typeface="Calibri" panose="020F0502020204030204" pitchFamily="34" charset="0"/>
                <a:sym typeface="Arial"/>
              </a:rPr>
              <a:t>bài</a:t>
            </a:r>
            <a:endParaRPr kumimoji="0" lang="zh-CN" altLang="en-US" sz="36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a:ea typeface="inpin heiti" charset="-122"/>
              <a:cs typeface="Calibri" panose="020F0502020204030204" pitchFamily="34" charset="0"/>
              <a:sym typeface="Arial"/>
            </a:endParaRPr>
          </a:p>
        </p:txBody>
      </p:sp>
      <p:grpSp>
        <p:nvGrpSpPr>
          <p:cNvPr id="51" name="Group 50">
            <a:extLst>
              <a:ext uri="{FF2B5EF4-FFF2-40B4-BE49-F238E27FC236}">
                <a16:creationId xmlns:a16="http://schemas.microsoft.com/office/drawing/2014/main" id="{EB06FC8D-82A6-44EC-BC2C-480C961AB579}"/>
              </a:ext>
            </a:extLst>
          </p:cNvPr>
          <p:cNvGrpSpPr/>
          <p:nvPr/>
        </p:nvGrpSpPr>
        <p:grpSpPr>
          <a:xfrm>
            <a:off x="3308533" y="1638498"/>
            <a:ext cx="6768251" cy="4220293"/>
            <a:chOff x="4157490" y="498269"/>
            <a:chExt cx="6195713" cy="4652729"/>
          </a:xfrm>
        </p:grpSpPr>
        <p:grpSp>
          <p:nvGrpSpPr>
            <p:cNvPr id="52" name="Group 51">
              <a:extLst>
                <a:ext uri="{FF2B5EF4-FFF2-40B4-BE49-F238E27FC236}">
                  <a16:creationId xmlns:a16="http://schemas.microsoft.com/office/drawing/2014/main" id="{224C2359-5ED1-4D16-B78F-9F37A871DB78}"/>
                </a:ext>
              </a:extLst>
            </p:cNvPr>
            <p:cNvGrpSpPr/>
            <p:nvPr/>
          </p:nvGrpSpPr>
          <p:grpSpPr>
            <a:xfrm>
              <a:off x="4157490" y="498269"/>
              <a:ext cx="6195713" cy="4652729"/>
              <a:chOff x="4125651" y="476858"/>
              <a:chExt cx="6195713" cy="4652729"/>
            </a:xfrm>
          </p:grpSpPr>
          <p:grpSp>
            <p:nvGrpSpPr>
              <p:cNvPr id="54" name="Group 53">
                <a:extLst>
                  <a:ext uri="{FF2B5EF4-FFF2-40B4-BE49-F238E27FC236}">
                    <a16:creationId xmlns:a16="http://schemas.microsoft.com/office/drawing/2014/main" id="{5502944F-6D7A-43D7-B3DB-3543B82C971D}"/>
                  </a:ext>
                </a:extLst>
              </p:cNvPr>
              <p:cNvGrpSpPr/>
              <p:nvPr/>
            </p:nvGrpSpPr>
            <p:grpSpPr>
              <a:xfrm>
                <a:off x="4125651" y="476858"/>
                <a:ext cx="6138785" cy="3613638"/>
                <a:chOff x="7603399" y="2452420"/>
                <a:chExt cx="3825558" cy="2575006"/>
              </a:xfrm>
            </p:grpSpPr>
            <p:grpSp>
              <p:nvGrpSpPr>
                <p:cNvPr id="59" name="Group 58">
                  <a:extLst>
                    <a:ext uri="{FF2B5EF4-FFF2-40B4-BE49-F238E27FC236}">
                      <a16:creationId xmlns:a16="http://schemas.microsoft.com/office/drawing/2014/main" id="{0E7CCA22-480C-4AFF-A34C-38F49BC2CF60}"/>
                    </a:ext>
                  </a:extLst>
                </p:cNvPr>
                <p:cNvGrpSpPr/>
                <p:nvPr/>
              </p:nvGrpSpPr>
              <p:grpSpPr>
                <a:xfrm>
                  <a:off x="7603399" y="2452420"/>
                  <a:ext cx="3825558" cy="1887473"/>
                  <a:chOff x="8047282" y="19819"/>
                  <a:chExt cx="3825558" cy="1887473"/>
                </a:xfrm>
              </p:grpSpPr>
              <p:grpSp>
                <p:nvGrpSpPr>
                  <p:cNvPr id="65" name="Group 64">
                    <a:extLst>
                      <a:ext uri="{FF2B5EF4-FFF2-40B4-BE49-F238E27FC236}">
                        <a16:creationId xmlns:a16="http://schemas.microsoft.com/office/drawing/2014/main" id="{99220F48-ABC9-4EFA-895B-3CED91DBAD5D}"/>
                      </a:ext>
                    </a:extLst>
                  </p:cNvPr>
                  <p:cNvGrpSpPr/>
                  <p:nvPr/>
                </p:nvGrpSpPr>
                <p:grpSpPr>
                  <a:xfrm>
                    <a:off x="8047282" y="615259"/>
                    <a:ext cx="3825558" cy="1292033"/>
                    <a:chOff x="8047282" y="615259"/>
                    <a:chExt cx="3825558" cy="1292033"/>
                  </a:xfrm>
                </p:grpSpPr>
                <p:grpSp>
                  <p:nvGrpSpPr>
                    <p:cNvPr id="67" name="Group 66">
                      <a:extLst>
                        <a:ext uri="{FF2B5EF4-FFF2-40B4-BE49-F238E27FC236}">
                          <a16:creationId xmlns:a16="http://schemas.microsoft.com/office/drawing/2014/main" id="{E5C124D3-5EFA-4CDB-A807-383272AF3B4B}"/>
                        </a:ext>
                      </a:extLst>
                    </p:cNvPr>
                    <p:cNvGrpSpPr/>
                    <p:nvPr/>
                  </p:nvGrpSpPr>
                  <p:grpSpPr>
                    <a:xfrm>
                      <a:off x="8063311" y="1374500"/>
                      <a:ext cx="2127217" cy="532792"/>
                      <a:chOff x="7556741" y="369679"/>
                      <a:chExt cx="1713766" cy="410161"/>
                    </a:xfrm>
                  </p:grpSpPr>
                  <p:sp>
                    <p:nvSpPr>
                      <p:cNvPr id="78" name="Rectangle: Rounded Corners 77">
                        <a:extLst>
                          <a:ext uri="{FF2B5EF4-FFF2-40B4-BE49-F238E27FC236}">
                            <a16:creationId xmlns:a16="http://schemas.microsoft.com/office/drawing/2014/main" id="{92311DB8-D2B5-47C3-96F2-8F7298F1CC32}"/>
                          </a:ext>
                        </a:extLst>
                      </p:cNvPr>
                      <p:cNvSpPr/>
                      <p:nvPr/>
                    </p:nvSpPr>
                    <p:spPr>
                      <a:xfrm>
                        <a:off x="7733090" y="371077"/>
                        <a:ext cx="1537417" cy="398416"/>
                      </a:xfrm>
                      <a:prstGeom prst="roundRect">
                        <a:avLst/>
                      </a:prstGeom>
                      <a:solidFill>
                        <a:srgbClr val="70AD47">
                          <a:lumMod val="60000"/>
                          <a:lumOff val="40000"/>
                        </a:srgbClr>
                      </a:solidFill>
                      <a:ln w="12700" cap="flat" cmpd="sng" algn="ctr">
                        <a:solidFill>
                          <a:srgbClr val="4472C4">
                            <a:shade val="50000"/>
                          </a:srgbClr>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rPr>
                          <a:t>Đọc to, rõ</a:t>
                        </a:r>
                        <a:endParaRPr kumimoji="0" lang="en-US"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endParaRPr>
                      </a:p>
                    </p:txBody>
                  </p:sp>
                  <p:sp>
                    <p:nvSpPr>
                      <p:cNvPr id="79" name="Oval 78">
                        <a:extLst>
                          <a:ext uri="{FF2B5EF4-FFF2-40B4-BE49-F238E27FC236}">
                            <a16:creationId xmlns:a16="http://schemas.microsoft.com/office/drawing/2014/main" id="{E025C7B9-375F-4F76-B755-AFEAA531B240}"/>
                          </a:ext>
                        </a:extLst>
                      </p:cNvPr>
                      <p:cNvSpPr/>
                      <p:nvPr/>
                    </p:nvSpPr>
                    <p:spPr>
                      <a:xfrm>
                        <a:off x="7556741" y="369679"/>
                        <a:ext cx="352697" cy="410161"/>
                      </a:xfrm>
                      <a:prstGeom prst="ellipse">
                        <a:avLst/>
                      </a:prstGeom>
                      <a:solidFill>
                        <a:srgbClr val="70AD47">
                          <a:lumMod val="20000"/>
                          <a:lumOff val="80000"/>
                        </a:srgbClr>
                      </a:solidFill>
                      <a:ln w="12700" cap="flat" cmpd="sng" algn="ctr">
                        <a:solidFill>
                          <a:srgbClr val="4472C4">
                            <a:shade val="50000"/>
                          </a:srgbClr>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0"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rPr>
                          <a:t>2</a:t>
                        </a:r>
                        <a:endParaRPr kumimoji="0" lang="en-US" sz="2400" b="0"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endParaRPr>
                      </a:p>
                    </p:txBody>
                  </p:sp>
                </p:grpSp>
                <p:grpSp>
                  <p:nvGrpSpPr>
                    <p:cNvPr id="68" name="Group 67">
                      <a:extLst>
                        <a:ext uri="{FF2B5EF4-FFF2-40B4-BE49-F238E27FC236}">
                          <a16:creationId xmlns:a16="http://schemas.microsoft.com/office/drawing/2014/main" id="{85832B69-702F-45FA-B56D-7223C90CE2FE}"/>
                        </a:ext>
                      </a:extLst>
                    </p:cNvPr>
                    <p:cNvGrpSpPr/>
                    <p:nvPr/>
                  </p:nvGrpSpPr>
                  <p:grpSpPr>
                    <a:xfrm>
                      <a:off x="8047282" y="615259"/>
                      <a:ext cx="3799319" cy="532791"/>
                      <a:chOff x="8047282" y="615259"/>
                      <a:chExt cx="3799319" cy="532791"/>
                    </a:xfrm>
                  </p:grpSpPr>
                  <p:grpSp>
                    <p:nvGrpSpPr>
                      <p:cNvPr id="72" name="Group 71">
                        <a:extLst>
                          <a:ext uri="{FF2B5EF4-FFF2-40B4-BE49-F238E27FC236}">
                            <a16:creationId xmlns:a16="http://schemas.microsoft.com/office/drawing/2014/main" id="{A2C787CF-72D4-4533-9A26-015705A8F1F2}"/>
                          </a:ext>
                        </a:extLst>
                      </p:cNvPr>
                      <p:cNvGrpSpPr/>
                      <p:nvPr/>
                    </p:nvGrpSpPr>
                    <p:grpSpPr>
                      <a:xfrm>
                        <a:off x="8047282" y="615259"/>
                        <a:ext cx="2135285" cy="532791"/>
                        <a:chOff x="7543830" y="291306"/>
                        <a:chExt cx="1720267" cy="410161"/>
                      </a:xfrm>
                    </p:grpSpPr>
                    <p:sp>
                      <p:nvSpPr>
                        <p:cNvPr id="76" name="Rectangle: Rounded Corners 75">
                          <a:extLst>
                            <a:ext uri="{FF2B5EF4-FFF2-40B4-BE49-F238E27FC236}">
                              <a16:creationId xmlns:a16="http://schemas.microsoft.com/office/drawing/2014/main" id="{A4A0479A-6E8C-43A1-BD35-5352485A3F9E}"/>
                            </a:ext>
                          </a:extLst>
                        </p:cNvPr>
                        <p:cNvSpPr/>
                        <p:nvPr/>
                      </p:nvSpPr>
                      <p:spPr>
                        <a:xfrm>
                          <a:off x="7726679" y="303051"/>
                          <a:ext cx="1537418" cy="398416"/>
                        </a:xfrm>
                        <a:prstGeom prst="roundRect">
                          <a:avLst/>
                        </a:prstGeom>
                        <a:solidFill>
                          <a:srgbClr val="ED7D31">
                            <a:lumMod val="60000"/>
                            <a:lumOff val="40000"/>
                          </a:srgbClr>
                        </a:solidFill>
                        <a:ln w="12700" cap="flat" cmpd="sng" algn="ctr">
                          <a:solidFill>
                            <a:srgbClr val="4472C4">
                              <a:shade val="50000"/>
                            </a:srgbClr>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rPr>
                            <a:t>Đọc đúng</a:t>
                          </a:r>
                          <a:endParaRPr kumimoji="0" lang="en-US"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endParaRPr>
                        </a:p>
                      </p:txBody>
                    </p:sp>
                    <p:sp>
                      <p:nvSpPr>
                        <p:cNvPr id="77" name="Oval 76">
                          <a:extLst>
                            <a:ext uri="{FF2B5EF4-FFF2-40B4-BE49-F238E27FC236}">
                              <a16:creationId xmlns:a16="http://schemas.microsoft.com/office/drawing/2014/main" id="{16C5E397-CC71-4CFA-87F6-DD4AFEEA0ABB}"/>
                            </a:ext>
                          </a:extLst>
                        </p:cNvPr>
                        <p:cNvSpPr/>
                        <p:nvPr/>
                      </p:nvSpPr>
                      <p:spPr>
                        <a:xfrm>
                          <a:off x="7543830" y="291306"/>
                          <a:ext cx="352697" cy="410161"/>
                        </a:xfrm>
                        <a:prstGeom prst="ellipse">
                          <a:avLst/>
                        </a:prstGeom>
                        <a:solidFill>
                          <a:srgbClr val="ED7D31">
                            <a:lumMod val="40000"/>
                            <a:lumOff val="60000"/>
                          </a:srgbClr>
                        </a:solidFill>
                        <a:ln w="12700" cap="flat" cmpd="sng" algn="ctr">
                          <a:solidFill>
                            <a:srgbClr val="4472C4">
                              <a:shade val="50000"/>
                            </a:srgbClr>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rPr>
                            <a:t>1</a:t>
                          </a:r>
                          <a:endParaRPr kumimoji="0" lang="en-US"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endParaRPr>
                        </a:p>
                      </p:txBody>
                    </p:sp>
                  </p:grpSp>
                  <p:pic>
                    <p:nvPicPr>
                      <p:cNvPr id="73" name="Picture 72">
                        <a:extLst>
                          <a:ext uri="{FF2B5EF4-FFF2-40B4-BE49-F238E27FC236}">
                            <a16:creationId xmlns:a16="http://schemas.microsoft.com/office/drawing/2014/main" id="{EAA38CFB-8EDD-4A24-AB05-95DD0F7C575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10190529" y="681951"/>
                        <a:ext cx="502382" cy="399405"/>
                      </a:xfrm>
                      <a:prstGeom prst="rect">
                        <a:avLst/>
                      </a:prstGeom>
                    </p:spPr>
                  </p:pic>
                  <p:pic>
                    <p:nvPicPr>
                      <p:cNvPr id="74" name="Picture 73">
                        <a:extLst>
                          <a:ext uri="{FF2B5EF4-FFF2-40B4-BE49-F238E27FC236}">
                            <a16:creationId xmlns:a16="http://schemas.microsoft.com/office/drawing/2014/main" id="{8EB8BAEE-23FD-4B4F-825F-CE012C355A6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10767374" y="681950"/>
                        <a:ext cx="502382" cy="399405"/>
                      </a:xfrm>
                      <a:prstGeom prst="rect">
                        <a:avLst/>
                      </a:prstGeom>
                    </p:spPr>
                  </p:pic>
                  <p:pic>
                    <p:nvPicPr>
                      <p:cNvPr id="75" name="Picture 74">
                        <a:extLst>
                          <a:ext uri="{FF2B5EF4-FFF2-40B4-BE49-F238E27FC236}">
                            <a16:creationId xmlns:a16="http://schemas.microsoft.com/office/drawing/2014/main" id="{E682A9CC-93C9-4BB4-83D9-2A4875BB4DA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11344219" y="689579"/>
                        <a:ext cx="502382" cy="399405"/>
                      </a:xfrm>
                      <a:prstGeom prst="rect">
                        <a:avLst/>
                      </a:prstGeom>
                    </p:spPr>
                  </p:pic>
                </p:grpSp>
                <p:pic>
                  <p:nvPicPr>
                    <p:cNvPr id="69" name="Picture 68">
                      <a:extLst>
                        <a:ext uri="{FF2B5EF4-FFF2-40B4-BE49-F238E27FC236}">
                          <a16:creationId xmlns:a16="http://schemas.microsoft.com/office/drawing/2014/main" id="{CA96D2E0-041B-4E2A-958B-839E736F1B7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10216768" y="1331970"/>
                      <a:ext cx="502382" cy="399405"/>
                    </a:xfrm>
                    <a:prstGeom prst="rect">
                      <a:avLst/>
                    </a:prstGeom>
                  </p:spPr>
                </p:pic>
                <p:pic>
                  <p:nvPicPr>
                    <p:cNvPr id="70" name="Picture 69">
                      <a:extLst>
                        <a:ext uri="{FF2B5EF4-FFF2-40B4-BE49-F238E27FC236}">
                          <a16:creationId xmlns:a16="http://schemas.microsoft.com/office/drawing/2014/main" id="{5DE9E563-FCCE-46C2-8F96-E460ADC5E30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10793613" y="1331969"/>
                      <a:ext cx="502382" cy="399405"/>
                    </a:xfrm>
                    <a:prstGeom prst="rect">
                      <a:avLst/>
                    </a:prstGeom>
                  </p:spPr>
                </p:pic>
                <p:pic>
                  <p:nvPicPr>
                    <p:cNvPr id="71" name="Picture 70">
                      <a:extLst>
                        <a:ext uri="{FF2B5EF4-FFF2-40B4-BE49-F238E27FC236}">
                          <a16:creationId xmlns:a16="http://schemas.microsoft.com/office/drawing/2014/main" id="{8070A4A3-4869-4996-8049-C49A22B87B9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11370458" y="1339598"/>
                      <a:ext cx="502382" cy="399405"/>
                    </a:xfrm>
                    <a:prstGeom prst="rect">
                      <a:avLst/>
                    </a:prstGeom>
                  </p:spPr>
                </p:pic>
              </p:grpSp>
              <p:sp>
                <p:nvSpPr>
                  <p:cNvPr id="66" name="TextBox 65">
                    <a:extLst>
                      <a:ext uri="{FF2B5EF4-FFF2-40B4-BE49-F238E27FC236}">
                        <a16:creationId xmlns:a16="http://schemas.microsoft.com/office/drawing/2014/main" id="{1C6E48B0-57BA-4ACA-AA0A-7EA4A3DAE68D}"/>
                      </a:ext>
                    </a:extLst>
                  </p:cNvPr>
                  <p:cNvSpPr txBox="1"/>
                  <p:nvPr/>
                </p:nvSpPr>
                <p:spPr>
                  <a:xfrm>
                    <a:off x="8963815" y="19819"/>
                    <a:ext cx="2080989" cy="467164"/>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dirty="0">
                        <a:ln>
                          <a:noFill/>
                        </a:ln>
                        <a:solidFill>
                          <a:srgbClr val="ED7D31">
                            <a:lumMod val="50000"/>
                          </a:srgbClr>
                        </a:solidFill>
                        <a:effectLst/>
                        <a:uLnTx/>
                        <a:uFillTx/>
                        <a:latin typeface="Arial-Rounded"/>
                        <a:ea typeface="Arial-Rounded" panose="020B0500000000000000" pitchFamily="34" charset="0"/>
                        <a:cs typeface="Arial-Rounded" panose="020B0500000000000000" pitchFamily="34" charset="0"/>
                      </a:rPr>
                      <a:t>Tiêu chí đánh giá </a:t>
                    </a:r>
                    <a:endParaRPr kumimoji="0" lang="en-US" sz="3600" b="1" i="0" u="none" strike="noStrike" kern="0" cap="none" spc="0" normalizeH="0" baseline="0" noProof="0" dirty="0">
                      <a:ln>
                        <a:noFill/>
                      </a:ln>
                      <a:solidFill>
                        <a:srgbClr val="ED7D31">
                          <a:lumMod val="50000"/>
                        </a:srgbClr>
                      </a:solidFill>
                      <a:effectLst/>
                      <a:uLnTx/>
                      <a:uFillTx/>
                      <a:latin typeface="Arial-Rounded"/>
                      <a:ea typeface="Arial-Rounded" panose="020B0500000000000000" pitchFamily="34" charset="0"/>
                      <a:cs typeface="Arial-Rounded" panose="020B0500000000000000" pitchFamily="34" charset="0"/>
                    </a:endParaRPr>
                  </a:p>
                </p:txBody>
              </p:sp>
            </p:grpSp>
            <p:sp>
              <p:nvSpPr>
                <p:cNvPr id="60" name="Rectangle: Rounded Corners 59">
                  <a:extLst>
                    <a:ext uri="{FF2B5EF4-FFF2-40B4-BE49-F238E27FC236}">
                      <a16:creationId xmlns:a16="http://schemas.microsoft.com/office/drawing/2014/main" id="{A6358A93-154C-4127-87F6-B935F8D128FE}"/>
                    </a:ext>
                  </a:extLst>
                </p:cNvPr>
                <p:cNvSpPr/>
                <p:nvPr/>
              </p:nvSpPr>
              <p:spPr>
                <a:xfrm>
                  <a:off x="7907204" y="4509891"/>
                  <a:ext cx="1839444" cy="517535"/>
                </a:xfrm>
                <a:prstGeom prst="roundRect">
                  <a:avLst/>
                </a:prstGeom>
                <a:solidFill>
                  <a:srgbClr val="FFC000">
                    <a:lumMod val="60000"/>
                    <a:lumOff val="40000"/>
                  </a:srgbClr>
                </a:solidFill>
                <a:ln w="12700" cap="flat" cmpd="sng" algn="ctr">
                  <a:solidFill>
                    <a:srgbClr val="4472C4">
                      <a:shade val="50000"/>
                    </a:srgbClr>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rPr>
                    <a:t>Ngắt, nghỉ đúng chỗ </a:t>
                  </a:r>
                  <a:endParaRPr kumimoji="0" lang="en-US"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endParaRPr>
                </a:p>
              </p:txBody>
            </p:sp>
            <p:sp>
              <p:nvSpPr>
                <p:cNvPr id="61" name="Oval 60">
                  <a:extLst>
                    <a:ext uri="{FF2B5EF4-FFF2-40B4-BE49-F238E27FC236}">
                      <a16:creationId xmlns:a16="http://schemas.microsoft.com/office/drawing/2014/main" id="{8B840336-4B9E-4F53-BC38-95860E02D3AD}"/>
                    </a:ext>
                  </a:extLst>
                </p:cNvPr>
                <p:cNvSpPr/>
                <p:nvPr/>
              </p:nvSpPr>
              <p:spPr>
                <a:xfrm>
                  <a:off x="7611469" y="4494634"/>
                  <a:ext cx="437786" cy="532792"/>
                </a:xfrm>
                <a:prstGeom prst="ellipse">
                  <a:avLst/>
                </a:prstGeom>
                <a:solidFill>
                  <a:srgbClr val="FFC000">
                    <a:lumMod val="40000"/>
                    <a:lumOff val="60000"/>
                  </a:srgbClr>
                </a:solidFill>
                <a:ln w="12700" cap="flat" cmpd="sng" algn="ctr">
                  <a:solidFill>
                    <a:srgbClr val="4472C4">
                      <a:shade val="50000"/>
                    </a:srgbClr>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rPr>
                    <a:t>3</a:t>
                  </a:r>
                  <a:endParaRPr kumimoji="0" lang="en-US"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endParaRPr>
                </a:p>
              </p:txBody>
            </p:sp>
            <p:pic>
              <p:nvPicPr>
                <p:cNvPr id="62" name="Picture 61">
                  <a:extLst>
                    <a:ext uri="{FF2B5EF4-FFF2-40B4-BE49-F238E27FC236}">
                      <a16:creationId xmlns:a16="http://schemas.microsoft.com/office/drawing/2014/main" id="{4188F76C-DCA9-43C6-A248-E2FE5212EDA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9772885" y="4553909"/>
                  <a:ext cx="502382" cy="399405"/>
                </a:xfrm>
                <a:prstGeom prst="rect">
                  <a:avLst/>
                </a:prstGeom>
              </p:spPr>
            </p:pic>
            <p:pic>
              <p:nvPicPr>
                <p:cNvPr id="63" name="Picture 62">
                  <a:extLst>
                    <a:ext uri="{FF2B5EF4-FFF2-40B4-BE49-F238E27FC236}">
                      <a16:creationId xmlns:a16="http://schemas.microsoft.com/office/drawing/2014/main" id="{8DEC0B46-8C47-4D8B-A76B-0E26F78B3FD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10349730" y="4553909"/>
                  <a:ext cx="502382" cy="399405"/>
                </a:xfrm>
                <a:prstGeom prst="rect">
                  <a:avLst/>
                </a:prstGeom>
              </p:spPr>
            </p:pic>
            <p:pic>
              <p:nvPicPr>
                <p:cNvPr id="64" name="Picture 63">
                  <a:extLst>
                    <a:ext uri="{FF2B5EF4-FFF2-40B4-BE49-F238E27FC236}">
                      <a16:creationId xmlns:a16="http://schemas.microsoft.com/office/drawing/2014/main" id="{260B8299-A6C7-4B20-A2BA-9E1316928B1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10926575" y="4561537"/>
                  <a:ext cx="502382" cy="399405"/>
                </a:xfrm>
                <a:prstGeom prst="rect">
                  <a:avLst/>
                </a:prstGeom>
              </p:spPr>
            </p:pic>
          </p:grpSp>
          <p:sp>
            <p:nvSpPr>
              <p:cNvPr id="55" name="Rectangle: Rounded Corners 54">
                <a:extLst>
                  <a:ext uri="{FF2B5EF4-FFF2-40B4-BE49-F238E27FC236}">
                    <a16:creationId xmlns:a16="http://schemas.microsoft.com/office/drawing/2014/main" id="{0A0ACBA5-AB84-4370-A4AB-3D641A06AF8F}"/>
                  </a:ext>
                </a:extLst>
              </p:cNvPr>
              <p:cNvSpPr/>
              <p:nvPr/>
            </p:nvSpPr>
            <p:spPr>
              <a:xfrm>
                <a:off x="4489850" y="4403304"/>
                <a:ext cx="3174053" cy="726283"/>
              </a:xfrm>
              <a:prstGeom prst="roundRect">
                <a:avLst/>
              </a:prstGeom>
              <a:solidFill>
                <a:srgbClr val="FFC000">
                  <a:lumMod val="60000"/>
                  <a:lumOff val="40000"/>
                </a:srgbClr>
              </a:solidFill>
              <a:ln w="12700" cap="flat" cmpd="sng" algn="ctr">
                <a:solidFill>
                  <a:srgbClr val="4472C4">
                    <a:shade val="50000"/>
                  </a:srgbClr>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rPr>
                  <a:t>Đọc và nhấn giọng</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rPr>
                  <a:t> phù hợp</a:t>
                </a:r>
                <a:endParaRPr kumimoji="0" lang="en-US"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endParaRPr>
              </a:p>
            </p:txBody>
          </p:sp>
          <p:pic>
            <p:nvPicPr>
              <p:cNvPr id="56" name="Picture 55">
                <a:extLst>
                  <a:ext uri="{FF2B5EF4-FFF2-40B4-BE49-F238E27FC236}">
                    <a16:creationId xmlns:a16="http://schemas.microsoft.com/office/drawing/2014/main" id="{9C9F99E2-DC95-45BC-B5E7-FA1E529BB93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7663904" y="4403305"/>
                <a:ext cx="806161" cy="648844"/>
              </a:xfrm>
              <a:prstGeom prst="rect">
                <a:avLst/>
              </a:prstGeom>
            </p:spPr>
          </p:pic>
          <p:pic>
            <p:nvPicPr>
              <p:cNvPr id="57" name="Picture 56">
                <a:extLst>
                  <a:ext uri="{FF2B5EF4-FFF2-40B4-BE49-F238E27FC236}">
                    <a16:creationId xmlns:a16="http://schemas.microsoft.com/office/drawing/2014/main" id="{A04E08AF-49C0-4BD9-AF2F-511E2A0FD04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8589553" y="4403304"/>
                <a:ext cx="806161" cy="648844"/>
              </a:xfrm>
              <a:prstGeom prst="rect">
                <a:avLst/>
              </a:prstGeom>
            </p:spPr>
          </p:pic>
          <p:pic>
            <p:nvPicPr>
              <p:cNvPr id="58" name="Picture 57">
                <a:extLst>
                  <a:ext uri="{FF2B5EF4-FFF2-40B4-BE49-F238E27FC236}">
                    <a16:creationId xmlns:a16="http://schemas.microsoft.com/office/drawing/2014/main" id="{F8681ADC-D4FA-4B97-A669-82776F7B1F3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9515203" y="4414010"/>
                <a:ext cx="806161" cy="648844"/>
              </a:xfrm>
              <a:prstGeom prst="rect">
                <a:avLst/>
              </a:prstGeom>
            </p:spPr>
          </p:pic>
        </p:grpSp>
        <p:sp>
          <p:nvSpPr>
            <p:cNvPr id="53" name="Oval 52">
              <a:extLst>
                <a:ext uri="{FF2B5EF4-FFF2-40B4-BE49-F238E27FC236}">
                  <a16:creationId xmlns:a16="http://schemas.microsoft.com/office/drawing/2014/main" id="{CF78720D-827F-489C-8234-CBD6E8D22333}"/>
                </a:ext>
              </a:extLst>
            </p:cNvPr>
            <p:cNvSpPr/>
            <p:nvPr/>
          </p:nvSpPr>
          <p:spPr>
            <a:xfrm>
              <a:off x="4157491" y="4403304"/>
              <a:ext cx="702505" cy="747694"/>
            </a:xfrm>
            <a:prstGeom prst="ellipse">
              <a:avLst/>
            </a:prstGeom>
            <a:solidFill>
              <a:srgbClr val="FFC000">
                <a:lumMod val="40000"/>
                <a:lumOff val="60000"/>
              </a:srgbClr>
            </a:solidFill>
            <a:ln w="12700" cap="flat" cmpd="sng" algn="ctr">
              <a:solidFill>
                <a:srgbClr val="4472C4">
                  <a:shade val="50000"/>
                </a:srgbClr>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rPr>
                <a:t>4</a:t>
              </a:r>
              <a:endParaRPr kumimoji="0" lang="en-US"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endParaRPr>
            </a:p>
          </p:txBody>
        </p:sp>
      </p:grpSp>
      <p:pic>
        <p:nvPicPr>
          <p:cNvPr id="80" name="Picture 2" descr="Hand,okay,thumb - Transparent Background Teacher Cartoon Png , Free  Transparent Clipart - ClipartKey">
            <a:extLst>
              <a:ext uri="{FF2B5EF4-FFF2-40B4-BE49-F238E27FC236}">
                <a16:creationId xmlns:a16="http://schemas.microsoft.com/office/drawing/2014/main" id="{B40B375D-8808-438E-A9D7-1FC5807DBB17}"/>
              </a:ext>
            </a:extLst>
          </p:cNvPr>
          <p:cNvPicPr>
            <a:picLocks noChangeAspect="1" noChangeArrowheads="1"/>
          </p:cNvPicPr>
          <p:nvPr/>
        </p:nvPicPr>
        <p:blipFill>
          <a:blip r:embed="rId7">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flipH="1">
            <a:off x="1032006" y="4606601"/>
            <a:ext cx="2228850" cy="2047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59402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1"/>
                                        </p:tgtEl>
                                        <p:attrNameLst>
                                          <p:attrName>style.visibility</p:attrName>
                                        </p:attrNameLst>
                                      </p:cBhvr>
                                      <p:to>
                                        <p:strVal val="visible"/>
                                      </p:to>
                                    </p:set>
                                    <p:animEffect transition="in" filter="barn(inVertical)">
                                      <p:cBhvr>
                                        <p:cTn id="14"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a:extLst>
              <a:ext uri="{FF2B5EF4-FFF2-40B4-BE49-F238E27FC236}">
                <a16:creationId xmlns:a16="http://schemas.microsoft.com/office/drawing/2014/main" id="{43BE1341-6584-4645-A6D7-99C5FE5F08AD}"/>
              </a:ext>
            </a:extLst>
          </p:cNvPr>
          <p:cNvSpPr txBox="1"/>
          <p:nvPr/>
        </p:nvSpPr>
        <p:spPr>
          <a:xfrm>
            <a:off x="914400" y="1193320"/>
            <a:ext cx="10641495" cy="4794523"/>
          </a:xfrm>
          <a:prstGeom prst="rect">
            <a:avLst/>
          </a:prstGeom>
          <a:noFill/>
        </p:spPr>
        <p:txBody>
          <a:bodyPr wrap="square" rtlCol="0">
            <a:spAutoFit/>
          </a:bodyPr>
          <a:lstStyle/>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a:latin typeface="Arial-Rounded" panose="020B0500000000000000" pitchFamily="34" charset="0"/>
                <a:ea typeface="Arial-Rounded" panose="020B0500000000000000" pitchFamily="34" charset="0"/>
                <a:cs typeface="Arial-Rounded" panose="020B0500000000000000" pitchFamily="34" charset="0"/>
              </a:rPr>
              <a:t>Sáng chủ nhật, bố cho Nam và em đi công viên. Công viên đông như hội . Khi vào cổng, bố dặn: “Các con cẩn thận kéo bị lạc, Nếu không may bị lạc, các con nhớ đi ra cổng này. Nhìn kìa, trên cổng có lá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cờ</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rất</a:t>
            </a:r>
            <a:r>
              <a:rPr lang="en-US" sz="2800" dirty="0">
                <a:latin typeface="Arial-Rounded" panose="020B0500000000000000" pitchFamily="34" charset="0"/>
                <a:ea typeface="Arial-Rounded" panose="020B0500000000000000" pitchFamily="34" charset="0"/>
                <a:cs typeface="Arial-Rounded" panose="020B0500000000000000" pitchFamily="34" charset="0"/>
              </a:rPr>
              <a:t> to”. </a:t>
            </a:r>
            <a:br>
              <a:rPr lang="en-US" sz="2800" dirty="0">
                <a:latin typeface="Arial-Rounded" panose="020B0500000000000000" pitchFamily="34" charset="0"/>
                <a:ea typeface="Arial-Rounded" panose="020B0500000000000000" pitchFamily="34" charset="0"/>
                <a:cs typeface="Arial-Rounded" panose="020B0500000000000000" pitchFamily="34" charset="0"/>
              </a:rPr>
            </a:br>
            <a:r>
              <a:rPr lang="en-US" sz="2800" dirty="0">
                <a:latin typeface="Arial-Rounded" panose="020B0500000000000000" pitchFamily="34" charset="0"/>
                <a:ea typeface="Arial-Rounded" panose="020B0500000000000000" pitchFamily="34" charset="0"/>
                <a:cs typeface="Arial-Rounded" panose="020B0500000000000000" pitchFamily="34" charset="0"/>
              </a:rPr>
              <a:t>        Công viên đẹp quá. Nam cứ mải mê xem hết chỗ này đến chỗ khác. Lúc ngoảnh lại thì không thấy bố và em đâu. Nam vừa chạy vừa gọi: Bố ơi! Bố ơi!”. Hoảng hốt, Nam suýt khóc. Chợt Nam nhìn thấy tấm biển “Lối ra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cổng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Nhớ</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lời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bố</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dặn</a:t>
            </a:r>
            <a:r>
              <a:rPr lang="en-US" sz="2800" dirty="0">
                <a:latin typeface="Arial-Rounded" panose="020B0500000000000000" pitchFamily="34" charset="0"/>
                <a:ea typeface="Arial-Rounded" panose="020B0500000000000000" pitchFamily="34" charset="0"/>
                <a:cs typeface="Arial-Rounded" panose="020B0500000000000000" pitchFamily="34" charset="0"/>
              </a:rPr>
              <a:t>, Nam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theo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hướng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tấm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biển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chỉ</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đường</a:t>
            </a:r>
            <a:r>
              <a:rPr lang="en-US" sz="2800" dirty="0">
                <a:latin typeface="Arial-Rounded" panose="020B0500000000000000" pitchFamily="34" charset="0"/>
                <a:ea typeface="Arial-Rounded" panose="020B0500000000000000" pitchFamily="34" charset="0"/>
                <a:cs typeface="Arial-Rounded" panose="020B0500000000000000" pitchFamily="34" charset="0"/>
              </a:rPr>
              <a:t>. “A, lá cờ kia rồi!”. Nam mừng rỡ khi thấy bố và em đang ở đó.</a:t>
            </a:r>
            <a:br>
              <a:rPr lang="en-US" sz="2800" dirty="0">
                <a:latin typeface="Arial-Rounded" panose="020B0500000000000000" pitchFamily="34" charset="0"/>
                <a:ea typeface="Arial-Rounded" panose="020B0500000000000000" pitchFamily="34" charset="0"/>
                <a:cs typeface="Arial-Rounded" panose="020B0500000000000000" pitchFamily="34" charset="0"/>
              </a:rPr>
            </a:b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3673E2DA-C0D1-44B3-B70E-FF09A78BA7EA}"/>
              </a:ext>
            </a:extLst>
          </p:cNvPr>
          <p:cNvSpPr/>
          <p:nvPr/>
        </p:nvSpPr>
        <p:spPr>
          <a:xfrm>
            <a:off x="7076683" y="5499652"/>
            <a:ext cx="4376518" cy="400110"/>
          </a:xfrm>
          <a:prstGeom prst="rect">
            <a:avLst/>
          </a:prstGeom>
        </p:spPr>
        <p:txBody>
          <a:bodyPr wrap="square">
            <a:spAutoFit/>
          </a:bodyPr>
          <a:lstStyle/>
          <a:p>
            <a:r>
              <a:rPr lang="en-US" sz="2000" dirty="0">
                <a:latin typeface="Arial-Rounded" panose="020B0500000000000000" pitchFamily="34" charset="0"/>
                <a:ea typeface="Arial-Rounded" panose="020B0500000000000000" pitchFamily="34" charset="0"/>
                <a:cs typeface="Arial-Rounded" panose="020B0500000000000000" pitchFamily="34" charset="0"/>
              </a:rPr>
              <a:t>(</a:t>
            </a:r>
            <a:r>
              <a:rPr lang="en-US" sz="2000" i="1" dirty="0">
                <a:latin typeface="Arial-Rounded" panose="020B0500000000000000" pitchFamily="34" charset="0"/>
                <a:ea typeface="Arial-Rounded" panose="020B0500000000000000" pitchFamily="34" charset="0"/>
                <a:cs typeface="Arial-Rounded" panose="020B0500000000000000" pitchFamily="34" charset="0"/>
              </a:rPr>
              <a:t>Theo</a:t>
            </a:r>
            <a:r>
              <a:rPr lang="en-US" sz="2000" dirty="0">
                <a:latin typeface="Arial-Rounded" panose="020B0500000000000000" pitchFamily="34" charset="0"/>
                <a:ea typeface="Arial-Rounded" panose="020B0500000000000000" pitchFamily="34" charset="0"/>
                <a:cs typeface="Arial-Rounded" panose="020B0500000000000000" pitchFamily="34" charset="0"/>
              </a:rPr>
              <a:t> Phạm Thị Thúy – Tuấn Hiển)</a:t>
            </a:r>
            <a:endParaRPr lang="en-US" sz="2000" dirty="0"/>
          </a:p>
        </p:txBody>
      </p:sp>
      <p:sp>
        <p:nvSpPr>
          <p:cNvPr id="4" name="Rectangle 3">
            <a:extLst>
              <a:ext uri="{FF2B5EF4-FFF2-40B4-BE49-F238E27FC236}">
                <a16:creationId xmlns:a16="http://schemas.microsoft.com/office/drawing/2014/main" id="{6C82C84A-5854-4F09-A69C-1ED4EDBE8861}"/>
              </a:ext>
            </a:extLst>
          </p:cNvPr>
          <p:cNvSpPr/>
          <p:nvPr/>
        </p:nvSpPr>
        <p:spPr>
          <a:xfrm>
            <a:off x="3907741" y="546990"/>
            <a:ext cx="4376518" cy="646331"/>
          </a:xfrm>
          <a:prstGeom prst="rect">
            <a:avLst/>
          </a:prstGeom>
        </p:spPr>
        <p:txBody>
          <a:bodyPr wrap="none">
            <a:spAutoFit/>
          </a:bodyPr>
          <a:lstStyle/>
          <a:p>
            <a:pPr algn="ctr"/>
            <a:r>
              <a:rPr lang="en-US" sz="3600" b="1" dirty="0">
                <a:solidFill>
                  <a:srgbClr val="CC66FF"/>
                </a:solidFill>
                <a:latin typeface="Arial-Rounded" panose="020B0500000000000000" pitchFamily="34" charset="0"/>
                <a:ea typeface="Arial-Rounded" panose="020B0500000000000000" pitchFamily="34" charset="0"/>
                <a:cs typeface="Arial-Rounded" panose="020B0500000000000000" pitchFamily="34" charset="0"/>
              </a:rPr>
              <a:t>Nếu không may bị lạc</a:t>
            </a:r>
          </a:p>
        </p:txBody>
      </p:sp>
      <p:sp>
        <p:nvSpPr>
          <p:cNvPr id="5" name="Cloud 4">
            <a:extLst>
              <a:ext uri="{FF2B5EF4-FFF2-40B4-BE49-F238E27FC236}">
                <a16:creationId xmlns:a16="http://schemas.microsoft.com/office/drawing/2014/main" id="{2382D9A6-9D38-4D2F-B0E4-BD37D461ACD5}"/>
              </a:ext>
            </a:extLst>
          </p:cNvPr>
          <p:cNvSpPr/>
          <p:nvPr/>
        </p:nvSpPr>
        <p:spPr>
          <a:xfrm>
            <a:off x="1126436" y="5987844"/>
            <a:ext cx="4969564" cy="747492"/>
          </a:xfrm>
          <a:prstGeom prst="cloud">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Arial-Rounded" pitchFamily="34" charset="0"/>
                <a:ea typeface="Arial-Rounded" pitchFamily="34" charset="0"/>
                <a:cs typeface="Arial-Rounded" pitchFamily="34" charset="0"/>
              </a:rPr>
              <a:t>Đọc</a:t>
            </a:r>
            <a:r>
              <a:rPr lang="en-US" sz="3200" b="1" dirty="0">
                <a:solidFill>
                  <a:schemeClr val="tx1"/>
                </a:solidFill>
                <a:latin typeface="Arial-Rounded" pitchFamily="34" charset="0"/>
                <a:ea typeface="Arial-Rounded" pitchFamily="34" charset="0"/>
                <a:cs typeface="Arial-Rounded" pitchFamily="34" charset="0"/>
              </a:rPr>
              <a:t> </a:t>
            </a:r>
            <a:r>
              <a:rPr lang="en-US" sz="3200" b="1" dirty="0" err="1">
                <a:solidFill>
                  <a:schemeClr val="tx1"/>
                </a:solidFill>
                <a:latin typeface="Arial-Rounded" pitchFamily="34" charset="0"/>
                <a:ea typeface="Arial-Rounded" pitchFamily="34" charset="0"/>
                <a:cs typeface="Arial-Rounded" pitchFamily="34" charset="0"/>
              </a:rPr>
              <a:t>toàn</a:t>
            </a:r>
            <a:r>
              <a:rPr lang="en-US" sz="3200" b="1" dirty="0">
                <a:solidFill>
                  <a:schemeClr val="tx1"/>
                </a:solidFill>
                <a:latin typeface="Arial-Rounded" pitchFamily="34" charset="0"/>
                <a:ea typeface="Arial-Rounded" pitchFamily="34" charset="0"/>
                <a:cs typeface="Arial-Rounded" pitchFamily="34" charset="0"/>
              </a:rPr>
              <a:t> </a:t>
            </a:r>
            <a:r>
              <a:rPr lang="en-US" sz="3200" b="1" dirty="0" err="1">
                <a:solidFill>
                  <a:schemeClr val="tx1"/>
                </a:solidFill>
                <a:latin typeface="Arial-Rounded" pitchFamily="34" charset="0"/>
                <a:ea typeface="Arial-Rounded" pitchFamily="34" charset="0"/>
                <a:cs typeface="Arial-Rounded" pitchFamily="34" charset="0"/>
              </a:rPr>
              <a:t>bài</a:t>
            </a:r>
            <a:endParaRPr lang="en-US" sz="3200" b="1" dirty="0">
              <a:solidFill>
                <a:schemeClr val="tx1"/>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430513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组合 33"/>
          <p:cNvGrpSpPr/>
          <p:nvPr/>
        </p:nvGrpSpPr>
        <p:grpSpPr>
          <a:xfrm>
            <a:off x="0" y="-191814"/>
            <a:ext cx="12895093" cy="7946844"/>
            <a:chOff x="0" y="-221063"/>
            <a:chExt cx="12895093" cy="7946844"/>
          </a:xfrm>
        </p:grpSpPr>
        <p:sp>
          <p:nvSpPr>
            <p:cNvPr id="35" name="矩形 34"/>
            <p:cNvSpPr/>
            <p:nvPr/>
          </p:nvSpPr>
          <p:spPr>
            <a:xfrm>
              <a:off x="0" y="0"/>
              <a:ext cx="12192000" cy="6858000"/>
            </a:xfrm>
            <a:prstGeom prst="rect">
              <a:avLst/>
            </a:prstGeom>
            <a:solidFill>
              <a:srgbClr val="9AD6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nvGrpSpPr>
            <p:cNvPr id="36" name="组合 35"/>
            <p:cNvGrpSpPr/>
            <p:nvPr/>
          </p:nvGrpSpPr>
          <p:grpSpPr>
            <a:xfrm>
              <a:off x="144150" y="-221063"/>
              <a:ext cx="12750943" cy="7946844"/>
              <a:chOff x="2627224" y="-795141"/>
              <a:chExt cx="10013806" cy="7040780"/>
            </a:xfrm>
          </p:grpSpPr>
          <p:sp>
            <p:nvSpPr>
              <p:cNvPr id="37" name="矩形 36"/>
              <p:cNvSpPr/>
              <p:nvPr/>
            </p:nvSpPr>
            <p:spPr>
              <a:xfrm>
                <a:off x="2627224" y="-599283"/>
                <a:ext cx="5758249" cy="5957676"/>
              </a:xfrm>
              <a:prstGeom prst="rect">
                <a:avLst/>
              </a:prstGeom>
              <a:blipFill dpi="0" rotWithShape="1">
                <a:blip r:embed="rId3">
                  <a:alphaModFix amt="17000"/>
                  <a:lum bright="70000" contrast="-70000"/>
                  <a:extLst>
                    <a:ext uri="{BEBA8EAE-BF5A-486C-A8C5-ECC9F3942E4B}">
                      <a14:imgProps xmlns:a14="http://schemas.microsoft.com/office/drawing/2010/main">
                        <a14:imgLayer>
                          <a14:imgEffect>
                            <a14:colorTemperature colorTemp="11200"/>
                          </a14:imgEffect>
                          <a14:imgEffect>
                            <a14:saturation sat="4000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40" name="矩形 39"/>
              <p:cNvSpPr/>
              <p:nvPr/>
            </p:nvSpPr>
            <p:spPr>
              <a:xfrm rot="10601959">
                <a:off x="6872592" y="-795141"/>
                <a:ext cx="5768438" cy="7040780"/>
              </a:xfrm>
              <a:prstGeom prst="rect">
                <a:avLst/>
              </a:prstGeom>
              <a:blipFill dpi="0" rotWithShape="1">
                <a:blip r:embed="rId4">
                  <a:alphaModFix amt="17000"/>
                  <a:lum bright="70000" contrast="-7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grpSp>
      <p:grpSp>
        <p:nvGrpSpPr>
          <p:cNvPr id="25" name="组合 24"/>
          <p:cNvGrpSpPr/>
          <p:nvPr/>
        </p:nvGrpSpPr>
        <p:grpSpPr>
          <a:xfrm>
            <a:off x="0" y="5207212"/>
            <a:ext cx="12523845" cy="1647370"/>
            <a:chOff x="0" y="5207212"/>
            <a:chExt cx="12523845" cy="1647370"/>
          </a:xfrm>
        </p:grpSpPr>
        <p:pic>
          <p:nvPicPr>
            <p:cNvPr id="26" name="图片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207212"/>
              <a:ext cx="6427845" cy="1647370"/>
            </a:xfrm>
            <a:prstGeom prst="rect">
              <a:avLst/>
            </a:prstGeom>
          </p:spPr>
        </p:pic>
        <p:pic>
          <p:nvPicPr>
            <p:cNvPr id="27" name="图片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0" y="5207212"/>
              <a:ext cx="6427845" cy="1647370"/>
            </a:xfrm>
            <a:prstGeom prst="rect">
              <a:avLst/>
            </a:prstGeom>
          </p:spPr>
        </p:pic>
      </p:grpSp>
      <p:grpSp>
        <p:nvGrpSpPr>
          <p:cNvPr id="42" name="组合 41"/>
          <p:cNvGrpSpPr/>
          <p:nvPr/>
        </p:nvGrpSpPr>
        <p:grpSpPr>
          <a:xfrm>
            <a:off x="2586166" y="597391"/>
            <a:ext cx="7443321" cy="4759928"/>
            <a:chOff x="2516470" y="548138"/>
            <a:chExt cx="7443321" cy="4759928"/>
          </a:xfrm>
        </p:grpSpPr>
        <p:sp>
          <p:nvSpPr>
            <p:cNvPr id="43" name="云形 42"/>
            <p:cNvSpPr/>
            <p:nvPr/>
          </p:nvSpPr>
          <p:spPr>
            <a:xfrm>
              <a:off x="2516470" y="548138"/>
              <a:ext cx="7443321" cy="4759928"/>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44" name="云形 43"/>
            <p:cNvSpPr/>
            <p:nvPr/>
          </p:nvSpPr>
          <p:spPr>
            <a:xfrm>
              <a:off x="2922743" y="818421"/>
              <a:ext cx="6658840" cy="4258256"/>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pic>
        <p:nvPicPr>
          <p:cNvPr id="45" name="图片 4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75338" y="2512229"/>
            <a:ext cx="1112666" cy="1112666"/>
          </a:xfrm>
          <a:prstGeom prst="rect">
            <a:avLst/>
          </a:prstGeom>
        </p:spPr>
      </p:pic>
      <p:pic>
        <p:nvPicPr>
          <p:cNvPr id="46" name="图片 4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1959" y="457112"/>
            <a:ext cx="2981702" cy="4020157"/>
          </a:xfrm>
          <a:prstGeom prst="rect">
            <a:avLst/>
          </a:prstGeom>
        </p:spPr>
      </p:pic>
      <p:sp>
        <p:nvSpPr>
          <p:cNvPr id="52" name="文本框 51"/>
          <p:cNvSpPr txBox="1"/>
          <p:nvPr/>
        </p:nvSpPr>
        <p:spPr>
          <a:xfrm>
            <a:off x="4705986" y="1976899"/>
            <a:ext cx="3068379"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err="1">
                <a:ln>
                  <a:noFill/>
                </a:ln>
                <a:solidFill>
                  <a:srgbClr val="FFC52F"/>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Trả</a:t>
            </a:r>
            <a:r>
              <a:rPr kumimoji="0" lang="en-US" altLang="zh-CN" sz="6600" b="1" i="0" u="none" strike="noStrike" kern="1200" cap="none" spc="0" normalizeH="0" baseline="0" noProof="0" dirty="0">
                <a:ln>
                  <a:noFill/>
                </a:ln>
                <a:solidFill>
                  <a:srgbClr val="FFC52F"/>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6600" b="1" i="0" u="none" strike="noStrike" kern="1200" cap="none" spc="0" normalizeH="0" baseline="0" noProof="0" dirty="0" err="1">
                <a:ln>
                  <a:noFill/>
                </a:ln>
                <a:solidFill>
                  <a:srgbClr val="FFC52F"/>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lời</a:t>
            </a:r>
            <a:r>
              <a:rPr kumimoji="0" lang="en-US" altLang="zh-CN" sz="6600" b="1" i="0" u="none" strike="noStrike" kern="1200" cap="none" spc="0" normalizeH="0" baseline="0" noProof="0" dirty="0">
                <a:ln>
                  <a:noFill/>
                </a:ln>
                <a:solidFill>
                  <a:srgbClr val="FFC52F"/>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6600" b="1" i="0" u="none" strike="noStrike" kern="1200" cap="none" spc="0" normalizeH="0" baseline="0" noProof="0" dirty="0" err="1">
                <a:ln>
                  <a:noFill/>
                </a:ln>
                <a:solidFill>
                  <a:srgbClr val="FFC52F"/>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câu</a:t>
            </a:r>
            <a:r>
              <a:rPr kumimoji="0" lang="en-US" altLang="zh-CN" sz="6600" b="1" i="0" u="none" strike="noStrike" kern="1200" cap="none" spc="0" normalizeH="0" baseline="0" noProof="0" dirty="0">
                <a:ln>
                  <a:noFill/>
                </a:ln>
                <a:solidFill>
                  <a:srgbClr val="FFC52F"/>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6600" b="1" i="0" u="none" strike="noStrike" kern="1200" cap="none" spc="0" normalizeH="0" baseline="0" noProof="0" dirty="0" err="1">
                <a:ln>
                  <a:noFill/>
                </a:ln>
                <a:solidFill>
                  <a:srgbClr val="FFC52F"/>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hỏi</a:t>
            </a:r>
            <a:endParaRPr kumimoji="0" lang="en-US" altLang="zh-CN" sz="6600" b="1" i="0" u="none" strike="noStrike" kern="1200" cap="none" spc="0" normalizeH="0" baseline="0" noProof="0" dirty="0">
              <a:ln>
                <a:noFill/>
              </a:ln>
              <a:solidFill>
                <a:srgbClr val="FFC52F"/>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endParaRPr>
          </a:p>
        </p:txBody>
      </p:sp>
      <p:grpSp>
        <p:nvGrpSpPr>
          <p:cNvPr id="54" name="组合 53"/>
          <p:cNvGrpSpPr/>
          <p:nvPr/>
        </p:nvGrpSpPr>
        <p:grpSpPr>
          <a:xfrm>
            <a:off x="10015028" y="1176315"/>
            <a:ext cx="1633494" cy="1044603"/>
            <a:chOff x="8985779" y="3960837"/>
            <a:chExt cx="2199915" cy="1406823"/>
          </a:xfrm>
        </p:grpSpPr>
        <p:sp>
          <p:nvSpPr>
            <p:cNvPr id="55" name="云形 54"/>
            <p:cNvSpPr/>
            <p:nvPr/>
          </p:nvSpPr>
          <p:spPr>
            <a:xfrm>
              <a:off x="8985779" y="3960837"/>
              <a:ext cx="2199915" cy="1406823"/>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57" name="云形 56"/>
            <p:cNvSpPr/>
            <p:nvPr/>
          </p:nvSpPr>
          <p:spPr>
            <a:xfrm>
              <a:off x="9217452" y="4084959"/>
              <a:ext cx="1756042" cy="1122971"/>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grpSp>
        <p:nvGrpSpPr>
          <p:cNvPr id="60" name="组合 59"/>
          <p:cNvGrpSpPr/>
          <p:nvPr/>
        </p:nvGrpSpPr>
        <p:grpSpPr>
          <a:xfrm>
            <a:off x="700241" y="4100557"/>
            <a:ext cx="1891025" cy="1209291"/>
            <a:chOff x="392658" y="3679279"/>
            <a:chExt cx="1466266" cy="937662"/>
          </a:xfrm>
        </p:grpSpPr>
        <p:grpSp>
          <p:nvGrpSpPr>
            <p:cNvPr id="61" name="组合 60"/>
            <p:cNvGrpSpPr/>
            <p:nvPr/>
          </p:nvGrpSpPr>
          <p:grpSpPr>
            <a:xfrm>
              <a:off x="392658" y="3679279"/>
              <a:ext cx="1466266" cy="937662"/>
              <a:chOff x="1281153" y="5632171"/>
              <a:chExt cx="1466266" cy="937662"/>
            </a:xfrm>
          </p:grpSpPr>
          <p:sp>
            <p:nvSpPr>
              <p:cNvPr id="63" name="云形 62"/>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64" name="云形 63"/>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pic>
          <p:nvPicPr>
            <p:cNvPr id="62" name="图片 6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180129">
              <a:off x="717070" y="4035686"/>
              <a:ext cx="810723" cy="274088"/>
            </a:xfrm>
            <a:prstGeom prst="rect">
              <a:avLst/>
            </a:prstGeom>
          </p:spPr>
        </p:pic>
      </p:grpSp>
      <p:grpSp>
        <p:nvGrpSpPr>
          <p:cNvPr id="69" name="组合 68"/>
          <p:cNvGrpSpPr/>
          <p:nvPr/>
        </p:nvGrpSpPr>
        <p:grpSpPr>
          <a:xfrm>
            <a:off x="9086116" y="4735242"/>
            <a:ext cx="1133322" cy="724748"/>
            <a:chOff x="8985779" y="3960837"/>
            <a:chExt cx="2199915" cy="1406823"/>
          </a:xfrm>
        </p:grpSpPr>
        <p:sp>
          <p:nvSpPr>
            <p:cNvPr id="70" name="云形 69"/>
            <p:cNvSpPr/>
            <p:nvPr/>
          </p:nvSpPr>
          <p:spPr>
            <a:xfrm>
              <a:off x="8985779" y="3960837"/>
              <a:ext cx="2199915" cy="1406823"/>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71" name="云形 70"/>
            <p:cNvSpPr/>
            <p:nvPr/>
          </p:nvSpPr>
          <p:spPr>
            <a:xfrm>
              <a:off x="9217452" y="4084959"/>
              <a:ext cx="1756042" cy="1122971"/>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spTree>
    <p:extLst>
      <p:ext uri="{BB962C8B-B14F-4D97-AF65-F5344CB8AC3E}">
        <p14:creationId xmlns:p14="http://schemas.microsoft.com/office/powerpoint/2010/main" val="1726817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0"/>
                                        </p:tgtEl>
                                        <p:attrNameLst>
                                          <p:attrName>style.visibility</p:attrName>
                                        </p:attrNameLst>
                                      </p:cBhvr>
                                      <p:to>
                                        <p:strVal val="visible"/>
                                      </p:to>
                                    </p:set>
                                    <p:anim calcmode="lin" valueType="num">
                                      <p:cBhvr>
                                        <p:cTn id="14" dur="500" fill="hold"/>
                                        <p:tgtEl>
                                          <p:spTgt spid="60"/>
                                        </p:tgtEl>
                                        <p:attrNameLst>
                                          <p:attrName>ppt_w</p:attrName>
                                        </p:attrNameLst>
                                      </p:cBhvr>
                                      <p:tavLst>
                                        <p:tav tm="0">
                                          <p:val>
                                            <p:fltVal val="0"/>
                                          </p:val>
                                        </p:tav>
                                        <p:tav tm="100000">
                                          <p:val>
                                            <p:strVal val="#ppt_w"/>
                                          </p:val>
                                        </p:tav>
                                      </p:tavLst>
                                    </p:anim>
                                    <p:anim calcmode="lin" valueType="num">
                                      <p:cBhvr>
                                        <p:cTn id="15" dur="500" fill="hold"/>
                                        <p:tgtEl>
                                          <p:spTgt spid="60"/>
                                        </p:tgtEl>
                                        <p:attrNameLst>
                                          <p:attrName>ppt_h</p:attrName>
                                        </p:attrNameLst>
                                      </p:cBhvr>
                                      <p:tavLst>
                                        <p:tav tm="0">
                                          <p:val>
                                            <p:fltVal val="0"/>
                                          </p:val>
                                        </p:tav>
                                        <p:tav tm="100000">
                                          <p:val>
                                            <p:strVal val="#ppt_h"/>
                                          </p:val>
                                        </p:tav>
                                      </p:tavLst>
                                    </p:anim>
                                    <p:animEffect transition="in" filter="fade">
                                      <p:cBhvr>
                                        <p:cTn id="16" dur="500"/>
                                        <p:tgtEl>
                                          <p:spTgt spid="60"/>
                                        </p:tgtEl>
                                      </p:cBhvr>
                                    </p:animEffect>
                                  </p:childTnLst>
                                </p:cTn>
                              </p:par>
                              <p:par>
                                <p:cTn id="17" presetID="53" presetClass="entr" presetSubtype="16" fill="hold" nodeType="withEffect">
                                  <p:stCondLst>
                                    <p:cond delay="0"/>
                                  </p:stCondLst>
                                  <p:childTnLst>
                                    <p:set>
                                      <p:cBhvr>
                                        <p:cTn id="18" dur="1" fill="hold">
                                          <p:stCondLst>
                                            <p:cond delay="0"/>
                                          </p:stCondLst>
                                        </p:cTn>
                                        <p:tgtEl>
                                          <p:spTgt spid="54"/>
                                        </p:tgtEl>
                                        <p:attrNameLst>
                                          <p:attrName>style.visibility</p:attrName>
                                        </p:attrNameLst>
                                      </p:cBhvr>
                                      <p:to>
                                        <p:strVal val="visible"/>
                                      </p:to>
                                    </p:set>
                                    <p:anim calcmode="lin" valueType="num">
                                      <p:cBhvr>
                                        <p:cTn id="19" dur="500" fill="hold"/>
                                        <p:tgtEl>
                                          <p:spTgt spid="54"/>
                                        </p:tgtEl>
                                        <p:attrNameLst>
                                          <p:attrName>ppt_w</p:attrName>
                                        </p:attrNameLst>
                                      </p:cBhvr>
                                      <p:tavLst>
                                        <p:tav tm="0">
                                          <p:val>
                                            <p:fltVal val="0"/>
                                          </p:val>
                                        </p:tav>
                                        <p:tav tm="100000">
                                          <p:val>
                                            <p:strVal val="#ppt_w"/>
                                          </p:val>
                                        </p:tav>
                                      </p:tavLst>
                                    </p:anim>
                                    <p:anim calcmode="lin" valueType="num">
                                      <p:cBhvr>
                                        <p:cTn id="20" dur="500" fill="hold"/>
                                        <p:tgtEl>
                                          <p:spTgt spid="54"/>
                                        </p:tgtEl>
                                        <p:attrNameLst>
                                          <p:attrName>ppt_h</p:attrName>
                                        </p:attrNameLst>
                                      </p:cBhvr>
                                      <p:tavLst>
                                        <p:tav tm="0">
                                          <p:val>
                                            <p:fltVal val="0"/>
                                          </p:val>
                                        </p:tav>
                                        <p:tav tm="100000">
                                          <p:val>
                                            <p:strVal val="#ppt_h"/>
                                          </p:val>
                                        </p:tav>
                                      </p:tavLst>
                                    </p:anim>
                                    <p:animEffect transition="in" filter="fade">
                                      <p:cBhvr>
                                        <p:cTn id="21" dur="500"/>
                                        <p:tgtEl>
                                          <p:spTgt spid="5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69"/>
                                        </p:tgtEl>
                                        <p:attrNameLst>
                                          <p:attrName>style.visibility</p:attrName>
                                        </p:attrNameLst>
                                      </p:cBhvr>
                                      <p:to>
                                        <p:strVal val="visible"/>
                                      </p:to>
                                    </p:set>
                                    <p:anim calcmode="lin" valueType="num">
                                      <p:cBhvr>
                                        <p:cTn id="26" dur="500" fill="hold"/>
                                        <p:tgtEl>
                                          <p:spTgt spid="69"/>
                                        </p:tgtEl>
                                        <p:attrNameLst>
                                          <p:attrName>ppt_w</p:attrName>
                                        </p:attrNameLst>
                                      </p:cBhvr>
                                      <p:tavLst>
                                        <p:tav tm="0">
                                          <p:val>
                                            <p:fltVal val="0"/>
                                          </p:val>
                                        </p:tav>
                                        <p:tav tm="100000">
                                          <p:val>
                                            <p:strVal val="#ppt_w"/>
                                          </p:val>
                                        </p:tav>
                                      </p:tavLst>
                                    </p:anim>
                                    <p:anim calcmode="lin" valueType="num">
                                      <p:cBhvr>
                                        <p:cTn id="27" dur="500" fill="hold"/>
                                        <p:tgtEl>
                                          <p:spTgt spid="69"/>
                                        </p:tgtEl>
                                        <p:attrNameLst>
                                          <p:attrName>ppt_h</p:attrName>
                                        </p:attrNameLst>
                                      </p:cBhvr>
                                      <p:tavLst>
                                        <p:tav tm="0">
                                          <p:val>
                                            <p:fltVal val="0"/>
                                          </p:val>
                                        </p:tav>
                                        <p:tav tm="100000">
                                          <p:val>
                                            <p:strVal val="#ppt_h"/>
                                          </p:val>
                                        </p:tav>
                                      </p:tavLst>
                                    </p:anim>
                                    <p:animEffect transition="in" filter="fade">
                                      <p:cBhvr>
                                        <p:cTn id="28" dur="500"/>
                                        <p:tgtEl>
                                          <p:spTgt spid="69"/>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46"/>
                                        </p:tgtEl>
                                        <p:attrNameLst>
                                          <p:attrName>style.visibility</p:attrName>
                                        </p:attrNameLst>
                                      </p:cBhvr>
                                      <p:to>
                                        <p:strVal val="visible"/>
                                      </p:to>
                                    </p:set>
                                    <p:animEffect transition="in" filter="fade">
                                      <p:cBhvr>
                                        <p:cTn id="33" dur="1000"/>
                                        <p:tgtEl>
                                          <p:spTgt spid="46"/>
                                        </p:tgtEl>
                                      </p:cBhvr>
                                    </p:animEffect>
                                    <p:anim calcmode="lin" valueType="num">
                                      <p:cBhvr>
                                        <p:cTn id="34" dur="1000" fill="hold"/>
                                        <p:tgtEl>
                                          <p:spTgt spid="46"/>
                                        </p:tgtEl>
                                        <p:attrNameLst>
                                          <p:attrName>ppt_x</p:attrName>
                                        </p:attrNameLst>
                                      </p:cBhvr>
                                      <p:tavLst>
                                        <p:tav tm="0">
                                          <p:val>
                                            <p:strVal val="#ppt_x"/>
                                          </p:val>
                                        </p:tav>
                                        <p:tav tm="100000">
                                          <p:val>
                                            <p:strVal val="#ppt_x"/>
                                          </p:val>
                                        </p:tav>
                                      </p:tavLst>
                                    </p:anim>
                                    <p:anim calcmode="lin" valueType="num">
                                      <p:cBhvr>
                                        <p:cTn id="35" dur="1000" fill="hold"/>
                                        <p:tgtEl>
                                          <p:spTgt spid="46"/>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1000"/>
                                        <p:tgtEl>
                                          <p:spTgt spid="42"/>
                                        </p:tgtEl>
                                      </p:cBhvr>
                                    </p:animEffect>
                                    <p:anim calcmode="lin" valueType="num">
                                      <p:cBhvr>
                                        <p:cTn id="39" dur="1000" fill="hold"/>
                                        <p:tgtEl>
                                          <p:spTgt spid="42"/>
                                        </p:tgtEl>
                                        <p:attrNameLst>
                                          <p:attrName>ppt_x</p:attrName>
                                        </p:attrNameLst>
                                      </p:cBhvr>
                                      <p:tavLst>
                                        <p:tav tm="0">
                                          <p:val>
                                            <p:strVal val="#ppt_x"/>
                                          </p:val>
                                        </p:tav>
                                        <p:tav tm="100000">
                                          <p:val>
                                            <p:strVal val="#ppt_x"/>
                                          </p:val>
                                        </p:tav>
                                      </p:tavLst>
                                    </p:anim>
                                    <p:anim calcmode="lin" valueType="num">
                                      <p:cBhvr>
                                        <p:cTn id="40"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fade">
                                      <p:cBhvr>
                                        <p:cTn id="45" dur="500"/>
                                        <p:tgtEl>
                                          <p:spTgt spid="45"/>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52"/>
                                        </p:tgtEl>
                                        <p:attrNameLst>
                                          <p:attrName>style.visibility</p:attrName>
                                        </p:attrNameLst>
                                      </p:cBhvr>
                                      <p:to>
                                        <p:strVal val="visible"/>
                                      </p:to>
                                    </p:set>
                                    <p:animEffect transition="in" filter="randombar(horizontal)">
                                      <p:cBhvr>
                                        <p:cTn id="50"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38"/>
          <p:cNvGrpSpPr/>
          <p:nvPr/>
        </p:nvGrpSpPr>
        <p:grpSpPr>
          <a:xfrm>
            <a:off x="812384" y="1028944"/>
            <a:ext cx="7885603" cy="5042763"/>
            <a:chOff x="2516470" y="548138"/>
            <a:chExt cx="7443321" cy="4759928"/>
          </a:xfrm>
        </p:grpSpPr>
        <p:sp>
          <p:nvSpPr>
            <p:cNvPr id="40" name="云形 39"/>
            <p:cNvSpPr/>
            <p:nvPr/>
          </p:nvSpPr>
          <p:spPr>
            <a:xfrm>
              <a:off x="2516470" y="548138"/>
              <a:ext cx="7443321" cy="4759928"/>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41" name="云形 40"/>
            <p:cNvSpPr/>
            <p:nvPr/>
          </p:nvSpPr>
          <p:spPr>
            <a:xfrm>
              <a:off x="2922743" y="818421"/>
              <a:ext cx="6658840" cy="4258256"/>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sp>
        <p:nvSpPr>
          <p:cNvPr id="22" name="文本框 21"/>
          <p:cNvSpPr txBox="1"/>
          <p:nvPr/>
        </p:nvSpPr>
        <p:spPr>
          <a:xfrm>
            <a:off x="1970481" y="276334"/>
            <a:ext cx="3184915" cy="584775"/>
          </a:xfrm>
          <a:prstGeom prst="rect">
            <a:avLst/>
          </a:prstGeom>
          <a:noFill/>
        </p:spPr>
        <p:txBody>
          <a:bodyPr wrap="square" rtlCol="0">
            <a:spAutoFit/>
          </a:bodyPr>
          <a:lstStyle>
            <a:defPPr>
              <a:defRPr lang="zh-CN"/>
            </a:defPPr>
            <a:lvl1pPr>
              <a:defRPr sz="3200" b="1">
                <a:solidFill>
                  <a:schemeClr val="bg1"/>
                </a:solidFill>
                <a:effectLst>
                  <a:outerShdw blurRad="38100" dist="38100" dir="2700000" algn="tl">
                    <a:srgbClr val="000000">
                      <a:alpha val="43137"/>
                    </a:srgbClr>
                  </a:outerShdw>
                </a:effectLst>
                <a:latin typeface="方正汉真广标简体" panose="02000000000000000000" pitchFamily="2" charset="-122"/>
                <a:ea typeface="方正汉真广标简体" panose="02000000000000000000"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Trả</a:t>
            </a:r>
            <a:r>
              <a:rPr kumimoji="0" lang="en-US" altLang="zh-CN"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lời</a:t>
            </a:r>
            <a:r>
              <a:rPr kumimoji="0" lang="en-US" altLang="zh-CN"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câu</a:t>
            </a:r>
            <a:r>
              <a:rPr kumimoji="0" lang="en-US" altLang="zh-CN"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hỏi</a:t>
            </a:r>
            <a:endParaRPr kumimoji="0" lang="zh-CN" alt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endParaRPr>
          </a:p>
        </p:txBody>
      </p:sp>
      <p:grpSp>
        <p:nvGrpSpPr>
          <p:cNvPr id="23" name="组合 22"/>
          <p:cNvGrpSpPr/>
          <p:nvPr/>
        </p:nvGrpSpPr>
        <p:grpSpPr>
          <a:xfrm>
            <a:off x="10491844" y="5660115"/>
            <a:ext cx="1430728" cy="914936"/>
            <a:chOff x="392658" y="3679279"/>
            <a:chExt cx="1466266" cy="937662"/>
          </a:xfrm>
        </p:grpSpPr>
        <p:grpSp>
          <p:nvGrpSpPr>
            <p:cNvPr id="24" name="组合 23"/>
            <p:cNvGrpSpPr/>
            <p:nvPr/>
          </p:nvGrpSpPr>
          <p:grpSpPr>
            <a:xfrm>
              <a:off x="392658" y="3679279"/>
              <a:ext cx="1466266" cy="937662"/>
              <a:chOff x="1281153" y="5632171"/>
              <a:chExt cx="1466266" cy="937662"/>
            </a:xfrm>
          </p:grpSpPr>
          <p:sp>
            <p:nvSpPr>
              <p:cNvPr id="26" name="云形 25"/>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27" name="云形 26"/>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pic>
          <p:nvPicPr>
            <p:cNvPr id="25" name="图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180129">
              <a:off x="717070" y="4035686"/>
              <a:ext cx="810723" cy="274088"/>
            </a:xfrm>
            <a:prstGeom prst="rect">
              <a:avLst/>
            </a:prstGeom>
          </p:spPr>
        </p:pic>
      </p:grpSp>
      <p:grpSp>
        <p:nvGrpSpPr>
          <p:cNvPr id="28" name="组合 27"/>
          <p:cNvGrpSpPr/>
          <p:nvPr/>
        </p:nvGrpSpPr>
        <p:grpSpPr>
          <a:xfrm>
            <a:off x="721815" y="296939"/>
            <a:ext cx="1144670" cy="732005"/>
            <a:chOff x="1281153" y="5632171"/>
            <a:chExt cx="1466266" cy="937662"/>
          </a:xfrm>
        </p:grpSpPr>
        <p:sp>
          <p:nvSpPr>
            <p:cNvPr id="29" name="云形 28"/>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srgbClr val="00B9F1"/>
                </a:solidFill>
                <a:effectLst/>
                <a:uLnTx/>
                <a:uFillTx/>
                <a:latin typeface="Arial-Rounded"/>
                <a:ea typeface="Arial-Rounded"/>
                <a:cs typeface="+mn-cs"/>
              </a:endParaRPr>
            </a:p>
          </p:txBody>
        </p:sp>
        <p:sp>
          <p:nvSpPr>
            <p:cNvPr id="30" name="云形 29"/>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srgbClr val="00B9F1"/>
                </a:solidFill>
                <a:effectLst/>
                <a:uLnTx/>
                <a:uFillTx/>
                <a:latin typeface="Arial-Rounded"/>
                <a:ea typeface="Arial-Rounded"/>
                <a:cs typeface="+mn-cs"/>
              </a:endParaRPr>
            </a:p>
          </p:txBody>
        </p:sp>
      </p:grpSp>
      <p:grpSp>
        <p:nvGrpSpPr>
          <p:cNvPr id="50" name="组合 49"/>
          <p:cNvGrpSpPr/>
          <p:nvPr/>
        </p:nvGrpSpPr>
        <p:grpSpPr>
          <a:xfrm>
            <a:off x="848933" y="5831865"/>
            <a:ext cx="844400" cy="539985"/>
            <a:chOff x="1281153" y="5632171"/>
            <a:chExt cx="1466266" cy="937662"/>
          </a:xfrm>
        </p:grpSpPr>
        <p:sp>
          <p:nvSpPr>
            <p:cNvPr id="52" name="云形 51"/>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53" name="云形 52"/>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sp>
        <p:nvSpPr>
          <p:cNvPr id="37" name="矩形 36"/>
          <p:cNvSpPr/>
          <p:nvPr/>
        </p:nvSpPr>
        <p:spPr>
          <a:xfrm>
            <a:off x="812384" y="3279362"/>
            <a:ext cx="6635337" cy="206210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3200" b="0" i="0" u="none" strike="noStrike" kern="1200" cap="none" spc="0" normalizeH="0" baseline="0" noProof="0" dirty="0">
              <a:ln>
                <a:noFill/>
              </a:ln>
              <a:solidFill>
                <a:prstClr val="black"/>
              </a:solidFill>
              <a:effectLst/>
              <a:uLnTx/>
              <a:uFillTx/>
              <a:latin typeface="Arial-Rounded"/>
              <a:ea typeface="Arial-Rounded"/>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black"/>
                </a:solidFill>
                <a:effectLst/>
                <a:uLnTx/>
                <a:uFillTx/>
                <a:latin typeface="Arial-Rounded"/>
                <a:ea typeface="Arial-Rounded"/>
                <a:cs typeface="+mn-cs"/>
              </a:rPr>
              <a:t>Bố</a:t>
            </a:r>
            <a:r>
              <a:rPr kumimoji="0" lang="en-US" altLang="zh-CN" sz="3200" b="0" i="0" u="none" strike="noStrike" kern="1200" cap="none" spc="0" normalizeH="0" noProof="0" dirty="0">
                <a:ln>
                  <a:noFill/>
                </a:ln>
                <a:solidFill>
                  <a:prstClr val="black"/>
                </a:solidFill>
                <a:effectLst/>
                <a:uLnTx/>
                <a:uFillTx/>
                <a:latin typeface="Arial-Rounded"/>
                <a:ea typeface="Arial-Rounded"/>
                <a:cs typeface="+mn-cs"/>
              </a:rPr>
              <a:t> </a:t>
            </a:r>
            <a:r>
              <a:rPr kumimoji="0" lang="en-US" altLang="zh-CN" sz="3200" b="0" i="0" u="none" strike="noStrike" kern="1200" cap="none" spc="0" normalizeH="0" noProof="0" dirty="0" err="1">
                <a:ln>
                  <a:noFill/>
                </a:ln>
                <a:solidFill>
                  <a:prstClr val="black"/>
                </a:solidFill>
                <a:effectLst/>
                <a:uLnTx/>
                <a:uFillTx/>
                <a:latin typeface="Arial-Rounded"/>
                <a:ea typeface="Arial-Rounded"/>
                <a:cs typeface="+mn-cs"/>
              </a:rPr>
              <a:t>cho</a:t>
            </a:r>
            <a:r>
              <a:rPr kumimoji="0" lang="en-US" altLang="zh-CN" sz="3200" b="0" i="0" u="none" strike="noStrike" kern="1200" cap="none" spc="0" normalizeH="0" noProof="0" dirty="0">
                <a:ln>
                  <a:noFill/>
                </a:ln>
                <a:solidFill>
                  <a:prstClr val="black"/>
                </a:solidFill>
                <a:effectLst/>
                <a:uLnTx/>
                <a:uFillTx/>
                <a:latin typeface="Arial-Rounded"/>
                <a:ea typeface="Arial-Rounded"/>
                <a:cs typeface="+mn-cs"/>
              </a:rPr>
              <a:t> Nam </a:t>
            </a:r>
            <a:r>
              <a:rPr kumimoji="0" lang="en-US" altLang="zh-CN" sz="3200" b="0" i="0" u="none" strike="noStrike" kern="1200" cap="none" spc="0" normalizeH="0" noProof="0" dirty="0" err="1">
                <a:ln>
                  <a:noFill/>
                </a:ln>
                <a:solidFill>
                  <a:prstClr val="black"/>
                </a:solidFill>
                <a:effectLst/>
                <a:uLnTx/>
                <a:uFillTx/>
                <a:latin typeface="Arial-Rounded"/>
                <a:ea typeface="Arial-Rounded"/>
                <a:cs typeface="+mn-cs"/>
              </a:rPr>
              <a:t>và</a:t>
            </a:r>
            <a:r>
              <a:rPr kumimoji="0" lang="en-US" altLang="zh-CN" sz="3200" b="0" i="0" u="none" strike="noStrike" kern="1200" cap="none" spc="0" normalizeH="0" noProof="0" dirty="0">
                <a:ln>
                  <a:noFill/>
                </a:ln>
                <a:solidFill>
                  <a:prstClr val="black"/>
                </a:solidFill>
                <a:effectLst/>
                <a:uLnTx/>
                <a:uFillTx/>
                <a:latin typeface="Arial-Rounded"/>
                <a:ea typeface="Arial-Rounded"/>
                <a:cs typeface="+mn-cs"/>
              </a:rPr>
              <a:t> </a:t>
            </a:r>
            <a:r>
              <a:rPr kumimoji="0" lang="en-US" altLang="zh-CN" sz="3200" b="0" i="0" u="none" strike="noStrike" kern="1200" cap="none" spc="0" normalizeH="0" noProof="0" dirty="0" err="1">
                <a:ln>
                  <a:noFill/>
                </a:ln>
                <a:solidFill>
                  <a:prstClr val="black"/>
                </a:solidFill>
                <a:effectLst/>
                <a:uLnTx/>
                <a:uFillTx/>
                <a:latin typeface="Arial-Rounded"/>
                <a:ea typeface="Arial-Rounded"/>
                <a:cs typeface="+mn-cs"/>
              </a:rPr>
              <a:t>em</a:t>
            </a:r>
            <a:r>
              <a:rPr kumimoji="0" lang="en-US" altLang="zh-CN" sz="3200" b="0" i="0" u="none" strike="noStrike" kern="1200" cap="none" spc="0" normalizeH="0" noProof="0" dirty="0">
                <a:ln>
                  <a:noFill/>
                </a:ln>
                <a:solidFill>
                  <a:prstClr val="black"/>
                </a:solidFill>
                <a:effectLst/>
                <a:uLnTx/>
                <a:uFillTx/>
                <a:latin typeface="Arial-Rounded"/>
                <a:ea typeface="Arial-Rounded"/>
                <a:cs typeface="+mn-cs"/>
              </a:rPr>
              <a:t>  </a:t>
            </a:r>
            <a:r>
              <a:rPr kumimoji="0" lang="en-US" altLang="zh-CN" sz="3200" b="0" i="0" u="none" strike="noStrike" kern="1200" cap="none" spc="0" normalizeH="0" noProof="0" dirty="0" err="1">
                <a:ln>
                  <a:noFill/>
                </a:ln>
                <a:solidFill>
                  <a:prstClr val="black"/>
                </a:solidFill>
                <a:effectLst/>
                <a:uLnTx/>
                <a:uFillTx/>
                <a:latin typeface="Arial-Rounded"/>
                <a:ea typeface="Arial-Rounded"/>
                <a:cs typeface="+mn-cs"/>
              </a:rPr>
              <a:t>đi</a:t>
            </a:r>
            <a:r>
              <a:rPr kumimoji="0" lang="en-US" altLang="zh-CN" sz="3200" b="0" i="0" u="none" strike="noStrike" kern="1200" cap="none" spc="0" normalizeH="0" noProof="0" dirty="0">
                <a:ln>
                  <a:noFill/>
                </a:ln>
                <a:solidFill>
                  <a:prstClr val="black"/>
                </a:solidFill>
                <a:effectLst/>
                <a:uLnTx/>
                <a:uFillTx/>
                <a:latin typeface="Arial-Rounded"/>
                <a:ea typeface="Arial-Rounded"/>
                <a:cs typeface="+mn-cs"/>
              </a:rPr>
              <a:t> </a:t>
            </a:r>
            <a:r>
              <a:rPr kumimoji="0" lang="en-US" altLang="zh-CN" sz="3200" b="0" i="0" u="none" strike="noStrike" kern="1200" cap="none" spc="0" normalizeH="0" noProof="0" dirty="0" err="1">
                <a:ln>
                  <a:noFill/>
                </a:ln>
                <a:solidFill>
                  <a:prstClr val="black"/>
                </a:solidFill>
                <a:effectLst/>
                <a:uLnTx/>
                <a:uFillTx/>
                <a:latin typeface="Arial-Rounded"/>
                <a:ea typeface="Arial-Rounded"/>
                <a:cs typeface="+mn-cs"/>
              </a:rPr>
              <a:t>chơi</a:t>
            </a:r>
            <a:r>
              <a:rPr kumimoji="0" lang="en-US" altLang="zh-CN" sz="3200" b="0" i="0" u="none" strike="noStrike" kern="1200" cap="none" spc="0" normalizeH="0" noProof="0" dirty="0">
                <a:ln>
                  <a:noFill/>
                </a:ln>
                <a:solidFill>
                  <a:prstClr val="black"/>
                </a:solidFill>
                <a:effectLst/>
                <a:uLnTx/>
                <a:uFillTx/>
                <a:latin typeface="Arial-Rounded"/>
                <a:ea typeface="Arial-Rounded"/>
                <a:cs typeface="+mn-cs"/>
              </a:rPr>
              <a:t> ở </a:t>
            </a:r>
            <a:r>
              <a:rPr kumimoji="0" lang="en-US" altLang="zh-CN" sz="3200" b="0" i="0" u="none" strike="noStrike" kern="1200" cap="none" spc="0" normalizeH="0" noProof="0" dirty="0" err="1">
                <a:ln>
                  <a:noFill/>
                </a:ln>
                <a:solidFill>
                  <a:prstClr val="black"/>
                </a:solidFill>
                <a:effectLst/>
                <a:uLnTx/>
                <a:uFillTx/>
                <a:latin typeface="Arial-Rounded"/>
                <a:ea typeface="Arial-Rounded"/>
                <a:cs typeface="+mn-cs"/>
              </a:rPr>
              <a:t>công</a:t>
            </a:r>
            <a:r>
              <a:rPr kumimoji="0" lang="en-US" altLang="zh-CN" sz="3200" b="0" i="0" u="none" strike="noStrike" kern="1200" cap="none" spc="0" normalizeH="0" noProof="0" dirty="0">
                <a:ln>
                  <a:noFill/>
                </a:ln>
                <a:solidFill>
                  <a:prstClr val="black"/>
                </a:solidFill>
                <a:effectLst/>
                <a:uLnTx/>
                <a:uFillTx/>
                <a:latin typeface="Arial-Rounded"/>
                <a:ea typeface="Arial-Rounded"/>
                <a:cs typeface="+mn-cs"/>
              </a:rPr>
              <a:t> </a:t>
            </a:r>
            <a:r>
              <a:rPr kumimoji="0" lang="en-US" altLang="zh-CN" sz="3200" b="0" i="0" u="none" strike="noStrike" kern="1200" cap="none" spc="0" normalizeH="0" noProof="0" dirty="0" err="1">
                <a:ln>
                  <a:noFill/>
                </a:ln>
                <a:solidFill>
                  <a:prstClr val="black"/>
                </a:solidFill>
                <a:effectLst/>
                <a:uLnTx/>
                <a:uFillTx/>
                <a:latin typeface="Arial-Rounded"/>
                <a:ea typeface="Arial-Rounded"/>
                <a:cs typeface="+mn-cs"/>
              </a:rPr>
              <a:t>viên</a:t>
            </a:r>
            <a:endParaRPr kumimoji="0" lang="en-US" altLang="zh-CN" sz="3200" b="0" i="0" u="none" strike="noStrike" kern="1200" cap="none" spc="0" normalizeH="0" baseline="0" noProof="0" dirty="0">
              <a:ln>
                <a:noFill/>
              </a:ln>
              <a:solidFill>
                <a:prstClr val="black"/>
              </a:solidFill>
              <a:effectLst/>
              <a:uLnTx/>
              <a:uFillTx/>
              <a:latin typeface="Arial-Rounded"/>
              <a:ea typeface="Arial-Rounded"/>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3200" b="0" i="0" u="none" strike="noStrike" kern="1200" cap="none" spc="0" normalizeH="0" baseline="0" noProof="0" dirty="0">
              <a:ln>
                <a:noFill/>
              </a:ln>
              <a:solidFill>
                <a:prstClr val="black"/>
              </a:solidFill>
              <a:effectLst/>
              <a:uLnTx/>
              <a:uFillTx/>
              <a:latin typeface="Arial-Rounded"/>
              <a:ea typeface="Arial-Rounded"/>
              <a:cs typeface="+mn-cs"/>
            </a:endParaRPr>
          </a:p>
        </p:txBody>
      </p:sp>
      <p:sp>
        <p:nvSpPr>
          <p:cNvPr id="4" name="矩形 3"/>
          <p:cNvSpPr/>
          <p:nvPr/>
        </p:nvSpPr>
        <p:spPr>
          <a:xfrm>
            <a:off x="622852" y="2004937"/>
            <a:ext cx="7275444"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FF0000"/>
                </a:solidFill>
                <a:effectLst/>
                <a:uLnTx/>
                <a:uFillTx/>
                <a:latin typeface="Arial-Rounded"/>
                <a:ea typeface="Arial-Rounded"/>
                <a:cs typeface="+mn-cs"/>
              </a:rPr>
              <a:t>a. </a:t>
            </a:r>
            <a:r>
              <a:rPr kumimoji="0" lang="en-US" altLang="zh-CN" sz="3200" b="0" i="0" u="none" strike="noStrike" kern="1200" cap="none" spc="0" normalizeH="0" baseline="0" noProof="0" dirty="0" err="1">
                <a:ln>
                  <a:noFill/>
                </a:ln>
                <a:solidFill>
                  <a:srgbClr val="FF0000"/>
                </a:solidFill>
                <a:effectLst/>
                <a:uLnTx/>
                <a:uFillTx/>
                <a:latin typeface="Arial-Rounded"/>
                <a:ea typeface="Arial-Rounded"/>
                <a:cs typeface="+mn-cs"/>
              </a:rPr>
              <a:t>Bố</a:t>
            </a:r>
            <a:r>
              <a:rPr kumimoji="0" lang="en-US" altLang="zh-CN" sz="3200" b="0" i="0" u="none" strike="noStrike" kern="1200" cap="none" spc="0" normalizeH="0" noProof="0" dirty="0">
                <a:ln>
                  <a:noFill/>
                </a:ln>
                <a:solidFill>
                  <a:srgbClr val="FF0000"/>
                </a:solidFill>
                <a:effectLst/>
                <a:uLnTx/>
                <a:uFillTx/>
                <a:latin typeface="Arial-Rounded"/>
                <a:ea typeface="Arial-Rounded"/>
                <a:cs typeface="+mn-cs"/>
              </a:rPr>
              <a:t> </a:t>
            </a:r>
            <a:r>
              <a:rPr kumimoji="0" lang="en-US" altLang="zh-CN" sz="3200" b="0" i="0" u="none" strike="noStrike" kern="1200" cap="none" spc="0" normalizeH="0" noProof="0" dirty="0" err="1">
                <a:ln>
                  <a:noFill/>
                </a:ln>
                <a:solidFill>
                  <a:srgbClr val="FF0000"/>
                </a:solidFill>
                <a:effectLst/>
                <a:uLnTx/>
                <a:uFillTx/>
                <a:latin typeface="Arial-Rounded"/>
                <a:ea typeface="Arial-Rounded"/>
                <a:cs typeface="+mn-cs"/>
              </a:rPr>
              <a:t>cho</a:t>
            </a:r>
            <a:r>
              <a:rPr kumimoji="0" lang="en-US" altLang="zh-CN" sz="3200" b="0" i="0" u="none" strike="noStrike" kern="1200" cap="none" spc="0" normalizeH="0" noProof="0" dirty="0">
                <a:ln>
                  <a:noFill/>
                </a:ln>
                <a:solidFill>
                  <a:srgbClr val="FF0000"/>
                </a:solidFill>
                <a:effectLst/>
                <a:uLnTx/>
                <a:uFillTx/>
                <a:latin typeface="Arial-Rounded"/>
                <a:ea typeface="Arial-Rounded"/>
                <a:cs typeface="+mn-cs"/>
              </a:rPr>
              <a:t> Nam </a:t>
            </a:r>
            <a:r>
              <a:rPr kumimoji="0" lang="en-US" altLang="zh-CN" sz="3200" b="0" i="0" u="none" strike="noStrike" kern="1200" cap="none" spc="0" normalizeH="0" noProof="0" dirty="0" err="1">
                <a:ln>
                  <a:noFill/>
                </a:ln>
                <a:solidFill>
                  <a:srgbClr val="FF0000"/>
                </a:solidFill>
                <a:effectLst/>
                <a:uLnTx/>
                <a:uFillTx/>
                <a:latin typeface="Arial-Rounded"/>
                <a:ea typeface="Arial-Rounded"/>
                <a:cs typeface="+mn-cs"/>
              </a:rPr>
              <a:t>và</a:t>
            </a:r>
            <a:r>
              <a:rPr kumimoji="0" lang="en-US" altLang="zh-CN" sz="3200" b="0" i="0" u="none" strike="noStrike" kern="1200" cap="none" spc="0" normalizeH="0" noProof="0" dirty="0">
                <a:ln>
                  <a:noFill/>
                </a:ln>
                <a:solidFill>
                  <a:srgbClr val="FF0000"/>
                </a:solidFill>
                <a:effectLst/>
                <a:uLnTx/>
                <a:uFillTx/>
                <a:latin typeface="Arial-Rounded"/>
                <a:ea typeface="Arial-Rounded"/>
                <a:cs typeface="+mn-cs"/>
              </a:rPr>
              <a:t> </a:t>
            </a:r>
            <a:r>
              <a:rPr kumimoji="0" lang="en-US" altLang="zh-CN" sz="3200" b="0" i="0" u="none" strike="noStrike" kern="1200" cap="none" spc="0" normalizeH="0" noProof="0" dirty="0" err="1">
                <a:ln>
                  <a:noFill/>
                </a:ln>
                <a:solidFill>
                  <a:srgbClr val="FF0000"/>
                </a:solidFill>
                <a:effectLst/>
                <a:uLnTx/>
                <a:uFillTx/>
                <a:latin typeface="Arial-Rounded"/>
                <a:ea typeface="Arial-Rounded"/>
                <a:cs typeface="+mn-cs"/>
              </a:rPr>
              <a:t>em</a:t>
            </a:r>
            <a:r>
              <a:rPr kumimoji="0" lang="en-US" altLang="zh-CN" sz="3200" b="0" i="0" u="none" strike="noStrike" kern="1200" cap="none" spc="0" normalizeH="0" noProof="0" dirty="0">
                <a:ln>
                  <a:noFill/>
                </a:ln>
                <a:solidFill>
                  <a:srgbClr val="FF0000"/>
                </a:solidFill>
                <a:effectLst/>
                <a:uLnTx/>
                <a:uFillTx/>
                <a:latin typeface="Arial-Rounded"/>
                <a:ea typeface="Arial-Rounded"/>
                <a:cs typeface="+mn-cs"/>
              </a:rPr>
              <a:t> </a:t>
            </a:r>
            <a:r>
              <a:rPr kumimoji="0" lang="en-US" altLang="zh-CN" sz="3200" b="0" i="0" u="none" strike="noStrike" kern="1200" cap="none" spc="0" normalizeH="0" noProof="0" dirty="0" err="1">
                <a:ln>
                  <a:noFill/>
                </a:ln>
                <a:solidFill>
                  <a:srgbClr val="FF0000"/>
                </a:solidFill>
                <a:effectLst/>
                <a:uLnTx/>
                <a:uFillTx/>
                <a:latin typeface="Arial-Rounded"/>
                <a:ea typeface="Arial-Rounded"/>
                <a:cs typeface="+mn-cs"/>
              </a:rPr>
              <a:t>đi</a:t>
            </a:r>
            <a:r>
              <a:rPr kumimoji="0" lang="en-US" altLang="zh-CN" sz="3200" b="0" i="0" u="none" strike="noStrike" kern="1200" cap="none" spc="0" normalizeH="0" noProof="0" dirty="0">
                <a:ln>
                  <a:noFill/>
                </a:ln>
                <a:solidFill>
                  <a:srgbClr val="FF0000"/>
                </a:solidFill>
                <a:effectLst/>
                <a:uLnTx/>
                <a:uFillTx/>
                <a:latin typeface="Arial-Rounded"/>
                <a:ea typeface="Arial-Rounded"/>
                <a:cs typeface="+mn-cs"/>
              </a:rPr>
              <a:t> </a:t>
            </a:r>
            <a:r>
              <a:rPr kumimoji="0" lang="en-US" altLang="zh-CN" sz="3200" b="0" i="0" u="none" strike="noStrike" kern="1200" cap="none" spc="0" normalizeH="0" noProof="0" dirty="0" err="1">
                <a:ln>
                  <a:noFill/>
                </a:ln>
                <a:solidFill>
                  <a:srgbClr val="FF0000"/>
                </a:solidFill>
                <a:effectLst/>
                <a:uLnTx/>
                <a:uFillTx/>
                <a:latin typeface="Arial-Rounded"/>
                <a:ea typeface="Arial-Rounded"/>
                <a:cs typeface="+mn-cs"/>
              </a:rPr>
              <a:t>chơi</a:t>
            </a:r>
            <a:r>
              <a:rPr kumimoji="0" lang="en-US" altLang="zh-CN" sz="3200" b="0" i="0" u="none" strike="noStrike" kern="1200" cap="none" spc="0" normalizeH="0" noProof="0" dirty="0">
                <a:ln>
                  <a:noFill/>
                </a:ln>
                <a:solidFill>
                  <a:srgbClr val="FF0000"/>
                </a:solidFill>
                <a:effectLst/>
                <a:uLnTx/>
                <a:uFillTx/>
                <a:latin typeface="Arial-Rounded"/>
                <a:ea typeface="Arial-Rounded"/>
                <a:cs typeface="+mn-cs"/>
              </a:rPr>
              <a:t> ở </a:t>
            </a:r>
            <a:r>
              <a:rPr kumimoji="0" lang="en-US" altLang="zh-CN" sz="3200" b="0" i="0" u="none" strike="noStrike" kern="1200" cap="none" spc="0" normalizeH="0" noProof="0" dirty="0" err="1">
                <a:ln>
                  <a:noFill/>
                </a:ln>
                <a:solidFill>
                  <a:srgbClr val="FF0000"/>
                </a:solidFill>
                <a:effectLst/>
                <a:uLnTx/>
                <a:uFillTx/>
                <a:latin typeface="Arial-Rounded"/>
                <a:ea typeface="Arial-Rounded"/>
                <a:cs typeface="+mn-cs"/>
              </a:rPr>
              <a:t>đâu</a:t>
            </a:r>
            <a:r>
              <a:rPr kumimoji="0" lang="en-US" altLang="zh-CN" sz="3200" b="0" i="0" u="none" strike="noStrike" kern="1200" cap="none" spc="0" normalizeH="0" noProof="0" dirty="0">
                <a:ln>
                  <a:noFill/>
                </a:ln>
                <a:solidFill>
                  <a:srgbClr val="FF0000"/>
                </a:solidFill>
                <a:effectLst/>
                <a:uLnTx/>
                <a:uFillTx/>
                <a:latin typeface="Arial-Rounded"/>
                <a:ea typeface="Arial-Rounded"/>
                <a:cs typeface="+mn-cs"/>
              </a:rPr>
              <a:t>?</a:t>
            </a:r>
            <a:endParaRPr kumimoji="0" lang="en-US" altLang="zh-CN" sz="3200" b="0" i="0" u="none" strike="noStrike" kern="1200" cap="none" spc="0" normalizeH="0" baseline="0" noProof="0" dirty="0">
              <a:ln>
                <a:noFill/>
              </a:ln>
              <a:solidFill>
                <a:srgbClr val="FF0000"/>
              </a:solidFill>
              <a:effectLst/>
              <a:uLnTx/>
              <a:uFillTx/>
              <a:latin typeface="Arial-Rounded"/>
              <a:ea typeface="Arial-Rounded"/>
              <a:cs typeface="+mn-cs"/>
            </a:endParaRPr>
          </a:p>
        </p:txBody>
      </p:sp>
      <p:pic>
        <p:nvPicPr>
          <p:cNvPr id="5" name="Picture 4">
            <a:extLst>
              <a:ext uri="{FF2B5EF4-FFF2-40B4-BE49-F238E27FC236}">
                <a16:creationId xmlns:a16="http://schemas.microsoft.com/office/drawing/2014/main" id="{AF10BEB4-CF1C-447F-B6F8-2581110FCF2B}"/>
              </a:ext>
            </a:extLst>
          </p:cNvPr>
          <p:cNvPicPr>
            <a:picLocks noChangeAspect="1"/>
          </p:cNvPicPr>
          <p:nvPr/>
        </p:nvPicPr>
        <p:blipFill>
          <a:blip r:embed="rId4"/>
          <a:stretch>
            <a:fillRect/>
          </a:stretch>
        </p:blipFill>
        <p:spPr>
          <a:xfrm>
            <a:off x="7020347" y="2459115"/>
            <a:ext cx="4762500" cy="301268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54265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randombar(horizontal)">
                                      <p:cBhvr>
                                        <p:cTn id="27" dur="500"/>
                                        <p:tgtEl>
                                          <p:spTgt spid="39"/>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53" presetClass="entr" presetSubtype="16"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anim calcmode="lin" valueType="num">
                                      <p:cBhvr>
                                        <p:cTn id="37" dur="500" fill="hold"/>
                                        <p:tgtEl>
                                          <p:spTgt spid="37"/>
                                        </p:tgtEl>
                                        <p:attrNameLst>
                                          <p:attrName>ppt_w</p:attrName>
                                        </p:attrNameLst>
                                      </p:cBhvr>
                                      <p:tavLst>
                                        <p:tav tm="0">
                                          <p:val>
                                            <p:fltVal val="0"/>
                                          </p:val>
                                        </p:tav>
                                        <p:tav tm="100000">
                                          <p:val>
                                            <p:strVal val="#ppt_w"/>
                                          </p:val>
                                        </p:tav>
                                      </p:tavLst>
                                    </p:anim>
                                    <p:anim calcmode="lin" valueType="num">
                                      <p:cBhvr>
                                        <p:cTn id="38" dur="500" fill="hold"/>
                                        <p:tgtEl>
                                          <p:spTgt spid="37"/>
                                        </p:tgtEl>
                                        <p:attrNameLst>
                                          <p:attrName>ppt_h</p:attrName>
                                        </p:attrNameLst>
                                      </p:cBhvr>
                                      <p:tavLst>
                                        <p:tav tm="0">
                                          <p:val>
                                            <p:fltVal val="0"/>
                                          </p:val>
                                        </p:tav>
                                        <p:tav tm="100000">
                                          <p:val>
                                            <p:strVal val="#ppt_h"/>
                                          </p:val>
                                        </p:tav>
                                      </p:tavLst>
                                    </p:anim>
                                    <p:animEffect transition="in" filter="fade">
                                      <p:cBhvr>
                                        <p:cTn id="39" dur="500"/>
                                        <p:tgtEl>
                                          <p:spTgt spid="3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37">
                                            <p:txEl>
                                              <p:pRg st="1" end="1"/>
                                            </p:txEl>
                                          </p:spTgt>
                                        </p:tgtEl>
                                        <p:attrNameLst>
                                          <p:attrName>style.visibility</p:attrName>
                                        </p:attrNameLst>
                                      </p:cBhvr>
                                      <p:to>
                                        <p:strVal val="visible"/>
                                      </p:to>
                                    </p:set>
                                    <p:animEffect transition="in" filter="wipe(up)">
                                      <p:cBhvr>
                                        <p:cTn id="44" dur="500"/>
                                        <p:tgtEl>
                                          <p:spTgt spid="3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7"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38"/>
          <p:cNvGrpSpPr/>
          <p:nvPr/>
        </p:nvGrpSpPr>
        <p:grpSpPr>
          <a:xfrm>
            <a:off x="812384" y="1028944"/>
            <a:ext cx="7885603" cy="5042763"/>
            <a:chOff x="2516470" y="548138"/>
            <a:chExt cx="7443321" cy="4759928"/>
          </a:xfrm>
        </p:grpSpPr>
        <p:sp>
          <p:nvSpPr>
            <p:cNvPr id="40" name="云形 39"/>
            <p:cNvSpPr/>
            <p:nvPr/>
          </p:nvSpPr>
          <p:spPr>
            <a:xfrm>
              <a:off x="2516470" y="548138"/>
              <a:ext cx="7443321" cy="4759928"/>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41" name="云形 40"/>
            <p:cNvSpPr/>
            <p:nvPr/>
          </p:nvSpPr>
          <p:spPr>
            <a:xfrm>
              <a:off x="2922743" y="818421"/>
              <a:ext cx="6658840" cy="4258256"/>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sp>
        <p:nvSpPr>
          <p:cNvPr id="22" name="文本框 21"/>
          <p:cNvSpPr txBox="1"/>
          <p:nvPr/>
        </p:nvSpPr>
        <p:spPr>
          <a:xfrm>
            <a:off x="1970481" y="276334"/>
            <a:ext cx="3184915" cy="584775"/>
          </a:xfrm>
          <a:prstGeom prst="rect">
            <a:avLst/>
          </a:prstGeom>
          <a:noFill/>
        </p:spPr>
        <p:txBody>
          <a:bodyPr wrap="square" rtlCol="0">
            <a:spAutoFit/>
          </a:bodyPr>
          <a:lstStyle>
            <a:defPPr>
              <a:defRPr lang="zh-CN"/>
            </a:defPPr>
            <a:lvl1pPr>
              <a:defRPr sz="3200" b="1">
                <a:solidFill>
                  <a:schemeClr val="bg1"/>
                </a:solidFill>
                <a:effectLst>
                  <a:outerShdw blurRad="38100" dist="38100" dir="2700000" algn="tl">
                    <a:srgbClr val="000000">
                      <a:alpha val="43137"/>
                    </a:srgbClr>
                  </a:outerShdw>
                </a:effectLst>
                <a:latin typeface="方正汉真广标简体" panose="02000000000000000000" pitchFamily="2" charset="-122"/>
                <a:ea typeface="方正汉真广标简体" panose="02000000000000000000"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Trả</a:t>
            </a:r>
            <a:r>
              <a:rPr kumimoji="0" lang="en-US" altLang="zh-CN"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lời</a:t>
            </a:r>
            <a:r>
              <a:rPr kumimoji="0" lang="en-US" altLang="zh-CN"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câu</a:t>
            </a:r>
            <a:r>
              <a:rPr kumimoji="0" lang="en-US" altLang="zh-CN"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hỏi</a:t>
            </a:r>
            <a:endParaRPr kumimoji="0" lang="zh-CN" alt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endParaRPr>
          </a:p>
        </p:txBody>
      </p:sp>
      <p:grpSp>
        <p:nvGrpSpPr>
          <p:cNvPr id="23" name="组合 22"/>
          <p:cNvGrpSpPr/>
          <p:nvPr/>
        </p:nvGrpSpPr>
        <p:grpSpPr>
          <a:xfrm>
            <a:off x="10491844" y="5660115"/>
            <a:ext cx="1430728" cy="914936"/>
            <a:chOff x="392658" y="3679279"/>
            <a:chExt cx="1466266" cy="937662"/>
          </a:xfrm>
        </p:grpSpPr>
        <p:grpSp>
          <p:nvGrpSpPr>
            <p:cNvPr id="24" name="组合 23"/>
            <p:cNvGrpSpPr/>
            <p:nvPr/>
          </p:nvGrpSpPr>
          <p:grpSpPr>
            <a:xfrm>
              <a:off x="392658" y="3679279"/>
              <a:ext cx="1466266" cy="937662"/>
              <a:chOff x="1281153" y="5632171"/>
              <a:chExt cx="1466266" cy="937662"/>
            </a:xfrm>
          </p:grpSpPr>
          <p:sp>
            <p:nvSpPr>
              <p:cNvPr id="26" name="云形 25"/>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27" name="云形 26"/>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pic>
          <p:nvPicPr>
            <p:cNvPr id="25" name="图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180129">
              <a:off x="717070" y="4035686"/>
              <a:ext cx="810723" cy="274088"/>
            </a:xfrm>
            <a:prstGeom prst="rect">
              <a:avLst/>
            </a:prstGeom>
          </p:spPr>
        </p:pic>
      </p:grpSp>
      <p:grpSp>
        <p:nvGrpSpPr>
          <p:cNvPr id="28" name="组合 27"/>
          <p:cNvGrpSpPr/>
          <p:nvPr/>
        </p:nvGrpSpPr>
        <p:grpSpPr>
          <a:xfrm>
            <a:off x="721815" y="296939"/>
            <a:ext cx="1144670" cy="732005"/>
            <a:chOff x="1281153" y="5632171"/>
            <a:chExt cx="1466266" cy="937662"/>
          </a:xfrm>
        </p:grpSpPr>
        <p:sp>
          <p:nvSpPr>
            <p:cNvPr id="29" name="云形 28"/>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srgbClr val="00B9F1"/>
                </a:solidFill>
                <a:effectLst/>
                <a:uLnTx/>
                <a:uFillTx/>
                <a:latin typeface="Arial-Rounded"/>
                <a:ea typeface="Arial-Rounded"/>
                <a:cs typeface="+mn-cs"/>
              </a:endParaRPr>
            </a:p>
          </p:txBody>
        </p:sp>
        <p:sp>
          <p:nvSpPr>
            <p:cNvPr id="30" name="云形 29"/>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srgbClr val="00B9F1"/>
                </a:solidFill>
                <a:effectLst/>
                <a:uLnTx/>
                <a:uFillTx/>
                <a:latin typeface="Arial-Rounded"/>
                <a:ea typeface="Arial-Rounded"/>
                <a:cs typeface="+mn-cs"/>
              </a:endParaRPr>
            </a:p>
          </p:txBody>
        </p:sp>
      </p:grpSp>
      <p:grpSp>
        <p:nvGrpSpPr>
          <p:cNvPr id="50" name="组合 49"/>
          <p:cNvGrpSpPr/>
          <p:nvPr/>
        </p:nvGrpSpPr>
        <p:grpSpPr>
          <a:xfrm>
            <a:off x="848933" y="5831865"/>
            <a:ext cx="844400" cy="539985"/>
            <a:chOff x="1281153" y="5632171"/>
            <a:chExt cx="1466266" cy="937662"/>
          </a:xfrm>
        </p:grpSpPr>
        <p:sp>
          <p:nvSpPr>
            <p:cNvPr id="52" name="云形 51"/>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53" name="云形 52"/>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sp>
        <p:nvSpPr>
          <p:cNvPr id="37" name="矩形 36"/>
          <p:cNvSpPr/>
          <p:nvPr/>
        </p:nvSpPr>
        <p:spPr>
          <a:xfrm>
            <a:off x="533286" y="3127512"/>
            <a:ext cx="6845988" cy="181588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zh-CN" sz="2800" b="0" i="0" u="none" strike="noStrike" kern="1200" cap="none" spc="0" normalizeH="0" baseline="0" noProof="0" dirty="0">
              <a:ln>
                <a:noFill/>
              </a:ln>
              <a:solidFill>
                <a:prstClr val="black"/>
              </a:solidFill>
              <a:effectLst/>
              <a:uLnTx/>
              <a:uFillTx/>
              <a:latin typeface="Arial-Rounded"/>
              <a:ea typeface="Arial-Rounded"/>
            </a:endParaRPr>
          </a:p>
          <a:p>
            <a:pPr lvl="0" algn="just">
              <a:defRPr/>
            </a:pPr>
            <a:r>
              <a:rPr lang="en-US" sz="2800" dirty="0" err="1">
                <a:latin typeface="Arial-Rounded" panose="020B0500000000000000" pitchFamily="34" charset="0"/>
                <a:ea typeface="Arial-Rounded" panose="020B0500000000000000" pitchFamily="34" charset="0"/>
                <a:cs typeface="Arial-Rounded" panose="020B0500000000000000" pitchFamily="34" charset="0"/>
              </a:rPr>
              <a:t>Bố</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dặn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hai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anh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em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cẩn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thận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kéo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bị</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lạc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Nếu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không</a:t>
            </a:r>
            <a:r>
              <a:rPr lang="en-US" sz="2800" dirty="0">
                <a:latin typeface="Arial-Rounded" panose="020B0500000000000000" pitchFamily="34" charset="0"/>
                <a:ea typeface="Arial-Rounded" panose="020B0500000000000000" pitchFamily="34" charset="0"/>
                <a:cs typeface="Arial-Rounded" panose="020B0500000000000000" pitchFamily="34" charset="0"/>
              </a:rPr>
              <a:t> may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bị</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lạc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các</a:t>
            </a:r>
            <a:r>
              <a:rPr lang="en-US" sz="2800" dirty="0">
                <a:latin typeface="Arial-Rounded" panose="020B0500000000000000" pitchFamily="34" charset="0"/>
                <a:ea typeface="Arial-Rounded" panose="020B0500000000000000" pitchFamily="34" charset="0"/>
                <a:cs typeface="Arial-Rounded" panose="020B0500000000000000" pitchFamily="34" charset="0"/>
              </a:rPr>
              <a:t> con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nhớ</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đi</a:t>
            </a:r>
            <a:r>
              <a:rPr lang="en-US" sz="2800" dirty="0">
                <a:latin typeface="Arial-Rounded" panose="020B0500000000000000" pitchFamily="34" charset="0"/>
                <a:ea typeface="Arial-Rounded" panose="020B0500000000000000" pitchFamily="34" charset="0"/>
                <a:cs typeface="Arial-Rounded" panose="020B0500000000000000" pitchFamily="34" charset="0"/>
              </a:rPr>
              <a:t> ra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cổng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có</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lá</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cờ</a:t>
            </a:r>
            <a:endParaRPr kumimoji="0" lang="en-US" altLang="zh-CN" sz="2800" b="0" i="0" u="none" strike="noStrike" kern="1200" cap="none" spc="0" normalizeH="0" baseline="0" noProof="0" dirty="0">
              <a:ln>
                <a:noFill/>
              </a:ln>
              <a:solidFill>
                <a:prstClr val="black"/>
              </a:solidFill>
              <a:effectLst/>
              <a:uLnTx/>
              <a:uFillTx/>
              <a:latin typeface="Arial-Rounded"/>
              <a:ea typeface="Arial-Rounded"/>
            </a:endParaRPr>
          </a:p>
        </p:txBody>
      </p:sp>
      <p:sp>
        <p:nvSpPr>
          <p:cNvPr id="4" name="矩形 3"/>
          <p:cNvSpPr/>
          <p:nvPr/>
        </p:nvSpPr>
        <p:spPr>
          <a:xfrm>
            <a:off x="533285" y="2255149"/>
            <a:ext cx="7054508"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FF0000"/>
                </a:solidFill>
                <a:effectLst/>
                <a:uLnTx/>
                <a:uFillTx/>
                <a:latin typeface="Arial-Rounded"/>
                <a:ea typeface="Arial-Rounded"/>
                <a:cs typeface="+mn-cs"/>
              </a:rPr>
              <a:t>b. Khi</a:t>
            </a:r>
            <a:r>
              <a:rPr kumimoji="0" lang="en-US" altLang="zh-CN" sz="3200" b="0" i="0" u="none" strike="noStrike" kern="1200" cap="none" spc="0" normalizeH="0" noProof="0" dirty="0">
                <a:ln>
                  <a:noFill/>
                </a:ln>
                <a:solidFill>
                  <a:srgbClr val="FF0000"/>
                </a:solidFill>
                <a:effectLst/>
                <a:uLnTx/>
                <a:uFillTx/>
                <a:latin typeface="Arial-Rounded"/>
                <a:ea typeface="Arial-Rounded"/>
                <a:cs typeface="+mn-cs"/>
              </a:rPr>
              <a:t> </a:t>
            </a:r>
            <a:r>
              <a:rPr kumimoji="0" lang="en-US" altLang="zh-CN" sz="3200" b="0" i="0" u="none" strike="noStrike" kern="1200" cap="none" spc="0" normalizeH="0" noProof="0" dirty="0" err="1">
                <a:ln>
                  <a:noFill/>
                </a:ln>
                <a:solidFill>
                  <a:srgbClr val="FF0000"/>
                </a:solidFill>
                <a:effectLst/>
                <a:uLnTx/>
                <a:uFillTx/>
                <a:latin typeface="Arial-Rounded"/>
                <a:ea typeface="Arial-Rounded"/>
                <a:cs typeface="+mn-cs"/>
              </a:rPr>
              <a:t>vào</a:t>
            </a:r>
            <a:r>
              <a:rPr kumimoji="0" lang="en-US" altLang="zh-CN" sz="3200" b="0" i="0" u="none" strike="noStrike" kern="1200" cap="none" spc="0" normalizeH="0" noProof="0" dirty="0">
                <a:ln>
                  <a:noFill/>
                </a:ln>
                <a:solidFill>
                  <a:srgbClr val="FF0000"/>
                </a:solidFill>
                <a:effectLst/>
                <a:uLnTx/>
                <a:uFillTx/>
                <a:latin typeface="Arial-Rounded"/>
                <a:ea typeface="Arial-Rounded"/>
                <a:cs typeface="+mn-cs"/>
              </a:rPr>
              <a:t> </a:t>
            </a:r>
            <a:r>
              <a:rPr kumimoji="0" lang="en-US" altLang="zh-CN" sz="3200" b="0" i="0" u="none" strike="noStrike" kern="1200" cap="none" spc="0" normalizeH="0" noProof="0" dirty="0" err="1">
                <a:ln>
                  <a:noFill/>
                </a:ln>
                <a:solidFill>
                  <a:srgbClr val="FF0000"/>
                </a:solidFill>
                <a:effectLst/>
                <a:uLnTx/>
                <a:uFillTx/>
                <a:latin typeface="Arial-Rounded"/>
                <a:ea typeface="Arial-Rounded"/>
                <a:cs typeface="+mn-cs"/>
              </a:rPr>
              <a:t>cổng</a:t>
            </a:r>
            <a:r>
              <a:rPr lang="en-US" altLang="zh-CN" sz="3200" dirty="0">
                <a:solidFill>
                  <a:srgbClr val="FF0000"/>
                </a:solidFill>
                <a:latin typeface="Arial-Rounded"/>
                <a:ea typeface="Arial-Rounded"/>
              </a:rPr>
              <a:t>, </a:t>
            </a:r>
            <a:r>
              <a:rPr lang="en-US" altLang="zh-CN" sz="3200" dirty="0" err="1">
                <a:solidFill>
                  <a:srgbClr val="FF0000"/>
                </a:solidFill>
                <a:latin typeface="Arial-Rounded"/>
                <a:ea typeface="Arial-Rounded"/>
              </a:rPr>
              <a:t>bố</a:t>
            </a:r>
            <a:r>
              <a:rPr lang="en-US" altLang="zh-CN" sz="3200" dirty="0">
                <a:solidFill>
                  <a:srgbClr val="FF0000"/>
                </a:solidFill>
                <a:latin typeface="Arial-Rounded"/>
                <a:ea typeface="Arial-Rounded"/>
              </a:rPr>
              <a:t> </a:t>
            </a:r>
            <a:r>
              <a:rPr lang="en-US" altLang="zh-CN" sz="3200" dirty="0" err="1">
                <a:solidFill>
                  <a:srgbClr val="FF0000"/>
                </a:solidFill>
                <a:latin typeface="Arial-Rounded"/>
                <a:ea typeface="Arial-Rounded"/>
              </a:rPr>
              <a:t>dặn</a:t>
            </a:r>
            <a:r>
              <a:rPr lang="en-US" altLang="zh-CN" sz="3200" dirty="0">
                <a:solidFill>
                  <a:srgbClr val="FF0000"/>
                </a:solidFill>
                <a:latin typeface="Arial-Rounded"/>
                <a:ea typeface="Arial-Rounded"/>
              </a:rPr>
              <a:t> </a:t>
            </a:r>
            <a:r>
              <a:rPr lang="en-US" altLang="zh-CN" sz="3200" dirty="0" err="1">
                <a:solidFill>
                  <a:srgbClr val="FF0000"/>
                </a:solidFill>
                <a:latin typeface="Arial-Rounded"/>
                <a:ea typeface="Arial-Rounded"/>
              </a:rPr>
              <a:t>hai</a:t>
            </a:r>
            <a:r>
              <a:rPr lang="en-US" altLang="zh-CN" sz="3200" dirty="0">
                <a:solidFill>
                  <a:srgbClr val="FF0000"/>
                </a:solidFill>
                <a:latin typeface="Arial-Rounded"/>
                <a:ea typeface="Arial-Rounded"/>
              </a:rPr>
              <a:t> </a:t>
            </a:r>
            <a:r>
              <a:rPr lang="en-US" altLang="zh-CN" sz="3200" dirty="0" err="1">
                <a:solidFill>
                  <a:srgbClr val="FF0000"/>
                </a:solidFill>
                <a:latin typeface="Arial-Rounded"/>
                <a:ea typeface="Arial-Rounded"/>
              </a:rPr>
              <a:t>anh</a:t>
            </a:r>
            <a:r>
              <a:rPr lang="en-US" altLang="zh-CN" sz="3200" dirty="0">
                <a:solidFill>
                  <a:srgbClr val="FF0000"/>
                </a:solidFill>
                <a:latin typeface="Arial-Rounded"/>
                <a:ea typeface="Arial-Rounded"/>
              </a:rPr>
              <a:t> </a:t>
            </a:r>
            <a:r>
              <a:rPr lang="en-US" altLang="zh-CN" sz="3200" dirty="0" err="1">
                <a:solidFill>
                  <a:srgbClr val="FF0000"/>
                </a:solidFill>
                <a:latin typeface="Arial-Rounded"/>
                <a:ea typeface="Arial-Rounded"/>
              </a:rPr>
              <a:t>em</a:t>
            </a:r>
            <a:r>
              <a:rPr lang="en-US" altLang="zh-CN" sz="3200" dirty="0">
                <a:solidFill>
                  <a:srgbClr val="FF0000"/>
                </a:solidFill>
                <a:latin typeface="Arial-Rounded"/>
                <a:ea typeface="Arial-Rounded"/>
              </a:rPr>
              <a:t> Nam </a:t>
            </a:r>
            <a:r>
              <a:rPr lang="en-US" altLang="zh-CN" sz="3200" dirty="0" err="1">
                <a:solidFill>
                  <a:srgbClr val="FF0000"/>
                </a:solidFill>
                <a:latin typeface="Arial-Rounded"/>
                <a:ea typeface="Arial-Rounded"/>
              </a:rPr>
              <a:t>như</a:t>
            </a:r>
            <a:r>
              <a:rPr lang="en-US" altLang="zh-CN" sz="3200" dirty="0">
                <a:solidFill>
                  <a:srgbClr val="FF0000"/>
                </a:solidFill>
                <a:latin typeface="Arial-Rounded"/>
                <a:ea typeface="Arial-Rounded"/>
              </a:rPr>
              <a:t> </a:t>
            </a:r>
            <a:r>
              <a:rPr lang="en-US" altLang="zh-CN" sz="3200" dirty="0" err="1">
                <a:solidFill>
                  <a:srgbClr val="FF0000"/>
                </a:solidFill>
                <a:latin typeface="Arial-Rounded"/>
                <a:ea typeface="Arial-Rounded"/>
              </a:rPr>
              <a:t>thế</a:t>
            </a:r>
            <a:r>
              <a:rPr lang="en-US" altLang="zh-CN" sz="3200" dirty="0">
                <a:solidFill>
                  <a:srgbClr val="FF0000"/>
                </a:solidFill>
                <a:latin typeface="Arial-Rounded"/>
                <a:ea typeface="Arial-Rounded"/>
              </a:rPr>
              <a:t> </a:t>
            </a:r>
            <a:r>
              <a:rPr lang="en-US" altLang="zh-CN" sz="3200" dirty="0" err="1">
                <a:solidFill>
                  <a:srgbClr val="FF0000"/>
                </a:solidFill>
                <a:latin typeface="Arial-Rounded"/>
                <a:ea typeface="Arial-Rounded"/>
              </a:rPr>
              <a:t>nào</a:t>
            </a:r>
            <a:r>
              <a:rPr lang="en-US" altLang="zh-CN" sz="3200" dirty="0">
                <a:solidFill>
                  <a:srgbClr val="FF0000"/>
                </a:solidFill>
                <a:latin typeface="Arial-Rounded"/>
                <a:ea typeface="Arial-Rounded"/>
              </a:rPr>
              <a:t>?</a:t>
            </a:r>
            <a:endParaRPr kumimoji="0" lang="en-US" altLang="zh-CN" sz="3200" b="0" i="0" u="none" strike="noStrike" kern="1200" cap="none" spc="0" normalizeH="0" baseline="0" noProof="0" dirty="0">
              <a:ln>
                <a:noFill/>
              </a:ln>
              <a:solidFill>
                <a:srgbClr val="FF0000"/>
              </a:solidFill>
              <a:effectLst/>
              <a:uLnTx/>
              <a:uFillTx/>
              <a:latin typeface="Arial-Rounded"/>
              <a:ea typeface="Arial-Rounded"/>
              <a:cs typeface="+mn-cs"/>
            </a:endParaRPr>
          </a:p>
        </p:txBody>
      </p:sp>
      <p:pic>
        <p:nvPicPr>
          <p:cNvPr id="5" name="Picture 4">
            <a:extLst>
              <a:ext uri="{FF2B5EF4-FFF2-40B4-BE49-F238E27FC236}">
                <a16:creationId xmlns:a16="http://schemas.microsoft.com/office/drawing/2014/main" id="{AF10BEB4-CF1C-447F-B6F8-2581110FCF2B}"/>
              </a:ext>
            </a:extLst>
          </p:cNvPr>
          <p:cNvPicPr>
            <a:picLocks noChangeAspect="1"/>
          </p:cNvPicPr>
          <p:nvPr/>
        </p:nvPicPr>
        <p:blipFill>
          <a:blip r:embed="rId4"/>
          <a:stretch>
            <a:fillRect/>
          </a:stretch>
        </p:blipFill>
        <p:spPr>
          <a:xfrm>
            <a:off x="7638585" y="2459115"/>
            <a:ext cx="4144262" cy="301268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548138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randombar(horizontal)">
                                      <p:cBhvr>
                                        <p:cTn id="27" dur="500"/>
                                        <p:tgtEl>
                                          <p:spTgt spid="39"/>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53" presetClass="entr" presetSubtype="16"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anim calcmode="lin" valueType="num">
                                      <p:cBhvr>
                                        <p:cTn id="37" dur="500" fill="hold"/>
                                        <p:tgtEl>
                                          <p:spTgt spid="37"/>
                                        </p:tgtEl>
                                        <p:attrNameLst>
                                          <p:attrName>ppt_w</p:attrName>
                                        </p:attrNameLst>
                                      </p:cBhvr>
                                      <p:tavLst>
                                        <p:tav tm="0">
                                          <p:val>
                                            <p:fltVal val="0"/>
                                          </p:val>
                                        </p:tav>
                                        <p:tav tm="100000">
                                          <p:val>
                                            <p:strVal val="#ppt_w"/>
                                          </p:val>
                                        </p:tav>
                                      </p:tavLst>
                                    </p:anim>
                                    <p:anim calcmode="lin" valueType="num">
                                      <p:cBhvr>
                                        <p:cTn id="38" dur="500" fill="hold"/>
                                        <p:tgtEl>
                                          <p:spTgt spid="37"/>
                                        </p:tgtEl>
                                        <p:attrNameLst>
                                          <p:attrName>ppt_h</p:attrName>
                                        </p:attrNameLst>
                                      </p:cBhvr>
                                      <p:tavLst>
                                        <p:tav tm="0">
                                          <p:val>
                                            <p:fltVal val="0"/>
                                          </p:val>
                                        </p:tav>
                                        <p:tav tm="100000">
                                          <p:val>
                                            <p:strVal val="#ppt_h"/>
                                          </p:val>
                                        </p:tav>
                                      </p:tavLst>
                                    </p:anim>
                                    <p:animEffect transition="in" filter="fade">
                                      <p:cBhvr>
                                        <p:cTn id="3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7"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38"/>
          <p:cNvGrpSpPr/>
          <p:nvPr/>
        </p:nvGrpSpPr>
        <p:grpSpPr>
          <a:xfrm>
            <a:off x="812384" y="1028944"/>
            <a:ext cx="7885603" cy="5042763"/>
            <a:chOff x="2516470" y="548138"/>
            <a:chExt cx="7443321" cy="4759928"/>
          </a:xfrm>
        </p:grpSpPr>
        <p:sp>
          <p:nvSpPr>
            <p:cNvPr id="40" name="云形 39"/>
            <p:cNvSpPr/>
            <p:nvPr/>
          </p:nvSpPr>
          <p:spPr>
            <a:xfrm>
              <a:off x="2516470" y="548138"/>
              <a:ext cx="7443321" cy="4759928"/>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41" name="云形 40"/>
            <p:cNvSpPr/>
            <p:nvPr/>
          </p:nvSpPr>
          <p:spPr>
            <a:xfrm>
              <a:off x="2922743" y="818421"/>
              <a:ext cx="6658840" cy="4258256"/>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sp>
        <p:nvSpPr>
          <p:cNvPr id="22" name="文本框 21"/>
          <p:cNvSpPr txBox="1"/>
          <p:nvPr/>
        </p:nvSpPr>
        <p:spPr>
          <a:xfrm>
            <a:off x="1970481" y="276334"/>
            <a:ext cx="3184915" cy="584775"/>
          </a:xfrm>
          <a:prstGeom prst="rect">
            <a:avLst/>
          </a:prstGeom>
          <a:noFill/>
        </p:spPr>
        <p:txBody>
          <a:bodyPr wrap="square" rtlCol="0">
            <a:spAutoFit/>
          </a:bodyPr>
          <a:lstStyle>
            <a:defPPr>
              <a:defRPr lang="zh-CN"/>
            </a:defPPr>
            <a:lvl1pPr>
              <a:defRPr sz="3200" b="1">
                <a:solidFill>
                  <a:schemeClr val="bg1"/>
                </a:solidFill>
                <a:effectLst>
                  <a:outerShdw blurRad="38100" dist="38100" dir="2700000" algn="tl">
                    <a:srgbClr val="000000">
                      <a:alpha val="43137"/>
                    </a:srgbClr>
                  </a:outerShdw>
                </a:effectLst>
                <a:latin typeface="方正汉真广标简体" panose="02000000000000000000" pitchFamily="2" charset="-122"/>
                <a:ea typeface="方正汉真广标简体" panose="02000000000000000000"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Trả</a:t>
            </a:r>
            <a:r>
              <a:rPr kumimoji="0" lang="en-US" altLang="zh-CN"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lời</a:t>
            </a:r>
            <a:r>
              <a:rPr kumimoji="0" lang="en-US" altLang="zh-CN"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câu</a:t>
            </a:r>
            <a:r>
              <a:rPr kumimoji="0" lang="en-US" altLang="zh-CN"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hỏi</a:t>
            </a:r>
            <a:endParaRPr kumimoji="0" lang="zh-CN" alt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endParaRPr>
          </a:p>
        </p:txBody>
      </p:sp>
      <p:grpSp>
        <p:nvGrpSpPr>
          <p:cNvPr id="23" name="组合 22"/>
          <p:cNvGrpSpPr/>
          <p:nvPr/>
        </p:nvGrpSpPr>
        <p:grpSpPr>
          <a:xfrm>
            <a:off x="10491844" y="5660115"/>
            <a:ext cx="1430728" cy="914936"/>
            <a:chOff x="392658" y="3679279"/>
            <a:chExt cx="1466266" cy="937662"/>
          </a:xfrm>
        </p:grpSpPr>
        <p:grpSp>
          <p:nvGrpSpPr>
            <p:cNvPr id="24" name="组合 23"/>
            <p:cNvGrpSpPr/>
            <p:nvPr/>
          </p:nvGrpSpPr>
          <p:grpSpPr>
            <a:xfrm>
              <a:off x="392658" y="3679279"/>
              <a:ext cx="1466266" cy="937662"/>
              <a:chOff x="1281153" y="5632171"/>
              <a:chExt cx="1466266" cy="937662"/>
            </a:xfrm>
          </p:grpSpPr>
          <p:sp>
            <p:nvSpPr>
              <p:cNvPr id="26" name="云形 25"/>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27" name="云形 26"/>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pic>
          <p:nvPicPr>
            <p:cNvPr id="25" name="图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180129">
              <a:off x="717070" y="4035686"/>
              <a:ext cx="810723" cy="274088"/>
            </a:xfrm>
            <a:prstGeom prst="rect">
              <a:avLst/>
            </a:prstGeom>
          </p:spPr>
        </p:pic>
      </p:grpSp>
      <p:grpSp>
        <p:nvGrpSpPr>
          <p:cNvPr id="28" name="组合 27"/>
          <p:cNvGrpSpPr/>
          <p:nvPr/>
        </p:nvGrpSpPr>
        <p:grpSpPr>
          <a:xfrm>
            <a:off x="721815" y="296939"/>
            <a:ext cx="1144670" cy="732005"/>
            <a:chOff x="1281153" y="5632171"/>
            <a:chExt cx="1466266" cy="937662"/>
          </a:xfrm>
        </p:grpSpPr>
        <p:sp>
          <p:nvSpPr>
            <p:cNvPr id="29" name="云形 28"/>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srgbClr val="00B9F1"/>
                </a:solidFill>
                <a:effectLst/>
                <a:uLnTx/>
                <a:uFillTx/>
                <a:latin typeface="Arial-Rounded"/>
                <a:ea typeface="Arial-Rounded"/>
                <a:cs typeface="+mn-cs"/>
              </a:endParaRPr>
            </a:p>
          </p:txBody>
        </p:sp>
        <p:sp>
          <p:nvSpPr>
            <p:cNvPr id="30" name="云形 29"/>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srgbClr val="00B9F1"/>
                </a:solidFill>
                <a:effectLst/>
                <a:uLnTx/>
                <a:uFillTx/>
                <a:latin typeface="Arial-Rounded"/>
                <a:ea typeface="Arial-Rounded"/>
                <a:cs typeface="+mn-cs"/>
              </a:endParaRPr>
            </a:p>
          </p:txBody>
        </p:sp>
      </p:grpSp>
      <p:grpSp>
        <p:nvGrpSpPr>
          <p:cNvPr id="50" name="组合 49"/>
          <p:cNvGrpSpPr/>
          <p:nvPr/>
        </p:nvGrpSpPr>
        <p:grpSpPr>
          <a:xfrm>
            <a:off x="848933" y="5831865"/>
            <a:ext cx="844400" cy="539985"/>
            <a:chOff x="1281153" y="5632171"/>
            <a:chExt cx="1466266" cy="937662"/>
          </a:xfrm>
        </p:grpSpPr>
        <p:sp>
          <p:nvSpPr>
            <p:cNvPr id="52" name="云形 51"/>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53" name="云形 52"/>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sp>
        <p:nvSpPr>
          <p:cNvPr id="37" name="矩形 36"/>
          <p:cNvSpPr/>
          <p:nvPr/>
        </p:nvSpPr>
        <p:spPr>
          <a:xfrm>
            <a:off x="433588" y="3178902"/>
            <a:ext cx="6599363" cy="138499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zh-CN" sz="2800" b="0" i="0" u="none" strike="noStrike" kern="1200" cap="none" spc="0" normalizeH="0" baseline="0" noProof="0" dirty="0">
              <a:ln>
                <a:noFill/>
              </a:ln>
              <a:solidFill>
                <a:prstClr val="black"/>
              </a:solidFill>
              <a:effectLst/>
              <a:uLnTx/>
              <a:uFillTx/>
              <a:latin typeface="Arial-Rounded"/>
              <a:ea typeface="Arial-Rounded"/>
            </a:endParaRPr>
          </a:p>
          <a:p>
            <a:pPr lvl="0" algn="just">
              <a:defRPr/>
            </a:pPr>
            <a:r>
              <a:rPr lang="en-US" sz="2800" dirty="0" err="1">
                <a:latin typeface="Arial-Rounded" panose="020B0500000000000000" pitchFamily="34" charset="0"/>
                <a:ea typeface="Arial-Rounded" panose="020B0500000000000000" pitchFamily="34" charset="0"/>
                <a:cs typeface="Arial-Rounded" panose="020B0500000000000000" pitchFamily="34" charset="0"/>
              </a:rPr>
              <a:t>Nhớ</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lời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bố</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dặn</a:t>
            </a:r>
            <a:r>
              <a:rPr lang="en-US" sz="2800" dirty="0">
                <a:latin typeface="Arial-Rounded" panose="020B0500000000000000" pitchFamily="34" charset="0"/>
                <a:ea typeface="Arial-Rounded" panose="020B0500000000000000" pitchFamily="34" charset="0"/>
                <a:cs typeface="Arial-Rounded" panose="020B0500000000000000" pitchFamily="34" charset="0"/>
              </a:rPr>
              <a:t>, Nam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theo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hướng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tấm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biển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chỉ</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đường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và</a:t>
            </a:r>
            <a:r>
              <a:rPr lang="en-US" sz="2800" dirty="0">
                <a:latin typeface="Arial-Rounded" panose="020B0500000000000000" pitchFamily="34" charset="0"/>
                <a:ea typeface="Arial-Rounded" panose="020B0500000000000000" pitchFamily="34" charset="0"/>
                <a:cs typeface="Arial-Rounded" panose="020B0500000000000000" pitchFamily="34" charset="0"/>
              </a:rPr>
              <a:t> ra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cổng</a:t>
            </a:r>
            <a:endParaRPr kumimoji="0" lang="en-US" altLang="zh-CN" sz="2800" b="0" i="0" u="none" strike="noStrike" kern="1200" cap="none" spc="0" normalizeH="0" baseline="0" noProof="0" dirty="0">
              <a:ln>
                <a:noFill/>
              </a:ln>
              <a:solidFill>
                <a:prstClr val="black"/>
              </a:solidFill>
              <a:effectLst/>
              <a:uLnTx/>
              <a:uFillTx/>
              <a:latin typeface="Arial-Rounded"/>
              <a:ea typeface="Arial-Rounded"/>
            </a:endParaRPr>
          </a:p>
        </p:txBody>
      </p:sp>
      <p:sp>
        <p:nvSpPr>
          <p:cNvPr id="4" name="矩形 3"/>
          <p:cNvSpPr/>
          <p:nvPr/>
        </p:nvSpPr>
        <p:spPr>
          <a:xfrm>
            <a:off x="579188" y="2226364"/>
            <a:ext cx="6599363"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FF0000"/>
                </a:solidFill>
                <a:effectLst/>
                <a:uLnTx/>
                <a:uFillTx/>
                <a:latin typeface="Arial-Rounded"/>
                <a:ea typeface="Arial-Rounded"/>
                <a:cs typeface="+mn-cs"/>
              </a:rPr>
              <a:t>c. </a:t>
            </a:r>
            <a:r>
              <a:rPr kumimoji="0" lang="en-US" altLang="zh-CN" sz="3200" b="0" i="0" u="none" strike="noStrike" kern="1200" cap="none" spc="0" normalizeH="0" baseline="0" noProof="0" dirty="0" err="1">
                <a:ln>
                  <a:noFill/>
                </a:ln>
                <a:solidFill>
                  <a:srgbClr val="FF0000"/>
                </a:solidFill>
                <a:effectLst/>
                <a:uLnTx/>
                <a:uFillTx/>
                <a:latin typeface="Arial-Rounded"/>
                <a:ea typeface="Arial-Rounded"/>
                <a:cs typeface="+mn-cs"/>
              </a:rPr>
              <a:t>Nhớ</a:t>
            </a:r>
            <a:r>
              <a:rPr kumimoji="0" lang="en-US" altLang="zh-CN" sz="3200" b="0" i="0" u="none" strike="noStrike" kern="1200" cap="none" spc="0" normalizeH="0" noProof="0" dirty="0">
                <a:ln>
                  <a:noFill/>
                </a:ln>
                <a:solidFill>
                  <a:srgbClr val="FF0000"/>
                </a:solidFill>
                <a:effectLst/>
                <a:uLnTx/>
                <a:uFillTx/>
                <a:latin typeface="Arial-Rounded"/>
                <a:ea typeface="Arial-Rounded"/>
                <a:cs typeface="+mn-cs"/>
              </a:rPr>
              <a:t> </a:t>
            </a:r>
            <a:r>
              <a:rPr kumimoji="0" lang="en-US" altLang="zh-CN" sz="3200" b="0" i="0" u="none" strike="noStrike" kern="1200" cap="none" spc="0" normalizeH="0" noProof="0" dirty="0" err="1">
                <a:ln>
                  <a:noFill/>
                </a:ln>
                <a:solidFill>
                  <a:srgbClr val="FF0000"/>
                </a:solidFill>
                <a:effectLst/>
                <a:uLnTx/>
                <a:uFillTx/>
                <a:latin typeface="Arial-Rounded"/>
                <a:ea typeface="Arial-Rounded"/>
                <a:cs typeface="+mn-cs"/>
              </a:rPr>
              <a:t>lời</a:t>
            </a:r>
            <a:r>
              <a:rPr kumimoji="0" lang="en-US" altLang="zh-CN" sz="3200" b="0" i="0" u="none" strike="noStrike" kern="1200" cap="none" spc="0" normalizeH="0" noProof="0" dirty="0">
                <a:ln>
                  <a:noFill/>
                </a:ln>
                <a:solidFill>
                  <a:srgbClr val="FF0000"/>
                </a:solidFill>
                <a:effectLst/>
                <a:uLnTx/>
                <a:uFillTx/>
                <a:latin typeface="Arial-Rounded"/>
                <a:ea typeface="Arial-Rounded"/>
                <a:cs typeface="+mn-cs"/>
              </a:rPr>
              <a:t> </a:t>
            </a:r>
            <a:r>
              <a:rPr kumimoji="0" lang="en-US" altLang="zh-CN" sz="3200" b="0" i="0" u="none" strike="noStrike" kern="1200" cap="none" spc="0" normalizeH="0" noProof="0" dirty="0" err="1">
                <a:ln>
                  <a:noFill/>
                </a:ln>
                <a:solidFill>
                  <a:srgbClr val="FF0000"/>
                </a:solidFill>
                <a:effectLst/>
                <a:uLnTx/>
                <a:uFillTx/>
                <a:latin typeface="Arial-Rounded"/>
                <a:ea typeface="Arial-Rounded"/>
                <a:cs typeface="+mn-cs"/>
              </a:rPr>
              <a:t>bố</a:t>
            </a:r>
            <a:r>
              <a:rPr kumimoji="0" lang="en-US" altLang="zh-CN" sz="3200" b="0" i="0" u="none" strike="noStrike" kern="1200" cap="none" spc="0" normalizeH="0" noProof="0" dirty="0">
                <a:ln>
                  <a:noFill/>
                </a:ln>
                <a:solidFill>
                  <a:srgbClr val="FF0000"/>
                </a:solidFill>
                <a:effectLst/>
                <a:uLnTx/>
                <a:uFillTx/>
                <a:latin typeface="Arial-Rounded"/>
                <a:ea typeface="Arial-Rounded"/>
                <a:cs typeface="+mn-cs"/>
              </a:rPr>
              <a:t> </a:t>
            </a:r>
            <a:r>
              <a:rPr kumimoji="0" lang="en-US" altLang="zh-CN" sz="3200" b="0" i="0" u="none" strike="noStrike" kern="1200" cap="none" spc="0" normalizeH="0" noProof="0" dirty="0" err="1">
                <a:ln>
                  <a:noFill/>
                </a:ln>
                <a:solidFill>
                  <a:srgbClr val="FF0000"/>
                </a:solidFill>
                <a:effectLst/>
                <a:uLnTx/>
                <a:uFillTx/>
                <a:latin typeface="Arial-Rounded"/>
                <a:ea typeface="Arial-Rounded"/>
                <a:cs typeface="+mn-cs"/>
              </a:rPr>
              <a:t>dặn</a:t>
            </a:r>
            <a:r>
              <a:rPr kumimoji="0" lang="en-US" altLang="zh-CN" sz="3200" b="0" i="0" u="none" strike="noStrike" kern="1200" cap="none" spc="0" normalizeH="0" noProof="0" dirty="0">
                <a:ln>
                  <a:noFill/>
                </a:ln>
                <a:solidFill>
                  <a:srgbClr val="FF0000"/>
                </a:solidFill>
                <a:effectLst/>
                <a:uLnTx/>
                <a:uFillTx/>
                <a:latin typeface="Arial-Rounded"/>
                <a:ea typeface="Arial-Rounded"/>
                <a:cs typeface="+mn-cs"/>
              </a:rPr>
              <a:t>, Nam </a:t>
            </a:r>
            <a:r>
              <a:rPr kumimoji="0" lang="en-US" altLang="zh-CN" sz="3200" b="0" i="0" u="none" strike="noStrike" kern="1200" cap="none" spc="0" normalizeH="0" noProof="0" dirty="0" err="1">
                <a:ln>
                  <a:noFill/>
                </a:ln>
                <a:solidFill>
                  <a:srgbClr val="FF0000"/>
                </a:solidFill>
                <a:effectLst/>
                <a:uLnTx/>
                <a:uFillTx/>
                <a:latin typeface="Arial-Rounded"/>
                <a:ea typeface="Arial-Rounded"/>
                <a:cs typeface="+mn-cs"/>
              </a:rPr>
              <a:t>đã</a:t>
            </a:r>
            <a:r>
              <a:rPr kumimoji="0" lang="en-US" altLang="zh-CN" sz="3200" b="0" i="0" u="none" strike="noStrike" kern="1200" cap="none" spc="0" normalizeH="0" noProof="0" dirty="0">
                <a:ln>
                  <a:noFill/>
                </a:ln>
                <a:solidFill>
                  <a:srgbClr val="FF0000"/>
                </a:solidFill>
                <a:effectLst/>
                <a:uLnTx/>
                <a:uFillTx/>
                <a:latin typeface="Arial-Rounded"/>
                <a:ea typeface="Arial-Rounded"/>
                <a:cs typeface="+mn-cs"/>
              </a:rPr>
              <a:t> </a:t>
            </a:r>
            <a:r>
              <a:rPr kumimoji="0" lang="en-US" altLang="zh-CN" sz="3200" b="0" i="0" u="none" strike="noStrike" kern="1200" cap="none" spc="0" normalizeH="0" noProof="0" dirty="0" err="1">
                <a:ln>
                  <a:noFill/>
                </a:ln>
                <a:solidFill>
                  <a:srgbClr val="FF0000"/>
                </a:solidFill>
                <a:effectLst/>
                <a:uLnTx/>
                <a:uFillTx/>
                <a:latin typeface="Arial-Rounded"/>
                <a:ea typeface="Arial-Rounded"/>
                <a:cs typeface="+mn-cs"/>
              </a:rPr>
              <a:t>làm</a:t>
            </a:r>
            <a:r>
              <a:rPr kumimoji="0" lang="en-US" altLang="zh-CN" sz="3200" b="0" i="0" u="none" strike="noStrike" kern="1200" cap="none" spc="0" normalizeH="0" noProof="0" dirty="0">
                <a:ln>
                  <a:noFill/>
                </a:ln>
                <a:solidFill>
                  <a:srgbClr val="FF0000"/>
                </a:solidFill>
                <a:effectLst/>
                <a:uLnTx/>
                <a:uFillTx/>
                <a:latin typeface="Arial-Rounded"/>
                <a:ea typeface="Arial-Rounded"/>
                <a:cs typeface="+mn-cs"/>
              </a:rPr>
              <a:t> </a:t>
            </a:r>
            <a:r>
              <a:rPr kumimoji="0" lang="en-US" altLang="zh-CN" sz="3200" b="0" i="0" u="none" strike="noStrike" kern="1200" cap="none" spc="0" normalizeH="0" noProof="0" dirty="0" err="1">
                <a:ln>
                  <a:noFill/>
                </a:ln>
                <a:solidFill>
                  <a:srgbClr val="FF0000"/>
                </a:solidFill>
                <a:effectLst/>
                <a:uLnTx/>
                <a:uFillTx/>
                <a:latin typeface="Arial-Rounded"/>
                <a:ea typeface="Arial-Rounded"/>
                <a:cs typeface="+mn-cs"/>
              </a:rPr>
              <a:t>gì</a:t>
            </a:r>
            <a:r>
              <a:rPr kumimoji="0" lang="en-US" altLang="zh-CN" sz="3200" b="0" i="0" u="none" strike="noStrike" kern="1200" cap="none" spc="0" normalizeH="0" noProof="0" dirty="0">
                <a:ln>
                  <a:noFill/>
                </a:ln>
                <a:solidFill>
                  <a:srgbClr val="FF0000"/>
                </a:solidFill>
                <a:effectLst/>
                <a:uLnTx/>
                <a:uFillTx/>
                <a:latin typeface="Arial-Rounded"/>
                <a:ea typeface="Arial-Rounded"/>
                <a:cs typeface="+mn-cs"/>
              </a:rPr>
              <a:t>?</a:t>
            </a:r>
            <a:endParaRPr kumimoji="0" lang="en-US" altLang="zh-CN" sz="3200" b="0" i="0" u="none" strike="noStrike" kern="1200" cap="none" spc="0" normalizeH="0" baseline="0" noProof="0" dirty="0">
              <a:ln>
                <a:noFill/>
              </a:ln>
              <a:solidFill>
                <a:srgbClr val="FF0000"/>
              </a:solidFill>
              <a:effectLst/>
              <a:uLnTx/>
              <a:uFillTx/>
              <a:latin typeface="Arial-Rounded"/>
              <a:ea typeface="Arial-Rounded"/>
              <a:cs typeface="+mn-cs"/>
            </a:endParaRPr>
          </a:p>
        </p:txBody>
      </p:sp>
      <p:pic>
        <p:nvPicPr>
          <p:cNvPr id="3" name="Picture 2">
            <a:extLst>
              <a:ext uri="{FF2B5EF4-FFF2-40B4-BE49-F238E27FC236}">
                <a16:creationId xmlns:a16="http://schemas.microsoft.com/office/drawing/2014/main" id="{0F8AEED3-3F1D-4D2C-B95F-39C6F4340930}"/>
              </a:ext>
            </a:extLst>
          </p:cNvPr>
          <p:cNvPicPr>
            <a:picLocks noChangeAspect="1"/>
          </p:cNvPicPr>
          <p:nvPr/>
        </p:nvPicPr>
        <p:blipFill>
          <a:blip r:embed="rId4"/>
          <a:stretch>
            <a:fillRect/>
          </a:stretch>
        </p:blipFill>
        <p:spPr>
          <a:xfrm>
            <a:off x="7704389" y="3178903"/>
            <a:ext cx="3908423" cy="218801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48208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randombar(horizontal)">
                                      <p:cBhvr>
                                        <p:cTn id="27" dur="500"/>
                                        <p:tgtEl>
                                          <p:spTgt spid="39"/>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53" presetClass="entr" presetSubtype="16"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anim calcmode="lin" valueType="num">
                                      <p:cBhvr>
                                        <p:cTn id="37" dur="500" fill="hold"/>
                                        <p:tgtEl>
                                          <p:spTgt spid="37"/>
                                        </p:tgtEl>
                                        <p:attrNameLst>
                                          <p:attrName>ppt_w</p:attrName>
                                        </p:attrNameLst>
                                      </p:cBhvr>
                                      <p:tavLst>
                                        <p:tav tm="0">
                                          <p:val>
                                            <p:fltVal val="0"/>
                                          </p:val>
                                        </p:tav>
                                        <p:tav tm="100000">
                                          <p:val>
                                            <p:strVal val="#ppt_w"/>
                                          </p:val>
                                        </p:tav>
                                      </p:tavLst>
                                    </p:anim>
                                    <p:anim calcmode="lin" valueType="num">
                                      <p:cBhvr>
                                        <p:cTn id="38" dur="500" fill="hold"/>
                                        <p:tgtEl>
                                          <p:spTgt spid="37"/>
                                        </p:tgtEl>
                                        <p:attrNameLst>
                                          <p:attrName>ppt_h</p:attrName>
                                        </p:attrNameLst>
                                      </p:cBhvr>
                                      <p:tavLst>
                                        <p:tav tm="0">
                                          <p:val>
                                            <p:fltVal val="0"/>
                                          </p:val>
                                        </p:tav>
                                        <p:tav tm="100000">
                                          <p:val>
                                            <p:strVal val="#ppt_h"/>
                                          </p:val>
                                        </p:tav>
                                      </p:tavLst>
                                    </p:anim>
                                    <p:animEffect transition="in" filter="fade">
                                      <p:cBhvr>
                                        <p:cTn id="3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7"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圆角矩形 46"/>
          <p:cNvSpPr/>
          <p:nvPr/>
        </p:nvSpPr>
        <p:spPr>
          <a:xfrm>
            <a:off x="1186066" y="1704458"/>
            <a:ext cx="10056365" cy="3976231"/>
          </a:xfrm>
          <a:prstGeom prst="roundRect">
            <a:avLst/>
          </a:prstGeom>
          <a:solidFill>
            <a:schemeClr val="bg1"/>
          </a:solidFill>
          <a:ln w="28575">
            <a:solidFill>
              <a:srgbClr val="8ACF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1" i="0" u="none" strike="noStrike" kern="1200" cap="none" spc="0" normalizeH="0" baseline="0" noProof="0">
              <a:ln>
                <a:noFill/>
              </a:ln>
              <a:solidFill>
                <a:prstClr val="black"/>
              </a:solidFill>
              <a:effectLst/>
              <a:uLnTx/>
              <a:uFillTx/>
              <a:latin typeface="Arial-Rounded"/>
              <a:ea typeface="Arial-Rounded"/>
              <a:cs typeface="+mn-cs"/>
            </a:endParaRPr>
          </a:p>
        </p:txBody>
      </p:sp>
      <p:sp>
        <p:nvSpPr>
          <p:cNvPr id="22" name="文本框 21"/>
          <p:cNvSpPr txBox="1"/>
          <p:nvPr/>
        </p:nvSpPr>
        <p:spPr>
          <a:xfrm>
            <a:off x="2019591" y="430118"/>
            <a:ext cx="9053570" cy="584775"/>
          </a:xfrm>
          <a:prstGeom prst="rect">
            <a:avLst/>
          </a:prstGeom>
          <a:noFill/>
        </p:spPr>
        <p:txBody>
          <a:bodyPr wrap="square" rtlCol="0">
            <a:spAutoFit/>
          </a:bodyPr>
          <a:lstStyle>
            <a:defPPr>
              <a:defRPr lang="zh-CN"/>
            </a:defPPr>
            <a:lvl1pPr>
              <a:defRPr sz="3200" b="1">
                <a:solidFill>
                  <a:schemeClr val="bg1"/>
                </a:solidFill>
                <a:effectLst>
                  <a:outerShdw blurRad="38100" dist="38100" dir="2700000" algn="tl">
                    <a:srgbClr val="000000">
                      <a:alpha val="43137"/>
                    </a:srgbClr>
                  </a:outerShdw>
                </a:effectLst>
                <a:latin typeface="方正汉真广标简体" panose="02000000000000000000" pitchFamily="2" charset="-122"/>
                <a:ea typeface="方正汉真广标简体" panose="02000000000000000000"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Viết</a:t>
            </a:r>
            <a:r>
              <a:rPr kumimoji="0" lang="en-US" altLang="zh-CN" sz="32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vào</a:t>
            </a:r>
            <a:r>
              <a:rPr kumimoji="0" lang="en-US" altLang="zh-CN" sz="32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vở</a:t>
            </a:r>
            <a:r>
              <a:rPr kumimoji="0" lang="en-US" altLang="zh-CN" sz="32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câu</a:t>
            </a:r>
            <a:r>
              <a:rPr kumimoji="0" lang="en-US" altLang="zh-CN" sz="32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trả</a:t>
            </a:r>
            <a:r>
              <a:rPr kumimoji="0" lang="en-US" altLang="zh-CN" sz="32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lờ</a:t>
            </a:r>
            <a:r>
              <a:rPr lang="en-US" altLang="zh-CN" dirty="0" err="1">
                <a:solidFill>
                  <a:prstClr val="white"/>
                </a:solidFill>
                <a:latin typeface="Arial-Rounded"/>
              </a:rPr>
              <a:t>i</a:t>
            </a:r>
            <a:r>
              <a:rPr lang="en-US" altLang="zh-CN" dirty="0">
                <a:solidFill>
                  <a:prstClr val="white"/>
                </a:solidFill>
                <a:latin typeface="Arial-Rounded"/>
              </a:rPr>
              <a:t> </a:t>
            </a:r>
            <a:r>
              <a:rPr lang="en-US" altLang="zh-CN" dirty="0" err="1">
                <a:solidFill>
                  <a:prstClr val="white"/>
                </a:solidFill>
                <a:latin typeface="Arial-Rounded"/>
              </a:rPr>
              <a:t>câu</a:t>
            </a:r>
            <a:r>
              <a:rPr lang="en-US" altLang="zh-CN" dirty="0">
                <a:solidFill>
                  <a:prstClr val="white"/>
                </a:solidFill>
                <a:latin typeface="Arial-Rounded"/>
              </a:rPr>
              <a:t> </a:t>
            </a:r>
            <a:r>
              <a:rPr lang="en-US" altLang="zh-CN" dirty="0" err="1">
                <a:solidFill>
                  <a:prstClr val="white"/>
                </a:solidFill>
                <a:latin typeface="Arial-Rounded"/>
              </a:rPr>
              <a:t>hỏi</a:t>
            </a:r>
            <a:r>
              <a:rPr lang="en-US" altLang="zh-CN" dirty="0">
                <a:solidFill>
                  <a:prstClr val="white"/>
                </a:solidFill>
                <a:latin typeface="Arial-Rounded"/>
              </a:rPr>
              <a:t> a ở </a:t>
            </a:r>
            <a:r>
              <a:rPr lang="en-US" altLang="zh-CN" dirty="0" err="1">
                <a:solidFill>
                  <a:prstClr val="white"/>
                </a:solidFill>
                <a:latin typeface="Arial-Rounded"/>
              </a:rPr>
              <a:t>mục</a:t>
            </a:r>
            <a:r>
              <a:rPr lang="en-US" altLang="zh-CN" dirty="0">
                <a:solidFill>
                  <a:prstClr val="white"/>
                </a:solidFill>
                <a:latin typeface="Arial-Rounded"/>
              </a:rPr>
              <a:t> 3</a:t>
            </a:r>
            <a:endParaRPr kumimoji="0" lang="zh-CN" alt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endParaRPr>
          </a:p>
        </p:txBody>
      </p:sp>
      <p:grpSp>
        <p:nvGrpSpPr>
          <p:cNvPr id="28" name="组合 27"/>
          <p:cNvGrpSpPr/>
          <p:nvPr/>
        </p:nvGrpSpPr>
        <p:grpSpPr>
          <a:xfrm>
            <a:off x="848933" y="256843"/>
            <a:ext cx="1144670" cy="732005"/>
            <a:chOff x="1281153" y="5632171"/>
            <a:chExt cx="1466266" cy="937662"/>
          </a:xfrm>
        </p:grpSpPr>
        <p:sp>
          <p:nvSpPr>
            <p:cNvPr id="29" name="云形 28"/>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00B9F1"/>
                  </a:solidFill>
                  <a:effectLst/>
                  <a:uLnTx/>
                  <a:uFillTx/>
                  <a:latin typeface="Arial-Rounded"/>
                  <a:ea typeface="Arial-Rounded"/>
                  <a:cs typeface="+mn-cs"/>
                </a:rPr>
                <a:t>04</a:t>
              </a:r>
              <a:endParaRPr kumimoji="0" lang="zh-CN" altLang="en-US" sz="2400" b="1" i="0" u="none" strike="noStrike" kern="1200" cap="none" spc="0" normalizeH="0" baseline="0" noProof="0" dirty="0">
                <a:ln>
                  <a:noFill/>
                </a:ln>
                <a:solidFill>
                  <a:srgbClr val="00B9F1"/>
                </a:solidFill>
                <a:effectLst/>
                <a:uLnTx/>
                <a:uFillTx/>
                <a:latin typeface="Arial-Rounded"/>
                <a:ea typeface="Arial-Rounded"/>
                <a:cs typeface="+mn-cs"/>
              </a:endParaRPr>
            </a:p>
          </p:txBody>
        </p:sp>
        <p:sp>
          <p:nvSpPr>
            <p:cNvPr id="30" name="云形 29"/>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srgbClr val="00B9F1"/>
                </a:solidFill>
                <a:effectLst/>
                <a:uLnTx/>
                <a:uFillTx/>
                <a:latin typeface="Arial-Rounded"/>
                <a:ea typeface="Arial-Rounded"/>
                <a:cs typeface="+mn-cs"/>
              </a:endParaRPr>
            </a:p>
          </p:txBody>
        </p:sp>
      </p:grpSp>
      <p:grpSp>
        <p:nvGrpSpPr>
          <p:cNvPr id="19" name="组合 18"/>
          <p:cNvGrpSpPr/>
          <p:nvPr/>
        </p:nvGrpSpPr>
        <p:grpSpPr>
          <a:xfrm>
            <a:off x="848933" y="5831865"/>
            <a:ext cx="844400" cy="539985"/>
            <a:chOff x="1281153" y="5632171"/>
            <a:chExt cx="1466266" cy="937662"/>
          </a:xfrm>
        </p:grpSpPr>
        <p:sp>
          <p:nvSpPr>
            <p:cNvPr id="20" name="云形 19"/>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21" name="云形 20"/>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pic>
        <p:nvPicPr>
          <p:cNvPr id="54" name="图片 5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267" y="4271167"/>
            <a:ext cx="1281506" cy="1281506"/>
          </a:xfrm>
          <a:prstGeom prst="rect">
            <a:avLst/>
          </a:prstGeom>
        </p:spPr>
      </p:pic>
      <p:sp>
        <p:nvSpPr>
          <p:cNvPr id="17" name="页脚占位符 2">
            <a:extLst>
              <a:ext uri="{FF2B5EF4-FFF2-40B4-BE49-F238E27FC236}">
                <a16:creationId xmlns:a16="http://schemas.microsoft.com/office/drawing/2014/main" id="{55BF20EB-4F6C-4137-906A-62F5BD4D3E0B}"/>
              </a:ext>
            </a:extLst>
          </p:cNvPr>
          <p:cNvSpPr txBox="1">
            <a:spLocks/>
          </p:cNvSpPr>
          <p:nvPr/>
        </p:nvSpPr>
        <p:spPr>
          <a:xfrm>
            <a:off x="3302847" y="4088605"/>
            <a:ext cx="4098499" cy="365125"/>
          </a:xfrm>
          <a:prstGeom prst="rect">
            <a:avLst/>
          </a:prstGeom>
        </p:spPr>
        <p:txBody>
          <a:bodyPr vert="horz" lIns="60960" tIns="30480" rIns="60960" bIns="30480" rtlCol="0" anchor="ctr"/>
          <a:lstStyle>
            <a:defPPr>
              <a:defRPr lang="zh-CN"/>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30"/>
            <a:endParaRPr lang="zh-CN" altLang="en-US" sz="800">
              <a:solidFill>
                <a:prstClr val="black">
                  <a:tint val="75000"/>
                </a:prstClr>
              </a:solidFill>
              <a:latin typeface="Calibri"/>
              <a:ea typeface="宋体" panose="02010600030101010101" pitchFamily="2" charset="-122"/>
            </a:endParaRPr>
          </a:p>
        </p:txBody>
      </p:sp>
      <p:sp>
        <p:nvSpPr>
          <p:cNvPr id="18" name="灯片编号占位符 6">
            <a:extLst>
              <a:ext uri="{FF2B5EF4-FFF2-40B4-BE49-F238E27FC236}">
                <a16:creationId xmlns:a16="http://schemas.microsoft.com/office/drawing/2014/main" id="{8AA169CA-5592-4E6A-B604-88E4EDB26A41}"/>
              </a:ext>
            </a:extLst>
          </p:cNvPr>
          <p:cNvSpPr txBox="1">
            <a:spLocks/>
          </p:cNvSpPr>
          <p:nvPr/>
        </p:nvSpPr>
        <p:spPr>
          <a:xfrm>
            <a:off x="6350847" y="4088605"/>
            <a:ext cx="2732333" cy="365125"/>
          </a:xfrm>
          <a:prstGeom prst="rect">
            <a:avLst/>
          </a:prstGeom>
        </p:spPr>
        <p:txBody>
          <a:bodyPr vert="horz" lIns="60960" tIns="30480" rIns="60960" bIns="3048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30"/>
            <a:fld id="{0C913308-F349-4B6D-A68A-DD1791B4A57B}" type="slidenum">
              <a:rPr lang="zh-CN" altLang="en-US" sz="800">
                <a:solidFill>
                  <a:prstClr val="black">
                    <a:tint val="75000"/>
                  </a:prstClr>
                </a:solidFill>
                <a:latin typeface="Calibri"/>
                <a:ea typeface="宋体" panose="02010600030101010101" pitchFamily="2" charset="-122"/>
              </a:rPr>
              <a:pPr defTabSz="609630"/>
              <a:t>26</a:t>
            </a:fld>
            <a:endParaRPr lang="zh-CN" altLang="en-US" sz="800">
              <a:solidFill>
                <a:prstClr val="black">
                  <a:tint val="75000"/>
                </a:prstClr>
              </a:solidFill>
              <a:latin typeface="Calibri"/>
              <a:ea typeface="宋体" panose="02010600030101010101" pitchFamily="2" charset="-122"/>
            </a:endParaRPr>
          </a:p>
        </p:txBody>
      </p:sp>
      <p:grpSp>
        <p:nvGrpSpPr>
          <p:cNvPr id="23" name="Group 22">
            <a:extLst>
              <a:ext uri="{FF2B5EF4-FFF2-40B4-BE49-F238E27FC236}">
                <a16:creationId xmlns:a16="http://schemas.microsoft.com/office/drawing/2014/main" id="{4FCA005B-F4FF-4963-A6FB-8F1957C5C6AC}"/>
              </a:ext>
            </a:extLst>
          </p:cNvPr>
          <p:cNvGrpSpPr/>
          <p:nvPr/>
        </p:nvGrpSpPr>
        <p:grpSpPr>
          <a:xfrm>
            <a:off x="2611402" y="2924438"/>
            <a:ext cx="8285426" cy="1651457"/>
            <a:chOff x="234952" y="2922395"/>
            <a:chExt cx="9321104" cy="1857889"/>
          </a:xfrm>
        </p:grpSpPr>
        <p:pic>
          <p:nvPicPr>
            <p:cNvPr id="24" name="Picture 2">
              <a:extLst>
                <a:ext uri="{FF2B5EF4-FFF2-40B4-BE49-F238E27FC236}">
                  <a16:creationId xmlns:a16="http://schemas.microsoft.com/office/drawing/2014/main" id="{2B92A707-9F31-4D3C-9376-CA5F243C877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80" t="-2199" r="-851"/>
            <a:stretch/>
          </p:blipFill>
          <p:spPr bwMode="auto">
            <a:xfrm>
              <a:off x="259081" y="2926205"/>
              <a:ext cx="6557355" cy="1854079"/>
            </a:xfrm>
            <a:prstGeom prst="rect">
              <a:avLst/>
            </a:prstGeom>
            <a:noFill/>
            <a:ln w="127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a:extLst>
                <a:ext uri="{FF2B5EF4-FFF2-40B4-BE49-F238E27FC236}">
                  <a16:creationId xmlns:a16="http://schemas.microsoft.com/office/drawing/2014/main" id="{C534AB6B-036F-4908-ADC2-02DD63024B2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80" t="-2200" r="66965" b="1"/>
            <a:stretch/>
          </p:blipFill>
          <p:spPr bwMode="auto">
            <a:xfrm>
              <a:off x="6784163" y="2922395"/>
              <a:ext cx="2131238" cy="1854079"/>
            </a:xfrm>
            <a:prstGeom prst="rect">
              <a:avLst/>
            </a:prstGeom>
            <a:noFill/>
            <a:ln w="127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ectangle 25">
              <a:extLst>
                <a:ext uri="{FF2B5EF4-FFF2-40B4-BE49-F238E27FC236}">
                  <a16:creationId xmlns:a16="http://schemas.microsoft.com/office/drawing/2014/main" id="{A25F9D29-D17C-4BC6-8807-4695865832C9}"/>
                </a:ext>
              </a:extLst>
            </p:cNvPr>
            <p:cNvSpPr/>
            <p:nvPr/>
          </p:nvSpPr>
          <p:spPr>
            <a:xfrm>
              <a:off x="234952" y="2940892"/>
              <a:ext cx="8680450" cy="183939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10"/>
              <a:endParaRPr lang="en-US" sz="1600">
                <a:solidFill>
                  <a:prstClr val="white"/>
                </a:solidFill>
                <a:latin typeface="Calibri"/>
                <a:ea typeface="Arial-Rounded"/>
              </a:endParaRPr>
            </a:p>
          </p:txBody>
        </p:sp>
        <p:sp>
          <p:nvSpPr>
            <p:cNvPr id="27" name="Rectangle 26">
              <a:extLst>
                <a:ext uri="{FF2B5EF4-FFF2-40B4-BE49-F238E27FC236}">
                  <a16:creationId xmlns:a16="http://schemas.microsoft.com/office/drawing/2014/main" id="{28BDD50A-5375-440B-858E-3F27DAD5F388}"/>
                </a:ext>
              </a:extLst>
            </p:cNvPr>
            <p:cNvSpPr/>
            <p:nvPr/>
          </p:nvSpPr>
          <p:spPr>
            <a:xfrm>
              <a:off x="259656" y="3322445"/>
              <a:ext cx="9296400" cy="657872"/>
            </a:xfrm>
            <a:prstGeom prst="rect">
              <a:avLst/>
            </a:prstGeom>
          </p:spPr>
          <p:txBody>
            <a:bodyPr wrap="square">
              <a:spAutoFit/>
            </a:bodyPr>
            <a:lstStyle/>
            <a:p>
              <a:pPr algn="ctr" defTabSz="812710"/>
              <a:r>
                <a:rPr lang="vi-VN" sz="3200" b="1" dirty="0">
                  <a:solidFill>
                    <a:srgbClr val="FF0000"/>
                  </a:solidFill>
                  <a:latin typeface="HP001 4 hàng" pitchFamily="34" charset="0"/>
                  <a:ea typeface="Arial-Rounded" pitchFamily="34" charset="0"/>
                  <a:cs typeface="Arial-Rounded" pitchFamily="34" charset="0"/>
                </a:rPr>
                <a:t>Bố cho Nam và em đi chơi ở công viên.</a:t>
              </a:r>
            </a:p>
          </p:txBody>
        </p:sp>
      </p:grpSp>
    </p:spTree>
    <p:extLst>
      <p:ext uri="{BB962C8B-B14F-4D97-AF65-F5344CB8AC3E}">
        <p14:creationId xmlns:p14="http://schemas.microsoft.com/office/powerpoint/2010/main" val="1868127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wheel(1)">
                                      <p:cBhvr>
                                        <p:cTn id="18" dur="700"/>
                                        <p:tgtEl>
                                          <p:spTgt spid="4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2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23C01-F1C3-4F4A-A585-43D56DAABCFB}"/>
              </a:ext>
            </a:extLst>
          </p:cNvPr>
          <p:cNvSpPr>
            <a:spLocks noGrp="1"/>
          </p:cNvSpPr>
          <p:nvPr>
            <p:ph type="title"/>
          </p:nvPr>
        </p:nvSpPr>
        <p:spPr>
          <a:xfrm>
            <a:off x="2388252" y="1830260"/>
            <a:ext cx="10515194" cy="1325512"/>
          </a:xfrm>
        </p:spPr>
        <p:txBody>
          <a:bodyPr>
            <a:normAutofit/>
          </a:bodyPr>
          <a:lstStyle/>
          <a:p>
            <a:r>
              <a:rPr lang="en-US" sz="6599" b="1" dirty="0" err="1">
                <a:solidFill>
                  <a:srgbClr val="0070C0"/>
                </a:solidFill>
                <a:latin typeface="UTM Avo" panose="02040603050506020204" pitchFamily="18" charset="0"/>
              </a:rPr>
              <a:t>Củng</a:t>
            </a:r>
            <a:r>
              <a:rPr lang="en-US" sz="6599" b="1" dirty="0">
                <a:solidFill>
                  <a:srgbClr val="0070C0"/>
                </a:solidFill>
                <a:latin typeface="UTM Avo" panose="02040603050506020204" pitchFamily="18" charset="0"/>
              </a:rPr>
              <a:t> </a:t>
            </a:r>
            <a:r>
              <a:rPr lang="en-US" sz="6599" b="1" dirty="0" err="1">
                <a:solidFill>
                  <a:srgbClr val="0070C0"/>
                </a:solidFill>
                <a:latin typeface="UTM Avo" panose="02040603050506020204" pitchFamily="18" charset="0"/>
              </a:rPr>
              <a:t>cố</a:t>
            </a:r>
            <a:r>
              <a:rPr lang="en-US" sz="6599" b="1" dirty="0">
                <a:solidFill>
                  <a:srgbClr val="0070C0"/>
                </a:solidFill>
                <a:latin typeface="UTM Avo" panose="02040603050506020204" pitchFamily="18" charset="0"/>
              </a:rPr>
              <a:t> </a:t>
            </a:r>
            <a:r>
              <a:rPr lang="en-US" sz="6599" b="1" dirty="0" err="1">
                <a:solidFill>
                  <a:srgbClr val="0070C0"/>
                </a:solidFill>
                <a:latin typeface="UTM Avo" panose="02040603050506020204" pitchFamily="18" charset="0"/>
              </a:rPr>
              <a:t>bài</a:t>
            </a:r>
            <a:r>
              <a:rPr lang="en-US" sz="6599" b="1" dirty="0">
                <a:solidFill>
                  <a:srgbClr val="0070C0"/>
                </a:solidFill>
                <a:latin typeface="UTM Avo" panose="02040603050506020204" pitchFamily="18" charset="0"/>
              </a:rPr>
              <a:t> </a:t>
            </a:r>
            <a:r>
              <a:rPr lang="en-US" sz="6599" b="1" dirty="0" err="1">
                <a:solidFill>
                  <a:srgbClr val="0070C0"/>
                </a:solidFill>
                <a:latin typeface="UTM Avo" panose="02040603050506020204" pitchFamily="18" charset="0"/>
              </a:rPr>
              <a:t>học</a:t>
            </a:r>
            <a:endParaRPr lang="en-US" sz="6599" b="1" dirty="0">
              <a:solidFill>
                <a:srgbClr val="0070C0"/>
              </a:solidFill>
              <a:latin typeface="UTM Avo" panose="02040603050506020204" pitchFamily="18" charset="0"/>
            </a:endParaRPr>
          </a:p>
        </p:txBody>
      </p:sp>
      <p:sp>
        <p:nvSpPr>
          <p:cNvPr id="3" name="TextBox 2">
            <a:extLst>
              <a:ext uri="{FF2B5EF4-FFF2-40B4-BE49-F238E27FC236}">
                <a16:creationId xmlns:a16="http://schemas.microsoft.com/office/drawing/2014/main" id="{D1A7052F-57EE-4025-9847-16EE610FAB80}"/>
              </a:ext>
            </a:extLst>
          </p:cNvPr>
          <p:cNvSpPr txBox="1"/>
          <p:nvPr/>
        </p:nvSpPr>
        <p:spPr>
          <a:xfrm>
            <a:off x="8942494" y="6580881"/>
            <a:ext cx="3249272" cy="276999"/>
          </a:xfrm>
          <a:prstGeom prst="rect">
            <a:avLst/>
          </a:prstGeom>
          <a:noFill/>
        </p:spPr>
        <p:txBody>
          <a:bodyPr wrap="square">
            <a:spAutoFit/>
          </a:bodyPr>
          <a:lstStyle/>
          <a:p>
            <a:pPr defTabSz="914347"/>
            <a:r>
              <a:rPr lang="en-US" sz="1200" dirty="0" err="1">
                <a:solidFill>
                  <a:prstClr val="black"/>
                </a:solidFill>
                <a:latin typeface="Arial" panose="020B0604020202020204" pitchFamily="34" charset="0"/>
                <a:cs typeface="Arial" panose="020B0604020202020204" pitchFamily="34" charset="0"/>
              </a:rPr>
              <a:t>Hương</a:t>
            </a:r>
            <a:r>
              <a:rPr lang="en-US" sz="1200" dirty="0">
                <a:solidFill>
                  <a:prstClr val="black"/>
                </a:solidFill>
                <a:latin typeface="Arial" panose="020B0604020202020204" pitchFamily="34" charset="0"/>
                <a:cs typeface="Arial" panose="020B0604020202020204" pitchFamily="34" charset="0"/>
              </a:rPr>
              <a:t> </a:t>
            </a:r>
            <a:r>
              <a:rPr lang="en-US" sz="1200" dirty="0" err="1">
                <a:solidFill>
                  <a:prstClr val="black"/>
                </a:solidFill>
                <a:latin typeface="Arial" panose="020B0604020202020204" pitchFamily="34" charset="0"/>
                <a:cs typeface="Arial" panose="020B0604020202020204" pitchFamily="34" charset="0"/>
              </a:rPr>
              <a:t>Thảo</a:t>
            </a:r>
            <a:r>
              <a:rPr lang="en-US" sz="1200" dirty="0">
                <a:solidFill>
                  <a:prstClr val="black"/>
                </a:solidFill>
                <a:latin typeface="Arial" panose="020B0604020202020204" pitchFamily="34" charset="0"/>
                <a:cs typeface="Arial" panose="020B0604020202020204" pitchFamily="34" charset="0"/>
              </a:rPr>
              <a:t>: tranthao121004@gmail.com</a:t>
            </a:r>
            <a:endParaRPr lang="en-US" sz="1599" dirty="0">
              <a:solidFill>
                <a:prstClr val="black"/>
              </a:solidFill>
              <a:latin typeface="Arial"/>
            </a:endParaRPr>
          </a:p>
        </p:txBody>
      </p:sp>
    </p:spTree>
    <p:extLst>
      <p:ext uri="{BB962C8B-B14F-4D97-AF65-F5344CB8AC3E}">
        <p14:creationId xmlns:p14="http://schemas.microsoft.com/office/powerpoint/2010/main" val="27815627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20000"/>
                <a:lumOff val="80000"/>
              </a:schemeClr>
            </a:gs>
            <a:gs pos="50000">
              <a:schemeClr val="accent6">
                <a:lumMod val="60000"/>
                <a:lumOff val="40000"/>
              </a:schemeClr>
            </a:gs>
            <a:gs pos="100000">
              <a:schemeClr val="accent6">
                <a:lumMod val="75000"/>
              </a:schemeClr>
            </a:gs>
          </a:gsLst>
          <a:lin ang="5400000" scaled="0"/>
          <a:tileRect/>
        </a:gradFill>
        <a:effectLst/>
      </p:bgPr>
    </p:bg>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99815" l="0" r="100000">
                        <a14:backgroundMark x1="20784" y1="6922" x2="8348" y2="21797"/>
                        <a14:backgroundMark x1="23169" y1="2946" x2="2044" y2="30633"/>
                        <a14:backgroundMark x1="87223" y1="6922" x2="93526" y2="25184"/>
                        <a14:backgroundMark x1="95741" y1="52283" x2="95741" y2="75258"/>
                        <a14:backgroundMark x1="5111" y1="54197" x2="3578" y2="80560"/>
                        <a14:backgroundMark x1="67462" y1="3240" x2="66610" y2="12077"/>
                      </a14:backgroundRemoval>
                    </a14:imgEffect>
                  </a14:imgLayer>
                </a14:imgProps>
              </a:ext>
              <a:ext uri="{28A0092B-C50C-407E-A947-70E740481C1C}">
                <a14:useLocalDpi xmlns:a14="http://schemas.microsoft.com/office/drawing/2010/main" val="0"/>
              </a:ext>
            </a:extLst>
          </a:blip>
          <a:srcRect/>
          <a:stretch>
            <a:fillRect/>
          </a:stretch>
        </p:blipFill>
        <p:spPr bwMode="auto">
          <a:xfrm>
            <a:off x="7084226" y="489284"/>
            <a:ext cx="2438259"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33" b="97093" l="4022" r="95435"/>
                    </a14:imgEffect>
                  </a14:imgLayer>
                </a14:imgProps>
              </a:ext>
              <a:ext uri="{28A0092B-C50C-407E-A947-70E740481C1C}">
                <a14:useLocalDpi xmlns:a14="http://schemas.microsoft.com/office/drawing/2010/main" val="0"/>
              </a:ext>
            </a:extLst>
          </a:blip>
          <a:srcRect l="24642" r="22857"/>
          <a:stretch/>
        </p:blipFill>
        <p:spPr bwMode="auto">
          <a:xfrm>
            <a:off x="1598592" y="1747622"/>
            <a:ext cx="2489062" cy="409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5278" l="2000" r="94143">
                        <a14:backgroundMark x1="51286" y1="648" x2="52714" y2="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835551" y="2210414"/>
            <a:ext cx="2052616" cy="3166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4167" l="3714" r="91714"/>
                    </a14:imgEffect>
                  </a14:imgLayer>
                </a14:imgProps>
              </a:ext>
              <a:ext uri="{28A0092B-C50C-407E-A947-70E740481C1C}">
                <a14:useLocalDpi xmlns:a14="http://schemas.microsoft.com/office/drawing/2010/main" val="0"/>
              </a:ext>
            </a:extLst>
          </a:blip>
          <a:srcRect/>
          <a:stretch>
            <a:fillRect/>
          </a:stretch>
        </p:blipFill>
        <p:spPr bwMode="auto">
          <a:xfrm>
            <a:off x="3774937" y="2198070"/>
            <a:ext cx="2060615" cy="3179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85" b="96667" l="2429" r="97000"/>
                    </a14:imgEffect>
                  </a14:imgLayer>
                </a14:imgProps>
              </a:ext>
              <a:ext uri="{28A0092B-C50C-407E-A947-70E740481C1C}">
                <a14:useLocalDpi xmlns:a14="http://schemas.microsoft.com/office/drawing/2010/main" val="0"/>
              </a:ext>
            </a:extLst>
          </a:blip>
          <a:srcRect/>
          <a:stretch>
            <a:fillRect/>
          </a:stretch>
        </p:blipFill>
        <p:spPr bwMode="auto">
          <a:xfrm>
            <a:off x="7931688" y="2229464"/>
            <a:ext cx="2234280" cy="344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98722">
                        <a14:foregroundMark x1="49521" y1="45313" x2="62620" y2="88802"/>
                        <a14:foregroundMark x1="57668" y1="49089" x2="43450" y2="81510"/>
                        <a14:foregroundMark x1="35463" y1="90365" x2="35463" y2="95964"/>
                        <a14:foregroundMark x1="64856" y1="90885" x2="71086" y2="94401"/>
                        <a14:foregroundMark x1="74121" y1="58464" x2="82588" y2="60938"/>
                        <a14:foregroundMark x1="49521" y1="44401" x2="49521" y2="51823"/>
                        <a14:foregroundMark x1="54153" y1="45313" x2="53355" y2="53125"/>
                        <a14:foregroundMark x1="45687" y1="44010" x2="47284" y2="51302"/>
                        <a14:foregroundMark x1="38498" y1="25651" x2="44249" y2="37240"/>
                        <a14:foregroundMark x1="24281" y1="58464" x2="25879" y2="64714"/>
                        <a14:foregroundMark x1="76837" y1="55339" x2="78275" y2="59635"/>
                        <a14:foregroundMark x1="35463" y1="87760" x2="63419" y2="87500"/>
                        <a14:foregroundMark x1="66134" y1="83464" x2="65655" y2="87240"/>
                        <a14:foregroundMark x1="63419" y1="95313" x2="68371" y2="9349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037648" y="4241316"/>
            <a:ext cx="2132871" cy="2616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4" name="Picture 10"/>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96501" l="247" r="100000"/>
                    </a14:imgEffect>
                  </a14:imgLayer>
                </a14:imgProps>
              </a:ext>
              <a:ext uri="{28A0092B-C50C-407E-A947-70E740481C1C}">
                <a14:useLocalDpi xmlns:a14="http://schemas.microsoft.com/office/drawing/2010/main" val="0"/>
              </a:ext>
            </a:extLst>
          </a:blip>
          <a:srcRect/>
          <a:stretch>
            <a:fillRect/>
          </a:stretch>
        </p:blipFill>
        <p:spPr bwMode="auto">
          <a:xfrm>
            <a:off x="4368543" y="-196516"/>
            <a:ext cx="2934019"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Oval Callout 21"/>
          <p:cNvSpPr/>
          <p:nvPr/>
        </p:nvSpPr>
        <p:spPr>
          <a:xfrm>
            <a:off x="4149447" y="60226"/>
            <a:ext cx="3954636" cy="1600200"/>
          </a:xfrm>
          <a:prstGeom prst="wedgeEllipseCallout">
            <a:avLst>
              <a:gd name="adj1" fmla="val -20688"/>
              <a:gd name="adj2" fmla="val 1160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Hôm</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nay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sinh</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nhật</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cháu</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Nam,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mua</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bánh</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kem</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23" name="Oval Callout 22"/>
          <p:cNvSpPr/>
          <p:nvPr/>
        </p:nvSpPr>
        <p:spPr>
          <a:xfrm>
            <a:off x="1524001" y="255706"/>
            <a:ext cx="2233523" cy="1372637"/>
          </a:xfrm>
          <a:prstGeom prst="wedgeEllipseCallout">
            <a:avLst>
              <a:gd name="adj1" fmla="val 6605"/>
              <a:gd name="adj2" fmla="val 8130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Con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mua</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endPar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Oval Callout 23"/>
          <p:cNvSpPr/>
          <p:nvPr/>
        </p:nvSpPr>
        <p:spPr>
          <a:xfrm>
            <a:off x="8386674" y="288308"/>
            <a:ext cx="2233523" cy="1372637"/>
          </a:xfrm>
          <a:prstGeom prst="wedgeEllipseCallout">
            <a:avLst>
              <a:gd name="adj1" fmla="val 6605"/>
              <a:gd name="adj2" fmla="val 924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Con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mua</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ít</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endPar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Oval Callout 24"/>
          <p:cNvSpPr/>
          <p:nvPr/>
        </p:nvSpPr>
        <p:spPr>
          <a:xfrm>
            <a:off x="2843124" y="5153778"/>
            <a:ext cx="4459438" cy="1475623"/>
          </a:xfrm>
          <a:prstGeom prst="wedgeEllipseCallout">
            <a:avLst>
              <a:gd name="adj1" fmla="val 54509"/>
              <a:gd name="adj2" fmla="val -40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Con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cửa</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hàng</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lưu</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niệm</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mua</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tặng</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món</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2858587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8"/>
                                        </p:tgtEl>
                                        <p:attrNameLst>
                                          <p:attrName>r</p:attrName>
                                        </p:attrNameLst>
                                      </p:cBhvr>
                                    </p:animRot>
                                    <p:animRot by="-240000">
                                      <p:cBhvr>
                                        <p:cTn id="13" dur="600" fill="hold">
                                          <p:stCondLst>
                                            <p:cond delay="600"/>
                                          </p:stCondLst>
                                        </p:cTn>
                                        <p:tgtEl>
                                          <p:spTgt spid="8"/>
                                        </p:tgtEl>
                                        <p:attrNameLst>
                                          <p:attrName>r</p:attrName>
                                        </p:attrNameLst>
                                      </p:cBhvr>
                                    </p:animRot>
                                    <p:animRot by="240000">
                                      <p:cBhvr>
                                        <p:cTn id="14" dur="600" fill="hold">
                                          <p:stCondLst>
                                            <p:cond delay="1200"/>
                                          </p:stCondLst>
                                        </p:cTn>
                                        <p:tgtEl>
                                          <p:spTgt spid="8"/>
                                        </p:tgtEl>
                                        <p:attrNameLst>
                                          <p:attrName>r</p:attrName>
                                        </p:attrNameLst>
                                      </p:cBhvr>
                                    </p:animRot>
                                    <p:animRot by="-240000">
                                      <p:cBhvr>
                                        <p:cTn id="15" dur="600" fill="hold">
                                          <p:stCondLst>
                                            <p:cond delay="1800"/>
                                          </p:stCondLst>
                                        </p:cTn>
                                        <p:tgtEl>
                                          <p:spTgt spid="8"/>
                                        </p:tgtEl>
                                        <p:attrNameLst>
                                          <p:attrName>r</p:attrName>
                                        </p:attrNameLst>
                                      </p:cBhvr>
                                    </p:animRot>
                                    <p:animRot by="120000">
                                      <p:cBhvr>
                                        <p:cTn id="16" dur="600" fill="hold">
                                          <p:stCondLst>
                                            <p:cond delay="2400"/>
                                          </p:stCondLst>
                                        </p:cTn>
                                        <p:tgtEl>
                                          <p:spTgt spid="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9"/>
                                        </p:tgtEl>
                                        <p:attrNameLst>
                                          <p:attrName>r</p:attrName>
                                        </p:attrNameLst>
                                      </p:cBhvr>
                                    </p:animRot>
                                    <p:animRot by="-240000">
                                      <p:cBhvr>
                                        <p:cTn id="19" dur="600" fill="hold">
                                          <p:stCondLst>
                                            <p:cond delay="600"/>
                                          </p:stCondLst>
                                        </p:cTn>
                                        <p:tgtEl>
                                          <p:spTgt spid="9"/>
                                        </p:tgtEl>
                                        <p:attrNameLst>
                                          <p:attrName>r</p:attrName>
                                        </p:attrNameLst>
                                      </p:cBhvr>
                                    </p:animRot>
                                    <p:animRot by="240000">
                                      <p:cBhvr>
                                        <p:cTn id="20" dur="600" fill="hold">
                                          <p:stCondLst>
                                            <p:cond delay="1200"/>
                                          </p:stCondLst>
                                        </p:cTn>
                                        <p:tgtEl>
                                          <p:spTgt spid="9"/>
                                        </p:tgtEl>
                                        <p:attrNameLst>
                                          <p:attrName>r</p:attrName>
                                        </p:attrNameLst>
                                      </p:cBhvr>
                                    </p:animRot>
                                    <p:animRot by="-240000">
                                      <p:cBhvr>
                                        <p:cTn id="21" dur="600" fill="hold">
                                          <p:stCondLst>
                                            <p:cond delay="1800"/>
                                          </p:stCondLst>
                                        </p:cTn>
                                        <p:tgtEl>
                                          <p:spTgt spid="9"/>
                                        </p:tgtEl>
                                        <p:attrNameLst>
                                          <p:attrName>r</p:attrName>
                                        </p:attrNameLst>
                                      </p:cBhvr>
                                    </p:animRot>
                                    <p:animRot by="120000">
                                      <p:cBhvr>
                                        <p:cTn id="22" dur="600" fill="hold">
                                          <p:stCondLst>
                                            <p:cond delay="2400"/>
                                          </p:stCondLst>
                                        </p:cTn>
                                        <p:tgtEl>
                                          <p:spTgt spid="9"/>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6"/>
                                        </p:tgtEl>
                                        <p:attrNameLst>
                                          <p:attrName>r</p:attrName>
                                        </p:attrNameLst>
                                      </p:cBhvr>
                                    </p:animRot>
                                    <p:animRot by="-240000">
                                      <p:cBhvr>
                                        <p:cTn id="25" dur="600" fill="hold">
                                          <p:stCondLst>
                                            <p:cond delay="600"/>
                                          </p:stCondLst>
                                        </p:cTn>
                                        <p:tgtEl>
                                          <p:spTgt spid="6"/>
                                        </p:tgtEl>
                                        <p:attrNameLst>
                                          <p:attrName>r</p:attrName>
                                        </p:attrNameLst>
                                      </p:cBhvr>
                                    </p:animRot>
                                    <p:animRot by="240000">
                                      <p:cBhvr>
                                        <p:cTn id="26" dur="600" fill="hold">
                                          <p:stCondLst>
                                            <p:cond delay="1200"/>
                                          </p:stCondLst>
                                        </p:cTn>
                                        <p:tgtEl>
                                          <p:spTgt spid="6"/>
                                        </p:tgtEl>
                                        <p:attrNameLst>
                                          <p:attrName>r</p:attrName>
                                        </p:attrNameLst>
                                      </p:cBhvr>
                                    </p:animRot>
                                    <p:animRot by="-240000">
                                      <p:cBhvr>
                                        <p:cTn id="27" dur="600" fill="hold">
                                          <p:stCondLst>
                                            <p:cond delay="1800"/>
                                          </p:stCondLst>
                                        </p:cTn>
                                        <p:tgtEl>
                                          <p:spTgt spid="6"/>
                                        </p:tgtEl>
                                        <p:attrNameLst>
                                          <p:attrName>r</p:attrName>
                                        </p:attrNameLst>
                                      </p:cBhvr>
                                    </p:animRot>
                                    <p:animRot by="120000">
                                      <p:cBhvr>
                                        <p:cTn id="28" dur="600" fill="hold">
                                          <p:stCondLst>
                                            <p:cond delay="2400"/>
                                          </p:stCondLst>
                                        </p:cTn>
                                        <p:tgtEl>
                                          <p:spTgt spid="6"/>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53" presetClass="exit" presetSubtype="32" fill="hold" grpId="1" nodeType="clickEffect">
                                  <p:stCondLst>
                                    <p:cond delay="0"/>
                                  </p:stCondLst>
                                  <p:childTnLst>
                                    <p:anim calcmode="lin" valueType="num">
                                      <p:cBhvr>
                                        <p:cTn id="36" dur="500"/>
                                        <p:tgtEl>
                                          <p:spTgt spid="22"/>
                                        </p:tgtEl>
                                        <p:attrNameLst>
                                          <p:attrName>ppt_w</p:attrName>
                                        </p:attrNameLst>
                                      </p:cBhvr>
                                      <p:tavLst>
                                        <p:tav tm="0">
                                          <p:val>
                                            <p:strVal val="ppt_w"/>
                                          </p:val>
                                        </p:tav>
                                        <p:tav tm="100000">
                                          <p:val>
                                            <p:fltVal val="0"/>
                                          </p:val>
                                        </p:tav>
                                      </p:tavLst>
                                    </p:anim>
                                    <p:anim calcmode="lin" valueType="num">
                                      <p:cBhvr>
                                        <p:cTn id="37" dur="500"/>
                                        <p:tgtEl>
                                          <p:spTgt spid="22"/>
                                        </p:tgtEl>
                                        <p:attrNameLst>
                                          <p:attrName>ppt_h</p:attrName>
                                        </p:attrNameLst>
                                      </p:cBhvr>
                                      <p:tavLst>
                                        <p:tav tm="0">
                                          <p:val>
                                            <p:strVal val="ppt_h"/>
                                          </p:val>
                                        </p:tav>
                                        <p:tav tm="100000">
                                          <p:val>
                                            <p:fltVal val="0"/>
                                          </p:val>
                                        </p:tav>
                                      </p:tavLst>
                                    </p:anim>
                                    <p:animEffect transition="out" filter="fade">
                                      <p:cBhvr>
                                        <p:cTn id="38" dur="500"/>
                                        <p:tgtEl>
                                          <p:spTgt spid="22"/>
                                        </p:tgtEl>
                                      </p:cBhvr>
                                    </p:animEffect>
                                    <p:set>
                                      <p:cBhvr>
                                        <p:cTn id="39" dur="1" fill="hold">
                                          <p:stCondLst>
                                            <p:cond delay="499"/>
                                          </p:stCondLst>
                                        </p:cTn>
                                        <p:tgtEl>
                                          <p:spTgt spid="22"/>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3"/>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53" presetClass="exit" presetSubtype="32" fill="hold" grpId="1" nodeType="clickEffect">
                                  <p:stCondLst>
                                    <p:cond delay="0"/>
                                  </p:stCondLst>
                                  <p:childTnLst>
                                    <p:anim calcmode="lin" valueType="num">
                                      <p:cBhvr>
                                        <p:cTn id="47" dur="500"/>
                                        <p:tgtEl>
                                          <p:spTgt spid="23"/>
                                        </p:tgtEl>
                                        <p:attrNameLst>
                                          <p:attrName>ppt_w</p:attrName>
                                        </p:attrNameLst>
                                      </p:cBhvr>
                                      <p:tavLst>
                                        <p:tav tm="0">
                                          <p:val>
                                            <p:strVal val="ppt_w"/>
                                          </p:val>
                                        </p:tav>
                                        <p:tav tm="100000">
                                          <p:val>
                                            <p:fltVal val="0"/>
                                          </p:val>
                                        </p:tav>
                                      </p:tavLst>
                                    </p:anim>
                                    <p:anim calcmode="lin" valueType="num">
                                      <p:cBhvr>
                                        <p:cTn id="48" dur="500"/>
                                        <p:tgtEl>
                                          <p:spTgt spid="23"/>
                                        </p:tgtEl>
                                        <p:attrNameLst>
                                          <p:attrName>ppt_h</p:attrName>
                                        </p:attrNameLst>
                                      </p:cBhvr>
                                      <p:tavLst>
                                        <p:tav tm="0">
                                          <p:val>
                                            <p:strVal val="ppt_h"/>
                                          </p:val>
                                        </p:tav>
                                        <p:tav tm="100000">
                                          <p:val>
                                            <p:fltVal val="0"/>
                                          </p:val>
                                        </p:tav>
                                      </p:tavLst>
                                    </p:anim>
                                    <p:animEffect transition="out" filter="fade">
                                      <p:cBhvr>
                                        <p:cTn id="49" dur="500"/>
                                        <p:tgtEl>
                                          <p:spTgt spid="23"/>
                                        </p:tgtEl>
                                      </p:cBhvr>
                                    </p:animEffect>
                                    <p:set>
                                      <p:cBhvr>
                                        <p:cTn id="50" dur="1" fill="hold">
                                          <p:stCondLst>
                                            <p:cond delay="499"/>
                                          </p:stCondLst>
                                        </p:cTn>
                                        <p:tgtEl>
                                          <p:spTgt spid="2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53" presetClass="exit" presetSubtype="32" fill="hold" grpId="1" nodeType="clickEffect">
                                  <p:stCondLst>
                                    <p:cond delay="0"/>
                                  </p:stCondLst>
                                  <p:childTnLst>
                                    <p:anim calcmode="lin" valueType="num">
                                      <p:cBhvr>
                                        <p:cTn id="58" dur="500"/>
                                        <p:tgtEl>
                                          <p:spTgt spid="24"/>
                                        </p:tgtEl>
                                        <p:attrNameLst>
                                          <p:attrName>ppt_w</p:attrName>
                                        </p:attrNameLst>
                                      </p:cBhvr>
                                      <p:tavLst>
                                        <p:tav tm="0">
                                          <p:val>
                                            <p:strVal val="ppt_w"/>
                                          </p:val>
                                        </p:tav>
                                        <p:tav tm="100000">
                                          <p:val>
                                            <p:fltVal val="0"/>
                                          </p:val>
                                        </p:tav>
                                      </p:tavLst>
                                    </p:anim>
                                    <p:anim calcmode="lin" valueType="num">
                                      <p:cBhvr>
                                        <p:cTn id="59" dur="500"/>
                                        <p:tgtEl>
                                          <p:spTgt spid="24"/>
                                        </p:tgtEl>
                                        <p:attrNameLst>
                                          <p:attrName>ppt_h</p:attrName>
                                        </p:attrNameLst>
                                      </p:cBhvr>
                                      <p:tavLst>
                                        <p:tav tm="0">
                                          <p:val>
                                            <p:strVal val="ppt_h"/>
                                          </p:val>
                                        </p:tav>
                                        <p:tav tm="100000">
                                          <p:val>
                                            <p:fltVal val="0"/>
                                          </p:val>
                                        </p:tav>
                                      </p:tavLst>
                                    </p:anim>
                                    <p:animEffect transition="out" filter="fade">
                                      <p:cBhvr>
                                        <p:cTn id="60" dur="500"/>
                                        <p:tgtEl>
                                          <p:spTgt spid="24"/>
                                        </p:tgtEl>
                                      </p:cBhvr>
                                    </p:animEffect>
                                    <p:set>
                                      <p:cBhvr>
                                        <p:cTn id="61" dur="1" fill="hold">
                                          <p:stCondLst>
                                            <p:cond delay="499"/>
                                          </p:stCondLst>
                                        </p:cTn>
                                        <p:tgtEl>
                                          <p:spTgt spid="24"/>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25"/>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53" presetClass="exit" presetSubtype="32" fill="hold" grpId="1" nodeType="clickEffect">
                                  <p:stCondLst>
                                    <p:cond delay="0"/>
                                  </p:stCondLst>
                                  <p:childTnLst>
                                    <p:anim calcmode="lin" valueType="num">
                                      <p:cBhvr>
                                        <p:cTn id="69" dur="500"/>
                                        <p:tgtEl>
                                          <p:spTgt spid="25"/>
                                        </p:tgtEl>
                                        <p:attrNameLst>
                                          <p:attrName>ppt_w</p:attrName>
                                        </p:attrNameLst>
                                      </p:cBhvr>
                                      <p:tavLst>
                                        <p:tav tm="0">
                                          <p:val>
                                            <p:strVal val="ppt_w"/>
                                          </p:val>
                                        </p:tav>
                                        <p:tav tm="100000">
                                          <p:val>
                                            <p:fltVal val="0"/>
                                          </p:val>
                                        </p:tav>
                                      </p:tavLst>
                                    </p:anim>
                                    <p:anim calcmode="lin" valueType="num">
                                      <p:cBhvr>
                                        <p:cTn id="70" dur="500"/>
                                        <p:tgtEl>
                                          <p:spTgt spid="25"/>
                                        </p:tgtEl>
                                        <p:attrNameLst>
                                          <p:attrName>ppt_h</p:attrName>
                                        </p:attrNameLst>
                                      </p:cBhvr>
                                      <p:tavLst>
                                        <p:tav tm="0">
                                          <p:val>
                                            <p:strVal val="ppt_h"/>
                                          </p:val>
                                        </p:tav>
                                        <p:tav tm="100000">
                                          <p:val>
                                            <p:fltVal val="0"/>
                                          </p:val>
                                        </p:tav>
                                      </p:tavLst>
                                    </p:anim>
                                    <p:animEffect transition="out" filter="fade">
                                      <p:cBhvr>
                                        <p:cTn id="71" dur="500"/>
                                        <p:tgtEl>
                                          <p:spTgt spid="25"/>
                                        </p:tgtEl>
                                      </p:cBhvr>
                                    </p:animEffect>
                                    <p:set>
                                      <p:cBhvr>
                                        <p:cTn id="72"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3" grpId="0" animBg="1"/>
      <p:bldP spid="23" grpId="1" animBg="1"/>
      <p:bldP spid="24" grpId="0" animBg="1"/>
      <p:bldP spid="24" grpId="1" animBg="1"/>
      <p:bldP spid="25" grpId="0" animBg="1"/>
      <p:bldP spid="25"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BEBA8EAE-BF5A-486C-A8C5-ECC9F3942E4B}">
                <a14:imgProps xmlns:a14="http://schemas.microsoft.com/office/drawing/2010/main">
                  <a14:imgLayer r:embed="rId7">
                    <a14:imgEffect>
                      <a14:backgroundRemoval t="0" b="100000" l="0" r="99201">
                        <a14:foregroundMark x1="16134" y1="14217" x2="84026" y2="12620"/>
                        <a14:foregroundMark x1="75879" y1="12620" x2="79712" y2="18051"/>
                        <a14:foregroundMark x1="34505" y1="44888" x2="38019" y2="70927"/>
                        <a14:foregroundMark x1="46006" y1="57188" x2="46006" y2="70607"/>
                        <a14:foregroundMark x1="70607" y1="56709" x2="74441" y2="71725"/>
                        <a14:foregroundMark x1="84026" y1="67093" x2="89297" y2="78914"/>
                        <a14:foregroundMark x1="83227" y1="73962" x2="85144" y2="80831"/>
                        <a14:foregroundMark x1="89297" y1="74441" x2="91693" y2="78275"/>
                      </a14:backgroundRemoval>
                    </a14:imgEffect>
                  </a14:imgLayer>
                </a14:imgProps>
              </a:ext>
              <a:ext uri="{28A0092B-C50C-407E-A947-70E740481C1C}">
                <a14:useLocalDpi xmlns:a14="http://schemas.microsoft.com/office/drawing/2010/main" val="0"/>
              </a:ext>
            </a:extLst>
          </a:blip>
          <a:stretch>
            <a:fillRect/>
          </a:stretch>
        </p:blipFill>
        <p:spPr>
          <a:xfrm>
            <a:off x="228600" y="2819400"/>
            <a:ext cx="7592039" cy="4572000"/>
          </a:xfrm>
          <a:prstGeom prst="rect">
            <a:avLst/>
          </a:prstGeom>
        </p:spPr>
      </p:pic>
      <p:pic>
        <p:nvPicPr>
          <p:cNvPr id="3076" name="Picture 4"/>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233" b="97093" l="4022" r="95435"/>
                    </a14:imgEffect>
                  </a14:imgLayer>
                </a14:imgProps>
              </a:ext>
              <a:ext uri="{28A0092B-C50C-407E-A947-70E740481C1C}">
                <a14:useLocalDpi xmlns:a14="http://schemas.microsoft.com/office/drawing/2010/main" val="0"/>
              </a:ext>
            </a:extLst>
          </a:blip>
          <a:srcRect l="24642" r="22857"/>
          <a:stretch/>
        </p:blipFill>
        <p:spPr bwMode="auto">
          <a:xfrm>
            <a:off x="8350570" y="3657600"/>
            <a:ext cx="2897240" cy="3200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2438400" y="143750"/>
            <a:ext cx="8548048" cy="115165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Hãy chọn âm phù hợp hoàn thiện các từ sau: </a:t>
            </a:r>
            <a:r>
              <a:rPr kumimoji="0" lang="en-US" sz="36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….ì lạ</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…ỏ non</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….ể chuyện </a:t>
            </a:r>
          </a:p>
        </p:txBody>
      </p:sp>
      <p:sp>
        <p:nvSpPr>
          <p:cNvPr id="10" name="Rectangle 9"/>
          <p:cNvSpPr/>
          <p:nvPr/>
        </p:nvSpPr>
        <p:spPr>
          <a:xfrm>
            <a:off x="80987" y="1635839"/>
            <a:ext cx="2637850" cy="583778"/>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 L hay n </a:t>
            </a:r>
          </a:p>
        </p:txBody>
      </p:sp>
      <p:sp>
        <p:nvSpPr>
          <p:cNvPr id="11" name="Rectangle 10"/>
          <p:cNvSpPr/>
          <p:nvPr/>
        </p:nvSpPr>
        <p:spPr>
          <a:xfrm>
            <a:off x="8475260" y="1771067"/>
            <a:ext cx="3635753" cy="398172"/>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 C hay k</a:t>
            </a:r>
          </a:p>
        </p:txBody>
      </p:sp>
      <p:sp>
        <p:nvSpPr>
          <p:cNvPr id="12" name="Rectangle 11"/>
          <p:cNvSpPr/>
          <p:nvPr/>
        </p:nvSpPr>
        <p:spPr>
          <a:xfrm>
            <a:off x="3889612" y="1771067"/>
            <a:ext cx="3176951" cy="398171"/>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 V hay d</a:t>
            </a:r>
          </a:p>
        </p:txBody>
      </p:sp>
      <p:pic>
        <p:nvPicPr>
          <p:cNvPr id="13"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810000" y="876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324100" y="1485900"/>
            <a:ext cx="609600" cy="609600"/>
          </a:xfrm>
          <a:prstGeom prst="rect">
            <a:avLst/>
          </a:prstGeom>
        </p:spPr>
      </p:pic>
      <p:pic>
        <p:nvPicPr>
          <p:cNvPr id="15" name="Am-thanh-tra-loi-dung-www_yeualo_com_cu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4953000" y="2819400"/>
            <a:ext cx="609600" cy="609600"/>
          </a:xfrm>
          <a:prstGeom prst="rect">
            <a:avLst/>
          </a:prstGeom>
        </p:spPr>
      </p:pic>
      <p:sp>
        <p:nvSpPr>
          <p:cNvPr id="16" name="Oval Callout 15"/>
          <p:cNvSpPr/>
          <p:nvPr/>
        </p:nvSpPr>
        <p:spPr>
          <a:xfrm>
            <a:off x="5496557" y="2343733"/>
            <a:ext cx="3437869" cy="1600200"/>
          </a:xfrm>
          <a:prstGeom prst="wedgeEllipseCallout">
            <a:avLst>
              <a:gd name="adj1" fmla="val 43250"/>
              <a:gd name="adj2" fmla="val 7195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mua</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bó</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7" name="Oval Callout 16"/>
          <p:cNvSpPr/>
          <p:nvPr/>
        </p:nvSpPr>
        <p:spPr>
          <a:xfrm>
            <a:off x="3655771" y="5486400"/>
            <a:ext cx="2608627" cy="1197106"/>
          </a:xfrm>
          <a:prstGeom prst="wedgeEllipseCallout">
            <a:avLst>
              <a:gd name="adj1" fmla="val -43866"/>
              <a:gd name="adj2" fmla="val -9999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Anh</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này</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ạ! </a:t>
            </a:r>
          </a:p>
        </p:txBody>
      </p:sp>
      <p:pic>
        <p:nvPicPr>
          <p:cNvPr id="18" name="Picture 8"/>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0" b="90833" l="100" r="95100">
                        <a14:foregroundMark x1="60500" y1="34167" x2="51600" y2="80000"/>
                        <a14:foregroundMark x1="37500" y1="27500" x2="56100" y2="69259"/>
                      </a14:backgroundRemoval>
                    </a14:imgEffect>
                  </a14:imgLayer>
                </a14:imgProps>
              </a:ext>
              <a:ext uri="{28A0092B-C50C-407E-A947-70E740481C1C}">
                <a14:useLocalDpi xmlns:a14="http://schemas.microsoft.com/office/drawing/2010/main" val="0"/>
              </a:ext>
            </a:extLst>
          </a:blip>
          <a:srcRect l="14871" r="14600"/>
          <a:stretch/>
        </p:blipFill>
        <p:spPr bwMode="auto">
          <a:xfrm rot="21448870">
            <a:off x="2203335" y="4184480"/>
            <a:ext cx="1031005" cy="1578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71664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3076"/>
                                        </p:tgtEl>
                                        <p:attrNameLst>
                                          <p:attrName>r</p:attrName>
                                        </p:attrNameLst>
                                      </p:cBhvr>
                                    </p:animRot>
                                    <p:animRot by="-240000">
                                      <p:cBhvr>
                                        <p:cTn id="7" dur="600" fill="hold">
                                          <p:stCondLst>
                                            <p:cond delay="600"/>
                                          </p:stCondLst>
                                        </p:cTn>
                                        <p:tgtEl>
                                          <p:spTgt spid="3076"/>
                                        </p:tgtEl>
                                        <p:attrNameLst>
                                          <p:attrName>r</p:attrName>
                                        </p:attrNameLst>
                                      </p:cBhvr>
                                    </p:animRot>
                                    <p:animRot by="240000">
                                      <p:cBhvr>
                                        <p:cTn id="8" dur="600" fill="hold">
                                          <p:stCondLst>
                                            <p:cond delay="1200"/>
                                          </p:stCondLst>
                                        </p:cTn>
                                        <p:tgtEl>
                                          <p:spTgt spid="3076"/>
                                        </p:tgtEl>
                                        <p:attrNameLst>
                                          <p:attrName>r</p:attrName>
                                        </p:attrNameLst>
                                      </p:cBhvr>
                                    </p:animRot>
                                    <p:animRot by="-240000">
                                      <p:cBhvr>
                                        <p:cTn id="9" dur="600" fill="hold">
                                          <p:stCondLst>
                                            <p:cond delay="1800"/>
                                          </p:stCondLst>
                                        </p:cTn>
                                        <p:tgtEl>
                                          <p:spTgt spid="3076"/>
                                        </p:tgtEl>
                                        <p:attrNameLst>
                                          <p:attrName>r</p:attrName>
                                        </p:attrNameLst>
                                      </p:cBhvr>
                                    </p:animRot>
                                    <p:animRot by="120000">
                                      <p:cBhvr>
                                        <p:cTn id="10" dur="600" fill="hold">
                                          <p:stCondLst>
                                            <p:cond delay="2400"/>
                                          </p:stCondLst>
                                        </p:cTn>
                                        <p:tgtEl>
                                          <p:spTgt spid="307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3" presetClass="exit" presetSubtype="32" fill="hold" grpId="1" nodeType="clickEffect">
                                  <p:stCondLst>
                                    <p:cond delay="0"/>
                                  </p:stCondLst>
                                  <p:childTnLst>
                                    <p:anim calcmode="lin" valueType="num">
                                      <p:cBhvr>
                                        <p:cTn id="22" dur="500"/>
                                        <p:tgtEl>
                                          <p:spTgt spid="16"/>
                                        </p:tgtEl>
                                        <p:attrNameLst>
                                          <p:attrName>ppt_w</p:attrName>
                                        </p:attrNameLst>
                                      </p:cBhvr>
                                      <p:tavLst>
                                        <p:tav tm="0">
                                          <p:val>
                                            <p:strVal val="ppt_w"/>
                                          </p:val>
                                        </p:tav>
                                        <p:tav tm="100000">
                                          <p:val>
                                            <p:fltVal val="0"/>
                                          </p:val>
                                        </p:tav>
                                      </p:tavLst>
                                    </p:anim>
                                    <p:anim calcmode="lin" valueType="num">
                                      <p:cBhvr>
                                        <p:cTn id="23" dur="500"/>
                                        <p:tgtEl>
                                          <p:spTgt spid="16"/>
                                        </p:tgtEl>
                                        <p:attrNameLst>
                                          <p:attrName>ppt_h</p:attrName>
                                        </p:attrNameLst>
                                      </p:cBhvr>
                                      <p:tavLst>
                                        <p:tav tm="0">
                                          <p:val>
                                            <p:strVal val="ppt_h"/>
                                          </p:val>
                                        </p:tav>
                                        <p:tav tm="100000">
                                          <p:val>
                                            <p:fltVal val="0"/>
                                          </p:val>
                                        </p:tav>
                                      </p:tavLst>
                                    </p:anim>
                                    <p:animEffect transition="out" filter="fade">
                                      <p:cBhvr>
                                        <p:cTn id="24" dur="500"/>
                                        <p:tgtEl>
                                          <p:spTgt spid="16"/>
                                        </p:tgtEl>
                                      </p:cBhvr>
                                    </p:animEffect>
                                    <p:set>
                                      <p:cBhvr>
                                        <p:cTn id="25" dur="1" fill="hold">
                                          <p:stCondLst>
                                            <p:cond delay="499"/>
                                          </p:stCondLst>
                                        </p:cTn>
                                        <p:tgtEl>
                                          <p:spTgt spid="16"/>
                                        </p:tgtEl>
                                        <p:attrNameLst>
                                          <p:attrName>style.visibility</p:attrName>
                                        </p:attrNameLst>
                                      </p:cBhvr>
                                      <p:to>
                                        <p:strVal val="hidden"/>
                                      </p:to>
                                    </p:set>
                                  </p:childTnLst>
                                </p:cTn>
                              </p:par>
                              <p:par>
                                <p:cTn id="26" presetID="53" presetClass="exit" presetSubtype="32" fill="hold" grpId="1" nodeType="withEffect">
                                  <p:stCondLst>
                                    <p:cond delay="0"/>
                                  </p:stCondLst>
                                  <p:childTnLst>
                                    <p:anim calcmode="lin" valueType="num">
                                      <p:cBhvr>
                                        <p:cTn id="27" dur="500"/>
                                        <p:tgtEl>
                                          <p:spTgt spid="17"/>
                                        </p:tgtEl>
                                        <p:attrNameLst>
                                          <p:attrName>ppt_w</p:attrName>
                                        </p:attrNameLst>
                                      </p:cBhvr>
                                      <p:tavLst>
                                        <p:tav tm="0">
                                          <p:val>
                                            <p:strVal val="ppt_w"/>
                                          </p:val>
                                        </p:tav>
                                        <p:tav tm="100000">
                                          <p:val>
                                            <p:fltVal val="0"/>
                                          </p:val>
                                        </p:tav>
                                      </p:tavLst>
                                    </p:anim>
                                    <p:anim calcmode="lin" valueType="num">
                                      <p:cBhvr>
                                        <p:cTn id="28" dur="500"/>
                                        <p:tgtEl>
                                          <p:spTgt spid="17"/>
                                        </p:tgtEl>
                                        <p:attrNameLst>
                                          <p:attrName>ppt_h</p:attrName>
                                        </p:attrNameLst>
                                      </p:cBhvr>
                                      <p:tavLst>
                                        <p:tav tm="0">
                                          <p:val>
                                            <p:strVal val="ppt_h"/>
                                          </p:val>
                                        </p:tav>
                                        <p:tav tm="100000">
                                          <p:val>
                                            <p:fltVal val="0"/>
                                          </p:val>
                                        </p:tav>
                                      </p:tavLst>
                                    </p:anim>
                                    <p:animEffect transition="out" filter="fade">
                                      <p:cBhvr>
                                        <p:cTn id="29" dur="500"/>
                                        <p:tgtEl>
                                          <p:spTgt spid="17"/>
                                        </p:tgtEl>
                                      </p:cBhvr>
                                    </p:animEffect>
                                    <p:set>
                                      <p:cBhvr>
                                        <p:cTn id="30" dur="1" fill="hold">
                                          <p:stCondLst>
                                            <p:cond delay="499"/>
                                          </p:stCondLst>
                                        </p:cTn>
                                        <p:tgtEl>
                                          <p:spTgt spid="1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arn(inVertical)">
                                      <p:cBhvr>
                                        <p:cTn id="43" dur="500"/>
                                        <p:tgtEl>
                                          <p:spTgt spid="12"/>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barn(inVertical)">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1"/>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withEffect">
                                  <p:stCondLst>
                                    <p:cond delay="0"/>
                                  </p:stCondLst>
                                  <p:childTnLst>
                                    <p:cmd type="call" cmd="playFrom(0.0)">
                                      <p:cBhvr>
                                        <p:cTn id="51" dur="9027" fill="hold"/>
                                        <p:tgtEl>
                                          <p:spTgt spid="15"/>
                                        </p:tgtEl>
                                      </p:cBhvr>
                                    </p:cmd>
                                  </p:childTnLst>
                                </p:cTn>
                              </p:par>
                              <p:par>
                                <p:cTn id="52" presetID="0" presetClass="path" presetSubtype="0" accel="50000" decel="50000" fill="hold" nodeType="withEffect">
                                  <p:stCondLst>
                                    <p:cond delay="0"/>
                                  </p:stCondLst>
                                  <p:childTnLst>
                                    <p:animMotion origin="layout" path="M -1.11111E-6 3.7037E-6 C 0.00121 -0.05533 -0.00382 -0.08496 0.01041 -0.12778 C 0.01493 -0.14121 0.01475 -0.15463 0.02083 -0.16667 C 0.02604 -0.19491 0.0335 -0.22199 0.04791 -0.24445 C 0.05399 -0.25394 0.06198 -0.25834 0.06875 -0.26667 C 0.07378 -0.27292 0.07847 -0.27963 0.08333 -0.28611 C 0.08507 -0.28843 0.08784 -0.28935 0.08958 -0.29167 C 0.09201 -0.29491 0.09323 -0.29977 0.09583 -0.30278 C 0.09757 -0.30463 0.10017 -0.30417 0.10208 -0.30556 C 0.1085 -0.30996 0.11267 -0.31713 0.11875 -0.32222 C 0.12066 -0.32384 0.12309 -0.32361 0.125 -0.325 C 0.13715 -0.33449 0.14826 -0.3463 0.16041 -0.35556 C 0.16319 -0.35764 0.16614 -0.3588 0.16875 -0.36111 C 0.17639 -0.36829 0.18663 -0.3831 0.19583 -0.38611 C 0.20746 -0.39005 0.21597 -0.39722 0.22708 -0.40278 C 0.23784 -0.4081 0.24913 -0.41088 0.26041 -0.41389 C 0.2717 -0.42153 0.2835 -0.42361 0.29583 -0.42778 C 0.2993 -0.42894 0.30277 -0.4294 0.30625 -0.43056 C 0.31041 -0.43218 0.31875 -0.43611 0.31875 -0.43611 C 0.36302 -0.43472 0.39896 -0.43588 0.43958 -0.42222 C 0.44166 -0.42037 0.44357 -0.41806 0.44583 -0.41667 C 0.44843 -0.41528 0.45173 -0.41574 0.45416 -0.41389 C 0.48489 -0.39005 0.46041 -0.40185 0.47708 -0.39445 C 0.4809 -0.38935 0.48576 -0.38565 0.48958 -0.38056 C 0.50347 -0.36204 0.51371 -0.33935 0.53333 -0.33056 C 0.54045 -0.31806 0.54757 -0.30764 0.55416 -0.29445 C 0.55764 -0.28727 0.56284 -0.26829 0.56458 -0.26111 C 0.56597 -0.25556 0.57014 -0.25185 0.57291 -0.24722 C 0.57743 -0.2294 0.57152 -0.24884 0.58333 -0.22778 C 0.58871 -0.21806 0.59288 -0.20718 0.59791 -0.19722 C 0.60764 -0.17778 0.60972 -0.1544 0.61666 -0.13334 C 0.62326 -0.11366 0.63437 -0.09028 0.64583 -0.075 C 0.65902 -0.02246 0.65173 -0.05741 0.64791 0.05833 C 0.64774 0.06134 0.64583 0.06666 0.64583 0.06666 L 0.65208 0.04444 " pathEditMode="relative" ptsTypes="fffffffffffffffffffffffffffffffffAA">
                                      <p:cBhvr>
                                        <p:cTn id="53" dur="2000" fill="hold"/>
                                        <p:tgtEl>
                                          <p:spTgt spid="18"/>
                                        </p:tgtEl>
                                        <p:attrNameLst>
                                          <p:attrName>ppt_x</p:attrName>
                                          <p:attrName>ppt_y</p:attrName>
                                        </p:attrNameLst>
                                      </p:cBhvr>
                                    </p:animMotion>
                                  </p:childTnLst>
                                </p:cTn>
                              </p:par>
                            </p:childTnLst>
                          </p:cTn>
                        </p:par>
                      </p:childTnLst>
                    </p:cTn>
                  </p:par>
                </p:childTnLst>
              </p:cTn>
              <p:nextCondLst>
                <p:cond evt="onClick" delay="0">
                  <p:tgtEl>
                    <p:spTgt spid="11"/>
                  </p:tgtEl>
                </p:cond>
              </p:nextCondLst>
            </p:seq>
            <p:seq concurrent="1" nextAc="seek">
              <p:cTn id="54" restart="whenNotActive" fill="hold" evtFilter="cancelBubble" nodeType="interactiveSeq">
                <p:stCondLst>
                  <p:cond evt="onClick" delay="0">
                    <p:tgtEl>
                      <p:spTgt spid="10"/>
                    </p:tgtEl>
                  </p:cond>
                </p:stCondLst>
                <p:endSync evt="end" delay="0">
                  <p:rtn val="all"/>
                </p:endSync>
                <p:childTnLst>
                  <p:par>
                    <p:cTn id="55" fill="hold">
                      <p:stCondLst>
                        <p:cond delay="0"/>
                      </p:stCondLst>
                      <p:childTnLst>
                        <p:par>
                          <p:cTn id="56" fill="hold">
                            <p:stCondLst>
                              <p:cond delay="0"/>
                            </p:stCondLst>
                            <p:childTnLst>
                              <p:par>
                                <p:cTn id="57" presetID="1" presetClass="mediacall" presetSubtype="0" fill="hold" nodeType="clickEffect">
                                  <p:stCondLst>
                                    <p:cond delay="0"/>
                                  </p:stCondLst>
                                  <p:childTnLst>
                                    <p:cmd type="call" cmd="playFrom(0.0)">
                                      <p:cBhvr>
                                        <p:cTn id="58" dur="3030" fill="hold"/>
                                        <p:tgtEl>
                                          <p:spTgt spid="13"/>
                                        </p:tgtEl>
                                      </p:cBhvr>
                                    </p:cmd>
                                  </p:childTnLst>
                                </p:cTn>
                              </p:par>
                            </p:childTnLst>
                          </p:cTn>
                        </p:par>
                      </p:childTnLst>
                    </p:cTn>
                  </p:par>
                </p:childTnLst>
              </p:cTn>
              <p:nextCondLst>
                <p:cond evt="onClick" delay="0">
                  <p:tgtEl>
                    <p:spTgt spid="10"/>
                  </p:tgtEl>
                </p:cond>
              </p:nextCondLst>
            </p:seq>
            <p:seq concurrent="1" nextAc="seek">
              <p:cTn id="59" restart="whenNotActive" fill="hold" evtFilter="cancelBubble" nodeType="interactiveSeq">
                <p:stCondLst>
                  <p:cond evt="onClick" delay="0">
                    <p:tgtEl>
                      <p:spTgt spid="12"/>
                    </p:tgtEl>
                  </p:cond>
                </p:stCondLst>
                <p:endSync evt="end" delay="0">
                  <p:rtn val="all"/>
                </p:endSync>
                <p:childTnLst>
                  <p:par>
                    <p:cTn id="60" fill="hold">
                      <p:stCondLst>
                        <p:cond delay="0"/>
                      </p:stCondLst>
                      <p:childTnLst>
                        <p:par>
                          <p:cTn id="61" fill="hold">
                            <p:stCondLst>
                              <p:cond delay="0"/>
                            </p:stCondLst>
                            <p:childTnLst>
                              <p:par>
                                <p:cTn id="62" presetID="1" presetClass="mediacall" presetSubtype="0" fill="hold" nodeType="clickEffect">
                                  <p:stCondLst>
                                    <p:cond delay="0"/>
                                  </p:stCondLst>
                                  <p:childTnLst>
                                    <p:cmd type="call" cmd="playFrom(0.0)">
                                      <p:cBhvr>
                                        <p:cTn id="63" dur="10584" fill="hold"/>
                                        <p:tgtEl>
                                          <p:spTgt spid="14"/>
                                        </p:tgtEl>
                                      </p:cBhvr>
                                    </p:cmd>
                                  </p:childTnLst>
                                </p:cTn>
                              </p:par>
                            </p:childTnLst>
                          </p:cTn>
                        </p:par>
                      </p:childTnLst>
                    </p:cTn>
                  </p:par>
                </p:childTnLst>
              </p:cTn>
              <p:nextCondLst>
                <p:cond evt="onClick" delay="0">
                  <p:tgtEl>
                    <p:spTgt spid="12"/>
                  </p:tgtEl>
                </p:cond>
              </p:nextCondLst>
            </p:seq>
            <p:audio>
              <p:cMediaNode vol="100000">
                <p:cTn id="64" fill="hold" display="0">
                  <p:stCondLst>
                    <p:cond delay="indefinite"/>
                  </p:stCondLst>
                  <p:endCondLst>
                    <p:cond evt="onStopAudio" delay="0">
                      <p:tgtEl>
                        <p:sldTgt/>
                      </p:tgtEl>
                    </p:cond>
                  </p:endCondLst>
                </p:cTn>
                <p:tgtEl>
                  <p:spTgt spid="13"/>
                </p:tgtEl>
              </p:cMediaNode>
            </p:audio>
            <p:audio>
              <p:cMediaNode vol="100000">
                <p:cTn id="65" fill="hold" display="0">
                  <p:stCondLst>
                    <p:cond delay="indefinite"/>
                  </p:stCondLst>
                  <p:endCondLst>
                    <p:cond evt="onStopAudio" delay="0">
                      <p:tgtEl>
                        <p:sldTgt/>
                      </p:tgtEl>
                    </p:cond>
                  </p:endCondLst>
                </p:cTn>
                <p:tgtEl>
                  <p:spTgt spid="14"/>
                </p:tgtEl>
              </p:cMediaNode>
            </p:audio>
            <p:audio>
              <p:cMediaNode vol="100000">
                <p:cTn id="66" fill="hold" display="0">
                  <p:stCondLst>
                    <p:cond delay="indefinite"/>
                  </p:stCondLst>
                  <p:endCondLst>
                    <p:cond evt="onStopAudio" delay="0">
                      <p:tgtEl>
                        <p:sldTgt/>
                      </p:tgtEl>
                    </p:cond>
                  </p:endCondLst>
                </p:cTn>
                <p:tgtEl>
                  <p:spTgt spid="15"/>
                </p:tgtEl>
              </p:cMediaNode>
            </p:audio>
          </p:childTnLst>
        </p:cTn>
      </p:par>
    </p:tnLst>
    <p:bldLst>
      <p:bldP spid="9" grpId="0" animBg="1"/>
      <p:bldP spid="10" grpId="0" animBg="1"/>
      <p:bldP spid="11" grpId="0" animBg="1"/>
      <p:bldP spid="12" grpId="0" animBg="1"/>
      <p:bldP spid="16" grpId="0" animBg="1"/>
      <p:bldP spid="16" grpId="1" animBg="1"/>
      <p:bldP spid="17" grpId="0" animBg="1"/>
      <p:bldP spid="1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20000"/>
                <a:lumOff val="80000"/>
              </a:schemeClr>
            </a:gs>
            <a:gs pos="50000">
              <a:schemeClr val="accent6">
                <a:lumMod val="60000"/>
                <a:lumOff val="40000"/>
              </a:schemeClr>
            </a:gs>
            <a:gs pos="100000">
              <a:schemeClr val="accent6">
                <a:lumMod val="75000"/>
              </a:schemeClr>
            </a:gs>
          </a:gsLst>
          <a:lin ang="5400000" scaled="0"/>
          <a:tileRect/>
        </a:gradFill>
        <a:effectLst/>
      </p:bgPr>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93384" l="200" r="100000">
                        <a14:backgroundMark x1="92400" y1="6333" x2="92400" y2="16068"/>
                        <a14:backgroundMark x1="94600" y1="19187" x2="96800" y2="73913"/>
                        <a14:backgroundMark x1="93500" y1="70321" x2="96800" y2="87713"/>
                        <a14:backgroundMark x1="6900" y1="7372" x2="2000" y2="85161"/>
                      </a14:backgroundRemoval>
                    </a14:imgEffect>
                  </a14:imgLayer>
                </a14:imgProps>
              </a:ext>
              <a:ext uri="{28A0092B-C50C-407E-A947-70E740481C1C}">
                <a14:useLocalDpi xmlns:a14="http://schemas.microsoft.com/office/drawing/2010/main" val="0"/>
              </a:ext>
            </a:extLst>
          </a:blip>
          <a:srcRect b="9340"/>
          <a:stretch/>
        </p:blipFill>
        <p:spPr bwMode="auto">
          <a:xfrm>
            <a:off x="228601" y="2286000"/>
            <a:ext cx="5962246" cy="4512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4167" l="3714" r="91714"/>
                    </a14:imgEffect>
                  </a14:imgLayer>
                </a14:imgProps>
              </a:ext>
              <a:ext uri="{28A0092B-C50C-407E-A947-70E740481C1C}">
                <a14:useLocalDpi xmlns:a14="http://schemas.microsoft.com/office/drawing/2010/main" val="0"/>
              </a:ext>
            </a:extLst>
          </a:blip>
          <a:srcRect/>
          <a:stretch>
            <a:fillRect/>
          </a:stretch>
        </p:blipFill>
        <p:spPr bwMode="auto">
          <a:xfrm>
            <a:off x="6640641" y="3790951"/>
            <a:ext cx="1761565" cy="3280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95278" l="2000" r="94143">
                        <a14:backgroundMark x1="51286" y1="648" x2="52714" y2="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495028" y="3896924"/>
            <a:ext cx="1988713" cy="30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ounded Rectangle 11"/>
          <p:cNvSpPr/>
          <p:nvPr/>
        </p:nvSpPr>
        <p:spPr>
          <a:xfrm>
            <a:off x="2552131" y="-586854"/>
            <a:ext cx="7593709" cy="188225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việc nào em được làm đúng với độ tuổi của mình hãy chọn đáp án đúng.</a:t>
            </a:r>
          </a:p>
        </p:txBody>
      </p:sp>
      <p:sp>
        <p:nvSpPr>
          <p:cNvPr id="13" name="Rectangle 12"/>
          <p:cNvSpPr/>
          <p:nvPr/>
        </p:nvSpPr>
        <p:spPr>
          <a:xfrm>
            <a:off x="7870732" y="1517306"/>
            <a:ext cx="4025192" cy="578193"/>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 Tự giặt quần áo, tắm, gội đầu.</a:t>
            </a:r>
          </a:p>
        </p:txBody>
      </p:sp>
      <p:sp>
        <p:nvSpPr>
          <p:cNvPr id="14" name="Rectangle 13"/>
          <p:cNvSpPr/>
          <p:nvPr/>
        </p:nvSpPr>
        <p:spPr>
          <a:xfrm>
            <a:off x="0" y="1428750"/>
            <a:ext cx="3587640" cy="696525"/>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 mặc quần áo, đánh răng rửa mặt</a:t>
            </a:r>
          </a:p>
        </p:txBody>
      </p:sp>
      <p:sp>
        <p:nvSpPr>
          <p:cNvPr id="15" name="Rectangle 14"/>
          <p:cNvSpPr/>
          <p:nvPr/>
        </p:nvSpPr>
        <p:spPr>
          <a:xfrm>
            <a:off x="3838372" y="1517306"/>
            <a:ext cx="3781628" cy="635345"/>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 lấy đồ vật trên cao.</a:t>
            </a:r>
          </a:p>
        </p:txBody>
      </p:sp>
      <p:pic>
        <p:nvPicPr>
          <p:cNvPr id="16"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514600" y="114300"/>
            <a:ext cx="609600" cy="609600"/>
          </a:xfrm>
          <a:prstGeom prst="rect">
            <a:avLst/>
          </a:prstGeom>
        </p:spPr>
      </p:pic>
      <p:pic>
        <p:nvPicPr>
          <p:cNvPr id="17"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324100" y="1485900"/>
            <a:ext cx="609600" cy="609600"/>
          </a:xfrm>
          <a:prstGeom prst="rect">
            <a:avLst/>
          </a:prstGeom>
        </p:spPr>
      </p:pic>
      <p:pic>
        <p:nvPicPr>
          <p:cNvPr id="18" name="Am-thanh-tra-loi-dung-www_yeualo_com_cu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4953000" y="2819400"/>
            <a:ext cx="609600" cy="609600"/>
          </a:xfrm>
          <a:prstGeom prst="rect">
            <a:avLst/>
          </a:prstGeom>
        </p:spPr>
      </p:pic>
      <p:sp>
        <p:nvSpPr>
          <p:cNvPr id="19" name="Oval Callout 18"/>
          <p:cNvSpPr/>
          <p:nvPr/>
        </p:nvSpPr>
        <p:spPr>
          <a:xfrm>
            <a:off x="6974210" y="2286000"/>
            <a:ext cx="3171630" cy="1504950"/>
          </a:xfrm>
          <a:prstGeom prst="wedgeEllipseCallout">
            <a:avLst>
              <a:gd name="adj1" fmla="val -1072"/>
              <a:gd name="adj2" fmla="val 10152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mua</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1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bánh</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sinh</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nhật</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20" name="Oval Callout 19"/>
          <p:cNvSpPr/>
          <p:nvPr/>
        </p:nvSpPr>
        <p:spPr>
          <a:xfrm>
            <a:off x="4475164" y="5105400"/>
            <a:ext cx="2942197" cy="1197106"/>
          </a:xfrm>
          <a:prstGeom prst="wedgeEllipseCallout">
            <a:avLst>
              <a:gd name="adj1" fmla="val -31422"/>
              <a:gd name="adj2" fmla="val -9362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này</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ạ! </a:t>
            </a:r>
          </a:p>
        </p:txBody>
      </p:sp>
      <p:pic>
        <p:nvPicPr>
          <p:cNvPr id="2050" name="Picture 2"/>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4314" b="81748" l="10000" r="90000">
                        <a14:foregroundMark x1="26200" y1="13053" x2="24900" y2="15819"/>
                        <a14:foregroundMark x1="37000" y1="17257" x2="37000" y2="19580"/>
                        <a14:foregroundMark x1="62900" y1="19027" x2="61600" y2="23673"/>
                        <a14:foregroundMark x1="75800" y1="11283" x2="74500" y2="14934"/>
                        <a14:foregroundMark x1="49900" y1="8407" x2="49900" y2="10730"/>
                        <a14:foregroundMark x1="38700" y1="15819" x2="37400" y2="19580"/>
                      </a14:backgroundRemoval>
                    </a14:imgEffect>
                  </a14:imgLayer>
                </a14:imgProps>
              </a:ext>
              <a:ext uri="{28A0092B-C50C-407E-A947-70E740481C1C}">
                <a14:useLocalDpi xmlns:a14="http://schemas.microsoft.com/office/drawing/2010/main" val="0"/>
              </a:ext>
            </a:extLst>
          </a:blip>
          <a:srcRect b="16769"/>
          <a:stretch/>
        </p:blipFill>
        <p:spPr bwMode="auto">
          <a:xfrm>
            <a:off x="2390572" y="4224387"/>
            <a:ext cx="1447800" cy="1089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2375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053"/>
                                        </p:tgtEl>
                                        <p:attrNameLst>
                                          <p:attrName>r</p:attrName>
                                        </p:attrNameLst>
                                      </p:cBhvr>
                                    </p:animRot>
                                    <p:animRot by="-240000">
                                      <p:cBhvr>
                                        <p:cTn id="7" dur="600" fill="hold">
                                          <p:stCondLst>
                                            <p:cond delay="600"/>
                                          </p:stCondLst>
                                        </p:cTn>
                                        <p:tgtEl>
                                          <p:spTgt spid="2053"/>
                                        </p:tgtEl>
                                        <p:attrNameLst>
                                          <p:attrName>r</p:attrName>
                                        </p:attrNameLst>
                                      </p:cBhvr>
                                    </p:animRot>
                                    <p:animRot by="240000">
                                      <p:cBhvr>
                                        <p:cTn id="8" dur="600" fill="hold">
                                          <p:stCondLst>
                                            <p:cond delay="1200"/>
                                          </p:stCondLst>
                                        </p:cTn>
                                        <p:tgtEl>
                                          <p:spTgt spid="2053"/>
                                        </p:tgtEl>
                                        <p:attrNameLst>
                                          <p:attrName>r</p:attrName>
                                        </p:attrNameLst>
                                      </p:cBhvr>
                                    </p:animRot>
                                    <p:animRot by="-240000">
                                      <p:cBhvr>
                                        <p:cTn id="9" dur="600" fill="hold">
                                          <p:stCondLst>
                                            <p:cond delay="1800"/>
                                          </p:stCondLst>
                                        </p:cTn>
                                        <p:tgtEl>
                                          <p:spTgt spid="2053"/>
                                        </p:tgtEl>
                                        <p:attrNameLst>
                                          <p:attrName>r</p:attrName>
                                        </p:attrNameLst>
                                      </p:cBhvr>
                                    </p:animRot>
                                    <p:animRot by="120000">
                                      <p:cBhvr>
                                        <p:cTn id="10" dur="600" fill="hold">
                                          <p:stCondLst>
                                            <p:cond delay="2400"/>
                                          </p:stCondLst>
                                        </p:cTn>
                                        <p:tgtEl>
                                          <p:spTgt spid="205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2054"/>
                                        </p:tgtEl>
                                        <p:attrNameLst>
                                          <p:attrName>r</p:attrName>
                                        </p:attrNameLst>
                                      </p:cBhvr>
                                    </p:animRot>
                                    <p:animRot by="-240000">
                                      <p:cBhvr>
                                        <p:cTn id="13" dur="600" fill="hold">
                                          <p:stCondLst>
                                            <p:cond delay="600"/>
                                          </p:stCondLst>
                                        </p:cTn>
                                        <p:tgtEl>
                                          <p:spTgt spid="2054"/>
                                        </p:tgtEl>
                                        <p:attrNameLst>
                                          <p:attrName>r</p:attrName>
                                        </p:attrNameLst>
                                      </p:cBhvr>
                                    </p:animRot>
                                    <p:animRot by="240000">
                                      <p:cBhvr>
                                        <p:cTn id="14" dur="600" fill="hold">
                                          <p:stCondLst>
                                            <p:cond delay="1200"/>
                                          </p:stCondLst>
                                        </p:cTn>
                                        <p:tgtEl>
                                          <p:spTgt spid="2054"/>
                                        </p:tgtEl>
                                        <p:attrNameLst>
                                          <p:attrName>r</p:attrName>
                                        </p:attrNameLst>
                                      </p:cBhvr>
                                    </p:animRot>
                                    <p:animRot by="-240000">
                                      <p:cBhvr>
                                        <p:cTn id="15" dur="600" fill="hold">
                                          <p:stCondLst>
                                            <p:cond delay="1800"/>
                                          </p:stCondLst>
                                        </p:cTn>
                                        <p:tgtEl>
                                          <p:spTgt spid="2054"/>
                                        </p:tgtEl>
                                        <p:attrNameLst>
                                          <p:attrName>r</p:attrName>
                                        </p:attrNameLst>
                                      </p:cBhvr>
                                    </p:animRot>
                                    <p:animRot by="120000">
                                      <p:cBhvr>
                                        <p:cTn id="16" dur="600" fill="hold">
                                          <p:stCondLst>
                                            <p:cond delay="2400"/>
                                          </p:stCondLst>
                                        </p:cTn>
                                        <p:tgtEl>
                                          <p:spTgt spid="205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53" presetClass="exit" presetSubtype="32" fill="hold" grpId="1" nodeType="clickEffect">
                                  <p:stCondLst>
                                    <p:cond delay="0"/>
                                  </p:stCondLst>
                                  <p:childTnLst>
                                    <p:anim calcmode="lin" valueType="num">
                                      <p:cBhvr>
                                        <p:cTn id="28" dur="500"/>
                                        <p:tgtEl>
                                          <p:spTgt spid="19"/>
                                        </p:tgtEl>
                                        <p:attrNameLst>
                                          <p:attrName>ppt_w</p:attrName>
                                        </p:attrNameLst>
                                      </p:cBhvr>
                                      <p:tavLst>
                                        <p:tav tm="0">
                                          <p:val>
                                            <p:strVal val="ppt_w"/>
                                          </p:val>
                                        </p:tav>
                                        <p:tav tm="100000">
                                          <p:val>
                                            <p:fltVal val="0"/>
                                          </p:val>
                                        </p:tav>
                                      </p:tavLst>
                                    </p:anim>
                                    <p:anim calcmode="lin" valueType="num">
                                      <p:cBhvr>
                                        <p:cTn id="29" dur="500"/>
                                        <p:tgtEl>
                                          <p:spTgt spid="19"/>
                                        </p:tgtEl>
                                        <p:attrNameLst>
                                          <p:attrName>ppt_h</p:attrName>
                                        </p:attrNameLst>
                                      </p:cBhvr>
                                      <p:tavLst>
                                        <p:tav tm="0">
                                          <p:val>
                                            <p:strVal val="ppt_h"/>
                                          </p:val>
                                        </p:tav>
                                        <p:tav tm="100000">
                                          <p:val>
                                            <p:fltVal val="0"/>
                                          </p:val>
                                        </p:tav>
                                      </p:tavLst>
                                    </p:anim>
                                    <p:animEffect transition="out" filter="fade">
                                      <p:cBhvr>
                                        <p:cTn id="30" dur="500"/>
                                        <p:tgtEl>
                                          <p:spTgt spid="19"/>
                                        </p:tgtEl>
                                      </p:cBhvr>
                                    </p:animEffect>
                                    <p:set>
                                      <p:cBhvr>
                                        <p:cTn id="31" dur="1" fill="hold">
                                          <p:stCondLst>
                                            <p:cond delay="499"/>
                                          </p:stCondLst>
                                        </p:cTn>
                                        <p:tgtEl>
                                          <p:spTgt spid="19"/>
                                        </p:tgtEl>
                                        <p:attrNameLst>
                                          <p:attrName>style.visibility</p:attrName>
                                        </p:attrNameLst>
                                      </p:cBhvr>
                                      <p:to>
                                        <p:strVal val="hidden"/>
                                      </p:to>
                                    </p:set>
                                  </p:childTnLst>
                                </p:cTn>
                              </p:par>
                              <p:par>
                                <p:cTn id="32" presetID="53" presetClass="exit" presetSubtype="32" fill="hold" grpId="1" nodeType="withEffect">
                                  <p:stCondLst>
                                    <p:cond delay="0"/>
                                  </p:stCondLst>
                                  <p:childTnLst>
                                    <p:anim calcmode="lin" valueType="num">
                                      <p:cBhvr>
                                        <p:cTn id="33" dur="500"/>
                                        <p:tgtEl>
                                          <p:spTgt spid="20"/>
                                        </p:tgtEl>
                                        <p:attrNameLst>
                                          <p:attrName>ppt_w</p:attrName>
                                        </p:attrNameLst>
                                      </p:cBhvr>
                                      <p:tavLst>
                                        <p:tav tm="0">
                                          <p:val>
                                            <p:strVal val="ppt_w"/>
                                          </p:val>
                                        </p:tav>
                                        <p:tav tm="100000">
                                          <p:val>
                                            <p:fltVal val="0"/>
                                          </p:val>
                                        </p:tav>
                                      </p:tavLst>
                                    </p:anim>
                                    <p:anim calcmode="lin" valueType="num">
                                      <p:cBhvr>
                                        <p:cTn id="34" dur="500"/>
                                        <p:tgtEl>
                                          <p:spTgt spid="20"/>
                                        </p:tgtEl>
                                        <p:attrNameLst>
                                          <p:attrName>ppt_h</p:attrName>
                                        </p:attrNameLst>
                                      </p:cBhvr>
                                      <p:tavLst>
                                        <p:tav tm="0">
                                          <p:val>
                                            <p:strVal val="ppt_h"/>
                                          </p:val>
                                        </p:tav>
                                        <p:tav tm="100000">
                                          <p:val>
                                            <p:fltVal val="0"/>
                                          </p:val>
                                        </p:tav>
                                      </p:tavLst>
                                    </p:anim>
                                    <p:animEffect transition="out" filter="fade">
                                      <p:cBhvr>
                                        <p:cTn id="35" dur="500"/>
                                        <p:tgtEl>
                                          <p:spTgt spid="20"/>
                                        </p:tgtEl>
                                      </p:cBhvr>
                                    </p:animEffect>
                                    <p:set>
                                      <p:cBhvr>
                                        <p:cTn id="36" dur="1" fill="hold">
                                          <p:stCondLst>
                                            <p:cond delay="499"/>
                                          </p:stCondLst>
                                        </p:cTn>
                                        <p:tgtEl>
                                          <p:spTgt spid="20"/>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arn(inVertical)">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barn(inVertical)">
                                      <p:cBhvr>
                                        <p:cTn id="46" dur="500"/>
                                        <p:tgtEl>
                                          <p:spTgt spid="13"/>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barn(inVertical)">
                                      <p:cBhvr>
                                        <p:cTn id="49" dur="500"/>
                                        <p:tgtEl>
                                          <p:spTgt spid="15"/>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arn(inVertical)">
                                      <p:cBhvr>
                                        <p:cTn id="5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1" presetClass="mediacall" presetSubtype="0" fill="hold" nodeType="withEffect">
                                  <p:stCondLst>
                                    <p:cond delay="0"/>
                                  </p:stCondLst>
                                  <p:childTnLst>
                                    <p:cmd type="call" cmd="playFrom(0.0)">
                                      <p:cBhvr>
                                        <p:cTn id="57" dur="9027" fill="hold"/>
                                        <p:tgtEl>
                                          <p:spTgt spid="18"/>
                                        </p:tgtEl>
                                      </p:cBhvr>
                                    </p:cmd>
                                  </p:childTnLst>
                                </p:cTn>
                              </p:par>
                              <p:par>
                                <p:cTn id="58" presetID="0" presetClass="path" presetSubtype="0" accel="50000" decel="50000" fill="hold" nodeType="withEffect">
                                  <p:stCondLst>
                                    <p:cond delay="0"/>
                                  </p:stCondLst>
                                  <p:childTnLst>
                                    <p:animMotion origin="layout" path="M 1.66667E-6 0.025 C 0.00173 0.00556 0.00451 -0.00671 0.01024 -0.02338 C 0.01406 -0.03426 0.01076 -0.03356 0.01441 -0.04745 C 0.01528 -0.05093 0.01736 -0.05324 0.01857 -0.05648 C 0.02812 -0.08194 0.03594 -0.10556 0.04774 -0.12893 C 0.04826 -0.12986 0.05989 -0.15625 0.06232 -0.15926 C 0.06476 -0.16227 0.06823 -0.1625 0.07066 -0.16528 C 0.07378 -0.16875 0.07587 -0.17384 0.07899 -0.17731 C 0.09114 -0.19028 0.08351 -0.17662 0.09357 -0.18935 C 0.09792 -0.19514 0.10069 -0.2037 0.1059 -0.20741 C 0.10868 -0.20949 0.11163 -0.21111 0.11423 -0.21343 C 0.11667 -0.21597 0.11823 -0.22014 0.12048 -0.22268 C 0.12639 -0.2294 0.13385 -0.23287 0.13923 -0.24074 C 0.15173 -0.2588 0.16597 -0.26991 0.18298 -0.27384 C 0.19392 -0.28009 0.20503 -0.2838 0.21614 -0.28889 C 0.26198 -0.28796 0.30764 -0.28866 0.35347 -0.28588 C 0.37326 -0.28472 0.39305 -0.2625 0.41163 -0.25579 C 0.41875 -0.24907 0.42691 -0.24259 0.43455 -0.23773 C 0.43854 -0.23518 0.44305 -0.23449 0.44705 -0.23171 C 0.45156 -0.22847 0.45955 -0.21944 0.45955 -0.21921 C 0.46094 -0.21643 0.46267 -0.21366 0.46371 -0.21042 C 0.46476 -0.20764 0.46476 -0.20417 0.4658 -0.20139 C 0.47153 -0.18704 0.47917 -0.17431 0.48871 -0.16528 C 0.49357 -0.15463 0.49982 -0.15069 0.50521 -0.14097 C 0.50677 -0.13819 0.50764 -0.13472 0.50937 -0.13194 C 0.51337 -0.12569 0.51771 -0.11991 0.52187 -0.11389 C 0.5243 -0.11042 0.52552 -0.10509 0.52812 -0.10185 C 0.53194 -0.09699 0.54062 -0.08981 0.54062 -0.08935 C 0.54896 -0.07153 0.5467 -0.05972 0.55729 -0.04444 C 0.5625 -0.02176 0.55486 -0.04884 0.56562 -0.0294 C 0.56701 -0.02685 0.56667 -0.02292 0.56771 -0.02037 C 0.57153 -0.01018 0.5816 0.00417 0.58437 0.01597 C 0.58698 0.02708 0.59167 0.03542 0.59479 0.04607 C 0.59913 0.06111 0.59948 0.07894 0.60104 0.09444 C 0.60035 0.10162 0.59896 0.11574 0.59896 0.11597 " pathEditMode="relative" rAng="0" ptsTypes="ffffffffffffffffffffffffffffffffffA">
                                      <p:cBhvr>
                                        <p:cTn id="59" dur="2000" fill="hold"/>
                                        <p:tgtEl>
                                          <p:spTgt spid="2050"/>
                                        </p:tgtEl>
                                        <p:attrNameLst>
                                          <p:attrName>ppt_x</p:attrName>
                                          <p:attrName>ppt_y</p:attrName>
                                        </p:attrNameLst>
                                      </p:cBhvr>
                                      <p:rCtr x="30052" y="-11157"/>
                                    </p:animMotion>
                                  </p:childTnLst>
                                </p:cTn>
                              </p:par>
                            </p:childTnLst>
                          </p:cTn>
                        </p:par>
                      </p:childTnLst>
                    </p:cTn>
                  </p:par>
                </p:childTnLst>
              </p:cTn>
              <p:nextCondLst>
                <p:cond evt="onClick" delay="0">
                  <p:tgtEl>
                    <p:spTgt spid="14"/>
                  </p:tgtEl>
                </p:cond>
              </p:nextCondLst>
            </p:seq>
            <p:seq concurrent="1" nextAc="seek">
              <p:cTn id="60" restart="whenNotActive" fill="hold" evtFilter="cancelBubble" nodeType="interactiveSeq">
                <p:stCondLst>
                  <p:cond evt="onClick" delay="0">
                    <p:tgtEl>
                      <p:spTgt spid="13"/>
                    </p:tgtEl>
                  </p:cond>
                </p:stCondLst>
                <p:endSync evt="end" delay="0">
                  <p:rtn val="all"/>
                </p:endSync>
                <p:childTnLst>
                  <p:par>
                    <p:cTn id="61" fill="hold">
                      <p:stCondLst>
                        <p:cond delay="0"/>
                      </p:stCondLst>
                      <p:childTnLst>
                        <p:par>
                          <p:cTn id="62" fill="hold">
                            <p:stCondLst>
                              <p:cond delay="0"/>
                            </p:stCondLst>
                            <p:childTnLst>
                              <p:par>
                                <p:cTn id="63" presetID="1" presetClass="mediacall" presetSubtype="0" fill="hold" nodeType="clickEffect">
                                  <p:stCondLst>
                                    <p:cond delay="0"/>
                                  </p:stCondLst>
                                  <p:childTnLst>
                                    <p:cmd type="call" cmd="playFrom(0.0)">
                                      <p:cBhvr>
                                        <p:cTn id="64" dur="10584" fill="hold"/>
                                        <p:tgtEl>
                                          <p:spTgt spid="16"/>
                                        </p:tgtEl>
                                      </p:cBhvr>
                                    </p:cmd>
                                  </p:childTnLst>
                                </p:cTn>
                              </p:par>
                            </p:childTnLst>
                          </p:cTn>
                        </p:par>
                      </p:childTnLst>
                    </p:cTn>
                  </p:par>
                </p:childTnLst>
              </p:cTn>
              <p:nextCondLst>
                <p:cond evt="onClick" delay="0">
                  <p:tgtEl>
                    <p:spTgt spid="13"/>
                  </p:tgtEl>
                </p:cond>
              </p:nextCondLst>
            </p:seq>
            <p:seq concurrent="1" nextAc="seek">
              <p:cTn id="65" restart="whenNotActive" fill="hold" evtFilter="cancelBubble" nodeType="interactiveSeq">
                <p:stCondLst>
                  <p:cond evt="onClick" delay="0">
                    <p:tgtEl>
                      <p:spTgt spid="15"/>
                    </p:tgtEl>
                  </p:cond>
                </p:stCondLst>
                <p:endSync evt="end" delay="0">
                  <p:rtn val="all"/>
                </p:endSync>
                <p:childTnLst>
                  <p:par>
                    <p:cTn id="66" fill="hold">
                      <p:stCondLst>
                        <p:cond delay="0"/>
                      </p:stCondLst>
                      <p:childTnLst>
                        <p:par>
                          <p:cTn id="67" fill="hold">
                            <p:stCondLst>
                              <p:cond delay="0"/>
                            </p:stCondLst>
                            <p:childTnLst>
                              <p:par>
                                <p:cTn id="68" presetID="1" presetClass="mediacall" presetSubtype="0" fill="hold" nodeType="clickEffect">
                                  <p:stCondLst>
                                    <p:cond delay="0"/>
                                  </p:stCondLst>
                                  <p:childTnLst>
                                    <p:cmd type="call" cmd="playFrom(0.0)">
                                      <p:cBhvr>
                                        <p:cTn id="69" dur="10584" fill="hold"/>
                                        <p:tgtEl>
                                          <p:spTgt spid="17"/>
                                        </p:tgtEl>
                                      </p:cBhvr>
                                    </p:cmd>
                                  </p:childTnLst>
                                </p:cTn>
                              </p:par>
                            </p:childTnLst>
                          </p:cTn>
                        </p:par>
                      </p:childTnLst>
                    </p:cTn>
                  </p:par>
                </p:childTnLst>
              </p:cTn>
              <p:nextCondLst>
                <p:cond evt="onClick" delay="0">
                  <p:tgtEl>
                    <p:spTgt spid="15"/>
                  </p:tgtEl>
                </p:cond>
              </p:nextCondLst>
            </p:seq>
            <p:audio>
              <p:cMediaNode vol="80000">
                <p:cTn id="70" fill="hold" display="0">
                  <p:stCondLst>
                    <p:cond delay="indefinite"/>
                  </p:stCondLst>
                  <p:endCondLst>
                    <p:cond evt="onStopAudio" delay="0">
                      <p:tgtEl>
                        <p:sldTgt/>
                      </p:tgtEl>
                    </p:cond>
                  </p:endCondLst>
                </p:cTn>
                <p:tgtEl>
                  <p:spTgt spid="16"/>
                </p:tgtEl>
              </p:cMediaNode>
            </p:audio>
            <p:audio>
              <p:cMediaNode vol="80000">
                <p:cTn id="71" fill="hold" display="0">
                  <p:stCondLst>
                    <p:cond delay="indefinite"/>
                  </p:stCondLst>
                  <p:endCondLst>
                    <p:cond evt="onStopAudio" delay="0">
                      <p:tgtEl>
                        <p:sldTgt/>
                      </p:tgtEl>
                    </p:cond>
                  </p:endCondLst>
                </p:cTn>
                <p:tgtEl>
                  <p:spTgt spid="17"/>
                </p:tgtEl>
              </p:cMediaNode>
            </p:audio>
            <p:audio>
              <p:cMediaNode vol="80000">
                <p:cTn id="72" fill="hold" display="0">
                  <p:stCondLst>
                    <p:cond delay="indefinite"/>
                  </p:stCondLst>
                  <p:endCondLst>
                    <p:cond evt="onStopAudio" delay="0">
                      <p:tgtEl>
                        <p:sldTgt/>
                      </p:tgtEl>
                    </p:cond>
                  </p:endCondLst>
                </p:cTn>
                <p:tgtEl>
                  <p:spTgt spid="18"/>
                </p:tgtEl>
              </p:cMediaNode>
            </p:audio>
          </p:childTnLst>
        </p:cTn>
      </p:par>
    </p:tnLst>
    <p:bldLst>
      <p:bldP spid="12" grpId="0" animBg="1"/>
      <p:bldP spid="13" grpId="0" animBg="1"/>
      <p:bldP spid="14" grpId="0" animBg="1"/>
      <p:bldP spid="15" grpId="0" animBg="1"/>
      <p:bldP spid="19" grpId="0" animBg="1"/>
      <p:bldP spid="19" grpId="1" animBg="1"/>
      <p:bldP spid="20" grpId="0" animBg="1"/>
      <p:bldP spid="20"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2000" b="8222"/>
          <a:stretch/>
        </p:blipFill>
        <p:spPr bwMode="auto">
          <a:xfrm>
            <a:off x="4091294" y="2498595"/>
            <a:ext cx="3505200" cy="4275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98722">
                        <a14:foregroundMark x1="49521" y1="45313" x2="62620" y2="88802"/>
                        <a14:foregroundMark x1="57668" y1="49089" x2="43450" y2="81510"/>
                        <a14:foregroundMark x1="35463" y1="90365" x2="35463" y2="95964"/>
                        <a14:foregroundMark x1="64856" y1="90885" x2="71086" y2="94401"/>
                        <a14:foregroundMark x1="74121" y1="58464" x2="82588" y2="60938"/>
                        <a14:foregroundMark x1="49521" y1="44401" x2="49521" y2="51823"/>
                        <a14:foregroundMark x1="54153" y1="45313" x2="53355" y2="53125"/>
                        <a14:foregroundMark x1="45687" y1="44010" x2="47284" y2="51302"/>
                        <a14:foregroundMark x1="38498" y1="25651" x2="44249" y2="37240"/>
                        <a14:foregroundMark x1="24281" y1="58464" x2="25879" y2="64714"/>
                        <a14:foregroundMark x1="76837" y1="55339" x2="78275" y2="59635"/>
                        <a14:foregroundMark x1="35463" y1="87760" x2="63419" y2="87500"/>
                        <a14:foregroundMark x1="66134" y1="83464" x2="65655" y2="87240"/>
                        <a14:foregroundMark x1="63419" y1="95313" x2="68371" y2="93490"/>
                      </a14:backgroundRemoval>
                    </a14:imgEffect>
                  </a14:imgLayer>
                </a14:imgProps>
              </a:ext>
              <a:ext uri="{28A0092B-C50C-407E-A947-70E740481C1C}">
                <a14:useLocalDpi xmlns:a14="http://schemas.microsoft.com/office/drawing/2010/main" val="0"/>
              </a:ext>
            </a:extLst>
          </a:blip>
          <a:srcRect/>
          <a:stretch>
            <a:fillRect/>
          </a:stretch>
        </p:blipFill>
        <p:spPr bwMode="auto">
          <a:xfrm>
            <a:off x="573293" y="3238708"/>
            <a:ext cx="2904773" cy="3563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93" b="93704" l="1122" r="100000"/>
                    </a14:imgEffect>
                  </a14:imgLayer>
                </a14:imgProps>
              </a:ext>
              <a:ext uri="{28A0092B-C50C-407E-A947-70E740481C1C}">
                <a14:useLocalDpi xmlns:a14="http://schemas.microsoft.com/office/drawing/2010/main" val="0"/>
              </a:ext>
            </a:extLst>
          </a:blip>
          <a:srcRect b="8519"/>
          <a:stretch/>
        </p:blipFill>
        <p:spPr bwMode="auto">
          <a:xfrm>
            <a:off x="8209722" y="2498595"/>
            <a:ext cx="2819381" cy="4306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ounded Rectangle 7"/>
          <p:cNvSpPr/>
          <p:nvPr/>
        </p:nvSpPr>
        <p:spPr>
          <a:xfrm>
            <a:off x="1746913" y="114300"/>
            <a:ext cx="8398927" cy="118110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Quan sát tranh SHS: Bạn nhỏ đang ở đâu? Vì sao bạn khóc? </a:t>
            </a:r>
          </a:p>
        </p:txBody>
      </p:sp>
      <p:sp>
        <p:nvSpPr>
          <p:cNvPr id="9" name="Rectangle 8"/>
          <p:cNvSpPr/>
          <p:nvPr/>
        </p:nvSpPr>
        <p:spPr>
          <a:xfrm>
            <a:off x="95534" y="1608381"/>
            <a:ext cx="3471352" cy="806028"/>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 Đang đi chơi và rất vui vẻ.</a:t>
            </a:r>
          </a:p>
        </p:txBody>
      </p:sp>
      <p:sp>
        <p:nvSpPr>
          <p:cNvPr id="10" name="Rectangle 9"/>
          <p:cNvSpPr/>
          <p:nvPr/>
        </p:nvSpPr>
        <p:spPr>
          <a:xfrm>
            <a:off x="3766734" y="1661667"/>
            <a:ext cx="3471352" cy="737193"/>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 Ở công viên và bị lạc bố mẹ.</a:t>
            </a:r>
          </a:p>
        </p:txBody>
      </p:sp>
      <p:sp>
        <p:nvSpPr>
          <p:cNvPr id="11" name="Rectangle 10"/>
          <p:cNvSpPr/>
          <p:nvPr/>
        </p:nvSpPr>
        <p:spPr>
          <a:xfrm>
            <a:off x="7942998" y="1608381"/>
            <a:ext cx="3919810" cy="854772"/>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 Đang đi chơi công viên cùng bố mẹ.</a:t>
            </a:r>
          </a:p>
        </p:txBody>
      </p:sp>
      <p:pic>
        <p:nvPicPr>
          <p:cNvPr id="12"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514600" y="114300"/>
            <a:ext cx="609600" cy="609600"/>
          </a:xfrm>
          <a:prstGeom prst="rect">
            <a:avLst/>
          </a:prstGeom>
        </p:spPr>
      </p:pic>
      <p:pic>
        <p:nvPicPr>
          <p:cNvPr id="13"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324100" y="1485900"/>
            <a:ext cx="609600" cy="609600"/>
          </a:xfrm>
          <a:prstGeom prst="rect">
            <a:avLst/>
          </a:prstGeom>
        </p:spPr>
      </p:pic>
      <p:pic>
        <p:nvPicPr>
          <p:cNvPr id="14" name="Am-thanh-tra-loi-dung-www_yeualo_com_cu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4953000" y="2819400"/>
            <a:ext cx="609600" cy="609600"/>
          </a:xfrm>
          <a:prstGeom prst="rect">
            <a:avLst/>
          </a:prstGeom>
        </p:spPr>
      </p:pic>
      <p:sp>
        <p:nvSpPr>
          <p:cNvPr id="15" name="Oval Callout 14"/>
          <p:cNvSpPr/>
          <p:nvPr/>
        </p:nvSpPr>
        <p:spPr>
          <a:xfrm>
            <a:off x="3652595" y="2551882"/>
            <a:ext cx="3281605" cy="1600200"/>
          </a:xfrm>
          <a:prstGeom prst="wedgeEllipseCallout">
            <a:avLst>
              <a:gd name="adj1" fmla="val -60925"/>
              <a:gd name="adj2" fmla="val 7790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mua</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món</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quà</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6" name="Oval Callout 15"/>
          <p:cNvSpPr/>
          <p:nvPr/>
        </p:nvSpPr>
        <p:spPr>
          <a:xfrm>
            <a:off x="4939978" y="4686496"/>
            <a:ext cx="2608627" cy="1197106"/>
          </a:xfrm>
          <a:prstGeom prst="wedgeEllipseCallout">
            <a:avLst>
              <a:gd name="adj1" fmla="val 75168"/>
              <a:gd name="adj2" fmla="val -9521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này</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nhé</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4101" name="Picture 5"/>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90000" l="1500" r="90000"/>
                    </a14:imgEffect>
                  </a14:imgLayer>
                </a14:imgProps>
              </a:ext>
              <a:ext uri="{28A0092B-C50C-407E-A947-70E740481C1C}">
                <a14:useLocalDpi xmlns:a14="http://schemas.microsoft.com/office/drawing/2010/main" val="0"/>
              </a:ext>
            </a:extLst>
          </a:blip>
          <a:srcRect/>
          <a:stretch>
            <a:fillRect/>
          </a:stretch>
        </p:blipFill>
        <p:spPr bwMode="auto">
          <a:xfrm>
            <a:off x="7548605" y="4239143"/>
            <a:ext cx="1522647" cy="1644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1636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4099"/>
                                        </p:tgtEl>
                                        <p:attrNameLst>
                                          <p:attrName>r</p:attrName>
                                        </p:attrNameLst>
                                      </p:cBhvr>
                                    </p:animRot>
                                    <p:animRot by="-240000">
                                      <p:cBhvr>
                                        <p:cTn id="7" dur="600" fill="hold">
                                          <p:stCondLst>
                                            <p:cond delay="600"/>
                                          </p:stCondLst>
                                        </p:cTn>
                                        <p:tgtEl>
                                          <p:spTgt spid="4099"/>
                                        </p:tgtEl>
                                        <p:attrNameLst>
                                          <p:attrName>r</p:attrName>
                                        </p:attrNameLst>
                                      </p:cBhvr>
                                    </p:animRot>
                                    <p:animRot by="240000">
                                      <p:cBhvr>
                                        <p:cTn id="8" dur="600" fill="hold">
                                          <p:stCondLst>
                                            <p:cond delay="1200"/>
                                          </p:stCondLst>
                                        </p:cTn>
                                        <p:tgtEl>
                                          <p:spTgt spid="4099"/>
                                        </p:tgtEl>
                                        <p:attrNameLst>
                                          <p:attrName>r</p:attrName>
                                        </p:attrNameLst>
                                      </p:cBhvr>
                                    </p:animRot>
                                    <p:animRot by="-240000">
                                      <p:cBhvr>
                                        <p:cTn id="9" dur="600" fill="hold">
                                          <p:stCondLst>
                                            <p:cond delay="1800"/>
                                          </p:stCondLst>
                                        </p:cTn>
                                        <p:tgtEl>
                                          <p:spTgt spid="4099"/>
                                        </p:tgtEl>
                                        <p:attrNameLst>
                                          <p:attrName>r</p:attrName>
                                        </p:attrNameLst>
                                      </p:cBhvr>
                                    </p:animRot>
                                    <p:animRot by="120000">
                                      <p:cBhvr>
                                        <p:cTn id="10" dur="600" fill="hold">
                                          <p:stCondLst>
                                            <p:cond delay="2400"/>
                                          </p:stCondLst>
                                        </p:cTn>
                                        <p:tgtEl>
                                          <p:spTgt spid="409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7"/>
                                        </p:tgtEl>
                                        <p:attrNameLst>
                                          <p:attrName>r</p:attrName>
                                        </p:attrNameLst>
                                      </p:cBhvr>
                                    </p:animRot>
                                    <p:animRot by="-240000">
                                      <p:cBhvr>
                                        <p:cTn id="13" dur="600" fill="hold">
                                          <p:stCondLst>
                                            <p:cond delay="600"/>
                                          </p:stCondLst>
                                        </p:cTn>
                                        <p:tgtEl>
                                          <p:spTgt spid="7"/>
                                        </p:tgtEl>
                                        <p:attrNameLst>
                                          <p:attrName>r</p:attrName>
                                        </p:attrNameLst>
                                      </p:cBhvr>
                                    </p:animRot>
                                    <p:animRot by="240000">
                                      <p:cBhvr>
                                        <p:cTn id="14" dur="600" fill="hold">
                                          <p:stCondLst>
                                            <p:cond delay="1200"/>
                                          </p:stCondLst>
                                        </p:cTn>
                                        <p:tgtEl>
                                          <p:spTgt spid="7"/>
                                        </p:tgtEl>
                                        <p:attrNameLst>
                                          <p:attrName>r</p:attrName>
                                        </p:attrNameLst>
                                      </p:cBhvr>
                                    </p:animRot>
                                    <p:animRot by="-240000">
                                      <p:cBhvr>
                                        <p:cTn id="15" dur="600" fill="hold">
                                          <p:stCondLst>
                                            <p:cond delay="1800"/>
                                          </p:stCondLst>
                                        </p:cTn>
                                        <p:tgtEl>
                                          <p:spTgt spid="7"/>
                                        </p:tgtEl>
                                        <p:attrNameLst>
                                          <p:attrName>r</p:attrName>
                                        </p:attrNameLst>
                                      </p:cBhvr>
                                    </p:animRot>
                                    <p:animRot by="120000">
                                      <p:cBhvr>
                                        <p:cTn id="16" dur="600" fill="hold">
                                          <p:stCondLst>
                                            <p:cond delay="2400"/>
                                          </p:stCondLst>
                                        </p:cTn>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53" presetClass="exit" presetSubtype="32" fill="hold" grpId="1" nodeType="clickEffect">
                                  <p:stCondLst>
                                    <p:cond delay="0"/>
                                  </p:stCondLst>
                                  <p:childTnLst>
                                    <p:anim calcmode="lin" valueType="num">
                                      <p:cBhvr>
                                        <p:cTn id="28" dur="500"/>
                                        <p:tgtEl>
                                          <p:spTgt spid="15"/>
                                        </p:tgtEl>
                                        <p:attrNameLst>
                                          <p:attrName>ppt_w</p:attrName>
                                        </p:attrNameLst>
                                      </p:cBhvr>
                                      <p:tavLst>
                                        <p:tav tm="0">
                                          <p:val>
                                            <p:strVal val="ppt_w"/>
                                          </p:val>
                                        </p:tav>
                                        <p:tav tm="100000">
                                          <p:val>
                                            <p:fltVal val="0"/>
                                          </p:val>
                                        </p:tav>
                                      </p:tavLst>
                                    </p:anim>
                                    <p:anim calcmode="lin" valueType="num">
                                      <p:cBhvr>
                                        <p:cTn id="29" dur="500"/>
                                        <p:tgtEl>
                                          <p:spTgt spid="15"/>
                                        </p:tgtEl>
                                        <p:attrNameLst>
                                          <p:attrName>ppt_h</p:attrName>
                                        </p:attrNameLst>
                                      </p:cBhvr>
                                      <p:tavLst>
                                        <p:tav tm="0">
                                          <p:val>
                                            <p:strVal val="ppt_h"/>
                                          </p:val>
                                        </p:tav>
                                        <p:tav tm="100000">
                                          <p:val>
                                            <p:fltVal val="0"/>
                                          </p:val>
                                        </p:tav>
                                      </p:tavLst>
                                    </p:anim>
                                    <p:animEffect transition="out" filter="fade">
                                      <p:cBhvr>
                                        <p:cTn id="30" dur="500"/>
                                        <p:tgtEl>
                                          <p:spTgt spid="15"/>
                                        </p:tgtEl>
                                      </p:cBhvr>
                                    </p:animEffect>
                                    <p:set>
                                      <p:cBhvr>
                                        <p:cTn id="31" dur="1" fill="hold">
                                          <p:stCondLst>
                                            <p:cond delay="499"/>
                                          </p:stCondLst>
                                        </p:cTn>
                                        <p:tgtEl>
                                          <p:spTgt spid="15"/>
                                        </p:tgtEl>
                                        <p:attrNameLst>
                                          <p:attrName>style.visibility</p:attrName>
                                        </p:attrNameLst>
                                      </p:cBhvr>
                                      <p:to>
                                        <p:strVal val="hidden"/>
                                      </p:to>
                                    </p:set>
                                  </p:childTnLst>
                                </p:cTn>
                              </p:par>
                              <p:par>
                                <p:cTn id="32" presetID="53" presetClass="exit" presetSubtype="32" fill="hold" grpId="1" nodeType="withEffect">
                                  <p:stCondLst>
                                    <p:cond delay="0"/>
                                  </p:stCondLst>
                                  <p:childTnLst>
                                    <p:anim calcmode="lin" valueType="num">
                                      <p:cBhvr>
                                        <p:cTn id="33" dur="500"/>
                                        <p:tgtEl>
                                          <p:spTgt spid="16"/>
                                        </p:tgtEl>
                                        <p:attrNameLst>
                                          <p:attrName>ppt_w</p:attrName>
                                        </p:attrNameLst>
                                      </p:cBhvr>
                                      <p:tavLst>
                                        <p:tav tm="0">
                                          <p:val>
                                            <p:strVal val="ppt_w"/>
                                          </p:val>
                                        </p:tav>
                                        <p:tav tm="100000">
                                          <p:val>
                                            <p:fltVal val="0"/>
                                          </p:val>
                                        </p:tav>
                                      </p:tavLst>
                                    </p:anim>
                                    <p:anim calcmode="lin" valueType="num">
                                      <p:cBhvr>
                                        <p:cTn id="34" dur="500"/>
                                        <p:tgtEl>
                                          <p:spTgt spid="16"/>
                                        </p:tgtEl>
                                        <p:attrNameLst>
                                          <p:attrName>ppt_h</p:attrName>
                                        </p:attrNameLst>
                                      </p:cBhvr>
                                      <p:tavLst>
                                        <p:tav tm="0">
                                          <p:val>
                                            <p:strVal val="ppt_h"/>
                                          </p:val>
                                        </p:tav>
                                        <p:tav tm="100000">
                                          <p:val>
                                            <p:fltVal val="0"/>
                                          </p:val>
                                        </p:tav>
                                      </p:tavLst>
                                    </p:anim>
                                    <p:animEffect transition="out" filter="fade">
                                      <p:cBhvr>
                                        <p:cTn id="35" dur="500"/>
                                        <p:tgtEl>
                                          <p:spTgt spid="16"/>
                                        </p:tgtEl>
                                      </p:cBhvr>
                                    </p:animEffect>
                                    <p:set>
                                      <p:cBhvr>
                                        <p:cTn id="36" dur="1" fill="hold">
                                          <p:stCondLst>
                                            <p:cond delay="499"/>
                                          </p:stCondLst>
                                        </p:cTn>
                                        <p:tgtEl>
                                          <p:spTgt spid="16"/>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barn(inVertical)">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barn(inVertical)">
                                      <p:cBhvr>
                                        <p:cTn id="46" dur="500"/>
                                        <p:tgtEl>
                                          <p:spTgt spid="9"/>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barn(inVertical)">
                                      <p:cBhvr>
                                        <p:cTn id="49" dur="500"/>
                                        <p:tgtEl>
                                          <p:spTgt spid="11"/>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barn(inVertical)">
                                      <p:cBhvr>
                                        <p:cTn id="5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0"/>
                    </p:tgtEl>
                  </p:cond>
                </p:stCondLst>
                <p:endSync evt="end" delay="0">
                  <p:rtn val="all"/>
                </p:endSync>
                <p:childTnLst>
                  <p:par>
                    <p:cTn id="54" fill="hold">
                      <p:stCondLst>
                        <p:cond delay="0"/>
                      </p:stCondLst>
                      <p:childTnLst>
                        <p:par>
                          <p:cTn id="55" fill="hold">
                            <p:stCondLst>
                              <p:cond delay="0"/>
                            </p:stCondLst>
                            <p:childTnLst>
                              <p:par>
                                <p:cTn id="56" presetID="1" presetClass="mediacall" presetSubtype="0" fill="hold" nodeType="withEffect">
                                  <p:stCondLst>
                                    <p:cond delay="0"/>
                                  </p:stCondLst>
                                  <p:childTnLst>
                                    <p:cmd type="call" cmd="playFrom(0.0)">
                                      <p:cBhvr>
                                        <p:cTn id="57" dur="9027" fill="hold"/>
                                        <p:tgtEl>
                                          <p:spTgt spid="14"/>
                                        </p:tgtEl>
                                      </p:cBhvr>
                                    </p:cmd>
                                  </p:childTnLst>
                                </p:cTn>
                              </p:par>
                              <p:par>
                                <p:cTn id="58" presetID="0" presetClass="path" presetSubtype="0" accel="50000" decel="50000" fill="hold" nodeType="withEffect">
                                  <p:stCondLst>
                                    <p:cond delay="0"/>
                                  </p:stCondLst>
                                  <p:childTnLst>
                                    <p:animMotion origin="layout" path="M 0.00104 0.02547 C 0.00221 0.01945 0.00469 0.01389 0.00469 0.00764 C 0.00365 -0.05787 0.00833 -0.15208 -0.01719 -0.21389 C -0.01979 -0.23078 -0.02383 -0.24722 -0.03008 -0.26111 C -0.03164 -0.26458 -0.03398 -0.26666 -0.03542 -0.27014 C -0.03789 -0.27523 -0.03945 -0.28611 -0.04271 -0.29074 C -0.05299 -0.30532 -0.06719 -0.31435 -0.07917 -0.32338 C -0.08906 -0.33032 -0.09857 -0.33912 -0.10833 -0.34699 C -0.11081 -0.34884 -0.11159 -0.3537 -0.11393 -0.35578 C -0.12096 -0.36227 -0.12656 -0.36134 -0.13385 -0.36458 C -0.1625 -0.37731 -0.19102 -0.38842 -0.21966 -0.4 C -0.26198 -0.39815 -0.30312 -0.39444 -0.34531 -0.3912 C -0.35781 -0.38727 -0.372 -0.38588 -0.38372 -0.37639 C -0.38997 -0.37129 -0.39518 -0.36527 -0.40195 -0.3618 C -0.40781 -0.33264 -0.39831 -0.37384 -0.40924 -0.34699 C -0.41758 -0.32639 -0.4043 -0.34305 -0.41458 -0.32615 C -0.422 -0.31412 -0.425 -0.31365 -0.42917 -0.29676 C -0.44206 -0.24514 -0.44909 -0.19213 -0.45299 -0.13703 C -0.45404 -0.09722 -0.45208 -0.0794 -0.45833 -0.04838 C -0.46055 -0.01597 -0.46654 0.01158 -0.46029 0.04607 C -0.45937 0.05093 -0.45417 0.04607 -0.45104 0.04607 " pathEditMode="relative" rAng="0" ptsTypes="AAAAAAAAAAAAAAAAAAAAA">
                                      <p:cBhvr>
                                        <p:cTn id="59" dur="2000" fill="hold"/>
                                        <p:tgtEl>
                                          <p:spTgt spid="4101"/>
                                        </p:tgtEl>
                                        <p:attrNameLst>
                                          <p:attrName>ppt_x</p:attrName>
                                          <p:attrName>ppt_y</p:attrName>
                                        </p:attrNameLst>
                                      </p:cBhvr>
                                      <p:rCtr x="-23034" y="-20139"/>
                                    </p:animMotion>
                                  </p:childTnLst>
                                </p:cTn>
                              </p:par>
                            </p:childTnLst>
                          </p:cTn>
                        </p:par>
                      </p:childTnLst>
                    </p:cTn>
                  </p:par>
                </p:childTnLst>
              </p:cTn>
              <p:nextCondLst>
                <p:cond evt="onClick" delay="0">
                  <p:tgtEl>
                    <p:spTgt spid="10"/>
                  </p:tgtEl>
                </p:cond>
              </p:nextCondLst>
            </p:seq>
            <p:seq concurrent="1" nextAc="seek">
              <p:cTn id="60" restart="whenNotActive" fill="hold" evtFilter="cancelBubble" nodeType="interactiveSeq">
                <p:stCondLst>
                  <p:cond evt="onClick" delay="0">
                    <p:tgtEl>
                      <p:spTgt spid="9"/>
                    </p:tgtEl>
                  </p:cond>
                </p:stCondLst>
                <p:endSync evt="end" delay="0">
                  <p:rtn val="all"/>
                </p:endSync>
                <p:childTnLst>
                  <p:par>
                    <p:cTn id="61" fill="hold">
                      <p:stCondLst>
                        <p:cond delay="0"/>
                      </p:stCondLst>
                      <p:childTnLst>
                        <p:par>
                          <p:cTn id="62" fill="hold">
                            <p:stCondLst>
                              <p:cond delay="0"/>
                            </p:stCondLst>
                            <p:childTnLst>
                              <p:par>
                                <p:cTn id="63" presetID="1" presetClass="mediacall" presetSubtype="0" fill="hold" nodeType="clickEffect">
                                  <p:stCondLst>
                                    <p:cond delay="0"/>
                                  </p:stCondLst>
                                  <p:childTnLst>
                                    <p:cmd type="call" cmd="playFrom(0.0)">
                                      <p:cBhvr>
                                        <p:cTn id="64" dur="10584" fill="hold"/>
                                        <p:tgtEl>
                                          <p:spTgt spid="12"/>
                                        </p:tgtEl>
                                      </p:cBhvr>
                                    </p:cmd>
                                  </p:childTnLst>
                                </p:cTn>
                              </p:par>
                            </p:childTnLst>
                          </p:cTn>
                        </p:par>
                      </p:childTnLst>
                    </p:cTn>
                  </p:par>
                </p:childTnLst>
              </p:cTn>
              <p:nextCondLst>
                <p:cond evt="onClick" delay="0">
                  <p:tgtEl>
                    <p:spTgt spid="9"/>
                  </p:tgtEl>
                </p:cond>
              </p:nextCondLst>
            </p:seq>
            <p:seq concurrent="1" nextAc="seek">
              <p:cTn id="65" restart="whenNotActive" fill="hold" evtFilter="cancelBubble" nodeType="interactiveSeq">
                <p:stCondLst>
                  <p:cond evt="onClick" delay="0">
                    <p:tgtEl>
                      <p:spTgt spid="11"/>
                    </p:tgtEl>
                  </p:cond>
                </p:stCondLst>
                <p:endSync evt="end" delay="0">
                  <p:rtn val="all"/>
                </p:endSync>
                <p:childTnLst>
                  <p:par>
                    <p:cTn id="66" fill="hold">
                      <p:stCondLst>
                        <p:cond delay="0"/>
                      </p:stCondLst>
                      <p:childTnLst>
                        <p:par>
                          <p:cTn id="67" fill="hold">
                            <p:stCondLst>
                              <p:cond delay="0"/>
                            </p:stCondLst>
                            <p:childTnLst>
                              <p:par>
                                <p:cTn id="68" presetID="1" presetClass="mediacall" presetSubtype="0" fill="hold" nodeType="clickEffect">
                                  <p:stCondLst>
                                    <p:cond delay="0"/>
                                  </p:stCondLst>
                                  <p:childTnLst>
                                    <p:cmd type="call" cmd="playFrom(0.0)">
                                      <p:cBhvr>
                                        <p:cTn id="69" dur="3030" fill="hold"/>
                                        <p:tgtEl>
                                          <p:spTgt spid="13"/>
                                        </p:tgtEl>
                                      </p:cBhvr>
                                    </p:cmd>
                                  </p:childTnLst>
                                </p:cTn>
                              </p:par>
                            </p:childTnLst>
                          </p:cTn>
                        </p:par>
                      </p:childTnLst>
                    </p:cTn>
                  </p:par>
                </p:childTnLst>
              </p:cTn>
              <p:nextCondLst>
                <p:cond evt="onClick" delay="0">
                  <p:tgtEl>
                    <p:spTgt spid="11"/>
                  </p:tgtEl>
                </p:cond>
              </p:nextCondLst>
            </p:seq>
            <p:audio>
              <p:cMediaNode vol="80000">
                <p:cTn id="70" fill="hold" display="0">
                  <p:stCondLst>
                    <p:cond delay="indefinite"/>
                  </p:stCondLst>
                  <p:endCondLst>
                    <p:cond evt="onStopAudio" delay="0">
                      <p:tgtEl>
                        <p:sldTgt/>
                      </p:tgtEl>
                    </p:cond>
                  </p:endCondLst>
                </p:cTn>
                <p:tgtEl>
                  <p:spTgt spid="12"/>
                </p:tgtEl>
              </p:cMediaNode>
            </p:audio>
            <p:audio>
              <p:cMediaNode vol="80000">
                <p:cTn id="71" fill="hold" display="0">
                  <p:stCondLst>
                    <p:cond delay="indefinite"/>
                  </p:stCondLst>
                  <p:endCondLst>
                    <p:cond evt="onStopAudio" delay="0">
                      <p:tgtEl>
                        <p:sldTgt/>
                      </p:tgtEl>
                    </p:cond>
                  </p:endCondLst>
                </p:cTn>
                <p:tgtEl>
                  <p:spTgt spid="13"/>
                </p:tgtEl>
              </p:cMediaNode>
            </p:audio>
            <p:audio>
              <p:cMediaNode vol="80000">
                <p:cTn id="72" fill="hold" display="0">
                  <p:stCondLst>
                    <p:cond delay="indefinite"/>
                  </p:stCondLst>
                  <p:endCondLst>
                    <p:cond evt="onStopAudio" delay="0">
                      <p:tgtEl>
                        <p:sldTgt/>
                      </p:tgtEl>
                    </p:cond>
                  </p:endCondLst>
                </p:cTn>
                <p:tgtEl>
                  <p:spTgt spid="14"/>
                </p:tgtEl>
              </p:cMediaNode>
            </p:audio>
          </p:childTnLst>
        </p:cTn>
      </p:par>
    </p:tnLst>
    <p:bldLst>
      <p:bldP spid="8" grpId="0" animBg="1"/>
      <p:bldP spid="9" grpId="0" animBg="1"/>
      <p:bldP spid="10" grpId="0" animBg="1"/>
      <p:bldP spid="11" grpId="0" animBg="1"/>
      <p:bldP spid="15" grpId="0" animBg="1"/>
      <p:bldP spid="15" grpId="1" animBg="1"/>
      <p:bldP spid="16" grpId="0" animBg="1"/>
      <p:bldP spid="16"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29" b="99178" l="160" r="100000"/>
                    </a14:imgEffect>
                  </a14:imgLayer>
                </a14:imgProps>
              </a:ext>
              <a:ext uri="{28A0092B-C50C-407E-A947-70E740481C1C}">
                <a14:useLocalDpi xmlns:a14="http://schemas.microsoft.com/office/drawing/2010/main" val="0"/>
              </a:ext>
            </a:extLst>
          </a:blip>
          <a:srcRect/>
          <a:stretch>
            <a:fillRect/>
          </a:stretch>
        </p:blipFill>
        <p:spPr bwMode="auto">
          <a:xfrm>
            <a:off x="2514600" y="2552700"/>
            <a:ext cx="6832851" cy="430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85" b="96667" l="2429" r="97000"/>
                    </a14:imgEffect>
                  </a14:imgLayer>
                </a14:imgProps>
              </a:ext>
              <a:ext uri="{28A0092B-C50C-407E-A947-70E740481C1C}">
                <a14:useLocalDpi xmlns:a14="http://schemas.microsoft.com/office/drawing/2010/main" val="0"/>
              </a:ext>
            </a:extLst>
          </a:blip>
          <a:srcRect/>
          <a:stretch>
            <a:fillRect/>
          </a:stretch>
        </p:blipFill>
        <p:spPr bwMode="auto">
          <a:xfrm flipH="1">
            <a:off x="459015" y="2820461"/>
            <a:ext cx="2913944"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95648" l="0" r="97857">
                        <a14:foregroundMark x1="36000" y1="21759" x2="38714" y2="31852"/>
                        <a14:foregroundMark x1="53714" y1="18241" x2="63857" y2="31389"/>
                        <a14:foregroundMark x1="44857" y1="54722" x2="51714" y2="71019"/>
                        <a14:foregroundMark x1="40857" y1="80278" x2="39429" y2="88148"/>
                        <a14:foregroundMark x1="57714" y1="78519" x2="66571" y2="89537"/>
                        <a14:foregroundMark x1="49000" y1="74537" x2="42143" y2="85185"/>
                        <a14:foregroundMark x1="42857" y1="76296" x2="39429" y2="86019"/>
                        <a14:foregroundMark x1="68000" y1="92593" x2="78143" y2="90833"/>
                        <a14:foregroundMark x1="23143" y1="90833" x2="42857" y2="93519"/>
                      </a14:backgroundRemoval>
                    </a14:imgEffect>
                  </a14:imgLayer>
                </a14:imgProps>
              </a:ext>
              <a:ext uri="{28A0092B-C50C-407E-A947-70E740481C1C}">
                <a14:useLocalDpi xmlns:a14="http://schemas.microsoft.com/office/drawing/2010/main" val="0"/>
              </a:ext>
            </a:extLst>
          </a:blip>
          <a:srcRect/>
          <a:stretch>
            <a:fillRect/>
          </a:stretch>
        </p:blipFill>
        <p:spPr bwMode="auto">
          <a:xfrm>
            <a:off x="9208545" y="2717752"/>
            <a:ext cx="2044830" cy="3975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1828800" y="-641444"/>
            <a:ext cx="7696200" cy="185191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Nếu gặp phải trường hợp như bạn nhỏ, em sẽ làm gì? </a:t>
            </a:r>
          </a:p>
        </p:txBody>
      </p:sp>
      <p:sp>
        <p:nvSpPr>
          <p:cNvPr id="10" name="Rectangle 9"/>
          <p:cNvSpPr/>
          <p:nvPr/>
        </p:nvSpPr>
        <p:spPr>
          <a:xfrm>
            <a:off x="0" y="1367236"/>
            <a:ext cx="3562066" cy="1059041"/>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 Khóc to và chạy đi tìm bố mẹ. Gặp người lạ đi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endPar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8052179" y="1529426"/>
            <a:ext cx="3910389" cy="953561"/>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 Không đi lung tung, nhờ loa thông báo, hoặc công an tìm bố mẹ tại công viên.</a:t>
            </a:r>
          </a:p>
        </p:txBody>
      </p:sp>
      <p:sp>
        <p:nvSpPr>
          <p:cNvPr id="12" name="Rectangle 11"/>
          <p:cNvSpPr/>
          <p:nvPr/>
        </p:nvSpPr>
        <p:spPr>
          <a:xfrm>
            <a:off x="3884959" y="1485900"/>
            <a:ext cx="3562066" cy="953561"/>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 Chạy khắp nơi và nhờ sự giúp đỡ tìm bố mẹ.</a:t>
            </a:r>
          </a:p>
        </p:txBody>
      </p:sp>
      <p:pic>
        <p:nvPicPr>
          <p:cNvPr id="13"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324100" y="1485900"/>
            <a:ext cx="609600" cy="609600"/>
          </a:xfrm>
          <a:prstGeom prst="rect">
            <a:avLst/>
          </a:prstGeom>
        </p:spPr>
      </p:pic>
      <p:pic>
        <p:nvPicPr>
          <p:cNvPr id="15" name="Am-thanh-tra-loi-dung-www_yeualo_com_cu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4953000" y="2819400"/>
            <a:ext cx="609600" cy="609600"/>
          </a:xfrm>
          <a:prstGeom prst="rect">
            <a:avLst/>
          </a:prstGeom>
        </p:spPr>
      </p:pic>
      <p:pic>
        <p:nvPicPr>
          <p:cNvPr id="16" name="Picture 9"/>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99556" l="1778" r="100000"/>
                    </a14:imgEffect>
                  </a14:imgLayer>
                </a14:imgProps>
              </a:ext>
              <a:ext uri="{28A0092B-C50C-407E-A947-70E740481C1C}">
                <a14:useLocalDpi xmlns:a14="http://schemas.microsoft.com/office/drawing/2010/main" val="0"/>
              </a:ext>
            </a:extLst>
          </a:blip>
          <a:srcRect/>
          <a:stretch>
            <a:fillRect/>
          </a:stretch>
        </p:blipFill>
        <p:spPr bwMode="auto">
          <a:xfrm>
            <a:off x="10250010" y="4953000"/>
            <a:ext cx="1596776" cy="1596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Oval Callout 16"/>
          <p:cNvSpPr/>
          <p:nvPr/>
        </p:nvSpPr>
        <p:spPr>
          <a:xfrm>
            <a:off x="3426073" y="3482448"/>
            <a:ext cx="2876550" cy="1600200"/>
          </a:xfrm>
          <a:prstGeom prst="wedgeEllipseCallout">
            <a:avLst>
              <a:gd name="adj1" fmla="val -70673"/>
              <a:gd name="adj2" fmla="val -2190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mua</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ít</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8" name="Oval Callout 17"/>
          <p:cNvSpPr/>
          <p:nvPr/>
        </p:nvSpPr>
        <p:spPr>
          <a:xfrm>
            <a:off x="6470902" y="2439461"/>
            <a:ext cx="2876550" cy="1600200"/>
          </a:xfrm>
          <a:prstGeom prst="wedgeEllipseCallout">
            <a:avLst>
              <a:gd name="adj1" fmla="val 28431"/>
              <a:gd name="adj2" fmla="val 9574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này</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ạ! </a:t>
            </a:r>
          </a:p>
        </p:txBody>
      </p:sp>
    </p:spTree>
    <p:extLst>
      <p:ext uri="{BB962C8B-B14F-4D97-AF65-F5344CB8AC3E}">
        <p14:creationId xmlns:p14="http://schemas.microsoft.com/office/powerpoint/2010/main" val="772245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123"/>
                                        </p:tgtEl>
                                        <p:attrNameLst>
                                          <p:attrName>r</p:attrName>
                                        </p:attrNameLst>
                                      </p:cBhvr>
                                    </p:animRot>
                                    <p:animRot by="-240000">
                                      <p:cBhvr>
                                        <p:cTn id="7" dur="600" fill="hold">
                                          <p:stCondLst>
                                            <p:cond delay="600"/>
                                          </p:stCondLst>
                                        </p:cTn>
                                        <p:tgtEl>
                                          <p:spTgt spid="5123"/>
                                        </p:tgtEl>
                                        <p:attrNameLst>
                                          <p:attrName>r</p:attrName>
                                        </p:attrNameLst>
                                      </p:cBhvr>
                                    </p:animRot>
                                    <p:animRot by="240000">
                                      <p:cBhvr>
                                        <p:cTn id="8" dur="600" fill="hold">
                                          <p:stCondLst>
                                            <p:cond delay="1200"/>
                                          </p:stCondLst>
                                        </p:cTn>
                                        <p:tgtEl>
                                          <p:spTgt spid="5123"/>
                                        </p:tgtEl>
                                        <p:attrNameLst>
                                          <p:attrName>r</p:attrName>
                                        </p:attrNameLst>
                                      </p:cBhvr>
                                    </p:animRot>
                                    <p:animRot by="-240000">
                                      <p:cBhvr>
                                        <p:cTn id="9" dur="600" fill="hold">
                                          <p:stCondLst>
                                            <p:cond delay="1800"/>
                                          </p:stCondLst>
                                        </p:cTn>
                                        <p:tgtEl>
                                          <p:spTgt spid="5123"/>
                                        </p:tgtEl>
                                        <p:attrNameLst>
                                          <p:attrName>r</p:attrName>
                                        </p:attrNameLst>
                                      </p:cBhvr>
                                    </p:animRot>
                                    <p:animRot by="120000">
                                      <p:cBhvr>
                                        <p:cTn id="10" dur="600" fill="hold">
                                          <p:stCondLst>
                                            <p:cond delay="2400"/>
                                          </p:stCondLst>
                                        </p:cTn>
                                        <p:tgtEl>
                                          <p:spTgt spid="512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3" presetClass="exit" presetSubtype="32" fill="hold" grpId="1" nodeType="clickEffect">
                                  <p:stCondLst>
                                    <p:cond delay="0"/>
                                  </p:stCondLst>
                                  <p:childTnLst>
                                    <p:anim calcmode="lin" valueType="num">
                                      <p:cBhvr>
                                        <p:cTn id="22" dur="500"/>
                                        <p:tgtEl>
                                          <p:spTgt spid="17"/>
                                        </p:tgtEl>
                                        <p:attrNameLst>
                                          <p:attrName>ppt_w</p:attrName>
                                        </p:attrNameLst>
                                      </p:cBhvr>
                                      <p:tavLst>
                                        <p:tav tm="0">
                                          <p:val>
                                            <p:strVal val="ppt_w"/>
                                          </p:val>
                                        </p:tav>
                                        <p:tav tm="100000">
                                          <p:val>
                                            <p:fltVal val="0"/>
                                          </p:val>
                                        </p:tav>
                                      </p:tavLst>
                                    </p:anim>
                                    <p:anim calcmode="lin" valueType="num">
                                      <p:cBhvr>
                                        <p:cTn id="23" dur="500"/>
                                        <p:tgtEl>
                                          <p:spTgt spid="17"/>
                                        </p:tgtEl>
                                        <p:attrNameLst>
                                          <p:attrName>ppt_h</p:attrName>
                                        </p:attrNameLst>
                                      </p:cBhvr>
                                      <p:tavLst>
                                        <p:tav tm="0">
                                          <p:val>
                                            <p:strVal val="ppt_h"/>
                                          </p:val>
                                        </p:tav>
                                        <p:tav tm="100000">
                                          <p:val>
                                            <p:fltVal val="0"/>
                                          </p:val>
                                        </p:tav>
                                      </p:tavLst>
                                    </p:anim>
                                    <p:animEffect transition="out" filter="fade">
                                      <p:cBhvr>
                                        <p:cTn id="24" dur="500"/>
                                        <p:tgtEl>
                                          <p:spTgt spid="17"/>
                                        </p:tgtEl>
                                      </p:cBhvr>
                                    </p:animEffect>
                                    <p:set>
                                      <p:cBhvr>
                                        <p:cTn id="25" dur="1" fill="hold">
                                          <p:stCondLst>
                                            <p:cond delay="499"/>
                                          </p:stCondLst>
                                        </p:cTn>
                                        <p:tgtEl>
                                          <p:spTgt spid="17"/>
                                        </p:tgtEl>
                                        <p:attrNameLst>
                                          <p:attrName>style.visibility</p:attrName>
                                        </p:attrNameLst>
                                      </p:cBhvr>
                                      <p:to>
                                        <p:strVal val="hidden"/>
                                      </p:to>
                                    </p:set>
                                  </p:childTnLst>
                                </p:cTn>
                              </p:par>
                              <p:par>
                                <p:cTn id="26" presetID="53" presetClass="exit" presetSubtype="32" fill="hold" grpId="1" nodeType="withEffect">
                                  <p:stCondLst>
                                    <p:cond delay="0"/>
                                  </p:stCondLst>
                                  <p:childTnLst>
                                    <p:anim calcmode="lin" valueType="num">
                                      <p:cBhvr>
                                        <p:cTn id="27" dur="500"/>
                                        <p:tgtEl>
                                          <p:spTgt spid="18"/>
                                        </p:tgtEl>
                                        <p:attrNameLst>
                                          <p:attrName>ppt_w</p:attrName>
                                        </p:attrNameLst>
                                      </p:cBhvr>
                                      <p:tavLst>
                                        <p:tav tm="0">
                                          <p:val>
                                            <p:strVal val="ppt_w"/>
                                          </p:val>
                                        </p:tav>
                                        <p:tav tm="100000">
                                          <p:val>
                                            <p:fltVal val="0"/>
                                          </p:val>
                                        </p:tav>
                                      </p:tavLst>
                                    </p:anim>
                                    <p:anim calcmode="lin" valueType="num">
                                      <p:cBhvr>
                                        <p:cTn id="28" dur="500"/>
                                        <p:tgtEl>
                                          <p:spTgt spid="18"/>
                                        </p:tgtEl>
                                        <p:attrNameLst>
                                          <p:attrName>ppt_h</p:attrName>
                                        </p:attrNameLst>
                                      </p:cBhvr>
                                      <p:tavLst>
                                        <p:tav tm="0">
                                          <p:val>
                                            <p:strVal val="ppt_h"/>
                                          </p:val>
                                        </p:tav>
                                        <p:tav tm="100000">
                                          <p:val>
                                            <p:fltVal val="0"/>
                                          </p:val>
                                        </p:tav>
                                      </p:tavLst>
                                    </p:anim>
                                    <p:animEffect transition="out" filter="fade">
                                      <p:cBhvr>
                                        <p:cTn id="29" dur="500"/>
                                        <p:tgtEl>
                                          <p:spTgt spid="18"/>
                                        </p:tgtEl>
                                      </p:cBhvr>
                                    </p:animEffect>
                                    <p:set>
                                      <p:cBhvr>
                                        <p:cTn id="30" dur="1" fill="hold">
                                          <p:stCondLst>
                                            <p:cond delay="499"/>
                                          </p:stCondLst>
                                        </p:cTn>
                                        <p:tgtEl>
                                          <p:spTgt spid="1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arn(inVertical)">
                                      <p:cBhvr>
                                        <p:cTn id="43" dur="500"/>
                                        <p:tgtEl>
                                          <p:spTgt spid="12"/>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barn(inVertical)">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1"/>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withEffect">
                                  <p:stCondLst>
                                    <p:cond delay="0"/>
                                  </p:stCondLst>
                                  <p:childTnLst>
                                    <p:cmd type="call" cmd="playFrom(0.0)">
                                      <p:cBhvr>
                                        <p:cTn id="51" dur="9027" fill="hold"/>
                                        <p:tgtEl>
                                          <p:spTgt spid="15"/>
                                        </p:tgtEl>
                                      </p:cBhvr>
                                    </p:cmd>
                                  </p:childTnLst>
                                </p:cTn>
                              </p:par>
                              <p:par>
                                <p:cTn id="52" presetID="0" presetClass="path" presetSubtype="0" accel="50000" decel="50000" fill="hold" nodeType="withEffect">
                                  <p:stCondLst>
                                    <p:cond delay="0"/>
                                  </p:stCondLst>
                                  <p:childTnLst>
                                    <p:animMotion origin="layout" path="M 0 2.59259E-6 C 0.01458 -0.05834 0.00469 -0.01435 0 -0.16088 C -0.00104 -0.19607 -0.00846 -0.25718 -0.03242 -0.27847 C -0.03437 -0.28635 -0.03646 -0.29422 -0.03841 -0.30209 C -0.03945 -0.30648 -0.0444 -0.30695 -0.04701 -0.30996 C -0.05013 -0.31343 -0.05221 -0.31898 -0.05586 -0.32176 C -0.06628 -0.3294 -0.07721 -0.32986 -0.08841 -0.33334 C -0.10716 -0.33912 -0.12227 -0.34537 -0.14128 -0.34908 C -0.17435 -0.36389 -0.20833 -0.37385 -0.24128 -0.38843 C -0.2599 -0.39676 -0.28034 -0.39422 -0.3 -0.3963 C -0.34023 -0.39491 -0.38034 -0.39468 -0.4207 -0.39236 C -0.44414 -0.39097 -0.46367 -0.37315 -0.48542 -0.36482 C -0.4974 -0.36019 -0.51315 -0.35834 -0.52357 -0.34908 C -0.53659 -0.3375 -0.55052 -0.32986 -0.56471 -0.32176 C -0.56875 -0.31945 -0.57279 -0.3169 -0.57656 -0.31389 C -0.57969 -0.31158 -0.58216 -0.30787 -0.58542 -0.30602 C -0.59102 -0.30255 -0.59779 -0.30278 -0.60299 -0.29815 C -0.64219 -0.2632 -0.58398 -0.31343 -0.6207 -0.28635 C -0.62695 -0.28172 -0.63841 -0.2706 -0.63841 -0.27037 C -0.6474 -0.25278 -0.65195 -0.23334 -0.66185 -0.21574 C -0.6681 -0.19121 -0.66771 -0.2007 -0.66771 -0.18843 " pathEditMode="relative" rAng="0" ptsTypes="AAAAAAAAAAAAAAAAAAAAA">
                                      <p:cBhvr>
                                        <p:cTn id="53" dur="2000" fill="hold"/>
                                        <p:tgtEl>
                                          <p:spTgt spid="16"/>
                                        </p:tgtEl>
                                        <p:attrNameLst>
                                          <p:attrName>ppt_x</p:attrName>
                                          <p:attrName>ppt_y</p:attrName>
                                        </p:attrNameLst>
                                      </p:cBhvr>
                                      <p:rCtr x="-33021" y="-19815"/>
                                    </p:animMotion>
                                  </p:childTnLst>
                                </p:cTn>
                              </p:par>
                            </p:childTnLst>
                          </p:cTn>
                        </p:par>
                      </p:childTnLst>
                    </p:cTn>
                  </p:par>
                </p:childTnLst>
              </p:cTn>
              <p:nextCondLst>
                <p:cond evt="onClick" delay="0">
                  <p:tgtEl>
                    <p:spTgt spid="11"/>
                  </p:tgtEl>
                </p:cond>
              </p:nextCondLst>
            </p:seq>
            <p:seq concurrent="1" nextAc="seek">
              <p:cTn id="54" restart="whenNotActive" fill="hold" evtFilter="cancelBubble" nodeType="interactiveSeq">
                <p:stCondLst>
                  <p:cond evt="onClick" delay="0">
                    <p:tgtEl>
                      <p:spTgt spid="10"/>
                    </p:tgtEl>
                  </p:cond>
                </p:stCondLst>
                <p:endSync evt="end" delay="0">
                  <p:rtn val="all"/>
                </p:endSync>
                <p:childTnLst>
                  <p:par>
                    <p:cTn id="55" fill="hold">
                      <p:stCondLst>
                        <p:cond delay="0"/>
                      </p:stCondLst>
                      <p:childTnLst>
                        <p:par>
                          <p:cTn id="56" fill="hold">
                            <p:stCondLst>
                              <p:cond delay="0"/>
                            </p:stCondLst>
                            <p:childTnLst>
                              <p:par>
                                <p:cTn id="57" presetID="1" presetClass="mediacall" presetSubtype="0" fill="hold" nodeType="clickEffect">
                                  <p:stCondLst>
                                    <p:cond delay="0"/>
                                  </p:stCondLst>
                                  <p:childTnLst>
                                    <p:cmd type="call" cmd="playFrom(0.0)">
                                      <p:cBhvr>
                                        <p:cTn id="58" dur="10584" fill="hold"/>
                                        <p:tgtEl>
                                          <p:spTgt spid="13"/>
                                        </p:tgtEl>
                                      </p:cBhvr>
                                    </p:cmd>
                                  </p:childTnLst>
                                </p:cTn>
                              </p:par>
                            </p:childTnLst>
                          </p:cTn>
                        </p:par>
                      </p:childTnLst>
                    </p:cTn>
                  </p:par>
                </p:childTnLst>
              </p:cTn>
              <p:nextCondLst>
                <p:cond evt="onClick" delay="0">
                  <p:tgtEl>
                    <p:spTgt spid="10"/>
                  </p:tgtEl>
                </p:cond>
              </p:nextCondLst>
            </p:seq>
            <p:seq concurrent="1" nextAc="seek">
              <p:cTn id="59" restart="whenNotActive" fill="hold" evtFilter="cancelBubble" nodeType="interactiveSeq">
                <p:stCondLst>
                  <p:cond evt="onClick" delay="0">
                    <p:tgtEl>
                      <p:spTgt spid="12"/>
                    </p:tgtEl>
                  </p:cond>
                </p:stCondLst>
                <p:endSync evt="end" delay="0">
                  <p:rtn val="all"/>
                </p:endSync>
                <p:childTnLst>
                  <p:par>
                    <p:cTn id="60" fill="hold">
                      <p:stCondLst>
                        <p:cond delay="0"/>
                      </p:stCondLst>
                      <p:childTnLst>
                        <p:par>
                          <p:cTn id="61" fill="hold">
                            <p:stCondLst>
                              <p:cond delay="0"/>
                            </p:stCondLst>
                            <p:childTnLst>
                              <p:par>
                                <p:cTn id="62" presetID="1" presetClass="mediacall" presetSubtype="0" fill="hold" nodeType="clickEffect">
                                  <p:stCondLst>
                                    <p:cond delay="0"/>
                                  </p:stCondLst>
                                  <p:childTnLst>
                                    <p:cmd type="call" cmd="playFrom(0.0)">
                                      <p:cBhvr>
                                        <p:cTn id="63" dur="10584" fill="hold"/>
                                        <p:tgtEl>
                                          <p:spTgt spid="14"/>
                                        </p:tgtEl>
                                      </p:cBhvr>
                                    </p:cmd>
                                  </p:childTnLst>
                                </p:cTn>
                              </p:par>
                            </p:childTnLst>
                          </p:cTn>
                        </p:par>
                      </p:childTnLst>
                    </p:cTn>
                  </p:par>
                </p:childTnLst>
              </p:cTn>
              <p:nextCondLst>
                <p:cond evt="onClick" delay="0">
                  <p:tgtEl>
                    <p:spTgt spid="12"/>
                  </p:tgtEl>
                </p:cond>
              </p:nextCondLst>
            </p:seq>
            <p:audio>
              <p:cMediaNode vol="80000">
                <p:cTn id="64" fill="hold" display="0">
                  <p:stCondLst>
                    <p:cond delay="indefinite"/>
                  </p:stCondLst>
                  <p:endCondLst>
                    <p:cond evt="onStopAudio" delay="0">
                      <p:tgtEl>
                        <p:sldTgt/>
                      </p:tgtEl>
                    </p:cond>
                  </p:endCondLst>
                </p:cTn>
                <p:tgtEl>
                  <p:spTgt spid="13"/>
                </p:tgtEl>
              </p:cMediaNode>
            </p:audio>
            <p:audio>
              <p:cMediaNode vol="80000">
                <p:cTn id="65" fill="hold" display="0">
                  <p:stCondLst>
                    <p:cond delay="indefinite"/>
                  </p:stCondLst>
                  <p:endCondLst>
                    <p:cond evt="onStopAudio" delay="0">
                      <p:tgtEl>
                        <p:sldTgt/>
                      </p:tgtEl>
                    </p:cond>
                  </p:endCondLst>
                </p:cTn>
                <p:tgtEl>
                  <p:spTgt spid="14"/>
                </p:tgtEl>
              </p:cMediaNode>
            </p:audio>
            <p:audio>
              <p:cMediaNode vol="80000">
                <p:cTn id="66" fill="hold" display="0">
                  <p:stCondLst>
                    <p:cond delay="indefinite"/>
                  </p:stCondLst>
                  <p:endCondLst>
                    <p:cond evt="onStopAudio" delay="0">
                      <p:tgtEl>
                        <p:sldTgt/>
                      </p:tgtEl>
                    </p:cond>
                  </p:endCondLst>
                </p:cTn>
                <p:tgtEl>
                  <p:spTgt spid="15"/>
                </p:tgtEl>
              </p:cMediaNode>
            </p:audio>
          </p:childTnLst>
        </p:cTn>
      </p:par>
    </p:tnLst>
    <p:bldLst>
      <p:bldP spid="9" grpId="0" animBg="1"/>
      <p:bldP spid="10" grpId="0" animBg="1"/>
      <p:bldP spid="11" grpId="0" animBg="1"/>
      <p:bldP spid="12" grpId="0" animBg="1"/>
      <p:bldP spid="17" grpId="0" animBg="1"/>
      <p:bldP spid="17" grpId="1" animBg="1"/>
      <p:bldP spid="18" grpId="0" animBg="1"/>
      <p:bldP spid="18"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20000"/>
                <a:lumOff val="80000"/>
              </a:schemeClr>
            </a:gs>
            <a:gs pos="50000">
              <a:schemeClr val="accent6">
                <a:lumMod val="60000"/>
                <a:lumOff val="40000"/>
              </a:schemeClr>
            </a:gs>
            <a:gs pos="100000">
              <a:schemeClr val="accent6">
                <a:lumMod val="75000"/>
              </a:schemeClr>
            </a:gs>
          </a:gsLst>
          <a:lin ang="5400000" scaled="0"/>
          <a:tileRect/>
        </a:gradFill>
        <a:effectLst/>
      </p:bgPr>
    </p:bg>
    <p:spTree>
      <p:nvGrpSpPr>
        <p:cNvPr id="1" name=""/>
        <p:cNvGrpSpPr/>
        <p:nvPr/>
      </p:nvGrpSpPr>
      <p:grpSpPr>
        <a:xfrm>
          <a:off x="0" y="0"/>
          <a:ext cx="0" cy="0"/>
          <a:chOff x="0" y="0"/>
          <a:chExt cx="0" cy="0"/>
        </a:xfrm>
      </p:grpSpPr>
      <p:pic>
        <p:nvPicPr>
          <p:cNvPr id="7" name="Picture 4"/>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33" b="97093" l="4022" r="95435"/>
                    </a14:imgEffect>
                  </a14:imgLayer>
                </a14:imgProps>
              </a:ext>
              <a:ext uri="{28A0092B-C50C-407E-A947-70E740481C1C}">
                <a14:useLocalDpi xmlns:a14="http://schemas.microsoft.com/office/drawing/2010/main" val="0"/>
              </a:ext>
            </a:extLst>
          </a:blip>
          <a:srcRect l="24642" r="22857"/>
          <a:stretch/>
        </p:blipFill>
        <p:spPr bwMode="auto">
          <a:xfrm>
            <a:off x="1143000" y="763813"/>
            <a:ext cx="3553898" cy="5843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5278" l="2000" r="94143">
                        <a14:backgroundMark x1="51286" y1="648" x2="52714" y2="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067767" y="1143001"/>
            <a:ext cx="3040394" cy="4690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4167" l="3714" r="91714"/>
                    </a14:imgEffect>
                  </a14:imgLayer>
                </a14:imgProps>
              </a:ext>
              <a:ext uri="{28A0092B-C50C-407E-A947-70E740481C1C}">
                <a14:useLocalDpi xmlns:a14="http://schemas.microsoft.com/office/drawing/2010/main" val="0"/>
              </a:ext>
            </a:extLst>
          </a:blip>
          <a:srcRect/>
          <a:stretch>
            <a:fillRect/>
          </a:stretch>
        </p:blipFill>
        <p:spPr bwMode="auto">
          <a:xfrm>
            <a:off x="3197186" y="1371601"/>
            <a:ext cx="2999427" cy="4627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3479272" y="2514599"/>
            <a:ext cx="3176993" cy="5149972"/>
            <a:chOff x="1955271" y="2514599"/>
            <a:chExt cx="3176993" cy="5149972"/>
          </a:xfrm>
        </p:grpSpPr>
        <p:pic>
          <p:nvPicPr>
            <p:cNvPr id="10" name="Picture 4"/>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93333" l="0" r="92378">
                          <a14:foregroundMark x1="35611" y1="29074" x2="35085" y2="37222"/>
                          <a14:foregroundMark x1="54928" y1="26574" x2="54928" y2="3722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955271" y="3155829"/>
              <a:ext cx="3176993" cy="4508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385" b="99231" l="3462" r="100000">
                          <a14:foregroundMark x1="49615" y1="8077" x2="27692" y2="77308"/>
                          <a14:foregroundMark x1="47308" y1="12308" x2="70769" y2="71923"/>
                          <a14:foregroundMark x1="52692" y1="19615" x2="58462" y2="40000"/>
                          <a14:foregroundMark x1="49615" y1="10385" x2="49231" y2="83077"/>
                          <a14:foregroundMark x1="51154" y1="18462" x2="60769" y2="90385"/>
                          <a14:foregroundMark x1="47692" y1="23846" x2="39231" y2="80385"/>
                          <a14:foregroundMark x1="43462" y1="25385" x2="31538" y2="83846"/>
                          <a14:foregroundMark x1="57308" y1="47692" x2="59615" y2="76538"/>
                        </a14:backgroundRemoval>
                      </a14:imgEffect>
                    </a14:imgLayer>
                  </a14:imgProps>
                </a:ext>
                <a:ext uri="{28A0092B-C50C-407E-A947-70E740481C1C}">
                  <a14:useLocalDpi xmlns:a14="http://schemas.microsoft.com/office/drawing/2010/main" val="0"/>
                </a:ext>
              </a:extLst>
            </a:blip>
            <a:srcRect/>
            <a:stretch>
              <a:fillRect/>
            </a:stretch>
          </p:blipFill>
          <p:spPr bwMode="auto">
            <a:xfrm>
              <a:off x="2320264" y="2514599"/>
              <a:ext cx="2386612" cy="1490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 name="Picture 3"/>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85" b="96667" l="2429" r="97000"/>
                    </a14:imgEffect>
                  </a14:imgLayer>
                </a14:imgProps>
              </a:ext>
              <a:ext uri="{28A0092B-C50C-407E-A947-70E740481C1C}">
                <a14:useLocalDpi xmlns:a14="http://schemas.microsoft.com/office/drawing/2010/main" val="0"/>
              </a:ext>
            </a:extLst>
          </a:blip>
          <a:srcRect/>
          <a:stretch>
            <a:fillRect/>
          </a:stretch>
        </p:blipFill>
        <p:spPr bwMode="auto">
          <a:xfrm>
            <a:off x="6814548" y="1143000"/>
            <a:ext cx="4055609" cy="6257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0" b="100000" l="0" r="98722">
                        <a14:foregroundMark x1="49521" y1="45313" x2="62620" y2="88802"/>
                        <a14:foregroundMark x1="57668" y1="49089" x2="43450" y2="81510"/>
                        <a14:foregroundMark x1="35463" y1="90365" x2="35463" y2="95964"/>
                        <a14:foregroundMark x1="64856" y1="90885" x2="71086" y2="94401"/>
                        <a14:foregroundMark x1="74121" y1="58464" x2="82588" y2="60938"/>
                        <a14:foregroundMark x1="49521" y1="44401" x2="49521" y2="51823"/>
                        <a14:foregroundMark x1="54153" y1="45313" x2="53355" y2="53125"/>
                        <a14:foregroundMark x1="45687" y1="44010" x2="47284" y2="51302"/>
                        <a14:foregroundMark x1="38498" y1="25651" x2="44249" y2="37240"/>
                        <a14:foregroundMark x1="24281" y1="58464" x2="25879" y2="64714"/>
                        <a14:foregroundMark x1="76837" y1="55339" x2="78275" y2="59635"/>
                        <a14:foregroundMark x1="35463" y1="87760" x2="63419" y2="87500"/>
                        <a14:foregroundMark x1="66134" y1="83464" x2="65655" y2="87240"/>
                        <a14:foregroundMark x1="63419" y1="95313" x2="68371" y2="9349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621890" y="2829139"/>
            <a:ext cx="3428271" cy="4205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11389" b="23611" l="8900" r="94000">
                        <a14:foregroundMark x1="22500" y1="13148" x2="60000" y2="23611"/>
                      </a14:backgroundRemoval>
                    </a14:imgEffect>
                  </a14:imgLayer>
                </a14:imgProps>
              </a:ext>
              <a:ext uri="{28A0092B-C50C-407E-A947-70E740481C1C}">
                <a14:useLocalDpi xmlns:a14="http://schemas.microsoft.com/office/drawing/2010/main" val="0"/>
              </a:ext>
            </a:extLst>
          </a:blip>
          <a:srcRect l="20288" t="10333" r="19265" b="77038"/>
          <a:stretch/>
        </p:blipFill>
        <p:spPr bwMode="auto">
          <a:xfrm>
            <a:off x="1524000" y="5410200"/>
            <a:ext cx="9144000" cy="1990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4314" b="81748" l="10000" r="90000">
                        <a14:foregroundMark x1="26200" y1="13053" x2="24900" y2="15819"/>
                        <a14:foregroundMark x1="37000" y1="17257" x2="37000" y2="19580"/>
                        <a14:foregroundMark x1="62900" y1="19027" x2="61600" y2="23673"/>
                        <a14:foregroundMark x1="75800" y1="11283" x2="74500" y2="14934"/>
                        <a14:foregroundMark x1="49900" y1="8407" x2="49900" y2="10730"/>
                        <a14:foregroundMark x1="38700" y1="15819" x2="37400" y2="19580"/>
                      </a14:backgroundRemoval>
                    </a14:imgEffect>
                  </a14:imgLayer>
                </a14:imgProps>
              </a:ext>
              <a:ext uri="{28A0092B-C50C-407E-A947-70E740481C1C}">
                <a14:useLocalDpi xmlns:a14="http://schemas.microsoft.com/office/drawing/2010/main" val="0"/>
              </a:ext>
            </a:extLst>
          </a:blip>
          <a:srcRect b="16769"/>
          <a:stretch/>
        </p:blipFill>
        <p:spPr bwMode="auto">
          <a:xfrm>
            <a:off x="4875266" y="4915406"/>
            <a:ext cx="2441469" cy="183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spect="1" noChangeArrowheads="1"/>
          </p:cNvPicPr>
          <p:nvPr/>
        </p:nvPicPr>
        <p:blipFill rotWithShape="1">
          <a:blip r:embed="rId22" cstate="print">
            <a:extLst>
              <a:ext uri="{BEBA8EAE-BF5A-486C-A8C5-ECC9F3942E4B}">
                <a14:imgProps xmlns:a14="http://schemas.microsoft.com/office/drawing/2010/main">
                  <a14:imgLayer r:embed="rId23">
                    <a14:imgEffect>
                      <a14:backgroundRemoval t="0" b="91148" l="1200" r="99100"/>
                    </a14:imgEffect>
                  </a14:imgLayer>
                </a14:imgProps>
              </a:ext>
              <a:ext uri="{28A0092B-C50C-407E-A947-70E740481C1C}">
                <a14:useLocalDpi xmlns:a14="http://schemas.microsoft.com/office/drawing/2010/main" val="0"/>
              </a:ext>
            </a:extLst>
          </a:blip>
          <a:srcRect b="10232"/>
          <a:stretch/>
        </p:blipFill>
        <p:spPr bwMode="auto">
          <a:xfrm>
            <a:off x="1570181" y="4648200"/>
            <a:ext cx="2841085"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rotWithShape="1">
          <a:blip r:embed="rId24" cstate="print">
            <a:extLst>
              <a:ext uri="{BEBA8EAE-BF5A-486C-A8C5-ECC9F3942E4B}">
                <a14:imgProps xmlns:a14="http://schemas.microsoft.com/office/drawing/2010/main">
                  <a14:imgLayer r:embed="rId25">
                    <a14:imgEffect>
                      <a14:backgroundRemoval t="1481" b="100000" l="0" r="100000">
                        <a14:backgroundMark x1="31544" y1="3611" x2="14765" y2="28796"/>
                      </a14:backgroundRemoval>
                    </a14:imgEffect>
                  </a14:imgLayer>
                </a14:imgProps>
              </a:ext>
              <a:ext uri="{28A0092B-C50C-407E-A947-70E740481C1C}">
                <a14:useLocalDpi xmlns:a14="http://schemas.microsoft.com/office/drawing/2010/main" val="0"/>
              </a:ext>
            </a:extLst>
          </a:blip>
          <a:srcRect b="8241"/>
          <a:stretch/>
        </p:blipFill>
        <p:spPr bwMode="auto">
          <a:xfrm flipH="1">
            <a:off x="4795219" y="6270003"/>
            <a:ext cx="484702" cy="64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rotWithShape="1">
          <a:blip r:embed="rId26" cstate="print">
            <a:extLst>
              <a:ext uri="{BEBA8EAE-BF5A-486C-A8C5-ECC9F3942E4B}">
                <a14:imgProps xmlns:a14="http://schemas.microsoft.com/office/drawing/2010/main">
                  <a14:imgLayer r:embed="rId27">
                    <a14:imgEffect>
                      <a14:backgroundRemoval t="6481" b="84815" l="7400" r="91100">
                        <a14:foregroundMark x1="21900" y1="11759" x2="22100" y2="33796"/>
                        <a14:foregroundMark x1="47800" y1="13981" x2="50400" y2="35093"/>
                        <a14:foregroundMark x1="20800" y1="15556" x2="11700" y2="25648"/>
                        <a14:foregroundMark x1="22400" y1="13241" x2="29900" y2="26667"/>
                        <a14:foregroundMark x1="18600" y1="12037" x2="11200" y2="20185"/>
                        <a14:foregroundMark x1="10600" y1="25185" x2="20000" y2="39537"/>
                        <a14:foregroundMark x1="43800" y1="26389" x2="49600" y2="36759"/>
                        <a14:foregroundMark x1="21600" y1="52130" x2="20500" y2="82778"/>
                        <a14:foregroundMark x1="50700" y1="53148" x2="50200" y2="82778"/>
                        <a14:foregroundMark x1="46700" y1="58796" x2="43000" y2="72870"/>
                        <a14:foregroundMark x1="51200" y1="55370" x2="57400" y2="70185"/>
                        <a14:foregroundMark x1="49400" y1="53889" x2="45100" y2="59074"/>
                        <a14:foregroundMark x1="79300" y1="53148" x2="81400" y2="82593"/>
                        <a14:foregroundMark x1="78800" y1="57037" x2="72600" y2="78333"/>
                      </a14:backgroundRemoval>
                    </a14:imgEffect>
                  </a14:imgLayer>
                </a14:imgProps>
              </a:ext>
              <a:ext uri="{28A0092B-C50C-407E-A947-70E740481C1C}">
                <a14:useLocalDpi xmlns:a14="http://schemas.microsoft.com/office/drawing/2010/main" val="0"/>
              </a:ext>
            </a:extLst>
          </a:blip>
          <a:srcRect l="8425" t="7581" r="8476" b="15969"/>
          <a:stretch/>
        </p:blipFill>
        <p:spPr bwMode="auto">
          <a:xfrm flipH="1">
            <a:off x="6587965" y="6172290"/>
            <a:ext cx="1242337" cy="88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rotWithShape="1">
          <a:blip r:embed="rId28" cstate="print">
            <a:extLst>
              <a:ext uri="{BEBA8EAE-BF5A-486C-A8C5-ECC9F3942E4B}">
                <a14:imgProps xmlns:a14="http://schemas.microsoft.com/office/drawing/2010/main">
                  <a14:imgLayer r:embed="rId29">
                    <a14:imgEffect>
                      <a14:backgroundRemoval t="19537" b="77593" l="23000" r="77600"/>
                    </a14:imgEffect>
                  </a14:imgLayer>
                </a14:imgProps>
              </a:ext>
              <a:ext uri="{28A0092B-C50C-407E-A947-70E740481C1C}">
                <a14:useLocalDpi xmlns:a14="http://schemas.microsoft.com/office/drawing/2010/main" val="0"/>
              </a:ext>
            </a:extLst>
          </a:blip>
          <a:srcRect l="20626" t="19551" r="16022" b="15912"/>
          <a:stretch/>
        </p:blipFill>
        <p:spPr bwMode="auto">
          <a:xfrm>
            <a:off x="3861821" y="5290225"/>
            <a:ext cx="1013445" cy="111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8"/>
          <p:cNvPicPr>
            <a:picLocks noChangeAspect="1" noChangeArrowheads="1"/>
          </p:cNvPicPr>
          <p:nvPr/>
        </p:nvPicPr>
        <p:blipFill rotWithShape="1">
          <a:blip r:embed="rId30" cstate="print">
            <a:extLst>
              <a:ext uri="{BEBA8EAE-BF5A-486C-A8C5-ECC9F3942E4B}">
                <a14:imgProps xmlns:a14="http://schemas.microsoft.com/office/drawing/2010/main">
                  <a14:imgLayer r:embed="rId31">
                    <a14:imgEffect>
                      <a14:backgroundRemoval t="0" b="90833" l="100" r="95100">
                        <a14:foregroundMark x1="60500" y1="34167" x2="51600" y2="80000"/>
                        <a14:foregroundMark x1="37500" y1="27500" x2="56100" y2="69259"/>
                      </a14:backgroundRemoval>
                    </a14:imgEffect>
                  </a14:imgLayer>
                </a14:imgProps>
              </a:ext>
              <a:ext uri="{28A0092B-C50C-407E-A947-70E740481C1C}">
                <a14:useLocalDpi xmlns:a14="http://schemas.microsoft.com/office/drawing/2010/main" val="0"/>
              </a:ext>
            </a:extLst>
          </a:blip>
          <a:srcRect l="14871" r="14600"/>
          <a:stretch/>
        </p:blipFill>
        <p:spPr bwMode="auto">
          <a:xfrm rot="21448870">
            <a:off x="8650586" y="3726099"/>
            <a:ext cx="2262722" cy="3464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3" name="Picture 9"/>
          <p:cNvPicPr>
            <a:picLocks noChangeAspect="1" noChangeArrowheads="1"/>
          </p:cNvPicPr>
          <p:nvPr/>
        </p:nvPicPr>
        <p:blipFill>
          <a:blip r:embed="rId32">
            <a:extLst>
              <a:ext uri="{BEBA8EAE-BF5A-486C-A8C5-ECC9F3942E4B}">
                <a14:imgProps xmlns:a14="http://schemas.microsoft.com/office/drawing/2010/main">
                  <a14:imgLayer r:embed="rId33">
                    <a14:imgEffect>
                      <a14:backgroundRemoval t="0" b="99556" l="1778" r="100000"/>
                    </a14:imgEffect>
                  </a14:imgLayer>
                </a14:imgProps>
              </a:ext>
              <a:ext uri="{28A0092B-C50C-407E-A947-70E740481C1C}">
                <a14:useLocalDpi xmlns:a14="http://schemas.microsoft.com/office/drawing/2010/main" val="0"/>
              </a:ext>
            </a:extLst>
          </a:blip>
          <a:srcRect/>
          <a:stretch>
            <a:fillRect/>
          </a:stretch>
        </p:blipFill>
        <p:spPr bwMode="auto">
          <a:xfrm>
            <a:off x="7869165" y="5141342"/>
            <a:ext cx="1912782" cy="1912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4" name="Picture 10"/>
          <p:cNvPicPr>
            <a:picLocks noChangeAspect="1" noChangeArrowheads="1"/>
          </p:cNvPicPr>
          <p:nvPr/>
        </p:nvPicPr>
        <p:blipFill>
          <a:blip r:embed="rId34" cstate="print">
            <a:extLst>
              <a:ext uri="{BEBA8EAE-BF5A-486C-A8C5-ECC9F3942E4B}">
                <a14:imgProps xmlns:a14="http://schemas.microsoft.com/office/drawing/2010/main">
                  <a14:imgLayer r:embed="rId35">
                    <a14:imgEffect>
                      <a14:backgroundRemoval t="0" b="96501" l="247" r="100000"/>
                    </a14:imgEffect>
                  </a14:imgLayer>
                </a14:imgProps>
              </a:ext>
              <a:ext uri="{28A0092B-C50C-407E-A947-70E740481C1C}">
                <a14:useLocalDpi xmlns:a14="http://schemas.microsoft.com/office/drawing/2010/main" val="0"/>
              </a:ext>
            </a:extLst>
          </a:blip>
          <a:srcRect/>
          <a:stretch>
            <a:fillRect/>
          </a:stretch>
        </p:blipFill>
        <p:spPr bwMode="auto">
          <a:xfrm>
            <a:off x="4368543" y="-196516"/>
            <a:ext cx="2934019"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Happy-Birthday-To-You-English-hun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6"/>
          <a:stretch>
            <a:fillRect/>
          </a:stretch>
        </p:blipFill>
        <p:spPr>
          <a:xfrm>
            <a:off x="-2286000" y="2240639"/>
            <a:ext cx="609600" cy="609600"/>
          </a:xfrm>
          <a:prstGeom prst="rect">
            <a:avLst/>
          </a:prstGeom>
        </p:spPr>
      </p:pic>
    </p:spTree>
    <p:extLst>
      <p:ext uri="{BB962C8B-B14F-4D97-AF65-F5344CB8AC3E}">
        <p14:creationId xmlns:p14="http://schemas.microsoft.com/office/powerpoint/2010/main" val="853692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8304" fill="hold"/>
                                        <p:tgtEl>
                                          <p:spTgt spid="13"/>
                                        </p:tgtEl>
                                      </p:cBhvr>
                                    </p:cmd>
                                  </p:childTnLst>
                                </p:cTn>
                              </p:par>
                              <p:par>
                                <p:cTn id="7" presetID="32" presetClass="emph" presetSubtype="0" repeatCount="indefinite" fill="hold" nodeType="withEffect">
                                  <p:stCondLst>
                                    <p:cond delay="0"/>
                                  </p:stCondLst>
                                  <p:childTnLst>
                                    <p:animRot by="120000">
                                      <p:cBhvr>
                                        <p:cTn id="8" dur="300" fill="hold">
                                          <p:stCondLst>
                                            <p:cond delay="0"/>
                                          </p:stCondLst>
                                        </p:cTn>
                                        <p:tgtEl>
                                          <p:spTgt spid="7"/>
                                        </p:tgtEl>
                                        <p:attrNameLst>
                                          <p:attrName>r</p:attrName>
                                        </p:attrNameLst>
                                      </p:cBhvr>
                                    </p:animRot>
                                    <p:animRot by="-240000">
                                      <p:cBhvr>
                                        <p:cTn id="9" dur="600" fill="hold">
                                          <p:stCondLst>
                                            <p:cond delay="600"/>
                                          </p:stCondLst>
                                        </p:cTn>
                                        <p:tgtEl>
                                          <p:spTgt spid="7"/>
                                        </p:tgtEl>
                                        <p:attrNameLst>
                                          <p:attrName>r</p:attrName>
                                        </p:attrNameLst>
                                      </p:cBhvr>
                                    </p:animRot>
                                    <p:animRot by="240000">
                                      <p:cBhvr>
                                        <p:cTn id="10" dur="600" fill="hold">
                                          <p:stCondLst>
                                            <p:cond delay="1200"/>
                                          </p:stCondLst>
                                        </p:cTn>
                                        <p:tgtEl>
                                          <p:spTgt spid="7"/>
                                        </p:tgtEl>
                                        <p:attrNameLst>
                                          <p:attrName>r</p:attrName>
                                        </p:attrNameLst>
                                      </p:cBhvr>
                                    </p:animRot>
                                    <p:animRot by="-240000">
                                      <p:cBhvr>
                                        <p:cTn id="11" dur="600" fill="hold">
                                          <p:stCondLst>
                                            <p:cond delay="1800"/>
                                          </p:stCondLst>
                                        </p:cTn>
                                        <p:tgtEl>
                                          <p:spTgt spid="7"/>
                                        </p:tgtEl>
                                        <p:attrNameLst>
                                          <p:attrName>r</p:attrName>
                                        </p:attrNameLst>
                                      </p:cBhvr>
                                    </p:animRot>
                                    <p:animRot by="120000">
                                      <p:cBhvr>
                                        <p:cTn id="12" dur="600" fill="hold">
                                          <p:stCondLst>
                                            <p:cond delay="2400"/>
                                          </p:stCondLst>
                                        </p:cTn>
                                        <p:tgtEl>
                                          <p:spTgt spid="7"/>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300" fill="hold">
                                          <p:stCondLst>
                                            <p:cond delay="0"/>
                                          </p:stCondLst>
                                        </p:cTn>
                                        <p:tgtEl>
                                          <p:spTgt spid="8"/>
                                        </p:tgtEl>
                                        <p:attrNameLst>
                                          <p:attrName>r</p:attrName>
                                        </p:attrNameLst>
                                      </p:cBhvr>
                                    </p:animRot>
                                    <p:animRot by="-240000">
                                      <p:cBhvr>
                                        <p:cTn id="15" dur="600" fill="hold">
                                          <p:stCondLst>
                                            <p:cond delay="600"/>
                                          </p:stCondLst>
                                        </p:cTn>
                                        <p:tgtEl>
                                          <p:spTgt spid="8"/>
                                        </p:tgtEl>
                                        <p:attrNameLst>
                                          <p:attrName>r</p:attrName>
                                        </p:attrNameLst>
                                      </p:cBhvr>
                                    </p:animRot>
                                    <p:animRot by="240000">
                                      <p:cBhvr>
                                        <p:cTn id="16" dur="600" fill="hold">
                                          <p:stCondLst>
                                            <p:cond delay="1200"/>
                                          </p:stCondLst>
                                        </p:cTn>
                                        <p:tgtEl>
                                          <p:spTgt spid="8"/>
                                        </p:tgtEl>
                                        <p:attrNameLst>
                                          <p:attrName>r</p:attrName>
                                        </p:attrNameLst>
                                      </p:cBhvr>
                                    </p:animRot>
                                    <p:animRot by="-240000">
                                      <p:cBhvr>
                                        <p:cTn id="17" dur="600" fill="hold">
                                          <p:stCondLst>
                                            <p:cond delay="1800"/>
                                          </p:stCondLst>
                                        </p:cTn>
                                        <p:tgtEl>
                                          <p:spTgt spid="8"/>
                                        </p:tgtEl>
                                        <p:attrNameLst>
                                          <p:attrName>r</p:attrName>
                                        </p:attrNameLst>
                                      </p:cBhvr>
                                    </p:animRot>
                                    <p:animRot by="120000">
                                      <p:cBhvr>
                                        <p:cTn id="18" dur="600" fill="hold">
                                          <p:stCondLst>
                                            <p:cond delay="2400"/>
                                          </p:stCondLst>
                                        </p:cTn>
                                        <p:tgtEl>
                                          <p:spTgt spid="8"/>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300" fill="hold">
                                          <p:stCondLst>
                                            <p:cond delay="0"/>
                                          </p:stCondLst>
                                        </p:cTn>
                                        <p:tgtEl>
                                          <p:spTgt spid="5"/>
                                        </p:tgtEl>
                                        <p:attrNameLst>
                                          <p:attrName>r</p:attrName>
                                        </p:attrNameLst>
                                      </p:cBhvr>
                                    </p:animRot>
                                    <p:animRot by="-240000">
                                      <p:cBhvr>
                                        <p:cTn id="21" dur="600" fill="hold">
                                          <p:stCondLst>
                                            <p:cond delay="600"/>
                                          </p:stCondLst>
                                        </p:cTn>
                                        <p:tgtEl>
                                          <p:spTgt spid="5"/>
                                        </p:tgtEl>
                                        <p:attrNameLst>
                                          <p:attrName>r</p:attrName>
                                        </p:attrNameLst>
                                      </p:cBhvr>
                                    </p:animRot>
                                    <p:animRot by="240000">
                                      <p:cBhvr>
                                        <p:cTn id="22" dur="600" fill="hold">
                                          <p:stCondLst>
                                            <p:cond delay="1200"/>
                                          </p:stCondLst>
                                        </p:cTn>
                                        <p:tgtEl>
                                          <p:spTgt spid="5"/>
                                        </p:tgtEl>
                                        <p:attrNameLst>
                                          <p:attrName>r</p:attrName>
                                        </p:attrNameLst>
                                      </p:cBhvr>
                                    </p:animRot>
                                    <p:animRot by="-240000">
                                      <p:cBhvr>
                                        <p:cTn id="23" dur="600" fill="hold">
                                          <p:stCondLst>
                                            <p:cond delay="1800"/>
                                          </p:stCondLst>
                                        </p:cTn>
                                        <p:tgtEl>
                                          <p:spTgt spid="5"/>
                                        </p:tgtEl>
                                        <p:attrNameLst>
                                          <p:attrName>r</p:attrName>
                                        </p:attrNameLst>
                                      </p:cBhvr>
                                    </p:animRot>
                                    <p:animRot by="120000">
                                      <p:cBhvr>
                                        <p:cTn id="24" dur="600" fill="hold">
                                          <p:stCondLst>
                                            <p:cond delay="2400"/>
                                          </p:stCondLst>
                                        </p:cTn>
                                        <p:tgtEl>
                                          <p:spTgt spid="5"/>
                                        </p:tgtEl>
                                        <p:attrNameLst>
                                          <p:attrName>r</p:attrName>
                                        </p:attrNameLst>
                                      </p:cBhvr>
                                    </p:animRot>
                                  </p:childTnLst>
                                </p:cTn>
                              </p:par>
                              <p:par>
                                <p:cTn id="25" presetID="32" presetClass="emph" presetSubtype="0" repeatCount="indefinite" fill="hold" nodeType="withEffect">
                                  <p:stCondLst>
                                    <p:cond delay="0"/>
                                  </p:stCondLst>
                                  <p:childTnLst>
                                    <p:animRot by="120000">
                                      <p:cBhvr>
                                        <p:cTn id="26" dur="300" fill="hold">
                                          <p:stCondLst>
                                            <p:cond delay="0"/>
                                          </p:stCondLst>
                                        </p:cTn>
                                        <p:tgtEl>
                                          <p:spTgt spid="9"/>
                                        </p:tgtEl>
                                        <p:attrNameLst>
                                          <p:attrName>r</p:attrName>
                                        </p:attrNameLst>
                                      </p:cBhvr>
                                    </p:animRot>
                                    <p:animRot by="-240000">
                                      <p:cBhvr>
                                        <p:cTn id="27" dur="600" fill="hold">
                                          <p:stCondLst>
                                            <p:cond delay="600"/>
                                          </p:stCondLst>
                                        </p:cTn>
                                        <p:tgtEl>
                                          <p:spTgt spid="9"/>
                                        </p:tgtEl>
                                        <p:attrNameLst>
                                          <p:attrName>r</p:attrName>
                                        </p:attrNameLst>
                                      </p:cBhvr>
                                    </p:animRot>
                                    <p:animRot by="240000">
                                      <p:cBhvr>
                                        <p:cTn id="28" dur="600" fill="hold">
                                          <p:stCondLst>
                                            <p:cond delay="1200"/>
                                          </p:stCondLst>
                                        </p:cTn>
                                        <p:tgtEl>
                                          <p:spTgt spid="9"/>
                                        </p:tgtEl>
                                        <p:attrNameLst>
                                          <p:attrName>r</p:attrName>
                                        </p:attrNameLst>
                                      </p:cBhvr>
                                    </p:animRot>
                                    <p:animRot by="-240000">
                                      <p:cBhvr>
                                        <p:cTn id="29" dur="600" fill="hold">
                                          <p:stCondLst>
                                            <p:cond delay="1800"/>
                                          </p:stCondLst>
                                        </p:cTn>
                                        <p:tgtEl>
                                          <p:spTgt spid="9"/>
                                        </p:tgtEl>
                                        <p:attrNameLst>
                                          <p:attrName>r</p:attrName>
                                        </p:attrNameLst>
                                      </p:cBhvr>
                                    </p:animRot>
                                    <p:animRot by="120000">
                                      <p:cBhvr>
                                        <p:cTn id="30" dur="600" fill="hold">
                                          <p:stCondLst>
                                            <p:cond delay="2400"/>
                                          </p:stCondLst>
                                        </p:cTn>
                                        <p:tgtEl>
                                          <p:spTgt spid="9"/>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300" fill="hold">
                                          <p:stCondLst>
                                            <p:cond delay="0"/>
                                          </p:stCondLst>
                                        </p:cTn>
                                        <p:tgtEl>
                                          <p:spTgt spid="4"/>
                                        </p:tgtEl>
                                        <p:attrNameLst>
                                          <p:attrName>r</p:attrName>
                                        </p:attrNameLst>
                                      </p:cBhvr>
                                    </p:animRot>
                                    <p:animRot by="-240000">
                                      <p:cBhvr>
                                        <p:cTn id="33" dur="600" fill="hold">
                                          <p:stCondLst>
                                            <p:cond delay="600"/>
                                          </p:stCondLst>
                                        </p:cTn>
                                        <p:tgtEl>
                                          <p:spTgt spid="4"/>
                                        </p:tgtEl>
                                        <p:attrNameLst>
                                          <p:attrName>r</p:attrName>
                                        </p:attrNameLst>
                                      </p:cBhvr>
                                    </p:animRot>
                                    <p:animRot by="240000">
                                      <p:cBhvr>
                                        <p:cTn id="34" dur="600" fill="hold">
                                          <p:stCondLst>
                                            <p:cond delay="1200"/>
                                          </p:stCondLst>
                                        </p:cTn>
                                        <p:tgtEl>
                                          <p:spTgt spid="4"/>
                                        </p:tgtEl>
                                        <p:attrNameLst>
                                          <p:attrName>r</p:attrName>
                                        </p:attrNameLst>
                                      </p:cBhvr>
                                    </p:animRot>
                                    <p:animRot by="-240000">
                                      <p:cBhvr>
                                        <p:cTn id="35" dur="600" fill="hold">
                                          <p:stCondLst>
                                            <p:cond delay="1800"/>
                                          </p:stCondLst>
                                        </p:cTn>
                                        <p:tgtEl>
                                          <p:spTgt spid="4"/>
                                        </p:tgtEl>
                                        <p:attrNameLst>
                                          <p:attrName>r</p:attrName>
                                        </p:attrNameLst>
                                      </p:cBhvr>
                                    </p:animRot>
                                    <p:animRot by="120000">
                                      <p:cBhvr>
                                        <p:cTn id="36" dur="600" fill="hold">
                                          <p:stCondLst>
                                            <p:cond delay="2400"/>
                                          </p:stCondLst>
                                        </p:cTn>
                                        <p:tgtEl>
                                          <p:spTgt spid="4"/>
                                        </p:tgtEl>
                                        <p:attrNameLst>
                                          <p:attrName>r</p:attrName>
                                        </p:attrNameLst>
                                      </p:cBhvr>
                                    </p:animRot>
                                  </p:childTnLst>
                                </p:cTn>
                              </p:par>
                              <p:par>
                                <p:cTn id="37" presetID="32" presetClass="emph" presetSubtype="0" repeatCount="indefinite" fill="hold" nodeType="withEffect">
                                  <p:stCondLst>
                                    <p:cond delay="0"/>
                                  </p:stCondLst>
                                  <p:childTnLst>
                                    <p:animRot by="120000">
                                      <p:cBhvr>
                                        <p:cTn id="38" dur="300" fill="hold">
                                          <p:stCondLst>
                                            <p:cond delay="0"/>
                                          </p:stCondLst>
                                        </p:cTn>
                                        <p:tgtEl>
                                          <p:spTgt spid="6"/>
                                        </p:tgtEl>
                                        <p:attrNameLst>
                                          <p:attrName>r</p:attrName>
                                        </p:attrNameLst>
                                      </p:cBhvr>
                                    </p:animRot>
                                    <p:animRot by="-240000">
                                      <p:cBhvr>
                                        <p:cTn id="39" dur="600" fill="hold">
                                          <p:stCondLst>
                                            <p:cond delay="600"/>
                                          </p:stCondLst>
                                        </p:cTn>
                                        <p:tgtEl>
                                          <p:spTgt spid="6"/>
                                        </p:tgtEl>
                                        <p:attrNameLst>
                                          <p:attrName>r</p:attrName>
                                        </p:attrNameLst>
                                      </p:cBhvr>
                                    </p:animRot>
                                    <p:animRot by="240000">
                                      <p:cBhvr>
                                        <p:cTn id="40" dur="600" fill="hold">
                                          <p:stCondLst>
                                            <p:cond delay="1200"/>
                                          </p:stCondLst>
                                        </p:cTn>
                                        <p:tgtEl>
                                          <p:spTgt spid="6"/>
                                        </p:tgtEl>
                                        <p:attrNameLst>
                                          <p:attrName>r</p:attrName>
                                        </p:attrNameLst>
                                      </p:cBhvr>
                                    </p:animRot>
                                    <p:animRot by="-240000">
                                      <p:cBhvr>
                                        <p:cTn id="41" dur="600" fill="hold">
                                          <p:stCondLst>
                                            <p:cond delay="1800"/>
                                          </p:stCondLst>
                                        </p:cTn>
                                        <p:tgtEl>
                                          <p:spTgt spid="6"/>
                                        </p:tgtEl>
                                        <p:attrNameLst>
                                          <p:attrName>r</p:attrName>
                                        </p:attrNameLst>
                                      </p:cBhvr>
                                    </p:animRot>
                                    <p:animRot by="120000">
                                      <p:cBhvr>
                                        <p:cTn id="42" dur="600" fill="hold">
                                          <p:stCondLst>
                                            <p:cond delay="24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1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àm gì khi đi lạc- - Tập 212_Tri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76200"/>
            <a:ext cx="12192000" cy="6037758"/>
          </a:xfrm>
          <a:prstGeom prst="rect">
            <a:avLst/>
          </a:prstGeom>
        </p:spPr>
      </p:pic>
    </p:spTree>
    <p:extLst>
      <p:ext uri="{BB962C8B-B14F-4D97-AF65-F5344CB8AC3E}">
        <p14:creationId xmlns:p14="http://schemas.microsoft.com/office/powerpoint/2010/main" val="997808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4">
      <a:majorFont>
        <a:latin typeface="Calibri"/>
        <a:ea typeface="Calibri"/>
        <a:cs typeface=""/>
      </a:majorFont>
      <a:minorFont>
        <a:latin typeface="Calibri"/>
        <a:ea typeface="Calibr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自定义 6">
      <a:dk1>
        <a:sysClr val="windowText" lastClr="000000"/>
      </a:dk1>
      <a:lt1>
        <a:sysClr val="window" lastClr="FFFFFF"/>
      </a:lt1>
      <a:dk2>
        <a:srgbClr val="44546A"/>
      </a:dk2>
      <a:lt2>
        <a:srgbClr val="E7E6E6"/>
      </a:lt2>
      <a:accent1>
        <a:srgbClr val="333F50"/>
      </a:accent1>
      <a:accent2>
        <a:srgbClr val="CA8F45"/>
      </a:accent2>
      <a:accent3>
        <a:srgbClr val="333F50"/>
      </a:accent3>
      <a:accent4>
        <a:srgbClr val="CA8F45"/>
      </a:accent4>
      <a:accent5>
        <a:srgbClr val="333F50"/>
      </a:accent5>
      <a:accent6>
        <a:srgbClr val="CA8F45"/>
      </a:accent6>
      <a:hlink>
        <a:srgbClr val="333F50"/>
      </a:hlink>
      <a:folHlink>
        <a:srgbClr val="CA8F45"/>
      </a:folHlink>
    </a:clrScheme>
    <a:fontScheme name="Custom 4">
      <a:majorFont>
        <a:latin typeface="Calibri"/>
        <a:ea typeface="Calibri"/>
        <a:cs typeface=""/>
      </a:majorFont>
      <a:minorFont>
        <a:latin typeface="Calibri"/>
        <a:ea typeface="Calibr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Calibri"/>
        <a:ea typeface="Calibri"/>
        <a:cs typeface=""/>
      </a:majorFont>
      <a:minorFont>
        <a:latin typeface="Calibri"/>
        <a:ea typeface="Calibr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328</TotalTime>
  <Words>1561</Words>
  <Application>Microsoft Office PowerPoint</Application>
  <PresentationFormat>Widescreen</PresentationFormat>
  <Paragraphs>115</Paragraphs>
  <Slides>27</Slides>
  <Notes>11</Notes>
  <HiddenSlides>0</HiddenSlides>
  <MMClips>16</MMClips>
  <ScaleCrop>false</ScaleCrop>
  <HeadingPairs>
    <vt:vector size="6" baseType="variant">
      <vt:variant>
        <vt:lpstr>Fonts Used</vt:lpstr>
      </vt:variant>
      <vt:variant>
        <vt:i4>14</vt:i4>
      </vt:variant>
      <vt:variant>
        <vt:lpstr>Theme</vt:lpstr>
      </vt:variant>
      <vt:variant>
        <vt:i4>8</vt:i4>
      </vt:variant>
      <vt:variant>
        <vt:lpstr>Slide Titles</vt:lpstr>
      </vt:variant>
      <vt:variant>
        <vt:i4>27</vt:i4>
      </vt:variant>
    </vt:vector>
  </HeadingPairs>
  <TitlesOfParts>
    <vt:vector size="49" baseType="lpstr">
      <vt:lpstr>DengXian</vt:lpstr>
      <vt:lpstr>DengXian</vt:lpstr>
      <vt:lpstr>微软雅黑</vt:lpstr>
      <vt:lpstr>微软雅黑</vt:lpstr>
      <vt:lpstr>Arial</vt:lpstr>
      <vt:lpstr>Arial-Rounded</vt:lpstr>
      <vt:lpstr>Baloo</vt:lpstr>
      <vt:lpstr>Calibri</vt:lpstr>
      <vt:lpstr>Calibri Light</vt:lpstr>
      <vt:lpstr>HP001 4 hàng</vt:lpstr>
      <vt:lpstr>HP001 4 hang 1 ô ly</vt:lpstr>
      <vt:lpstr>UTM Avo</vt:lpstr>
      <vt:lpstr>Wingdings</vt:lpstr>
      <vt:lpstr>华康海报体W12</vt:lpstr>
      <vt:lpstr>5_Office Theme</vt:lpstr>
      <vt:lpstr>自定义设计方案</vt:lpstr>
      <vt:lpstr>1_Office Theme</vt:lpstr>
      <vt:lpstr>2_Office Theme</vt:lpstr>
      <vt:lpstr>Office Theme</vt:lpstr>
      <vt:lpstr>Office 主题​​</vt:lpstr>
      <vt:lpstr>Office 主题</vt:lpstr>
      <vt:lpstr>包图主题2</vt:lpstr>
      <vt:lpstr>PowerPoint Presentation</vt:lpstr>
      <vt:lpstr>1. Ôn và Khởi động ngày mới bằng trò chơi:  “Tổ chức sinh nhật” nhé.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Củng cố bài học</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56</cp:revision>
  <dcterms:created xsi:type="dcterms:W3CDTF">2021-07-24T01:07:49Z</dcterms:created>
  <dcterms:modified xsi:type="dcterms:W3CDTF">2025-03-17T03:33:02Z</dcterms:modified>
</cp:coreProperties>
</file>