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33" r:id="rId4"/>
    <p:sldMasterId id="2147483742" r:id="rId5"/>
    <p:sldMasterId id="2147483754" r:id="rId6"/>
    <p:sldMasterId id="2147483778" r:id="rId7"/>
    <p:sldMasterId id="2147483790" r:id="rId8"/>
  </p:sldMasterIdLst>
  <p:notesMasterIdLst>
    <p:notesMasterId r:id="rId25"/>
  </p:notesMasterIdLst>
  <p:sldIdLst>
    <p:sldId id="2007577103" r:id="rId9"/>
    <p:sldId id="257" r:id="rId10"/>
    <p:sldId id="359" r:id="rId11"/>
    <p:sldId id="2007577105" r:id="rId12"/>
    <p:sldId id="2007577106" r:id="rId13"/>
    <p:sldId id="2007577107" r:id="rId14"/>
    <p:sldId id="2007577110" r:id="rId15"/>
    <p:sldId id="2007577111" r:id="rId16"/>
    <p:sldId id="2007577112" r:id="rId17"/>
    <p:sldId id="2007577108" r:id="rId18"/>
    <p:sldId id="271" r:id="rId19"/>
    <p:sldId id="275" r:id="rId20"/>
    <p:sldId id="285" r:id="rId21"/>
    <p:sldId id="2007577109" r:id="rId22"/>
    <p:sldId id="302" r:id="rId23"/>
    <p:sldId id="273" r:id="rId24"/>
  </p:sldIdLst>
  <p:sldSz cx="9144000" cy="5143500" type="screen16x9"/>
  <p:notesSz cx="6858000" cy="9144000"/>
  <p:embeddedFontLst>
    <p:embeddedFont>
      <p:font typeface="DFPOP1-W9" panose="020B0604020202020204" charset="-128"/>
      <p:regular r:id="rId26"/>
    </p:embeddedFont>
    <p:embeddedFont>
      <p:font typeface="Arial Rounded MT Bold" panose="020F0704030504030204" pitchFamily="34" charset="0"/>
      <p:regular r:id="rId27"/>
    </p:embeddedFont>
    <p:embeddedFont>
      <p:font typeface="Arial-Rounded" panose="020B0500000000000000" charset="0"/>
      <p:regular r:id="rId28"/>
    </p:embeddedFont>
    <p:embeddedFont>
      <p:font typeface="Barlow Semi Condensed" panose="00000506000000000000" pitchFamily="2" charset="0"/>
      <p:regular r:id="rId29"/>
      <p:bold r:id="rId30"/>
      <p:italic r:id="rId31"/>
      <p:boldItalic r:id="rId32"/>
    </p:embeddedFont>
    <p:embeddedFont>
      <p:font typeface="DengXian" panose="02010600030101010101" pitchFamily="2" charset="-122"/>
      <p:regular r:id="rId33"/>
      <p:bold r:id="rId34"/>
    </p:embeddedFont>
    <p:embeddedFont>
      <p:font typeface="HP001 4 hàng" panose="020B0603050302020204" pitchFamily="34" charset="0"/>
      <p:regular r:id="rId35"/>
      <p:bold r:id="rId36"/>
    </p:embeddedFont>
    <p:embeddedFont>
      <p:font typeface="HP001 4 hang 1 ô ly" panose="020B0603050302020204" pitchFamily="34" charset="0"/>
      <p:bold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03"/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>
      <p:cViewPr varScale="1">
        <p:scale>
          <a:sx n="83" d="100"/>
          <a:sy n="83" d="100"/>
        </p:scale>
        <p:origin x="100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slow">
    <p:push dir="u"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722B010-D91B-41CF-B809-11B76F771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46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" y="39698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354085" cy="1976221"/>
            <a:chOff x="155314" y="3016169"/>
            <a:chExt cx="8937055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42422" y="3573529"/>
              <a:ext cx="8649947" cy="777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vừa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sói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5183" y="2820597"/>
            <a:ext cx="732777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48797" y="265665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vội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vã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2067204" y="3755672"/>
            <a:ext cx="5666238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4" y="1707778"/>
            <a:ext cx="751783" cy="634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1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5" y="1707778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16" y="1698677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8" y="2431403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3" y="2448890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1" y="2458200"/>
            <a:ext cx="751783" cy="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23488" y="1482732"/>
            <a:ext cx="7542274" cy="6766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zh-CN" altLang="en-US" sz="1500" b="1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95202" y="248967"/>
            <a:ext cx="69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Quan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sát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và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dùng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từ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ngữ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khung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theo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: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cần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phải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khoogn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được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endParaRPr lang="zh-CN" altLang="en-US" sz="2400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4237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700" y="4373899"/>
            <a:ext cx="633300" cy="404989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1899203" y="1590227"/>
            <a:ext cx="676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433">
              <a:defRPr/>
            </a:pP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Mặc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		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F9B9E-B9A3-49F2-A903-F1EDB207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t="1" r="1373" b="1784"/>
          <a:stretch/>
        </p:blipFill>
        <p:spPr>
          <a:xfrm>
            <a:off x="1899203" y="2262311"/>
            <a:ext cx="2386584" cy="2613832"/>
          </a:xfrm>
          <a:prstGeom prst="roundRect">
            <a:avLst>
              <a:gd name="adj" fmla="val 9765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8B90-52F3-405A-8319-F9589D798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" t="1319" r="1685" b="581"/>
          <a:stretch/>
        </p:blipFill>
        <p:spPr>
          <a:xfrm>
            <a:off x="5138928" y="2262311"/>
            <a:ext cx="2478024" cy="2643706"/>
          </a:xfrm>
          <a:prstGeom prst="roundRect">
            <a:avLst>
              <a:gd name="adj" fmla="val 10967"/>
            </a:avLst>
          </a:prstGeom>
        </p:spPr>
      </p:pic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04;p20"/>
          <p:cNvSpPr txBox="1">
            <a:spLocks/>
          </p:cNvSpPr>
          <p:nvPr/>
        </p:nvSpPr>
        <p:spPr>
          <a:xfrm>
            <a:off x="1995761" y="1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577096" y="1847088"/>
            <a:ext cx="603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	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398903" y="2734215"/>
            <a:ext cx="9242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Khi ở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001 4 hang 1 ô ly" panose="020B0603050302020204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</a:t>
            </a:r>
            <a:endParaRPr lang="zh-CN" altLang="en-US" sz="3200" dirty="0">
              <a:solidFill>
                <a:srgbClr val="0070C0"/>
              </a:solidFill>
              <a:latin typeface="HP001 4 hang 1 ô ly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5251714" y="1443665"/>
            <a:ext cx="171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7720314" y="2734215"/>
            <a:ext cx="14236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dirty="0">
                <a:solidFill>
                  <a:schemeClr val="accent5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dirty="0">
              <a:solidFill>
                <a:schemeClr val="accent5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638354" y="42636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D3CB6-483B-46DA-8BC6-DAB4DA13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8" y="1155382"/>
            <a:ext cx="2162923" cy="239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13BF-A180-476A-BA32-8759CC9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28" y="1155381"/>
            <a:ext cx="2159317" cy="239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20F1-E0B8-4697-A0A0-4568FAA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45" y="1155381"/>
            <a:ext cx="2159318" cy="239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33413-757A-4B00-9A1E-83DAF066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190" y="1155381"/>
            <a:ext cx="2159317" cy="23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5BCD9-7C43-4ADD-B833-FD038D9F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96" y="287720"/>
            <a:ext cx="3219355" cy="3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0ED8D6-7EF7-41FB-93BD-E76170B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3" y="178200"/>
            <a:ext cx="3401294" cy="3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7F7C07-1CB7-4B5E-B8F8-07D35C60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56" y="246030"/>
            <a:ext cx="3288887" cy="3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F63716-77DC-4CB0-AD70-5BAB5A0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90" y="223612"/>
            <a:ext cx="3344219" cy="3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253</Words>
  <Application>Microsoft Office PowerPoint</Application>
  <PresentationFormat>On-screen Show (16:9)</PresentationFormat>
  <Paragraphs>46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HP001 4 hàng</vt:lpstr>
      <vt:lpstr>Arial-Rounded</vt:lpstr>
      <vt:lpstr>Arial Rounded MT Bold</vt:lpstr>
      <vt:lpstr>Knewave</vt:lpstr>
      <vt:lpstr>华康少女文字W5(P)</vt:lpstr>
      <vt:lpstr>Arial</vt:lpstr>
      <vt:lpstr>Calibri</vt:lpstr>
      <vt:lpstr>HP001 4 hang 1 ô ly</vt:lpstr>
      <vt:lpstr>DengXian</vt:lpstr>
      <vt:lpstr>DFPOP1-W9</vt:lpstr>
      <vt:lpstr>Barlow Semi Condensed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28</cp:revision>
  <dcterms:created xsi:type="dcterms:W3CDTF">2020-08-13T09:19:00Z</dcterms:created>
  <dcterms:modified xsi:type="dcterms:W3CDTF">2025-03-06T07:27:43Z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