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0" r:id="rId6"/>
    <p:sldMasterId id="2147483722" r:id="rId7"/>
  </p:sldMasterIdLst>
  <p:notesMasterIdLst>
    <p:notesMasterId r:id="rId36"/>
  </p:notesMasterIdLst>
  <p:sldIdLst>
    <p:sldId id="268" r:id="rId8"/>
    <p:sldId id="258" r:id="rId9"/>
    <p:sldId id="1142" r:id="rId10"/>
    <p:sldId id="262" r:id="rId11"/>
    <p:sldId id="263" r:id="rId12"/>
    <p:sldId id="264" r:id="rId13"/>
    <p:sldId id="265" r:id="rId14"/>
    <p:sldId id="266" r:id="rId15"/>
    <p:sldId id="267" r:id="rId16"/>
    <p:sldId id="256" r:id="rId17"/>
    <p:sldId id="259" r:id="rId18"/>
    <p:sldId id="257" r:id="rId19"/>
    <p:sldId id="2007577112" r:id="rId20"/>
    <p:sldId id="1123" r:id="rId21"/>
    <p:sldId id="313" r:id="rId22"/>
    <p:sldId id="1143" r:id="rId23"/>
    <p:sldId id="1144" r:id="rId24"/>
    <p:sldId id="2007577123" r:id="rId25"/>
    <p:sldId id="2007577124" r:id="rId26"/>
    <p:sldId id="2007577119" r:id="rId27"/>
    <p:sldId id="2007577125" r:id="rId28"/>
    <p:sldId id="1138" r:id="rId29"/>
    <p:sldId id="260" r:id="rId30"/>
    <p:sldId id="1125" r:id="rId31"/>
    <p:sldId id="1126" r:id="rId32"/>
    <p:sldId id="1140" r:id="rId33"/>
    <p:sldId id="2007577126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5.png"/><Relationship Id="rId30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microsoft.com/office/2007/relationships/hdphoto" Target="../media/hdphoto25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2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11" Type="http://schemas.openxmlformats.org/officeDocument/2006/relationships/image" Target="../media/image94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4.xml"/><Relationship Id="rId18" Type="http://schemas.microsoft.com/office/2007/relationships/hdphoto" Target="../media/hdphoto17.wdp"/><Relationship Id="rId3" Type="http://schemas.openxmlformats.org/officeDocument/2006/relationships/image" Target="../media/image17.png"/><Relationship Id="rId21" Type="http://schemas.microsoft.com/office/2007/relationships/hdphoto" Target="../media/hdphoto18.wdp"/><Relationship Id="rId7" Type="http://schemas.openxmlformats.org/officeDocument/2006/relationships/slide" Target="slide8.xml"/><Relationship Id="rId12" Type="http://schemas.microsoft.com/office/2007/relationships/hdphoto" Target="../media/hdphoto15.wdp"/><Relationship Id="rId17" Type="http://schemas.openxmlformats.org/officeDocument/2006/relationships/image" Target="../media/image36.png"/><Relationship Id="rId2" Type="http://schemas.openxmlformats.org/officeDocument/2006/relationships/image" Target="../media/image16.jpg"/><Relationship Id="rId16" Type="http://schemas.openxmlformats.org/officeDocument/2006/relationships/slide" Target="slide7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24" Type="http://schemas.microsoft.com/office/2007/relationships/hdphoto" Target="../media/hdphoto19.wdp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23" Type="http://schemas.openxmlformats.org/officeDocument/2006/relationships/image" Target="../media/image3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3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4267677" y="1553951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năm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794661" y="2212195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631801"/>
            <a:ext cx="6741972" cy="144566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2722081" y="1451426"/>
            <a:ext cx="36716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2722082" y="3744494"/>
            <a:ext cx="3639576" cy="2116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6940446" y="1437357"/>
            <a:ext cx="3855564" cy="20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101316" y="3666553"/>
            <a:ext cx="3639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0" y="1461509"/>
            <a:ext cx="2962744" cy="1776210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129452" y="1937529"/>
            <a:ext cx="2791165" cy="1375662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259" y="2357262"/>
            <a:ext cx="5930402" cy="275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428828"/>
            <a:ext cx="6826885" cy="1281691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97CBB-5910-4F4F-BF15-F5F2608E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04" y="2899911"/>
            <a:ext cx="48863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2913181" y="1796561"/>
            <a:ext cx="582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994</Words>
  <Application>Microsoft Office PowerPoint</Application>
  <PresentationFormat>Widescreen</PresentationFormat>
  <Paragraphs>216</Paragraphs>
  <Slides>28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Times New Roman</vt:lpstr>
      <vt:lpstr>字魂107号-萌趣欢乐体</vt:lpstr>
      <vt:lpstr>Office 主题</vt:lpstr>
      <vt:lpstr>Office 主题​​</vt:lpstr>
      <vt:lpstr>2_Office Theme</vt:lpstr>
      <vt:lpstr>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101</cp:revision>
  <dcterms:modified xsi:type="dcterms:W3CDTF">2025-03-06T01:25:51Z</dcterms:modified>
</cp:coreProperties>
</file>