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0" r:id="rId2"/>
    <p:sldMasterId id="2147483656" r:id="rId3"/>
  </p:sldMasterIdLst>
  <p:notesMasterIdLst>
    <p:notesMasterId r:id="rId25"/>
  </p:notesMasterIdLst>
  <p:sldIdLst>
    <p:sldId id="286" r:id="rId4"/>
    <p:sldId id="313" r:id="rId5"/>
    <p:sldId id="283" r:id="rId6"/>
    <p:sldId id="295" r:id="rId7"/>
    <p:sldId id="314" r:id="rId8"/>
    <p:sldId id="315" r:id="rId9"/>
    <p:sldId id="285" r:id="rId10"/>
    <p:sldId id="284" r:id="rId11"/>
    <p:sldId id="316" r:id="rId12"/>
    <p:sldId id="317" r:id="rId13"/>
    <p:sldId id="306" r:id="rId14"/>
    <p:sldId id="318" r:id="rId15"/>
    <p:sldId id="301" r:id="rId16"/>
    <p:sldId id="319" r:id="rId17"/>
    <p:sldId id="2007577125" r:id="rId18"/>
    <p:sldId id="309" r:id="rId19"/>
    <p:sldId id="269" r:id="rId20"/>
    <p:sldId id="2007577127" r:id="rId21"/>
    <p:sldId id="2007577128" r:id="rId22"/>
    <p:sldId id="296" r:id="rId23"/>
    <p:sldId id="312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</p:embeddedFont>
    <p:embeddedFont>
      <p:font typeface="仓耳玄三M W05" panose="020B0604020202020204" charset="-122"/>
      <p:regular r:id="rId27"/>
    </p:embeddedFont>
    <p:embeddedFont>
      <p:font typeface="Arial-Rounded" panose="020B0500000000000000" charset="0"/>
      <p:regular r:id="rId28"/>
    </p:embeddedFont>
    <p:embeddedFont>
      <p:font typeface="Barlow Semi Condensed" panose="00000506000000000000" pitchFamily="2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Impact" panose="020B0806030902050204" pitchFamily="34" charset="0"/>
      <p:regular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DB"/>
    <a:srgbClr val="E7456A"/>
    <a:srgbClr val="FFD268"/>
    <a:srgbClr val="E7F6FF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3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2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7" y="5335848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10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1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5" y="8382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7" y="2387842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20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3" y="2937554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6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90" y="1609726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8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6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7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70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4" y="5649882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1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5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1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8" y="4859142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28990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8" y="4830534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2" y="5684916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6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5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7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7" y="5384799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131131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5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2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2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4" y="104918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3" y="5670616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70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9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2" y="5165779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9" y="5741287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9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0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5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333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85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37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2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2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6" y="-304798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8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3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3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2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9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4" y="1235168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2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4" y="2702056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8" y="748268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4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6456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1" y="4343276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6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8" y="5810040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8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2" y="2274476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9" y="5699700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4" y="4428576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8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9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90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9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4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7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51219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2025/3/5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597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84749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667" y="2631479"/>
            <a:ext cx="2297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KHỞI</a:t>
            </a:r>
          </a:p>
          <a:p>
            <a:pPr algn="ctr"/>
            <a:r>
              <a:rPr lang="en-US" altLang="zh-CN" sz="60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ĐỘNG</a:t>
            </a:r>
            <a:endParaRPr lang="zh-CN" altLang="en-US" sz="60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474EC-74A4-4416-81E4-38580C6142D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Đọc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nối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tiếp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đoạn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F0602C-0560-4477-A6C5-E90DEB35428A}"/>
              </a:ext>
            </a:extLst>
          </p:cNvPr>
          <p:cNvSpPr/>
          <p:nvPr/>
        </p:nvSpPr>
        <p:spPr>
          <a:xfrm>
            <a:off x="1870656" y="1789807"/>
            <a:ext cx="451546" cy="4418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210C672-C130-40BF-8D0D-33F8CC599DEF}"/>
              </a:ext>
            </a:extLst>
          </p:cNvPr>
          <p:cNvSpPr/>
          <p:nvPr/>
        </p:nvSpPr>
        <p:spPr>
          <a:xfrm>
            <a:off x="1911783" y="3204310"/>
            <a:ext cx="451546" cy="44183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921D31A-1659-4898-B0EE-F65711E7D53D}"/>
              </a:ext>
            </a:extLst>
          </p:cNvPr>
          <p:cNvSpPr/>
          <p:nvPr/>
        </p:nvSpPr>
        <p:spPr>
          <a:xfrm>
            <a:off x="1911783" y="4253268"/>
            <a:ext cx="451546" cy="44183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235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9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íSḷiḓé">
            <a:extLst>
              <a:ext uri="{FF2B5EF4-FFF2-40B4-BE49-F238E27FC236}">
                <a16:creationId xmlns:a16="http://schemas.microsoft.com/office/drawing/2014/main" id="{D727DE21-5A2C-4EF6-AE20-08AA2A909318}"/>
              </a:ext>
            </a:extLst>
          </p:cNvPr>
          <p:cNvSpPr/>
          <p:nvPr/>
        </p:nvSpPr>
        <p:spPr>
          <a:xfrm>
            <a:off x="6190302" y="2164566"/>
            <a:ext cx="4739552" cy="987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0" y="21582"/>
                </a:moveTo>
                <a:cubicBezTo>
                  <a:pt x="1949" y="8409"/>
                  <a:pt x="6172" y="-18"/>
                  <a:pt x="10816" y="0"/>
                </a:cubicBezTo>
                <a:cubicBezTo>
                  <a:pt x="15448" y="18"/>
                  <a:pt x="19656" y="8439"/>
                  <a:pt x="21600" y="21582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6" name="íŝlîḍé">
            <a:extLst>
              <a:ext uri="{FF2B5EF4-FFF2-40B4-BE49-F238E27FC236}">
                <a16:creationId xmlns:a16="http://schemas.microsoft.com/office/drawing/2014/main" id="{7E316BBF-5B9F-46DB-ABED-62D38D4A9FE0}"/>
              </a:ext>
            </a:extLst>
          </p:cNvPr>
          <p:cNvSpPr/>
          <p:nvPr/>
        </p:nvSpPr>
        <p:spPr>
          <a:xfrm>
            <a:off x="6190302" y="2463933"/>
            <a:ext cx="3093901" cy="662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0" y="21582"/>
                </a:moveTo>
                <a:cubicBezTo>
                  <a:pt x="1949" y="8409"/>
                  <a:pt x="6172" y="-18"/>
                  <a:pt x="10816" y="0"/>
                </a:cubicBezTo>
                <a:cubicBezTo>
                  <a:pt x="15448" y="18"/>
                  <a:pt x="19656" y="8439"/>
                  <a:pt x="21600" y="21582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7" name="iṥļïḋe">
            <a:extLst>
              <a:ext uri="{FF2B5EF4-FFF2-40B4-BE49-F238E27FC236}">
                <a16:creationId xmlns:a16="http://schemas.microsoft.com/office/drawing/2014/main" id="{D3018978-28ED-4852-A3DD-3ED208E896B7}"/>
              </a:ext>
            </a:extLst>
          </p:cNvPr>
          <p:cNvSpPr/>
          <p:nvPr/>
        </p:nvSpPr>
        <p:spPr>
          <a:xfrm>
            <a:off x="6190302" y="2823778"/>
            <a:ext cx="1624366" cy="328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4" extrusionOk="0">
                <a:moveTo>
                  <a:pt x="0" y="21584"/>
                </a:moveTo>
                <a:cubicBezTo>
                  <a:pt x="1955" y="8411"/>
                  <a:pt x="6190" y="-16"/>
                  <a:pt x="10848" y="0"/>
                </a:cubicBezTo>
                <a:cubicBezTo>
                  <a:pt x="15442" y="15"/>
                  <a:pt x="19625" y="8255"/>
                  <a:pt x="21600" y="21181"/>
                </a:cubicBezTo>
              </a:path>
            </a:pathLst>
          </a:custGeom>
          <a:noFill/>
          <a:ln w="22225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 fontScale="92500" lnSpcReduction="10000"/>
          </a:bodyPr>
          <a:lstStyle/>
          <a:p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8" name="iSlíḍe">
            <a:extLst>
              <a:ext uri="{FF2B5EF4-FFF2-40B4-BE49-F238E27FC236}">
                <a16:creationId xmlns:a16="http://schemas.microsoft.com/office/drawing/2014/main" id="{A835C1E5-5229-4331-A340-7371E41B38AE}"/>
              </a:ext>
            </a:extLst>
          </p:cNvPr>
          <p:cNvSpPr/>
          <p:nvPr/>
        </p:nvSpPr>
        <p:spPr>
          <a:xfrm>
            <a:off x="5691700" y="3152242"/>
            <a:ext cx="941350" cy="961501"/>
          </a:xfrm>
          <a:prstGeom prst="ellipse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dirty="0">
              <a:latin typeface="仓耳玄三M W05" panose="02020400000000000000" pitchFamily="18" charset="-122"/>
            </a:endParaRPr>
          </a:p>
        </p:txBody>
      </p:sp>
      <p:sp>
        <p:nvSpPr>
          <p:cNvPr id="19" name="íṩ1idê">
            <a:extLst>
              <a:ext uri="{FF2B5EF4-FFF2-40B4-BE49-F238E27FC236}">
                <a16:creationId xmlns:a16="http://schemas.microsoft.com/office/drawing/2014/main" id="{411F66EB-0E02-4D79-9820-7E1B4DDA43F5}"/>
              </a:ext>
            </a:extLst>
          </p:cNvPr>
          <p:cNvSpPr/>
          <p:nvPr/>
        </p:nvSpPr>
        <p:spPr bwMode="auto">
          <a:xfrm>
            <a:off x="5925735" y="3380466"/>
            <a:ext cx="434054" cy="505052"/>
          </a:xfrm>
          <a:custGeom>
            <a:avLst/>
            <a:gdLst>
              <a:gd name="connsiteX0" fmla="*/ 327615 w 521993"/>
              <a:gd name="connsiteY0" fmla="*/ 466652 h 606863"/>
              <a:gd name="connsiteX1" fmla="*/ 327615 w 521993"/>
              <a:gd name="connsiteY1" fmla="*/ 490607 h 606863"/>
              <a:gd name="connsiteX2" fmla="*/ 372201 w 521993"/>
              <a:gd name="connsiteY2" fmla="*/ 504537 h 606863"/>
              <a:gd name="connsiteX3" fmla="*/ 416917 w 521993"/>
              <a:gd name="connsiteY3" fmla="*/ 490607 h 606863"/>
              <a:gd name="connsiteX4" fmla="*/ 416917 w 521993"/>
              <a:gd name="connsiteY4" fmla="*/ 466652 h 606863"/>
              <a:gd name="connsiteX5" fmla="*/ 173129 w 521993"/>
              <a:gd name="connsiteY5" fmla="*/ 327483 h 606863"/>
              <a:gd name="connsiteX6" fmla="*/ 183819 w 521993"/>
              <a:gd name="connsiteY6" fmla="*/ 328394 h 606863"/>
              <a:gd name="connsiteX7" fmla="*/ 235315 w 521993"/>
              <a:gd name="connsiteY7" fmla="*/ 353260 h 606863"/>
              <a:gd name="connsiteX8" fmla="*/ 242355 w 521993"/>
              <a:gd name="connsiteY8" fmla="*/ 359379 h 606863"/>
              <a:gd name="connsiteX9" fmla="*/ 260997 w 521993"/>
              <a:gd name="connsiteY9" fmla="*/ 408459 h 606863"/>
              <a:gd name="connsiteX10" fmla="*/ 279640 w 521993"/>
              <a:gd name="connsiteY10" fmla="*/ 359379 h 606863"/>
              <a:gd name="connsiteX11" fmla="*/ 286680 w 521993"/>
              <a:gd name="connsiteY11" fmla="*/ 353260 h 606863"/>
              <a:gd name="connsiteX12" fmla="*/ 338175 w 521993"/>
              <a:gd name="connsiteY12" fmla="*/ 328394 h 606863"/>
              <a:gd name="connsiteX13" fmla="*/ 348865 w 521993"/>
              <a:gd name="connsiteY13" fmla="*/ 327483 h 606863"/>
              <a:gd name="connsiteX14" fmla="*/ 349387 w 521993"/>
              <a:gd name="connsiteY14" fmla="*/ 327743 h 606863"/>
              <a:gd name="connsiteX15" fmla="*/ 470368 w 521993"/>
              <a:gd name="connsiteY15" fmla="*/ 395440 h 606863"/>
              <a:gd name="connsiteX16" fmla="*/ 521863 w 521993"/>
              <a:gd name="connsiteY16" fmla="*/ 517816 h 606863"/>
              <a:gd name="connsiteX17" fmla="*/ 521472 w 521993"/>
              <a:gd name="connsiteY17" fmla="*/ 522633 h 606863"/>
              <a:gd name="connsiteX18" fmla="*/ 260997 w 521993"/>
              <a:gd name="connsiteY18" fmla="*/ 606863 h 606863"/>
              <a:gd name="connsiteX19" fmla="*/ 522 w 521993"/>
              <a:gd name="connsiteY19" fmla="*/ 522633 h 606863"/>
              <a:gd name="connsiteX20" fmla="*/ 131 w 521993"/>
              <a:gd name="connsiteY20" fmla="*/ 517816 h 606863"/>
              <a:gd name="connsiteX21" fmla="*/ 51757 w 521993"/>
              <a:gd name="connsiteY21" fmla="*/ 395440 h 606863"/>
              <a:gd name="connsiteX22" fmla="*/ 173129 w 521993"/>
              <a:gd name="connsiteY22" fmla="*/ 327483 h 606863"/>
              <a:gd name="connsiteX23" fmla="*/ 218629 w 521993"/>
              <a:gd name="connsiteY23" fmla="*/ 102451 h 606863"/>
              <a:gd name="connsiteX24" fmla="*/ 141455 w 521993"/>
              <a:gd name="connsiteY24" fmla="*/ 142547 h 606863"/>
              <a:gd name="connsiteX25" fmla="*/ 140933 w 521993"/>
              <a:gd name="connsiteY25" fmla="*/ 171186 h 606863"/>
              <a:gd name="connsiteX26" fmla="*/ 188907 w 521993"/>
              <a:gd name="connsiteY26" fmla="*/ 287046 h 606863"/>
              <a:gd name="connsiteX27" fmla="*/ 260997 w 521993"/>
              <a:gd name="connsiteY27" fmla="*/ 321805 h 606863"/>
              <a:gd name="connsiteX28" fmla="*/ 333088 w 521993"/>
              <a:gd name="connsiteY28" fmla="*/ 287046 h 606863"/>
              <a:gd name="connsiteX29" fmla="*/ 381061 w 521993"/>
              <a:gd name="connsiteY29" fmla="*/ 171186 h 606863"/>
              <a:gd name="connsiteX30" fmla="*/ 380409 w 521993"/>
              <a:gd name="connsiteY30" fmla="*/ 139032 h 606863"/>
              <a:gd name="connsiteX31" fmla="*/ 218629 w 521993"/>
              <a:gd name="connsiteY31" fmla="*/ 102451 h 606863"/>
              <a:gd name="connsiteX32" fmla="*/ 260997 w 521993"/>
              <a:gd name="connsiteY32" fmla="*/ 0 h 606863"/>
              <a:gd name="connsiteX33" fmla="*/ 401528 w 521993"/>
              <a:gd name="connsiteY33" fmla="*/ 171186 h 606863"/>
              <a:gd name="connsiteX34" fmla="*/ 260997 w 521993"/>
              <a:gd name="connsiteY34" fmla="*/ 342243 h 606863"/>
              <a:gd name="connsiteX35" fmla="*/ 120466 w 521993"/>
              <a:gd name="connsiteY35" fmla="*/ 171186 h 606863"/>
              <a:gd name="connsiteX36" fmla="*/ 260997 w 521993"/>
              <a:gd name="connsiteY36" fmla="*/ 0 h 60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21993" h="606863">
                <a:moveTo>
                  <a:pt x="327615" y="466652"/>
                </a:moveTo>
                <a:lnTo>
                  <a:pt x="327615" y="490607"/>
                </a:lnTo>
                <a:lnTo>
                  <a:pt x="372201" y="504537"/>
                </a:lnTo>
                <a:lnTo>
                  <a:pt x="416917" y="490607"/>
                </a:lnTo>
                <a:lnTo>
                  <a:pt x="416917" y="466652"/>
                </a:lnTo>
                <a:close/>
                <a:moveTo>
                  <a:pt x="173129" y="327483"/>
                </a:moveTo>
                <a:cubicBezTo>
                  <a:pt x="176649" y="325660"/>
                  <a:pt x="180821" y="326051"/>
                  <a:pt x="183819" y="328394"/>
                </a:cubicBezTo>
                <a:cubicBezTo>
                  <a:pt x="199724" y="340762"/>
                  <a:pt x="216933" y="349224"/>
                  <a:pt x="235315" y="353260"/>
                </a:cubicBezTo>
                <a:cubicBezTo>
                  <a:pt x="238574" y="353911"/>
                  <a:pt x="241181" y="356254"/>
                  <a:pt x="242355" y="359379"/>
                </a:cubicBezTo>
                <a:lnTo>
                  <a:pt x="260997" y="408459"/>
                </a:lnTo>
                <a:lnTo>
                  <a:pt x="279640" y="359379"/>
                </a:lnTo>
                <a:cubicBezTo>
                  <a:pt x="280813" y="356254"/>
                  <a:pt x="283551" y="353911"/>
                  <a:pt x="286680" y="353260"/>
                </a:cubicBezTo>
                <a:cubicBezTo>
                  <a:pt x="305062" y="349224"/>
                  <a:pt x="322401" y="340762"/>
                  <a:pt x="338175" y="328394"/>
                </a:cubicBezTo>
                <a:cubicBezTo>
                  <a:pt x="341174" y="326051"/>
                  <a:pt x="345476" y="325660"/>
                  <a:pt x="348865" y="327483"/>
                </a:cubicBezTo>
                <a:lnTo>
                  <a:pt x="349387" y="327743"/>
                </a:lnTo>
                <a:cubicBezTo>
                  <a:pt x="379502" y="343886"/>
                  <a:pt x="450161" y="381510"/>
                  <a:pt x="470368" y="395440"/>
                </a:cubicBezTo>
                <a:cubicBezTo>
                  <a:pt x="499962" y="415880"/>
                  <a:pt x="514693" y="473162"/>
                  <a:pt x="521863" y="517816"/>
                </a:cubicBezTo>
                <a:cubicBezTo>
                  <a:pt x="522124" y="519378"/>
                  <a:pt x="521994" y="521070"/>
                  <a:pt x="521472" y="522633"/>
                </a:cubicBezTo>
                <a:cubicBezTo>
                  <a:pt x="520299" y="526017"/>
                  <a:pt x="489011" y="606863"/>
                  <a:pt x="260997" y="606863"/>
                </a:cubicBezTo>
                <a:cubicBezTo>
                  <a:pt x="33114" y="606863"/>
                  <a:pt x="1826" y="526017"/>
                  <a:pt x="522" y="522633"/>
                </a:cubicBezTo>
                <a:cubicBezTo>
                  <a:pt x="1" y="521070"/>
                  <a:pt x="-130" y="519378"/>
                  <a:pt x="131" y="517816"/>
                </a:cubicBezTo>
                <a:cubicBezTo>
                  <a:pt x="2738" y="501412"/>
                  <a:pt x="17731" y="418353"/>
                  <a:pt x="51757" y="395440"/>
                </a:cubicBezTo>
                <a:cubicBezTo>
                  <a:pt x="71964" y="381771"/>
                  <a:pt x="143405" y="343366"/>
                  <a:pt x="173129" y="327483"/>
                </a:cubicBezTo>
                <a:close/>
                <a:moveTo>
                  <a:pt x="218629" y="102451"/>
                </a:moveTo>
                <a:cubicBezTo>
                  <a:pt x="172742" y="101540"/>
                  <a:pt x="151362" y="123540"/>
                  <a:pt x="141455" y="142547"/>
                </a:cubicBezTo>
                <a:cubicBezTo>
                  <a:pt x="141064" y="152050"/>
                  <a:pt x="140933" y="161553"/>
                  <a:pt x="140933" y="171186"/>
                </a:cubicBezTo>
                <a:cubicBezTo>
                  <a:pt x="140933" y="230158"/>
                  <a:pt x="167006" y="266738"/>
                  <a:pt x="188907" y="287046"/>
                </a:cubicBezTo>
                <a:cubicBezTo>
                  <a:pt x="216544" y="312562"/>
                  <a:pt x="247179" y="321805"/>
                  <a:pt x="260997" y="321805"/>
                </a:cubicBezTo>
                <a:cubicBezTo>
                  <a:pt x="274816" y="321805"/>
                  <a:pt x="305451" y="312562"/>
                  <a:pt x="333088" y="287046"/>
                </a:cubicBezTo>
                <a:cubicBezTo>
                  <a:pt x="354989" y="266738"/>
                  <a:pt x="381061" y="230158"/>
                  <a:pt x="381061" y="171186"/>
                </a:cubicBezTo>
                <a:cubicBezTo>
                  <a:pt x="381061" y="160381"/>
                  <a:pt x="380931" y="149576"/>
                  <a:pt x="380409" y="139032"/>
                </a:cubicBezTo>
                <a:cubicBezTo>
                  <a:pt x="246006" y="168713"/>
                  <a:pt x="218629" y="102451"/>
                  <a:pt x="218629" y="102451"/>
                </a:cubicBezTo>
                <a:close/>
                <a:moveTo>
                  <a:pt x="260997" y="0"/>
                </a:moveTo>
                <a:cubicBezTo>
                  <a:pt x="388753" y="0"/>
                  <a:pt x="401528" y="76676"/>
                  <a:pt x="401528" y="171186"/>
                </a:cubicBezTo>
                <a:cubicBezTo>
                  <a:pt x="401528" y="291863"/>
                  <a:pt x="302974" y="342243"/>
                  <a:pt x="260997" y="342243"/>
                </a:cubicBezTo>
                <a:cubicBezTo>
                  <a:pt x="219020" y="342243"/>
                  <a:pt x="120466" y="291863"/>
                  <a:pt x="120466" y="171186"/>
                </a:cubicBezTo>
                <a:cubicBezTo>
                  <a:pt x="120466" y="76676"/>
                  <a:pt x="133242" y="0"/>
                  <a:pt x="26099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>
            <a:normAutofit/>
          </a:bodyPr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íŝľîḑè">
            <a:extLst>
              <a:ext uri="{FF2B5EF4-FFF2-40B4-BE49-F238E27FC236}">
                <a16:creationId xmlns:a16="http://schemas.microsoft.com/office/drawing/2014/main" id="{A1917337-7C56-4B39-9B66-699F83220B53}"/>
              </a:ext>
            </a:extLst>
          </p:cNvPr>
          <p:cNvSpPr/>
          <p:nvPr/>
        </p:nvSpPr>
        <p:spPr>
          <a:xfrm>
            <a:off x="8480747" y="3115489"/>
            <a:ext cx="1604679" cy="1490287"/>
          </a:xfrm>
          <a:prstGeom prst="ellipse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lnSpcReduction="10000"/>
          </a:bodyPr>
          <a:lstStyle/>
          <a:p>
            <a:pPr algn="ctr" defTabSz="914400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to,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rõ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4" name="íš1iḋe">
            <a:extLst>
              <a:ext uri="{FF2B5EF4-FFF2-40B4-BE49-F238E27FC236}">
                <a16:creationId xmlns:a16="http://schemas.microsoft.com/office/drawing/2014/main" id="{08C8B3EF-412E-4A05-B4F7-468AE48085F8}"/>
              </a:ext>
            </a:extLst>
          </p:cNvPr>
          <p:cNvSpPr/>
          <p:nvPr/>
        </p:nvSpPr>
        <p:spPr>
          <a:xfrm>
            <a:off x="6856381" y="3126318"/>
            <a:ext cx="1391671" cy="1490287"/>
          </a:xfrm>
          <a:prstGeom prst="ellips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Đọc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ïsļîḓe">
            <a:extLst>
              <a:ext uri="{FF2B5EF4-FFF2-40B4-BE49-F238E27FC236}">
                <a16:creationId xmlns:a16="http://schemas.microsoft.com/office/drawing/2014/main" id="{D588BE38-38C5-4C26-9F15-B968FE627A75}"/>
              </a:ext>
            </a:extLst>
          </p:cNvPr>
          <p:cNvSpPr/>
          <p:nvPr/>
        </p:nvSpPr>
        <p:spPr>
          <a:xfrm>
            <a:off x="10163289" y="3113356"/>
            <a:ext cx="1905783" cy="1503249"/>
          </a:xfrm>
          <a:prstGeom prst="ellips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 fontScale="77500" lnSpcReduction="20000"/>
          </a:bodyPr>
          <a:lstStyle/>
          <a:p>
            <a:pPr algn="ctr" defTabSz="914400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Ngắt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nghỉ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đúng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chỗ</a:t>
            </a:r>
            <a:endParaRPr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0" name="箭头: 五边形 29">
            <a:extLst>
              <a:ext uri="{FF2B5EF4-FFF2-40B4-BE49-F238E27FC236}">
                <a16:creationId xmlns:a16="http://schemas.microsoft.com/office/drawing/2014/main" id="{50970641-4B8D-4EA4-B579-4699B2F98A90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A2D76FE-5CF5-42A3-9B54-F5FF7F00F026}"/>
              </a:ext>
            </a:extLst>
          </p:cNvPr>
          <p:cNvSpPr/>
          <p:nvPr/>
        </p:nvSpPr>
        <p:spPr>
          <a:xfrm>
            <a:off x="1235946" y="533400"/>
            <a:ext cx="3843101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7" name="箭头: V 形 36">
            <a:extLst>
              <a:ext uri="{FF2B5EF4-FFF2-40B4-BE49-F238E27FC236}">
                <a16:creationId xmlns:a16="http://schemas.microsoft.com/office/drawing/2014/main" id="{26E7F51D-FB98-41CE-BF05-19F0495F6094}"/>
              </a:ext>
            </a:extLst>
          </p:cNvPr>
          <p:cNvSpPr/>
          <p:nvPr/>
        </p:nvSpPr>
        <p:spPr>
          <a:xfrm>
            <a:off x="4941237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AB61198A-438E-45DF-9018-0F1BA1144A54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1C5E4BEE-26CE-4F0C-A12C-52F20890CE5D}"/>
              </a:ext>
            </a:extLst>
          </p:cNvPr>
          <p:cNvSpPr txBox="1"/>
          <p:nvPr/>
        </p:nvSpPr>
        <p:spPr>
          <a:xfrm>
            <a:off x="1591774" y="451545"/>
            <a:ext cx="3600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Luyện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nhóm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A0E6B26C-6C41-4C4B-875A-F38D66F55738}"/>
              </a:ext>
            </a:extLst>
          </p:cNvPr>
          <p:cNvSpPr/>
          <p:nvPr/>
        </p:nvSpPr>
        <p:spPr>
          <a:xfrm>
            <a:off x="5318901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06BAB1A-9939-4218-9C23-C43BD8E51E74}"/>
              </a:ext>
            </a:extLst>
          </p:cNvPr>
          <p:cNvSpPr/>
          <p:nvPr/>
        </p:nvSpPr>
        <p:spPr>
          <a:xfrm>
            <a:off x="424841" y="2463933"/>
            <a:ext cx="49338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503D162-19A8-4681-9BE3-08C2FD236D6C}"/>
              </a:ext>
            </a:extLst>
          </p:cNvPr>
          <p:cNvSpPr txBox="1"/>
          <p:nvPr/>
        </p:nvSpPr>
        <p:spPr>
          <a:xfrm>
            <a:off x="7642016" y="1519625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vi-VN" sz="2800" b="1" kern="0" dirty="0">
                <a:solidFill>
                  <a:srgbClr val="ED7D31">
                    <a:lumMod val="50000"/>
                  </a:srgbClr>
                </a:solidFill>
                <a:latin typeface="+mj-lt"/>
              </a:rPr>
              <a:t>Tiêu chí đánh giá </a:t>
            </a:r>
            <a:endParaRPr lang="en-US" sz="2800" b="1" kern="0" dirty="0">
              <a:solidFill>
                <a:srgbClr val="ED7D31">
                  <a:lumMod val="50000"/>
                </a:srgbClr>
              </a:solidFill>
              <a:latin typeface="+mj-lt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614A00C-A015-401E-9673-5754D84D4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14287" y="5871929"/>
            <a:ext cx="512779" cy="45198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1F0663BF-742E-4277-88B1-DAADDC9CB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01889" y="4886391"/>
            <a:ext cx="512779" cy="45198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0E0C05D-D491-49CF-A161-3F9ABAE8AE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7301889" y="5382169"/>
            <a:ext cx="512779" cy="4519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847FB00-1B9D-47FF-AD16-77A7E2878D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40211" y="5828135"/>
            <a:ext cx="512779" cy="4519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87E9D18-8413-4237-8FCB-5681A5FFA7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27813" y="4842597"/>
            <a:ext cx="512779" cy="45198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41D41C7-80C6-400D-B88D-E480226D6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9027813" y="5338375"/>
            <a:ext cx="512779" cy="45198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11A858A-D32D-4CC2-879D-9539F29360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66135" y="5784341"/>
            <a:ext cx="512779" cy="45198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C3B219C8-0CA3-40AB-AED8-E73778AE99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53737" y="4798803"/>
            <a:ext cx="512779" cy="451984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70AE81F-7338-4980-8D7A-52FB8DA80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3393" t="11959" r="12989" b="11919"/>
          <a:stretch/>
        </p:blipFill>
        <p:spPr>
          <a:xfrm>
            <a:off x="10753737" y="5294581"/>
            <a:ext cx="512779" cy="45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3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36" grpId="0" animBg="1"/>
      <p:bldP spid="34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0337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îşḷiḋé">
            <a:extLst>
              <a:ext uri="{FF2B5EF4-FFF2-40B4-BE49-F238E27FC236}">
                <a16:creationId xmlns:a16="http://schemas.microsoft.com/office/drawing/2014/main" id="{0995A523-F94C-4D9B-8BB6-C7D64B05BB4F}"/>
              </a:ext>
            </a:extLst>
          </p:cNvPr>
          <p:cNvSpPr/>
          <p:nvPr/>
        </p:nvSpPr>
        <p:spPr bwMode="auto">
          <a:xfrm>
            <a:off x="8823543" y="4824228"/>
            <a:ext cx="361903" cy="34805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3" name="îṩļîḍê">
            <a:extLst>
              <a:ext uri="{FF2B5EF4-FFF2-40B4-BE49-F238E27FC236}">
                <a16:creationId xmlns:a16="http://schemas.microsoft.com/office/drawing/2014/main" id="{E0711F2D-8D3C-49D4-AA01-0FE89F67B38D}"/>
              </a:ext>
            </a:extLst>
          </p:cNvPr>
          <p:cNvSpPr/>
          <p:nvPr/>
        </p:nvSpPr>
        <p:spPr bwMode="auto">
          <a:xfrm>
            <a:off x="6803967" y="2463015"/>
            <a:ext cx="418370" cy="33863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A1C38177-56B2-4957-B27D-BB941B704562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F062966-D78F-4B2D-B602-E9B1F2FEEEC5}"/>
              </a:ext>
            </a:extLst>
          </p:cNvPr>
          <p:cNvSpPr/>
          <p:nvPr/>
        </p:nvSpPr>
        <p:spPr>
          <a:xfrm>
            <a:off x="1235946" y="533400"/>
            <a:ext cx="4860054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5F0E0D09-CA8D-44C2-9A33-2C5E391193B9}"/>
              </a:ext>
            </a:extLst>
          </p:cNvPr>
          <p:cNvSpPr/>
          <p:nvPr/>
        </p:nvSpPr>
        <p:spPr>
          <a:xfrm>
            <a:off x="5933692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5EE87AB-91CC-4E0E-8E6C-ACEA6E1A631A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6AC5CB-F8FE-45D4-B013-1F727D3252BB}"/>
              </a:ext>
            </a:extLst>
          </p:cNvPr>
          <p:cNvSpPr txBox="1"/>
          <p:nvPr/>
        </p:nvSpPr>
        <p:spPr>
          <a:xfrm>
            <a:off x="1655796" y="449686"/>
            <a:ext cx="3778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Luyện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toàn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bài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770B7BB-6B99-469A-A49E-499F0C4DA1B4}"/>
              </a:ext>
            </a:extLst>
          </p:cNvPr>
          <p:cNvSpPr/>
          <p:nvPr/>
        </p:nvSpPr>
        <p:spPr>
          <a:xfrm>
            <a:off x="6311356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74" name="图片 14">
            <a:extLst>
              <a:ext uri="{FF2B5EF4-FFF2-40B4-BE49-F238E27FC236}">
                <a16:creationId xmlns:a16="http://schemas.microsoft.com/office/drawing/2014/main" id="{131F8CDE-BA4D-46D8-A118-76A45C86D5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610553" y="1835810"/>
            <a:ext cx="1631403" cy="1237228"/>
          </a:xfrm>
          <a:prstGeom prst="rect">
            <a:avLst/>
          </a:prstGeom>
        </p:spPr>
      </p:pic>
      <p:grpSp>
        <p:nvGrpSpPr>
          <p:cNvPr id="75" name="组合 23">
            <a:extLst>
              <a:ext uri="{FF2B5EF4-FFF2-40B4-BE49-F238E27FC236}">
                <a16:creationId xmlns:a16="http://schemas.microsoft.com/office/drawing/2014/main" id="{4D0182C0-539B-49C5-8BB0-A5D5D30DD0B2}"/>
              </a:ext>
            </a:extLst>
          </p:cNvPr>
          <p:cNvGrpSpPr/>
          <p:nvPr/>
        </p:nvGrpSpPr>
        <p:grpSpPr>
          <a:xfrm>
            <a:off x="1013349" y="2016944"/>
            <a:ext cx="10234747" cy="4595586"/>
            <a:chOff x="3032553" y="3122046"/>
            <a:chExt cx="5646246" cy="1792018"/>
          </a:xfrm>
        </p:grpSpPr>
        <p:cxnSp>
          <p:nvCxnSpPr>
            <p:cNvPr id="76" name="直接连接符 15">
              <a:extLst>
                <a:ext uri="{FF2B5EF4-FFF2-40B4-BE49-F238E27FC236}">
                  <a16:creationId xmlns:a16="http://schemas.microsoft.com/office/drawing/2014/main" id="{0BED4E07-46DF-430A-9084-CC76BAD310D8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7" name="直接连接符 16">
              <a:extLst>
                <a:ext uri="{FF2B5EF4-FFF2-40B4-BE49-F238E27FC236}">
                  <a16:creationId xmlns:a16="http://schemas.microsoft.com/office/drawing/2014/main" id="{68C9DBA7-1114-4924-919E-3692740C13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32553" y="4914064"/>
              <a:ext cx="5646246" cy="0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8" name="直接连接符 17">
              <a:extLst>
                <a:ext uri="{FF2B5EF4-FFF2-40B4-BE49-F238E27FC236}">
                  <a16:creationId xmlns:a16="http://schemas.microsoft.com/office/drawing/2014/main" id="{9E0218A7-9D7C-493E-ACF3-F6FE0BD7F3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3756" y="3122046"/>
              <a:ext cx="5075043" cy="13649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  <p:cxnSp>
          <p:nvCxnSpPr>
            <p:cNvPr id="79" name="直接连接符 18">
              <a:extLst>
                <a:ext uri="{FF2B5EF4-FFF2-40B4-BE49-F238E27FC236}">
                  <a16:creationId xmlns:a16="http://schemas.microsoft.com/office/drawing/2014/main" id="{9459713E-36E9-492C-9212-63094BD6BB6D}"/>
                </a:ext>
              </a:extLst>
            </p:cNvPr>
            <p:cNvCxnSpPr>
              <a:cxnSpLocks/>
            </p:cNvCxnSpPr>
            <p:nvPr/>
          </p:nvCxnSpPr>
          <p:spPr>
            <a:xfrm>
              <a:off x="3032553" y="3452835"/>
              <a:ext cx="1" cy="1452347"/>
            </a:xfrm>
            <a:prstGeom prst="line">
              <a:avLst/>
            </a:prstGeom>
            <a:noFill/>
            <a:ln w="12700" cap="flat" cmpd="sng" algn="ctr">
              <a:solidFill>
                <a:srgbClr val="854343"/>
              </a:solidFill>
              <a:prstDash val="solid"/>
              <a:miter lim="800000"/>
            </a:ln>
            <a:effectLst/>
          </p:spPr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2E2D6F7-65C7-4B35-A7C7-A988E828E5FC}"/>
              </a:ext>
            </a:extLst>
          </p:cNvPr>
          <p:cNvGrpSpPr/>
          <p:nvPr/>
        </p:nvGrpSpPr>
        <p:grpSpPr>
          <a:xfrm>
            <a:off x="3213606" y="1377968"/>
            <a:ext cx="6630056" cy="4930990"/>
            <a:chOff x="4157490" y="149331"/>
            <a:chExt cx="6195713" cy="5001667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F5B218C-4251-4A37-819A-C4FA19FED407}"/>
                </a:ext>
              </a:extLst>
            </p:cNvPr>
            <p:cNvGrpSpPr/>
            <p:nvPr/>
          </p:nvGrpSpPr>
          <p:grpSpPr>
            <a:xfrm>
              <a:off x="4157490" y="149331"/>
              <a:ext cx="6195713" cy="5001667"/>
              <a:chOff x="4125651" y="127920"/>
              <a:chExt cx="6195713" cy="5001667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0C0E7D69-F490-4277-8F0D-7868AD0271C6}"/>
                  </a:ext>
                </a:extLst>
              </p:cNvPr>
              <p:cNvGrpSpPr/>
              <p:nvPr/>
            </p:nvGrpSpPr>
            <p:grpSpPr>
              <a:xfrm>
                <a:off x="4125651" y="127920"/>
                <a:ext cx="6138785" cy="3962575"/>
                <a:chOff x="7603399" y="2203774"/>
                <a:chExt cx="3825558" cy="2823652"/>
              </a:xfrm>
            </p:grpSpPr>
            <p:grpSp>
              <p:nvGrpSpPr>
                <p:cNvPr id="89" name="Group 88">
                  <a:extLst>
                    <a:ext uri="{FF2B5EF4-FFF2-40B4-BE49-F238E27FC236}">
                      <a16:creationId xmlns:a16="http://schemas.microsoft.com/office/drawing/2014/main" id="{ACEF9FF4-A5C5-4195-8A26-3F563F6CDF5B}"/>
                    </a:ext>
                  </a:extLst>
                </p:cNvPr>
                <p:cNvGrpSpPr/>
                <p:nvPr/>
              </p:nvGrpSpPr>
              <p:grpSpPr>
                <a:xfrm>
                  <a:off x="7603399" y="2203774"/>
                  <a:ext cx="3825558" cy="2136119"/>
                  <a:chOff x="8047282" y="-228827"/>
                  <a:chExt cx="3825558" cy="2136119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BFDB480B-B8D6-49C8-ADA5-1FE4A118DEC9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97" name="Group 96">
                      <a:extLst>
                        <a:ext uri="{FF2B5EF4-FFF2-40B4-BE49-F238E27FC236}">
                          <a16:creationId xmlns:a16="http://schemas.microsoft.com/office/drawing/2014/main" id="{9DE84E37-CF32-4689-9303-40451DB48F5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108" name="Rectangle: Rounded Corners 107">
                        <a:extLst>
                          <a:ext uri="{FF2B5EF4-FFF2-40B4-BE49-F238E27FC236}">
                            <a16:creationId xmlns:a16="http://schemas.microsoft.com/office/drawing/2014/main" id="{FFD1256C-03FF-4072-92D2-653E0310F5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kumimoji="0" lang="en-US" sz="24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109" name="Oval 108">
                        <a:extLst>
                          <a:ext uri="{FF2B5EF4-FFF2-40B4-BE49-F238E27FC236}">
                            <a16:creationId xmlns:a16="http://schemas.microsoft.com/office/drawing/2014/main" id="{A000F4A1-B393-4BF9-893F-CF5FE41838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rgbClr val="70AD47">
                          <a:lumMod val="20000"/>
                          <a:lumOff val="80000"/>
                        </a:srgbClr>
                      </a:solidFill>
                      <a:ln w="12700" cap="flat" cmpd="sng" algn="ctr">
                        <a:solidFill>
                          <a:srgbClr val="4472C4">
                            <a:shade val="50000"/>
                          </a:srgbClr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rtlCol="0" anchor="ctr"/>
                      <a:lstStyle/>
                      <a:p>
                        <a:pPr marL="0" marR="0" lvl="0" indent="0" algn="ctr" defTabSz="914377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vi-VN" sz="2400" b="0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rPr>
                          <a:t>2</a:t>
                        </a:r>
                        <a:endParaRPr kumimoji="0" lang="en-US" sz="2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98" name="Group 97">
                      <a:extLst>
                        <a:ext uri="{FF2B5EF4-FFF2-40B4-BE49-F238E27FC236}">
                          <a16:creationId xmlns:a16="http://schemas.microsoft.com/office/drawing/2014/main" id="{BD66E573-11EE-4D01-8001-1936C93423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102" name="Group 101">
                        <a:extLst>
                          <a:ext uri="{FF2B5EF4-FFF2-40B4-BE49-F238E27FC236}">
                            <a16:creationId xmlns:a16="http://schemas.microsoft.com/office/drawing/2014/main" id="{932CE69D-5AD9-44B7-BFFD-6AA064A38E51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106" name="Rectangle: Rounded Corners 105">
                          <a:extLst>
                            <a:ext uri="{FF2B5EF4-FFF2-40B4-BE49-F238E27FC236}">
                              <a16:creationId xmlns:a16="http://schemas.microsoft.com/office/drawing/2014/main" id="{0BB5B2AB-161E-407E-9AF4-A5C9F978E85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107" name="Oval 106">
                          <a:extLst>
                            <a:ext uri="{FF2B5EF4-FFF2-40B4-BE49-F238E27FC236}">
                              <a16:creationId xmlns:a16="http://schemas.microsoft.com/office/drawing/2014/main" id="{EAA7241B-7688-4F16-BE5A-745BD2AAB9C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rgbClr val="ED7D31">
                            <a:lumMod val="40000"/>
                            <a:lumOff val="60000"/>
                          </a:srgbClr>
                        </a:solidFill>
                        <a:ln w="12700" cap="flat" cmpd="sng" algn="ctr">
                          <a:solidFill>
                            <a:srgbClr val="4472C4">
                              <a:shade val="50000"/>
                            </a:srgbClr>
                          </a:solidFill>
                          <a:prstDash val="solid"/>
                          <a:miter lim="800000"/>
                        </a:ln>
                        <a:effectLst/>
                      </p:spPr>
                      <p:txBody>
                        <a:bodyPr rtlCol="0" anchor="ctr"/>
                        <a:lstStyle/>
                        <a:p>
                          <a:pPr marL="0" marR="0" lvl="0" indent="0" algn="ctr" defTabSz="914377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1" i="0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Arial-Rounded" panose="020B0500000000000000" pitchFamily="34" charset="0"/>
                            </a:rPr>
                            <a:t>1</a:t>
                          </a:r>
                          <a:endParaRPr kumimoji="0" lang="en-US" sz="24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103" name="Picture 102">
                        <a:extLst>
                          <a:ext uri="{FF2B5EF4-FFF2-40B4-BE49-F238E27FC236}">
                            <a16:creationId xmlns:a16="http://schemas.microsoft.com/office/drawing/2014/main" id="{F8C27313-2E47-45EE-9FB1-4972959FD9E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308632" y="681951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4" name="Picture 103">
                        <a:extLst>
                          <a:ext uri="{FF2B5EF4-FFF2-40B4-BE49-F238E27FC236}">
                            <a16:creationId xmlns:a16="http://schemas.microsoft.com/office/drawing/2014/main" id="{B124E527-F47A-46D2-9962-B8E21339BDB4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885478" y="681950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05" name="Picture 104">
                        <a:extLst>
                          <a:ext uri="{FF2B5EF4-FFF2-40B4-BE49-F238E27FC236}">
                            <a16:creationId xmlns:a16="http://schemas.microsoft.com/office/drawing/2014/main" id="{24ECFEC1-0090-479C-B542-EC51A79830D9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462322" y="689579"/>
                        <a:ext cx="384279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99" name="Picture 98">
                      <a:extLst>
                        <a:ext uri="{FF2B5EF4-FFF2-40B4-BE49-F238E27FC236}">
                          <a16:creationId xmlns:a16="http://schemas.microsoft.com/office/drawing/2014/main" id="{78786EFF-DBA9-48BA-85BE-04A93B8B6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334871" y="1331970"/>
                      <a:ext cx="384279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0" name="Picture 99">
                      <a:extLst>
                        <a:ext uri="{FF2B5EF4-FFF2-40B4-BE49-F238E27FC236}">
                          <a16:creationId xmlns:a16="http://schemas.microsoft.com/office/drawing/2014/main" id="{F6F34077-BADE-4839-AF03-C17D013BFE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911717" y="1331969"/>
                      <a:ext cx="384279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Picture 100">
                      <a:extLst>
                        <a:ext uri="{FF2B5EF4-FFF2-40B4-BE49-F238E27FC236}">
                          <a16:creationId xmlns:a16="http://schemas.microsoft.com/office/drawing/2014/main" id="{FE24C299-5D59-4931-99EA-1512FCF266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>
                      <a:extLst>
                        <a:ext uri="{BEBA8EAE-BF5A-486C-A8C5-ECC9F3942E4B}">
                          <a14:imgProps xmlns:a14="http://schemas.microsoft.com/office/drawing/2010/main">
                            <a14:imgLayer r:embed="rId4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488561" y="1339598"/>
                      <a:ext cx="384279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E906A8EF-4A3D-4129-8E75-D57BB3FF63F2}"/>
                      </a:ext>
                    </a:extLst>
                  </p:cNvPr>
                  <p:cNvSpPr txBox="1"/>
                  <p:nvPr/>
                </p:nvSpPr>
                <p:spPr>
                  <a:xfrm>
                    <a:off x="8673638" y="-228827"/>
                    <a:ext cx="2080989" cy="46716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marL="0" marR="0" lvl="0" indent="0" defTabSz="914377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vi-VN" sz="3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D7D31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+mj-lt"/>
                        <a:cs typeface="Arial-Rounded" panose="020B0500000000000000" pitchFamily="34" charset="0"/>
                      </a:rPr>
                      <a:t>Tiêu chí đánh giá </a:t>
                    </a:r>
                    <a:endPara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7D31">
                          <a:lumMod val="50000"/>
                        </a:srgbClr>
                      </a:solidFill>
                      <a:effectLst/>
                      <a:uLnTx/>
                      <a:uFillTx/>
                      <a:latin typeface="+mj-lt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0AC19B84-1F69-4762-8C97-0E3A132D2772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Ngắt, nghỉ đúng chỗ 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91" name="Oval 90">
                  <a:extLst>
                    <a:ext uri="{FF2B5EF4-FFF2-40B4-BE49-F238E27FC236}">
                      <a16:creationId xmlns:a16="http://schemas.microsoft.com/office/drawing/2014/main" id="{8BA300A0-DDEF-4109-9568-5E963C0B9882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37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Arial-Rounded" panose="020B0500000000000000" pitchFamily="34" charset="0"/>
                    </a:rPr>
                    <a:t>3</a:t>
                  </a: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D7C3F004-9D5A-48DE-84A9-D62B1EED0E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890988" y="4553909"/>
                  <a:ext cx="384279" cy="399405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FA7F6B1F-7D0D-4995-B111-ACDE6B3B11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467834" y="4553909"/>
                  <a:ext cx="384279" cy="399405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33323409-5491-4BE5-8610-0B657A6B41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044678" y="4561537"/>
                  <a:ext cx="384279" cy="399405"/>
                </a:xfrm>
                <a:prstGeom prst="rect">
                  <a:avLst/>
                </a:prstGeom>
              </p:spPr>
            </p:pic>
          </p:grpSp>
          <p:sp>
            <p:nvSpPr>
              <p:cNvPr id="85" name="Rectangle: Rounded Corners 84">
                <a:extLst>
                  <a:ext uri="{FF2B5EF4-FFF2-40B4-BE49-F238E27FC236}">
                    <a16:creationId xmlns:a16="http://schemas.microsoft.com/office/drawing/2014/main" id="{E607AED3-7142-4C93-A83A-6033F2C3C5D3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rgbClr val="FFC000">
                  <a:lumMod val="60000"/>
                  <a:lumOff val="40000"/>
                </a:srgbClr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Arial-Rounded" panose="020B0500000000000000" pitchFamily="34" charset="0"/>
                  </a:rPr>
                  <a:t> phù hợp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endParaRPr>
              </a:p>
            </p:txBody>
          </p:sp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179E6314-00AC-42AE-B1FD-5447C25B63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853422" y="4403305"/>
                <a:ext cx="616643" cy="648844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8270D198-8D1D-4A0F-8898-9D41FCC5FD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779071" y="4403304"/>
                <a:ext cx="616643" cy="648844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636D90B2-EADC-4B08-903F-00885630D5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704721" y="4414010"/>
                <a:ext cx="616643" cy="648844"/>
              </a:xfrm>
              <a:prstGeom prst="rect">
                <a:avLst/>
              </a:prstGeom>
            </p:spPr>
          </p:pic>
        </p:grp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39A650F-B58B-4C93-9D4D-4CE63EB0C97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-Rounded" panose="020B0500000000000000" pitchFamily="34" charset="0"/>
                </a:rPr>
                <a:t>4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97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474EC-74A4-4416-81E4-38580C6142D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Đọc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toàn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bài</a:t>
            </a:r>
            <a:endParaRPr lang="en-US" sz="3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1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2" y="-117098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7" y="3983560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204" y="1721007"/>
            <a:ext cx="5446232" cy="31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497071" y="2551837"/>
            <a:ext cx="2700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Trả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lời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câu</a:t>
            </a:r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5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hỏi</a:t>
            </a:r>
            <a:endParaRPr lang="zh-CN" altLang="en-US" sz="5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297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7DCA0C-87A5-4B1B-B481-93BE1DA10CED}"/>
              </a:ext>
            </a:extLst>
          </p:cNvPr>
          <p:cNvSpPr txBox="1"/>
          <p:nvPr/>
        </p:nvSpPr>
        <p:spPr>
          <a:xfrm>
            <a:off x="2214570" y="1565796"/>
            <a:ext cx="818388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Vi trùng đi vào cơ thể người bằng cách nào?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E07130DB-258A-421B-A302-93207914988C}"/>
              </a:ext>
            </a:extLst>
          </p:cNvPr>
          <p:cNvSpPr/>
          <p:nvPr/>
        </p:nvSpPr>
        <p:spPr>
          <a:xfrm>
            <a:off x="2941156" y="2342561"/>
            <a:ext cx="522930" cy="1226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623AAE-53BC-42F6-913A-9276813F3BBA}"/>
              </a:ext>
            </a:extLst>
          </p:cNvPr>
          <p:cNvSpPr txBox="1"/>
          <p:nvPr/>
        </p:nvSpPr>
        <p:spPr>
          <a:xfrm>
            <a:off x="3518201" y="2109097"/>
            <a:ext cx="6459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trùng từ tay theo tay đi vào cơ thể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2C1620-EB22-41AD-BBB3-E2CFB2EE5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957" y="2819448"/>
            <a:ext cx="7242725" cy="208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0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969926" y="1091287"/>
            <a:ext cx="6252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3279735" y="1699446"/>
            <a:ext cx="5233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,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28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94CEF-CD92-44D0-A655-513C4404B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685" y="2738492"/>
            <a:ext cx="46958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1"/>
      <p:bldP spid="6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C3346A3F-03A7-465F-9FF3-CED71787155F}"/>
              </a:ext>
            </a:extLst>
          </p:cNvPr>
          <p:cNvSpPr txBox="1"/>
          <p:nvPr/>
        </p:nvSpPr>
        <p:spPr>
          <a:xfrm>
            <a:off x="2969926" y="1091287"/>
            <a:ext cx="6252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c. Cần rửa tay như thế nào cho đúng?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0E14FBB7-AA78-4688-9B01-EA9DFF4FBFA4}"/>
              </a:ext>
            </a:extLst>
          </p:cNvPr>
          <p:cNvSpPr txBox="1"/>
          <p:nvPr/>
        </p:nvSpPr>
        <p:spPr>
          <a:xfrm>
            <a:off x="2553646" y="1614507"/>
            <a:ext cx="666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-Rounded" panose="020B0500000000000000" charset="0"/>
                <a:cs typeface="Arial-Rounded" panose="020B0500000000000000" charset="0"/>
              </a:rPr>
              <a:t>Cần rửa tay bằng xà phòng với nước sạch.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E85BC-1282-412D-AA03-4D56CCD2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414" y="2106950"/>
            <a:ext cx="5750328" cy="313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ửa tay">
            <a:hlinkClick r:id="" action="ppaction://media"/>
            <a:extLst>
              <a:ext uri="{FF2B5EF4-FFF2-40B4-BE49-F238E27FC236}">
                <a16:creationId xmlns:a16="http://schemas.microsoft.com/office/drawing/2014/main" id="{6DD6F449-959D-4323-A52C-72B4BF7B2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ïṧlíďè">
            <a:extLst>
              <a:ext uri="{FF2B5EF4-FFF2-40B4-BE49-F238E27FC236}">
                <a16:creationId xmlns:a16="http://schemas.microsoft.com/office/drawing/2014/main" id="{DE18E4F6-FB89-4EC2-9503-11C0D0C8A566}"/>
              </a:ext>
            </a:extLst>
          </p:cNvPr>
          <p:cNvSpPr/>
          <p:nvPr/>
        </p:nvSpPr>
        <p:spPr>
          <a:xfrm>
            <a:off x="1048216" y="2606040"/>
            <a:ext cx="10129774" cy="35746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lvl="0" algn="ctr"/>
            <a:endParaRPr lang="en-US" sz="2800" dirty="0">
              <a:solidFill>
                <a:srgbClr val="000000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íṥļïḓe">
            <a:extLst>
              <a:ext uri="{FF2B5EF4-FFF2-40B4-BE49-F238E27FC236}">
                <a16:creationId xmlns:a16="http://schemas.microsoft.com/office/drawing/2014/main" id="{98F5C720-3180-4243-B49B-DCC6CCDEE44D}"/>
              </a:ext>
            </a:extLst>
          </p:cNvPr>
          <p:cNvSpPr/>
          <p:nvPr/>
        </p:nvSpPr>
        <p:spPr bwMode="auto">
          <a:xfrm>
            <a:off x="2234040" y="1523091"/>
            <a:ext cx="7723920" cy="917039"/>
          </a:xfrm>
          <a:prstGeom prst="rect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914400"/>
            <a:r>
              <a:rPr lang="en-US" altLang="zh-CN" sz="3200" dirty="0" err="1">
                <a:latin typeface="+mj-lt"/>
              </a:rPr>
              <a:t>Viết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vào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vở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câu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trả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lời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cho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câu</a:t>
            </a:r>
            <a:r>
              <a:rPr lang="en-US" altLang="zh-CN" sz="3200" dirty="0">
                <a:latin typeface="+mj-lt"/>
              </a:rPr>
              <a:t> </a:t>
            </a:r>
            <a:r>
              <a:rPr lang="en-US" altLang="zh-CN" sz="3200" dirty="0" err="1">
                <a:latin typeface="+mj-lt"/>
              </a:rPr>
              <a:t>hỏi</a:t>
            </a:r>
            <a:r>
              <a:rPr lang="en-US" altLang="zh-CN" sz="3200" dirty="0">
                <a:latin typeface="+mj-lt"/>
              </a:rPr>
              <a:t> b ở </a:t>
            </a:r>
            <a:r>
              <a:rPr lang="en-US" altLang="zh-CN" sz="3200" dirty="0" err="1">
                <a:latin typeface="+mj-lt"/>
              </a:rPr>
              <a:t>mục</a:t>
            </a:r>
            <a:r>
              <a:rPr lang="en-US" altLang="zh-CN" sz="3200" dirty="0">
                <a:latin typeface="+mj-lt"/>
              </a:rPr>
              <a:t> 3</a:t>
            </a:r>
            <a:endParaRPr lang="zh-CN" altLang="en-US" sz="3200" dirty="0">
              <a:latin typeface="+mj-lt"/>
            </a:endParaRPr>
          </a:p>
        </p:txBody>
      </p:sp>
      <p:sp>
        <p:nvSpPr>
          <p:cNvPr id="38" name="箭头: 五边形 37">
            <a:extLst>
              <a:ext uri="{FF2B5EF4-FFF2-40B4-BE49-F238E27FC236}">
                <a16:creationId xmlns:a16="http://schemas.microsoft.com/office/drawing/2014/main" id="{4E597800-8B83-481A-87B4-FA43EBFD5821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9" name="箭头: V 形 38">
            <a:extLst>
              <a:ext uri="{FF2B5EF4-FFF2-40B4-BE49-F238E27FC236}">
                <a16:creationId xmlns:a16="http://schemas.microsoft.com/office/drawing/2014/main" id="{97E91991-3A60-415E-83F1-C3A1C2767C65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0" name="箭头: V 形 39">
            <a:extLst>
              <a:ext uri="{FF2B5EF4-FFF2-40B4-BE49-F238E27FC236}">
                <a16:creationId xmlns:a16="http://schemas.microsoft.com/office/drawing/2014/main" id="{BFABB1CA-E465-414C-B1F6-6ED179BBC8D2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AC64E765-094E-41A6-BB51-55043CEFBAAC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220CF2A6-DCE0-4621-8804-446C3BA9EB39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4" name="页脚占位符 2">
            <a:extLst>
              <a:ext uri="{FF2B5EF4-FFF2-40B4-BE49-F238E27FC236}">
                <a16:creationId xmlns:a16="http://schemas.microsoft.com/office/drawing/2014/main" id="{06799BA4-8027-448C-B730-EB18DB8A0779}"/>
              </a:ext>
            </a:extLst>
          </p:cNvPr>
          <p:cNvSpPr txBox="1">
            <a:spLocks/>
          </p:cNvSpPr>
          <p:nvPr/>
        </p:nvSpPr>
        <p:spPr>
          <a:xfrm>
            <a:off x="3082611" y="4601209"/>
            <a:ext cx="4098499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5" name="灯片编号占位符 6">
            <a:extLst>
              <a:ext uri="{FF2B5EF4-FFF2-40B4-BE49-F238E27FC236}">
                <a16:creationId xmlns:a16="http://schemas.microsoft.com/office/drawing/2014/main" id="{F1E7089E-92C8-4937-B5B6-5620EA34A229}"/>
              </a:ext>
            </a:extLst>
          </p:cNvPr>
          <p:cNvSpPr txBox="1">
            <a:spLocks/>
          </p:cNvSpPr>
          <p:nvPr/>
        </p:nvSpPr>
        <p:spPr>
          <a:xfrm>
            <a:off x="6130611" y="4601209"/>
            <a:ext cx="2732333" cy="365125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/>
            <a:fld id="{0C913308-F349-4B6D-A68A-DD1791B4A57B}" type="slidenum">
              <a:rPr lang="zh-CN" altLang="en-US" sz="80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 defTabSz="609630"/>
              <a:t>20</a:t>
            </a:fld>
            <a:endParaRPr lang="zh-CN" altLang="en-US" sz="800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8C5D42F-9EF5-4819-8906-68FAD39E057A}"/>
              </a:ext>
            </a:extLst>
          </p:cNvPr>
          <p:cNvGrpSpPr/>
          <p:nvPr/>
        </p:nvGrpSpPr>
        <p:grpSpPr>
          <a:xfrm>
            <a:off x="2373158" y="3429000"/>
            <a:ext cx="8263467" cy="1659499"/>
            <a:chOff x="214690" y="2913347"/>
            <a:chExt cx="9296400" cy="1866936"/>
          </a:xfrm>
        </p:grpSpPr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F89F5BF-5DF4-4855-B172-89FF366C6F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84799" y="2913347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2">
              <a:extLst>
                <a:ext uri="{FF2B5EF4-FFF2-40B4-BE49-F238E27FC236}">
                  <a16:creationId xmlns:a16="http://schemas.microsoft.com/office/drawing/2014/main" id="{0173FEC4-9A48-444E-8282-40D07FB774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4F7F77F-B4AE-462E-A597-37D114D78391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2710"/>
              <a:endParaRPr lang="en-US" sz="16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47EB54B-9023-4FB7-AF01-652A8FDCCAE4}"/>
                </a:ext>
              </a:extLst>
            </p:cNvPr>
            <p:cNvSpPr/>
            <p:nvPr/>
          </p:nvSpPr>
          <p:spPr>
            <a:xfrm>
              <a:off x="214690" y="3279923"/>
              <a:ext cx="9296400" cy="6578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12710"/>
              <a:r>
                <a:rPr lang="vi-VN" sz="32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Để phòng bệnh, chúng ta phải rửa tay</a:t>
              </a: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02CEBF0-B67B-4AA5-8300-FD82148141F5}"/>
              </a:ext>
            </a:extLst>
          </p:cNvPr>
          <p:cNvSpPr txBox="1"/>
          <p:nvPr/>
        </p:nvSpPr>
        <p:spPr>
          <a:xfrm>
            <a:off x="2373158" y="4384000"/>
            <a:ext cx="61403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sạch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trước khi ăn</a:t>
            </a:r>
            <a:endParaRPr lang="en-US" sz="1200" dirty="0">
              <a:solidFill>
                <a:srgbClr val="FF0000"/>
              </a:solidFill>
              <a:latin typeface="Arial-Rounded"/>
              <a:ea typeface="Arial-Rounded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4C5A69-682F-438E-A7E6-9B6DE7B6F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22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Cần chú ý gì khi viết chữ đầu câu?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08341C-3093-4890-BB87-AF2125E9A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0947" y="5558771"/>
            <a:ext cx="10050463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Cuối câu có dấu gì?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C711632-B9D1-4B8E-A20E-4CC3AFEE9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722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Khoảng cách giữa các chữ như thế nào?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4F1D001-ABB8-476B-91D4-E573F1A76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4909" y="5558771"/>
            <a:ext cx="10048875" cy="615950"/>
          </a:xfrm>
          <a:prstGeom prst="rect">
            <a:avLst/>
          </a:prstGeom>
          <a:solidFill>
            <a:srgbClr val="27AFA2"/>
          </a:solidFill>
          <a:ln>
            <a:noFill/>
          </a:ln>
          <a:effectLst/>
        </p:spPr>
        <p:txBody>
          <a:bodyPr lIns="121871" tIns="60936" rIns="121871" bIns="60936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121761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Ngoài ra, những chữ nào trong bài cần viết hoa? Vì sao?</a:t>
            </a:r>
          </a:p>
        </p:txBody>
      </p:sp>
    </p:spTree>
    <p:extLst>
      <p:ext uri="{BB962C8B-B14F-4D97-AF65-F5344CB8AC3E}">
        <p14:creationId xmlns:p14="http://schemas.microsoft.com/office/powerpoint/2010/main" val="41975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3984559" y="2432057"/>
            <a:ext cx="42228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Tạm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biệt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các</a:t>
            </a:r>
            <a:r>
              <a:rPr lang="en-US" altLang="zh-CN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 </a:t>
            </a:r>
            <a:r>
              <a:rPr lang="en-US" altLang="zh-CN" sz="6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包图小白体" panose="02010601030101010101" pitchFamily="2" charset="-122"/>
              </a:rPr>
              <a:t>em</a:t>
            </a:r>
            <a:endParaRPr lang="zh-CN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包图小白体" panose="02010601030101010101" pitchFamily="2" charset="-122"/>
            </a:endParaRPr>
          </a:p>
        </p:txBody>
      </p:sp>
      <p:sp>
        <p:nvSpPr>
          <p:cNvPr id="7" name="pawprint_59396">
            <a:extLst>
              <a:ext uri="{FF2B5EF4-FFF2-40B4-BE49-F238E27FC236}">
                <a16:creationId xmlns:a16="http://schemas.microsoft.com/office/drawing/2014/main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5791156" y="146553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30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0" y="0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2638441" y="2291191"/>
            <a:ext cx="70744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Bài</a:t>
            </a:r>
            <a:r>
              <a:rPr kumimoji="0" lang="en-US" altLang="zh-CN" sz="6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-Rounded"/>
                <a:ea typeface="包图小白体" panose="02010601030101010101" pitchFamily="2" charset="-122"/>
                <a:cs typeface="+mn-cs"/>
              </a:rPr>
              <a:t> 1: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baseline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Rửa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tay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trước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khi</a:t>
            </a:r>
            <a:r>
              <a:rPr lang="en-US" altLang="zh-CN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 </a:t>
            </a:r>
            <a:r>
              <a:rPr lang="en-US" altLang="zh-CN" sz="6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-Rounded"/>
                <a:ea typeface="包图小白体" panose="02010601030101010101" pitchFamily="2" charset="-122"/>
              </a:rPr>
              <a:t>ăn</a:t>
            </a:r>
            <a:endParaRPr kumimoji="0" lang="zh-CN" alt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Arial-Rounded"/>
              <a:ea typeface="包图小白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371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íṧḻíḑè">
            <a:extLst>
              <a:ext uri="{FF2B5EF4-FFF2-40B4-BE49-F238E27FC236}">
                <a16:creationId xmlns:a16="http://schemas.microsoft.com/office/drawing/2014/main" id="{0B42105E-8F64-4BF2-B882-22576B6D331C}"/>
              </a:ext>
            </a:extLst>
          </p:cNvPr>
          <p:cNvSpPr/>
          <p:nvPr/>
        </p:nvSpPr>
        <p:spPr bwMode="auto">
          <a:xfrm>
            <a:off x="2129883" y="3027884"/>
            <a:ext cx="8954429" cy="2852468"/>
          </a:xfrm>
          <a:custGeom>
            <a:avLst/>
            <a:gdLst>
              <a:gd name="T0" fmla="*/ 764 w 804"/>
              <a:gd name="T1" fmla="*/ 744 h 964"/>
              <a:gd name="T2" fmla="*/ 584 w 804"/>
              <a:gd name="T3" fmla="*/ 924 h 964"/>
              <a:gd name="T4" fmla="*/ 0 w 804"/>
              <a:gd name="T5" fmla="*/ 924 h 964"/>
              <a:gd name="T6" fmla="*/ 0 w 804"/>
              <a:gd name="T7" fmla="*/ 964 h 964"/>
              <a:gd name="T8" fmla="*/ 584 w 804"/>
              <a:gd name="T9" fmla="*/ 964 h 964"/>
              <a:gd name="T10" fmla="*/ 804 w 804"/>
              <a:gd name="T11" fmla="*/ 744 h 964"/>
              <a:gd name="T12" fmla="*/ 804 w 804"/>
              <a:gd name="T13" fmla="*/ 0 h 964"/>
              <a:gd name="T14" fmla="*/ 764 w 804"/>
              <a:gd name="T15" fmla="*/ 0 h 964"/>
              <a:gd name="T16" fmla="*/ 764 w 804"/>
              <a:gd name="T17" fmla="*/ 744 h 9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64">
                <a:moveTo>
                  <a:pt x="764" y="744"/>
                </a:moveTo>
                <a:cubicBezTo>
                  <a:pt x="764" y="843"/>
                  <a:pt x="683" y="924"/>
                  <a:pt x="584" y="924"/>
                </a:cubicBezTo>
                <a:cubicBezTo>
                  <a:pt x="0" y="924"/>
                  <a:pt x="0" y="924"/>
                  <a:pt x="0" y="924"/>
                </a:cubicBezTo>
                <a:cubicBezTo>
                  <a:pt x="0" y="964"/>
                  <a:pt x="0" y="964"/>
                  <a:pt x="0" y="964"/>
                </a:cubicBezTo>
                <a:cubicBezTo>
                  <a:pt x="584" y="964"/>
                  <a:pt x="584" y="964"/>
                  <a:pt x="584" y="964"/>
                </a:cubicBezTo>
                <a:cubicBezTo>
                  <a:pt x="705" y="964"/>
                  <a:pt x="804" y="865"/>
                  <a:pt x="804" y="744"/>
                </a:cubicBezTo>
                <a:cubicBezTo>
                  <a:pt x="804" y="0"/>
                  <a:pt x="804" y="0"/>
                  <a:pt x="804" y="0"/>
                </a:cubicBezTo>
                <a:cubicBezTo>
                  <a:pt x="764" y="0"/>
                  <a:pt x="764" y="0"/>
                  <a:pt x="764" y="0"/>
                </a:cubicBezTo>
                <a:lnTo>
                  <a:pt x="764" y="744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5" name="íṥļiďe">
            <a:extLst>
              <a:ext uri="{FF2B5EF4-FFF2-40B4-BE49-F238E27FC236}">
                <a16:creationId xmlns:a16="http://schemas.microsoft.com/office/drawing/2014/main" id="{17B2CC58-B196-4D6A-A1AF-1F537EF51A18}"/>
              </a:ext>
            </a:extLst>
          </p:cNvPr>
          <p:cNvSpPr/>
          <p:nvPr/>
        </p:nvSpPr>
        <p:spPr bwMode="auto">
          <a:xfrm>
            <a:off x="942412" y="1779077"/>
            <a:ext cx="9582615" cy="3415287"/>
          </a:xfrm>
          <a:custGeom>
            <a:avLst/>
            <a:gdLst>
              <a:gd name="T0" fmla="*/ 40 w 804"/>
              <a:gd name="T1" fmla="*/ 220 h 980"/>
              <a:gd name="T2" fmla="*/ 220 w 804"/>
              <a:gd name="T3" fmla="*/ 40 h 980"/>
              <a:gd name="T4" fmla="*/ 804 w 804"/>
              <a:gd name="T5" fmla="*/ 40 h 980"/>
              <a:gd name="T6" fmla="*/ 804 w 804"/>
              <a:gd name="T7" fmla="*/ 0 h 980"/>
              <a:gd name="T8" fmla="*/ 220 w 804"/>
              <a:gd name="T9" fmla="*/ 0 h 980"/>
              <a:gd name="T10" fmla="*/ 0 w 804"/>
              <a:gd name="T11" fmla="*/ 220 h 980"/>
              <a:gd name="T12" fmla="*/ 0 w 804"/>
              <a:gd name="T13" fmla="*/ 980 h 980"/>
              <a:gd name="T14" fmla="*/ 40 w 804"/>
              <a:gd name="T15" fmla="*/ 980 h 980"/>
              <a:gd name="T16" fmla="*/ 40 w 804"/>
              <a:gd name="T17" fmla="*/ 220 h 9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4" h="980">
                <a:moveTo>
                  <a:pt x="40" y="220"/>
                </a:moveTo>
                <a:cubicBezTo>
                  <a:pt x="40" y="121"/>
                  <a:pt x="121" y="40"/>
                  <a:pt x="220" y="40"/>
                </a:cubicBezTo>
                <a:cubicBezTo>
                  <a:pt x="804" y="40"/>
                  <a:pt x="804" y="40"/>
                  <a:pt x="804" y="40"/>
                </a:cubicBezTo>
                <a:cubicBezTo>
                  <a:pt x="804" y="0"/>
                  <a:pt x="804" y="0"/>
                  <a:pt x="804" y="0"/>
                </a:cubicBezTo>
                <a:cubicBezTo>
                  <a:pt x="220" y="0"/>
                  <a:pt x="220" y="0"/>
                  <a:pt x="220" y="0"/>
                </a:cubicBezTo>
                <a:cubicBezTo>
                  <a:pt x="99" y="0"/>
                  <a:pt x="0" y="99"/>
                  <a:pt x="0" y="220"/>
                </a:cubicBezTo>
                <a:cubicBezTo>
                  <a:pt x="0" y="980"/>
                  <a:pt x="0" y="980"/>
                  <a:pt x="0" y="980"/>
                </a:cubicBezTo>
                <a:cubicBezTo>
                  <a:pt x="40" y="980"/>
                  <a:pt x="40" y="980"/>
                  <a:pt x="40" y="980"/>
                </a:cubicBezTo>
                <a:lnTo>
                  <a:pt x="40" y="220"/>
                </a:ln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6" name="ïṣļiḋé">
            <a:extLst>
              <a:ext uri="{FF2B5EF4-FFF2-40B4-BE49-F238E27FC236}">
                <a16:creationId xmlns:a16="http://schemas.microsoft.com/office/drawing/2014/main" id="{D4C6A87C-4312-438E-BFFE-97BEB70266D8}"/>
              </a:ext>
            </a:extLst>
          </p:cNvPr>
          <p:cNvSpPr/>
          <p:nvPr/>
        </p:nvSpPr>
        <p:spPr bwMode="auto">
          <a:xfrm>
            <a:off x="926003" y="5295131"/>
            <a:ext cx="503686" cy="585221"/>
          </a:xfrm>
          <a:custGeom>
            <a:avLst/>
            <a:gdLst>
              <a:gd name="T0" fmla="*/ 170 w 170"/>
              <a:gd name="T1" fmla="*/ 111 h 198"/>
              <a:gd name="T2" fmla="*/ 147 w 170"/>
              <a:gd name="T3" fmla="*/ 52 h 198"/>
              <a:gd name="T4" fmla="*/ 87 w 170"/>
              <a:gd name="T5" fmla="*/ 26 h 198"/>
              <a:gd name="T6" fmla="*/ 87 w 170"/>
              <a:gd name="T7" fmla="*/ 0 h 198"/>
              <a:gd name="T8" fmla="*/ 24 w 170"/>
              <a:gd name="T9" fmla="*/ 41 h 198"/>
              <a:gd name="T10" fmla="*/ 0 w 170"/>
              <a:gd name="T11" fmla="*/ 110 h 198"/>
              <a:gd name="T12" fmla="*/ 24 w 170"/>
              <a:gd name="T13" fmla="*/ 173 h 198"/>
              <a:gd name="T14" fmla="*/ 84 w 170"/>
              <a:gd name="T15" fmla="*/ 198 h 198"/>
              <a:gd name="T16" fmla="*/ 145 w 170"/>
              <a:gd name="T17" fmla="*/ 173 h 198"/>
              <a:gd name="T18" fmla="*/ 170 w 170"/>
              <a:gd name="T19" fmla="*/ 111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70" y="111"/>
                </a:move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59" y="7"/>
                  <a:pt x="39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8" y="156"/>
                  <a:pt x="24" y="173"/>
                </a:cubicBezTo>
                <a:cubicBezTo>
                  <a:pt x="41" y="190"/>
                  <a:pt x="60" y="198"/>
                  <a:pt x="84" y="198"/>
                </a:cubicBezTo>
                <a:cubicBezTo>
                  <a:pt x="109" y="198"/>
                  <a:pt x="129" y="190"/>
                  <a:pt x="145" y="173"/>
                </a:cubicBezTo>
                <a:cubicBezTo>
                  <a:pt x="162" y="156"/>
                  <a:pt x="170" y="136"/>
                  <a:pt x="170" y="111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7" name="î$ḷiḑé">
            <a:extLst>
              <a:ext uri="{FF2B5EF4-FFF2-40B4-BE49-F238E27FC236}">
                <a16:creationId xmlns:a16="http://schemas.microsoft.com/office/drawing/2014/main" id="{7FF2A9D4-2E6B-4532-A6A4-67575CF077D1}"/>
              </a:ext>
            </a:extLst>
          </p:cNvPr>
          <p:cNvSpPr/>
          <p:nvPr/>
        </p:nvSpPr>
        <p:spPr bwMode="auto">
          <a:xfrm>
            <a:off x="1478243" y="5296588"/>
            <a:ext cx="501749" cy="585221"/>
          </a:xfrm>
          <a:custGeom>
            <a:avLst/>
            <a:gdLst>
              <a:gd name="T0" fmla="*/ 146 w 170"/>
              <a:gd name="T1" fmla="*/ 173 h 198"/>
              <a:gd name="T2" fmla="*/ 170 w 170"/>
              <a:gd name="T3" fmla="*/ 111 h 198"/>
              <a:gd name="T4" fmla="*/ 147 w 170"/>
              <a:gd name="T5" fmla="*/ 52 h 198"/>
              <a:gd name="T6" fmla="*/ 87 w 170"/>
              <a:gd name="T7" fmla="*/ 26 h 198"/>
              <a:gd name="T8" fmla="*/ 87 w 170"/>
              <a:gd name="T9" fmla="*/ 0 h 198"/>
              <a:gd name="T10" fmla="*/ 24 w 170"/>
              <a:gd name="T11" fmla="*/ 41 h 198"/>
              <a:gd name="T12" fmla="*/ 0 w 170"/>
              <a:gd name="T13" fmla="*/ 110 h 198"/>
              <a:gd name="T14" fmla="*/ 25 w 170"/>
              <a:gd name="T15" fmla="*/ 173 h 198"/>
              <a:gd name="T16" fmla="*/ 84 w 170"/>
              <a:gd name="T17" fmla="*/ 198 h 198"/>
              <a:gd name="T18" fmla="*/ 146 w 170"/>
              <a:gd name="T19" fmla="*/ 173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0" h="198">
                <a:moveTo>
                  <a:pt x="146" y="173"/>
                </a:moveTo>
                <a:cubicBezTo>
                  <a:pt x="162" y="156"/>
                  <a:pt x="170" y="136"/>
                  <a:pt x="170" y="111"/>
                </a:cubicBezTo>
                <a:cubicBezTo>
                  <a:pt x="170" y="87"/>
                  <a:pt x="162" y="68"/>
                  <a:pt x="147" y="52"/>
                </a:cubicBezTo>
                <a:cubicBezTo>
                  <a:pt x="132" y="36"/>
                  <a:pt x="111" y="28"/>
                  <a:pt x="87" y="26"/>
                </a:cubicBezTo>
                <a:cubicBezTo>
                  <a:pt x="87" y="0"/>
                  <a:pt x="87" y="0"/>
                  <a:pt x="87" y="0"/>
                </a:cubicBezTo>
                <a:cubicBezTo>
                  <a:pt x="63" y="7"/>
                  <a:pt x="40" y="21"/>
                  <a:pt x="24" y="41"/>
                </a:cubicBezTo>
                <a:cubicBezTo>
                  <a:pt x="8" y="61"/>
                  <a:pt x="0" y="84"/>
                  <a:pt x="0" y="110"/>
                </a:cubicBezTo>
                <a:cubicBezTo>
                  <a:pt x="0" y="135"/>
                  <a:pt x="9" y="156"/>
                  <a:pt x="25" y="173"/>
                </a:cubicBezTo>
                <a:cubicBezTo>
                  <a:pt x="41" y="190"/>
                  <a:pt x="61" y="198"/>
                  <a:pt x="84" y="198"/>
                </a:cubicBezTo>
                <a:cubicBezTo>
                  <a:pt x="109" y="198"/>
                  <a:pt x="129" y="190"/>
                  <a:pt x="146" y="173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38" name="îṥḷíḍê">
            <a:extLst>
              <a:ext uri="{FF2B5EF4-FFF2-40B4-BE49-F238E27FC236}">
                <a16:creationId xmlns:a16="http://schemas.microsoft.com/office/drawing/2014/main" id="{4C14EEA5-B0EB-4660-A6BA-E096603A647F}"/>
              </a:ext>
            </a:extLst>
          </p:cNvPr>
          <p:cNvSpPr/>
          <p:nvPr/>
        </p:nvSpPr>
        <p:spPr bwMode="auto">
          <a:xfrm>
            <a:off x="10617950" y="1816321"/>
            <a:ext cx="1094548" cy="587160"/>
          </a:xfrm>
          <a:custGeom>
            <a:avLst/>
            <a:gdLst>
              <a:gd name="T0" fmla="*/ 146 w 370"/>
              <a:gd name="T1" fmla="*/ 157 h 198"/>
              <a:gd name="T2" fmla="*/ 83 w 370"/>
              <a:gd name="T3" fmla="*/ 198 h 198"/>
              <a:gd name="T4" fmla="*/ 83 w 370"/>
              <a:gd name="T5" fmla="*/ 172 h 198"/>
              <a:gd name="T6" fmla="*/ 23 w 370"/>
              <a:gd name="T7" fmla="*/ 146 h 198"/>
              <a:gd name="T8" fmla="*/ 0 w 370"/>
              <a:gd name="T9" fmla="*/ 87 h 198"/>
              <a:gd name="T10" fmla="*/ 25 w 370"/>
              <a:gd name="T11" fmla="*/ 25 h 198"/>
              <a:gd name="T12" fmla="*/ 86 w 370"/>
              <a:gd name="T13" fmla="*/ 0 h 198"/>
              <a:gd name="T14" fmla="*/ 146 w 370"/>
              <a:gd name="T15" fmla="*/ 25 h 198"/>
              <a:gd name="T16" fmla="*/ 170 w 370"/>
              <a:gd name="T17" fmla="*/ 88 h 198"/>
              <a:gd name="T18" fmla="*/ 146 w 370"/>
              <a:gd name="T19" fmla="*/ 157 h 198"/>
              <a:gd name="T20" fmla="*/ 346 w 370"/>
              <a:gd name="T21" fmla="*/ 157 h 198"/>
              <a:gd name="T22" fmla="*/ 283 w 370"/>
              <a:gd name="T23" fmla="*/ 198 h 198"/>
              <a:gd name="T24" fmla="*/ 283 w 370"/>
              <a:gd name="T25" fmla="*/ 172 h 198"/>
              <a:gd name="T26" fmla="*/ 223 w 370"/>
              <a:gd name="T27" fmla="*/ 146 h 198"/>
              <a:gd name="T28" fmla="*/ 200 w 370"/>
              <a:gd name="T29" fmla="*/ 87 h 198"/>
              <a:gd name="T30" fmla="*/ 224 w 370"/>
              <a:gd name="T31" fmla="*/ 25 h 198"/>
              <a:gd name="T32" fmla="*/ 286 w 370"/>
              <a:gd name="T33" fmla="*/ 0 h 198"/>
              <a:gd name="T34" fmla="*/ 345 w 370"/>
              <a:gd name="T35" fmla="*/ 25 h 198"/>
              <a:gd name="T36" fmla="*/ 370 w 370"/>
              <a:gd name="T37" fmla="*/ 88 h 198"/>
              <a:gd name="T38" fmla="*/ 346 w 370"/>
              <a:gd name="T39" fmla="*/ 157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370" h="198">
                <a:moveTo>
                  <a:pt x="146" y="157"/>
                </a:moveTo>
                <a:cubicBezTo>
                  <a:pt x="131" y="177"/>
                  <a:pt x="111" y="191"/>
                  <a:pt x="83" y="198"/>
                </a:cubicBezTo>
                <a:cubicBezTo>
                  <a:pt x="83" y="172"/>
                  <a:pt x="83" y="172"/>
                  <a:pt x="83" y="172"/>
                </a:cubicBezTo>
                <a:cubicBezTo>
                  <a:pt x="59" y="170"/>
                  <a:pt x="39" y="162"/>
                  <a:pt x="23" y="146"/>
                </a:cubicBezTo>
                <a:cubicBezTo>
                  <a:pt x="8" y="130"/>
                  <a:pt x="0" y="111"/>
                  <a:pt x="0" y="87"/>
                </a:cubicBezTo>
                <a:cubicBezTo>
                  <a:pt x="0" y="62"/>
                  <a:pt x="8" y="42"/>
                  <a:pt x="25" y="25"/>
                </a:cubicBezTo>
                <a:cubicBezTo>
                  <a:pt x="41" y="8"/>
                  <a:pt x="61" y="0"/>
                  <a:pt x="86" y="0"/>
                </a:cubicBezTo>
                <a:cubicBezTo>
                  <a:pt x="110" y="0"/>
                  <a:pt x="129" y="8"/>
                  <a:pt x="146" y="25"/>
                </a:cubicBezTo>
                <a:cubicBezTo>
                  <a:pt x="162" y="42"/>
                  <a:pt x="170" y="63"/>
                  <a:pt x="170" y="88"/>
                </a:cubicBezTo>
                <a:cubicBezTo>
                  <a:pt x="170" y="114"/>
                  <a:pt x="162" y="137"/>
                  <a:pt x="146" y="157"/>
                </a:cubicBezTo>
                <a:close/>
                <a:moveTo>
                  <a:pt x="346" y="157"/>
                </a:moveTo>
                <a:cubicBezTo>
                  <a:pt x="330" y="177"/>
                  <a:pt x="307" y="191"/>
                  <a:pt x="283" y="198"/>
                </a:cubicBezTo>
                <a:cubicBezTo>
                  <a:pt x="283" y="172"/>
                  <a:pt x="283" y="172"/>
                  <a:pt x="283" y="172"/>
                </a:cubicBezTo>
                <a:cubicBezTo>
                  <a:pt x="259" y="170"/>
                  <a:pt x="238" y="162"/>
                  <a:pt x="223" y="146"/>
                </a:cubicBezTo>
                <a:cubicBezTo>
                  <a:pt x="208" y="130"/>
                  <a:pt x="200" y="111"/>
                  <a:pt x="200" y="87"/>
                </a:cubicBezTo>
                <a:cubicBezTo>
                  <a:pt x="200" y="62"/>
                  <a:pt x="208" y="42"/>
                  <a:pt x="224" y="25"/>
                </a:cubicBezTo>
                <a:cubicBezTo>
                  <a:pt x="241" y="8"/>
                  <a:pt x="261" y="0"/>
                  <a:pt x="286" y="0"/>
                </a:cubicBezTo>
                <a:cubicBezTo>
                  <a:pt x="309" y="0"/>
                  <a:pt x="329" y="8"/>
                  <a:pt x="345" y="25"/>
                </a:cubicBezTo>
                <a:cubicBezTo>
                  <a:pt x="361" y="42"/>
                  <a:pt x="370" y="63"/>
                  <a:pt x="370" y="88"/>
                </a:cubicBezTo>
                <a:cubicBezTo>
                  <a:pt x="370" y="114"/>
                  <a:pt x="362" y="137"/>
                  <a:pt x="346" y="157"/>
                </a:cubicBezTo>
                <a:close/>
              </a:path>
            </a:pathLst>
          </a:cu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rmAutofit/>
          </a:bodyPr>
          <a:lstStyle/>
          <a:p>
            <a:pPr algn="ctr" defTabSz="914400"/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50" name="箭头: 五边形 49">
            <a:extLst>
              <a:ext uri="{FF2B5EF4-FFF2-40B4-BE49-F238E27FC236}">
                <a16:creationId xmlns:a16="http://schemas.microsoft.com/office/drawing/2014/main" id="{A20A49EB-6480-415A-BC80-662465F3D390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1" name="箭头: V 形 50">
            <a:extLst>
              <a:ext uri="{FF2B5EF4-FFF2-40B4-BE49-F238E27FC236}">
                <a16:creationId xmlns:a16="http://schemas.microsoft.com/office/drawing/2014/main" id="{910DE823-F5E8-4938-99B2-8774A9D7681C}"/>
              </a:ext>
            </a:extLst>
          </p:cNvPr>
          <p:cNvSpPr/>
          <p:nvPr/>
        </p:nvSpPr>
        <p:spPr>
          <a:xfrm>
            <a:off x="1235945" y="533400"/>
            <a:ext cx="893154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2" name="箭头: V 形 51">
            <a:extLst>
              <a:ext uri="{FF2B5EF4-FFF2-40B4-BE49-F238E27FC236}">
                <a16:creationId xmlns:a16="http://schemas.microsoft.com/office/drawing/2014/main" id="{4F485C77-26B9-4D92-B53E-051DA2FC0051}"/>
              </a:ext>
            </a:extLst>
          </p:cNvPr>
          <p:cNvSpPr/>
          <p:nvPr/>
        </p:nvSpPr>
        <p:spPr>
          <a:xfrm>
            <a:off x="8632290" y="537749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F6F355D1-6EA7-458D-B8C6-EA3791B183F7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148FEA20-929F-465A-90A6-41FFF674D64B}"/>
              </a:ext>
            </a:extLst>
          </p:cNvPr>
          <p:cNvSpPr txBox="1"/>
          <p:nvPr/>
        </p:nvSpPr>
        <p:spPr>
          <a:xfrm>
            <a:off x="1789846" y="494752"/>
            <a:ext cx="7258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1. Quan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sát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tranh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các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bạn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đang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rửa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tay</a:t>
            </a:r>
            <a:endParaRPr lang="en-US" altLang="zh-CN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49F38BF3-FBBC-4318-ABD8-92B88012B1B2}"/>
              </a:ext>
            </a:extLst>
          </p:cNvPr>
          <p:cNvSpPr/>
          <p:nvPr/>
        </p:nvSpPr>
        <p:spPr>
          <a:xfrm>
            <a:off x="8941048" y="688910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56" name="Picture 55" descr="Capture">
            <a:extLst>
              <a:ext uri="{FF2B5EF4-FFF2-40B4-BE49-F238E27FC236}">
                <a16:creationId xmlns:a16="http://schemas.microsoft.com/office/drawing/2014/main" id="{BB24C9D1-D60E-4715-B9BD-D17D46152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0463" y="2285127"/>
            <a:ext cx="4122822" cy="3163149"/>
          </a:xfrm>
          <a:prstGeom prst="rect">
            <a:avLst/>
          </a:prstGeom>
        </p:spPr>
      </p:pic>
      <p:sp>
        <p:nvSpPr>
          <p:cNvPr id="58" name="Text Box 3">
            <a:extLst>
              <a:ext uri="{FF2B5EF4-FFF2-40B4-BE49-F238E27FC236}">
                <a16:creationId xmlns:a16="http://schemas.microsoft.com/office/drawing/2014/main" id="{1B5E271D-713D-4086-AED6-60545FF71F99}"/>
              </a:ext>
            </a:extLst>
          </p:cNvPr>
          <p:cNvSpPr txBox="1"/>
          <p:nvPr/>
        </p:nvSpPr>
        <p:spPr>
          <a:xfrm>
            <a:off x="849489" y="2574388"/>
            <a:ext cx="6620456" cy="135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a.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Vì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sao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  <a:p>
            <a:pPr algn="just">
              <a:lnSpc>
                <a:spcPct val="120000"/>
              </a:lnSpc>
            </a:pP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b.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600" dirty="0" err="1">
                <a:latin typeface="Arial-Rounded" panose="020B0500000000000000" charset="0"/>
                <a:cs typeface="Arial-Rounded" panose="020B0500000000000000" charset="0"/>
              </a:rPr>
              <a:t>nào</a:t>
            </a:r>
            <a:r>
              <a:rPr lang="en-US" sz="3600" dirty="0"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369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58" grpId="0"/>
      <p:bldP spid="5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47818" y="3083214"/>
            <a:ext cx="22979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60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08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îşḷiḋé">
            <a:extLst>
              <a:ext uri="{FF2B5EF4-FFF2-40B4-BE49-F238E27FC236}">
                <a16:creationId xmlns:a16="http://schemas.microsoft.com/office/drawing/2014/main" id="{0995A523-F94C-4D9B-8BB6-C7D64B05BB4F}"/>
              </a:ext>
            </a:extLst>
          </p:cNvPr>
          <p:cNvSpPr/>
          <p:nvPr/>
        </p:nvSpPr>
        <p:spPr bwMode="auto">
          <a:xfrm>
            <a:off x="8823543" y="5002645"/>
            <a:ext cx="361903" cy="348050"/>
          </a:xfrm>
          <a:custGeom>
            <a:avLst/>
            <a:gdLst>
              <a:gd name="connsiteX0" fmla="*/ 61288 w 609549"/>
              <a:gd name="connsiteY0" fmla="*/ 383285 h 586216"/>
              <a:gd name="connsiteX1" fmla="*/ 71162 w 609549"/>
              <a:gd name="connsiteY1" fmla="*/ 387101 h 586216"/>
              <a:gd name="connsiteX2" fmla="*/ 120018 w 609549"/>
              <a:gd name="connsiteY2" fmla="*/ 435892 h 586216"/>
              <a:gd name="connsiteX3" fmla="*/ 120018 w 609549"/>
              <a:gd name="connsiteY3" fmla="*/ 454200 h 586216"/>
              <a:gd name="connsiteX4" fmla="*/ 56639 w 609549"/>
              <a:gd name="connsiteY4" fmla="*/ 517543 h 586216"/>
              <a:gd name="connsiteX5" fmla="*/ 35592 w 609549"/>
              <a:gd name="connsiteY5" fmla="*/ 513644 h 586216"/>
              <a:gd name="connsiteX6" fmla="*/ 51877 w 609549"/>
              <a:gd name="connsiteY6" fmla="*/ 388099 h 586216"/>
              <a:gd name="connsiteX7" fmla="*/ 61288 w 609549"/>
              <a:gd name="connsiteY7" fmla="*/ 383285 h 586216"/>
              <a:gd name="connsiteX8" fmla="*/ 235245 w 609549"/>
              <a:gd name="connsiteY8" fmla="*/ 302810 h 586216"/>
              <a:gd name="connsiteX9" fmla="*/ 306042 w 609549"/>
              <a:gd name="connsiteY9" fmla="*/ 373466 h 586216"/>
              <a:gd name="connsiteX10" fmla="*/ 258717 w 609549"/>
              <a:gd name="connsiteY10" fmla="*/ 420680 h 586216"/>
              <a:gd name="connsiteX11" fmla="*/ 230246 w 609549"/>
              <a:gd name="connsiteY11" fmla="*/ 550152 h 586216"/>
              <a:gd name="connsiteX12" fmla="*/ 92223 w 609549"/>
              <a:gd name="connsiteY12" fmla="*/ 575305 h 586216"/>
              <a:gd name="connsiteX13" fmla="*/ 88748 w 609549"/>
              <a:gd name="connsiteY13" fmla="*/ 556143 h 586216"/>
              <a:gd name="connsiteX14" fmla="*/ 165115 w 609549"/>
              <a:gd name="connsiteY14" fmla="*/ 479877 h 586216"/>
              <a:gd name="connsiteX15" fmla="*/ 165115 w 609549"/>
              <a:gd name="connsiteY15" fmla="*/ 446308 h 586216"/>
              <a:gd name="connsiteX16" fmla="*/ 88700 w 609549"/>
              <a:gd name="connsiteY16" fmla="*/ 369995 h 586216"/>
              <a:gd name="connsiteX17" fmla="*/ 92128 w 609549"/>
              <a:gd name="connsiteY17" fmla="*/ 350976 h 586216"/>
              <a:gd name="connsiteX18" fmla="*/ 189111 w 609549"/>
              <a:gd name="connsiteY18" fmla="*/ 348884 h 586216"/>
              <a:gd name="connsiteX19" fmla="*/ 257958 w 609549"/>
              <a:gd name="connsiteY19" fmla="*/ 161679 h 586216"/>
              <a:gd name="connsiteX20" fmla="*/ 317251 w 609549"/>
              <a:gd name="connsiteY20" fmla="*/ 220879 h 586216"/>
              <a:gd name="connsiteX21" fmla="*/ 388070 w 609549"/>
              <a:gd name="connsiteY21" fmla="*/ 291586 h 586216"/>
              <a:gd name="connsiteX22" fmla="*/ 604906 w 609549"/>
              <a:gd name="connsiteY22" fmla="*/ 508130 h 586216"/>
              <a:gd name="connsiteX23" fmla="*/ 604906 w 609549"/>
              <a:gd name="connsiteY23" fmla="*/ 530526 h 586216"/>
              <a:gd name="connsiteX24" fmla="*/ 556567 w 609549"/>
              <a:gd name="connsiteY24" fmla="*/ 578789 h 586216"/>
              <a:gd name="connsiteX25" fmla="*/ 545327 w 609549"/>
              <a:gd name="connsiteY25" fmla="*/ 583449 h 586216"/>
              <a:gd name="connsiteX26" fmla="*/ 534135 w 609549"/>
              <a:gd name="connsiteY26" fmla="*/ 578789 h 586216"/>
              <a:gd name="connsiteX27" fmla="*/ 317251 w 609549"/>
              <a:gd name="connsiteY27" fmla="*/ 362293 h 586216"/>
              <a:gd name="connsiteX28" fmla="*/ 246481 w 609549"/>
              <a:gd name="connsiteY28" fmla="*/ 291586 h 586216"/>
              <a:gd name="connsiteX29" fmla="*/ 187140 w 609549"/>
              <a:gd name="connsiteY29" fmla="*/ 232339 h 586216"/>
              <a:gd name="connsiteX30" fmla="*/ 58606 w 609549"/>
              <a:gd name="connsiteY30" fmla="*/ 160814 h 586216"/>
              <a:gd name="connsiteX31" fmla="*/ 126401 w 609549"/>
              <a:gd name="connsiteY31" fmla="*/ 228498 h 586216"/>
              <a:gd name="connsiteX32" fmla="*/ 111975 w 609549"/>
              <a:gd name="connsiteY32" fmla="*/ 242899 h 586216"/>
              <a:gd name="connsiteX33" fmla="*/ 119307 w 609549"/>
              <a:gd name="connsiteY33" fmla="*/ 250219 h 586216"/>
              <a:gd name="connsiteX34" fmla="*/ 119307 w 609549"/>
              <a:gd name="connsiteY34" fmla="*/ 277692 h 586216"/>
              <a:gd name="connsiteX35" fmla="*/ 115641 w 609549"/>
              <a:gd name="connsiteY35" fmla="*/ 281352 h 586216"/>
              <a:gd name="connsiteX36" fmla="*/ 88123 w 609549"/>
              <a:gd name="connsiteY36" fmla="*/ 281352 h 586216"/>
              <a:gd name="connsiteX37" fmla="*/ 5712 w 609549"/>
              <a:gd name="connsiteY37" fmla="*/ 199029 h 586216"/>
              <a:gd name="connsiteX38" fmla="*/ 5712 w 609549"/>
              <a:gd name="connsiteY38" fmla="*/ 171604 h 586216"/>
              <a:gd name="connsiteX39" fmla="*/ 9378 w 609549"/>
              <a:gd name="connsiteY39" fmla="*/ 167944 h 586216"/>
              <a:gd name="connsiteX40" fmla="*/ 36849 w 609549"/>
              <a:gd name="connsiteY40" fmla="*/ 167944 h 586216"/>
              <a:gd name="connsiteX41" fmla="*/ 44180 w 609549"/>
              <a:gd name="connsiteY41" fmla="*/ 175264 h 586216"/>
              <a:gd name="connsiteX42" fmla="*/ 585775 w 609549"/>
              <a:gd name="connsiteY42" fmla="*/ 66370 h 586216"/>
              <a:gd name="connsiteX43" fmla="*/ 595263 w 609549"/>
              <a:gd name="connsiteY43" fmla="*/ 73839 h 586216"/>
              <a:gd name="connsiteX44" fmla="*/ 578978 w 609549"/>
              <a:gd name="connsiteY44" fmla="*/ 199341 h 586216"/>
              <a:gd name="connsiteX45" fmla="*/ 559693 w 609549"/>
              <a:gd name="connsiteY45" fmla="*/ 200387 h 586216"/>
              <a:gd name="connsiteX46" fmla="*/ 510789 w 609549"/>
              <a:gd name="connsiteY46" fmla="*/ 151612 h 586216"/>
              <a:gd name="connsiteX47" fmla="*/ 510789 w 609549"/>
              <a:gd name="connsiteY47" fmla="*/ 133262 h 586216"/>
              <a:gd name="connsiteX48" fmla="*/ 574216 w 609549"/>
              <a:gd name="connsiteY48" fmla="*/ 69988 h 586216"/>
              <a:gd name="connsiteX49" fmla="*/ 585775 w 609549"/>
              <a:gd name="connsiteY49" fmla="*/ 66370 h 586216"/>
              <a:gd name="connsiteX50" fmla="*/ 158702 w 609549"/>
              <a:gd name="connsiteY50" fmla="*/ 26758 h 586216"/>
              <a:gd name="connsiteX51" fmla="*/ 172463 w 609549"/>
              <a:gd name="connsiteY51" fmla="*/ 32464 h 586216"/>
              <a:gd name="connsiteX52" fmla="*/ 179701 w 609549"/>
              <a:gd name="connsiteY52" fmla="*/ 39691 h 586216"/>
              <a:gd name="connsiteX53" fmla="*/ 246935 w 609549"/>
              <a:gd name="connsiteY53" fmla="*/ 106831 h 586216"/>
              <a:gd name="connsiteX54" fmla="*/ 254886 w 609549"/>
              <a:gd name="connsiteY54" fmla="*/ 114819 h 586216"/>
              <a:gd name="connsiteX55" fmla="*/ 257600 w 609549"/>
              <a:gd name="connsiteY55" fmla="*/ 138879 h 586216"/>
              <a:gd name="connsiteX56" fmla="*/ 254886 w 609549"/>
              <a:gd name="connsiteY56" fmla="*/ 142255 h 586216"/>
              <a:gd name="connsiteX57" fmla="*/ 252315 w 609549"/>
              <a:gd name="connsiteY57" fmla="*/ 144823 h 586216"/>
              <a:gd name="connsiteX58" fmla="*/ 246696 w 609549"/>
              <a:gd name="connsiteY58" fmla="*/ 150434 h 586216"/>
              <a:gd name="connsiteX59" fmla="*/ 175892 w 609549"/>
              <a:gd name="connsiteY59" fmla="*/ 221140 h 586216"/>
              <a:gd name="connsiteX60" fmla="*/ 172463 w 609549"/>
              <a:gd name="connsiteY60" fmla="*/ 224611 h 586216"/>
              <a:gd name="connsiteX61" fmla="*/ 170130 w 609549"/>
              <a:gd name="connsiteY61" fmla="*/ 226560 h 586216"/>
              <a:gd name="connsiteX62" fmla="*/ 162274 w 609549"/>
              <a:gd name="connsiteY62" fmla="*/ 229936 h 586216"/>
              <a:gd name="connsiteX63" fmla="*/ 158702 w 609549"/>
              <a:gd name="connsiteY63" fmla="*/ 230269 h 586216"/>
              <a:gd name="connsiteX64" fmla="*/ 144942 w 609549"/>
              <a:gd name="connsiteY64" fmla="*/ 224611 h 586216"/>
              <a:gd name="connsiteX65" fmla="*/ 137609 w 609549"/>
              <a:gd name="connsiteY65" fmla="*/ 217288 h 586216"/>
              <a:gd name="connsiteX66" fmla="*/ 69804 w 609549"/>
              <a:gd name="connsiteY66" fmla="*/ 149578 h 586216"/>
              <a:gd name="connsiteX67" fmla="*/ 62519 w 609549"/>
              <a:gd name="connsiteY67" fmla="*/ 142255 h 586216"/>
              <a:gd name="connsiteX68" fmla="*/ 62519 w 609549"/>
              <a:gd name="connsiteY68" fmla="*/ 114819 h 586216"/>
              <a:gd name="connsiteX69" fmla="*/ 144942 w 609549"/>
              <a:gd name="connsiteY69" fmla="*/ 32464 h 586216"/>
              <a:gd name="connsiteX70" fmla="*/ 158702 w 609549"/>
              <a:gd name="connsiteY70" fmla="*/ 26758 h 586216"/>
              <a:gd name="connsiteX71" fmla="*/ 254809 w 609549"/>
              <a:gd name="connsiteY71" fmla="*/ 6542 h 586216"/>
              <a:gd name="connsiteX72" fmla="*/ 321015 w 609549"/>
              <a:gd name="connsiteY72" fmla="*/ 29913 h 586216"/>
              <a:gd name="connsiteX73" fmla="*/ 260017 w 609549"/>
              <a:gd name="connsiteY73" fmla="*/ 97465 h 586216"/>
              <a:gd name="connsiteX74" fmla="*/ 193067 w 609549"/>
              <a:gd name="connsiteY74" fmla="*/ 30626 h 586216"/>
              <a:gd name="connsiteX75" fmla="*/ 254809 w 609549"/>
              <a:gd name="connsiteY75" fmla="*/ 6542 h 586216"/>
              <a:gd name="connsiteX76" fmla="*/ 503105 w 609549"/>
              <a:gd name="connsiteY76" fmla="*/ 953 h 586216"/>
              <a:gd name="connsiteX77" fmla="*/ 538560 w 609549"/>
              <a:gd name="connsiteY77" fmla="*/ 10911 h 586216"/>
              <a:gd name="connsiteX78" fmla="*/ 542083 w 609549"/>
              <a:gd name="connsiteY78" fmla="*/ 30073 h 586216"/>
              <a:gd name="connsiteX79" fmla="*/ 465709 w 609549"/>
              <a:gd name="connsiteY79" fmla="*/ 106341 h 586216"/>
              <a:gd name="connsiteX80" fmla="*/ 465709 w 609549"/>
              <a:gd name="connsiteY80" fmla="*/ 139911 h 586216"/>
              <a:gd name="connsiteX81" fmla="*/ 542131 w 609549"/>
              <a:gd name="connsiteY81" fmla="*/ 216227 h 586216"/>
              <a:gd name="connsiteX82" fmla="*/ 538655 w 609549"/>
              <a:gd name="connsiteY82" fmla="*/ 235246 h 586216"/>
              <a:gd name="connsiteX83" fmla="*/ 442187 w 609549"/>
              <a:gd name="connsiteY83" fmla="*/ 237528 h 586216"/>
              <a:gd name="connsiteX84" fmla="*/ 399238 w 609549"/>
              <a:gd name="connsiteY84" fmla="*/ 280370 h 586216"/>
              <a:gd name="connsiteX85" fmla="*/ 328482 w 609549"/>
              <a:gd name="connsiteY85" fmla="*/ 209712 h 586216"/>
              <a:gd name="connsiteX86" fmla="*/ 372240 w 609549"/>
              <a:gd name="connsiteY86" fmla="*/ 166015 h 586216"/>
              <a:gd name="connsiteX87" fmla="*/ 400571 w 609549"/>
              <a:gd name="connsiteY87" fmla="*/ 36064 h 586216"/>
              <a:gd name="connsiteX88" fmla="*/ 503105 w 609549"/>
              <a:gd name="connsiteY88" fmla="*/ 953 h 586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609549" h="586216">
                <a:moveTo>
                  <a:pt x="61288" y="383285"/>
                </a:moveTo>
                <a:cubicBezTo>
                  <a:pt x="64829" y="383106"/>
                  <a:pt x="68448" y="384367"/>
                  <a:pt x="71162" y="387101"/>
                </a:cubicBezTo>
                <a:lnTo>
                  <a:pt x="120018" y="435892"/>
                </a:lnTo>
                <a:cubicBezTo>
                  <a:pt x="125113" y="440933"/>
                  <a:pt x="125113" y="449160"/>
                  <a:pt x="120018" y="454200"/>
                </a:cubicBezTo>
                <a:lnTo>
                  <a:pt x="56639" y="517543"/>
                </a:lnTo>
                <a:cubicBezTo>
                  <a:pt x="50211" y="523963"/>
                  <a:pt x="39211" y="522013"/>
                  <a:pt x="35592" y="513644"/>
                </a:cubicBezTo>
                <a:cubicBezTo>
                  <a:pt x="17783" y="472794"/>
                  <a:pt x="23211" y="424288"/>
                  <a:pt x="51877" y="388099"/>
                </a:cubicBezTo>
                <a:cubicBezTo>
                  <a:pt x="54282" y="385079"/>
                  <a:pt x="57746" y="383463"/>
                  <a:pt x="61288" y="383285"/>
                </a:cubicBezTo>
                <a:close/>
                <a:moveTo>
                  <a:pt x="235245" y="302810"/>
                </a:moveTo>
                <a:lnTo>
                  <a:pt x="306042" y="373466"/>
                </a:lnTo>
                <a:lnTo>
                  <a:pt x="258717" y="420680"/>
                </a:lnTo>
                <a:cubicBezTo>
                  <a:pt x="274667" y="464329"/>
                  <a:pt x="265192" y="515300"/>
                  <a:pt x="230246" y="550152"/>
                </a:cubicBezTo>
                <a:cubicBezTo>
                  <a:pt x="192919" y="587430"/>
                  <a:pt x="137644" y="595798"/>
                  <a:pt x="92223" y="575305"/>
                </a:cubicBezTo>
                <a:cubicBezTo>
                  <a:pt x="84701" y="571882"/>
                  <a:pt x="82892" y="561992"/>
                  <a:pt x="88748" y="556143"/>
                </a:cubicBezTo>
                <a:lnTo>
                  <a:pt x="165115" y="479877"/>
                </a:lnTo>
                <a:cubicBezTo>
                  <a:pt x="174399" y="470605"/>
                  <a:pt x="174399" y="455580"/>
                  <a:pt x="165115" y="446308"/>
                </a:cubicBezTo>
                <a:lnTo>
                  <a:pt x="88700" y="369995"/>
                </a:lnTo>
                <a:cubicBezTo>
                  <a:pt x="82844" y="364194"/>
                  <a:pt x="84653" y="354399"/>
                  <a:pt x="92128" y="350976"/>
                </a:cubicBezTo>
                <a:cubicBezTo>
                  <a:pt x="122789" y="337092"/>
                  <a:pt x="157973" y="336379"/>
                  <a:pt x="189111" y="348884"/>
                </a:cubicBezTo>
                <a:close/>
                <a:moveTo>
                  <a:pt x="257958" y="161679"/>
                </a:moveTo>
                <a:lnTo>
                  <a:pt x="317251" y="220879"/>
                </a:lnTo>
                <a:lnTo>
                  <a:pt x="388070" y="291586"/>
                </a:lnTo>
                <a:lnTo>
                  <a:pt x="604906" y="508130"/>
                </a:lnTo>
                <a:cubicBezTo>
                  <a:pt x="611097" y="514311"/>
                  <a:pt x="611097" y="524344"/>
                  <a:pt x="604906" y="530526"/>
                </a:cubicBezTo>
                <a:lnTo>
                  <a:pt x="556567" y="578789"/>
                </a:lnTo>
                <a:cubicBezTo>
                  <a:pt x="553471" y="581880"/>
                  <a:pt x="549423" y="583449"/>
                  <a:pt x="545327" y="583449"/>
                </a:cubicBezTo>
                <a:cubicBezTo>
                  <a:pt x="541279" y="583449"/>
                  <a:pt x="537231" y="581880"/>
                  <a:pt x="534135" y="578789"/>
                </a:cubicBezTo>
                <a:lnTo>
                  <a:pt x="317251" y="362293"/>
                </a:lnTo>
                <a:lnTo>
                  <a:pt x="246481" y="291586"/>
                </a:lnTo>
                <a:lnTo>
                  <a:pt x="187140" y="232339"/>
                </a:lnTo>
                <a:close/>
                <a:moveTo>
                  <a:pt x="58606" y="160814"/>
                </a:moveTo>
                <a:lnTo>
                  <a:pt x="126401" y="228498"/>
                </a:lnTo>
                <a:lnTo>
                  <a:pt x="111975" y="242899"/>
                </a:lnTo>
                <a:lnTo>
                  <a:pt x="119307" y="250219"/>
                </a:lnTo>
                <a:cubicBezTo>
                  <a:pt x="126877" y="257824"/>
                  <a:pt x="126877" y="270087"/>
                  <a:pt x="119307" y="277692"/>
                </a:cubicBezTo>
                <a:lnTo>
                  <a:pt x="115641" y="281352"/>
                </a:lnTo>
                <a:cubicBezTo>
                  <a:pt x="108024" y="288909"/>
                  <a:pt x="95741" y="288909"/>
                  <a:pt x="88123" y="281352"/>
                </a:cubicBezTo>
                <a:lnTo>
                  <a:pt x="5712" y="199029"/>
                </a:lnTo>
                <a:cubicBezTo>
                  <a:pt x="-1905" y="191424"/>
                  <a:pt x="-1905" y="179161"/>
                  <a:pt x="5712" y="171604"/>
                </a:cubicBezTo>
                <a:lnTo>
                  <a:pt x="9378" y="167944"/>
                </a:lnTo>
                <a:cubicBezTo>
                  <a:pt x="16948" y="160339"/>
                  <a:pt x="29231" y="160339"/>
                  <a:pt x="36849" y="167944"/>
                </a:cubicBezTo>
                <a:lnTo>
                  <a:pt x="44180" y="175264"/>
                </a:lnTo>
                <a:close/>
                <a:moveTo>
                  <a:pt x="585775" y="66370"/>
                </a:moveTo>
                <a:cubicBezTo>
                  <a:pt x="589775" y="67101"/>
                  <a:pt x="593430" y="69680"/>
                  <a:pt x="595263" y="73839"/>
                </a:cubicBezTo>
                <a:cubicBezTo>
                  <a:pt x="613072" y="114675"/>
                  <a:pt x="607644" y="163212"/>
                  <a:pt x="578978" y="199341"/>
                </a:cubicBezTo>
                <a:cubicBezTo>
                  <a:pt x="574168" y="205379"/>
                  <a:pt x="565121" y="205854"/>
                  <a:pt x="559693" y="200387"/>
                </a:cubicBezTo>
                <a:lnTo>
                  <a:pt x="510789" y="151612"/>
                </a:lnTo>
                <a:cubicBezTo>
                  <a:pt x="505742" y="146526"/>
                  <a:pt x="505742" y="138349"/>
                  <a:pt x="510789" y="133262"/>
                </a:cubicBezTo>
                <a:lnTo>
                  <a:pt x="574216" y="69988"/>
                </a:lnTo>
                <a:cubicBezTo>
                  <a:pt x="577430" y="66756"/>
                  <a:pt x="581775" y="65639"/>
                  <a:pt x="585775" y="66370"/>
                </a:cubicBezTo>
                <a:close/>
                <a:moveTo>
                  <a:pt x="158702" y="26758"/>
                </a:moveTo>
                <a:cubicBezTo>
                  <a:pt x="163655" y="26758"/>
                  <a:pt x="168654" y="28660"/>
                  <a:pt x="172463" y="32464"/>
                </a:cubicBezTo>
                <a:lnTo>
                  <a:pt x="179701" y="39691"/>
                </a:lnTo>
                <a:lnTo>
                  <a:pt x="246935" y="106831"/>
                </a:lnTo>
                <a:lnTo>
                  <a:pt x="254886" y="114819"/>
                </a:lnTo>
                <a:cubicBezTo>
                  <a:pt x="261457" y="121334"/>
                  <a:pt x="262362" y="131414"/>
                  <a:pt x="257600" y="138879"/>
                </a:cubicBezTo>
                <a:cubicBezTo>
                  <a:pt x="256839" y="140068"/>
                  <a:pt x="255934" y="141209"/>
                  <a:pt x="254886" y="142255"/>
                </a:cubicBezTo>
                <a:lnTo>
                  <a:pt x="252315" y="144823"/>
                </a:lnTo>
                <a:lnTo>
                  <a:pt x="246696" y="150434"/>
                </a:lnTo>
                <a:lnTo>
                  <a:pt x="175892" y="221140"/>
                </a:lnTo>
                <a:lnTo>
                  <a:pt x="172463" y="224611"/>
                </a:lnTo>
                <a:cubicBezTo>
                  <a:pt x="171702" y="225324"/>
                  <a:pt x="170940" y="225990"/>
                  <a:pt x="170130" y="226560"/>
                </a:cubicBezTo>
                <a:cubicBezTo>
                  <a:pt x="167749" y="228319"/>
                  <a:pt x="165083" y="229413"/>
                  <a:pt x="162274" y="229936"/>
                </a:cubicBezTo>
                <a:cubicBezTo>
                  <a:pt x="161083" y="230174"/>
                  <a:pt x="159893" y="230269"/>
                  <a:pt x="158702" y="230269"/>
                </a:cubicBezTo>
                <a:cubicBezTo>
                  <a:pt x="153703" y="230269"/>
                  <a:pt x="148751" y="228367"/>
                  <a:pt x="144942" y="224611"/>
                </a:cubicBezTo>
                <a:lnTo>
                  <a:pt x="137609" y="217288"/>
                </a:lnTo>
                <a:lnTo>
                  <a:pt x="69804" y="149578"/>
                </a:lnTo>
                <a:lnTo>
                  <a:pt x="62519" y="142255"/>
                </a:lnTo>
                <a:cubicBezTo>
                  <a:pt x="54900" y="134647"/>
                  <a:pt x="54900" y="122380"/>
                  <a:pt x="62519" y="114819"/>
                </a:cubicBezTo>
                <a:lnTo>
                  <a:pt x="144942" y="32464"/>
                </a:lnTo>
                <a:cubicBezTo>
                  <a:pt x="148751" y="28660"/>
                  <a:pt x="153750" y="26758"/>
                  <a:pt x="158702" y="26758"/>
                </a:cubicBezTo>
                <a:close/>
                <a:moveTo>
                  <a:pt x="254809" y="6542"/>
                </a:moveTo>
                <a:cubicBezTo>
                  <a:pt x="277279" y="4029"/>
                  <a:pt x="300492" y="9424"/>
                  <a:pt x="321015" y="29913"/>
                </a:cubicBezTo>
                <a:cubicBezTo>
                  <a:pt x="380347" y="89193"/>
                  <a:pt x="337205" y="46124"/>
                  <a:pt x="260017" y="97465"/>
                </a:cubicBezTo>
                <a:lnTo>
                  <a:pt x="193067" y="30626"/>
                </a:lnTo>
                <a:cubicBezTo>
                  <a:pt x="210614" y="19479"/>
                  <a:pt x="232340" y="9056"/>
                  <a:pt x="254809" y="6542"/>
                </a:cubicBezTo>
                <a:close/>
                <a:moveTo>
                  <a:pt x="503105" y="953"/>
                </a:moveTo>
                <a:cubicBezTo>
                  <a:pt x="515252" y="2468"/>
                  <a:pt x="527216" y="5788"/>
                  <a:pt x="538560" y="10911"/>
                </a:cubicBezTo>
                <a:cubicBezTo>
                  <a:pt x="546131" y="14334"/>
                  <a:pt x="547940" y="24224"/>
                  <a:pt x="542083" y="30073"/>
                </a:cubicBezTo>
                <a:lnTo>
                  <a:pt x="465709" y="106341"/>
                </a:lnTo>
                <a:cubicBezTo>
                  <a:pt x="456424" y="115613"/>
                  <a:pt x="456424" y="130639"/>
                  <a:pt x="465709" y="139911"/>
                </a:cubicBezTo>
                <a:lnTo>
                  <a:pt x="542131" y="216227"/>
                </a:lnTo>
                <a:cubicBezTo>
                  <a:pt x="547940" y="222028"/>
                  <a:pt x="546178" y="231823"/>
                  <a:pt x="538655" y="235246"/>
                </a:cubicBezTo>
                <a:cubicBezTo>
                  <a:pt x="508181" y="249035"/>
                  <a:pt x="473184" y="249844"/>
                  <a:pt x="442187" y="237528"/>
                </a:cubicBezTo>
                <a:lnTo>
                  <a:pt x="399238" y="280370"/>
                </a:lnTo>
                <a:lnTo>
                  <a:pt x="328482" y="209712"/>
                </a:lnTo>
                <a:lnTo>
                  <a:pt x="372240" y="166015"/>
                </a:lnTo>
                <a:cubicBezTo>
                  <a:pt x="356051" y="122270"/>
                  <a:pt x="365527" y="71060"/>
                  <a:pt x="400571" y="36064"/>
                </a:cubicBezTo>
                <a:cubicBezTo>
                  <a:pt x="428569" y="8106"/>
                  <a:pt x="466664" y="-3592"/>
                  <a:pt x="503105" y="9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3" name="îṩļîḍê">
            <a:extLst>
              <a:ext uri="{FF2B5EF4-FFF2-40B4-BE49-F238E27FC236}">
                <a16:creationId xmlns:a16="http://schemas.microsoft.com/office/drawing/2014/main" id="{E0711F2D-8D3C-49D4-AA01-0FE89F67B38D}"/>
              </a:ext>
            </a:extLst>
          </p:cNvPr>
          <p:cNvSpPr/>
          <p:nvPr/>
        </p:nvSpPr>
        <p:spPr bwMode="auto">
          <a:xfrm>
            <a:off x="6803967" y="2641432"/>
            <a:ext cx="418370" cy="338630"/>
          </a:xfrm>
          <a:custGeom>
            <a:avLst/>
            <a:gdLst>
              <a:gd name="connsiteX0" fmla="*/ 355420 w 607568"/>
              <a:gd name="connsiteY0" fmla="*/ 250307 h 491771"/>
              <a:gd name="connsiteX1" fmla="*/ 352312 w 607568"/>
              <a:gd name="connsiteY1" fmla="*/ 251812 h 491771"/>
              <a:gd name="connsiteX2" fmla="*/ 321042 w 607568"/>
              <a:gd name="connsiteY2" fmla="*/ 289814 h 491771"/>
              <a:gd name="connsiteX3" fmla="*/ 321513 w 607568"/>
              <a:gd name="connsiteY3" fmla="*/ 295364 h 491771"/>
              <a:gd name="connsiteX4" fmla="*/ 369736 w 607568"/>
              <a:gd name="connsiteY4" fmla="*/ 338257 h 491771"/>
              <a:gd name="connsiteX5" fmla="*/ 371997 w 607568"/>
              <a:gd name="connsiteY5" fmla="*/ 339104 h 491771"/>
              <a:gd name="connsiteX6" fmla="*/ 373127 w 607568"/>
              <a:gd name="connsiteY6" fmla="*/ 338916 h 491771"/>
              <a:gd name="connsiteX7" fmla="*/ 375293 w 607568"/>
              <a:gd name="connsiteY7" fmla="*/ 336282 h 491771"/>
              <a:gd name="connsiteX8" fmla="*/ 383676 w 607568"/>
              <a:gd name="connsiteY8" fmla="*/ 279467 h 491771"/>
              <a:gd name="connsiteX9" fmla="*/ 376424 w 607568"/>
              <a:gd name="connsiteY9" fmla="*/ 263287 h 491771"/>
              <a:gd name="connsiteX10" fmla="*/ 357681 w 607568"/>
              <a:gd name="connsiteY10" fmla="*/ 250965 h 491771"/>
              <a:gd name="connsiteX11" fmla="*/ 355420 w 607568"/>
              <a:gd name="connsiteY11" fmla="*/ 250307 h 491771"/>
              <a:gd name="connsiteX12" fmla="*/ 258879 w 607568"/>
              <a:gd name="connsiteY12" fmla="*/ 250307 h 491771"/>
              <a:gd name="connsiteX13" fmla="*/ 256712 w 607568"/>
              <a:gd name="connsiteY13" fmla="*/ 250965 h 491771"/>
              <a:gd name="connsiteX14" fmla="*/ 237969 w 607568"/>
              <a:gd name="connsiteY14" fmla="*/ 263287 h 491771"/>
              <a:gd name="connsiteX15" fmla="*/ 230717 w 607568"/>
              <a:gd name="connsiteY15" fmla="*/ 279467 h 491771"/>
              <a:gd name="connsiteX16" fmla="*/ 239100 w 607568"/>
              <a:gd name="connsiteY16" fmla="*/ 336282 h 491771"/>
              <a:gd name="connsiteX17" fmla="*/ 241266 w 607568"/>
              <a:gd name="connsiteY17" fmla="*/ 338916 h 491771"/>
              <a:gd name="connsiteX18" fmla="*/ 242396 w 607568"/>
              <a:gd name="connsiteY18" fmla="*/ 339104 h 491771"/>
              <a:gd name="connsiteX19" fmla="*/ 244657 w 607568"/>
              <a:gd name="connsiteY19" fmla="*/ 338257 h 491771"/>
              <a:gd name="connsiteX20" fmla="*/ 292880 w 607568"/>
              <a:gd name="connsiteY20" fmla="*/ 295364 h 491771"/>
              <a:gd name="connsiteX21" fmla="*/ 293351 w 607568"/>
              <a:gd name="connsiteY21" fmla="*/ 289814 h 491771"/>
              <a:gd name="connsiteX22" fmla="*/ 261987 w 607568"/>
              <a:gd name="connsiteY22" fmla="*/ 251812 h 491771"/>
              <a:gd name="connsiteX23" fmla="*/ 258879 w 607568"/>
              <a:gd name="connsiteY23" fmla="*/ 250307 h 491771"/>
              <a:gd name="connsiteX24" fmla="*/ 500465 w 607568"/>
              <a:gd name="connsiteY24" fmla="*/ 66049 h 491771"/>
              <a:gd name="connsiteX25" fmla="*/ 565743 w 607568"/>
              <a:gd name="connsiteY25" fmla="*/ 130673 h 491771"/>
              <a:gd name="connsiteX26" fmla="*/ 566120 w 607568"/>
              <a:gd name="connsiteY26" fmla="*/ 130673 h 491771"/>
              <a:gd name="connsiteX27" fmla="*/ 580250 w 607568"/>
              <a:gd name="connsiteY27" fmla="*/ 160962 h 491771"/>
              <a:gd name="connsiteX28" fmla="*/ 560939 w 607568"/>
              <a:gd name="connsiteY28" fmla="*/ 182503 h 491771"/>
              <a:gd name="connsiteX29" fmla="*/ 531927 w 607568"/>
              <a:gd name="connsiteY29" fmla="*/ 223799 h 491771"/>
              <a:gd name="connsiteX30" fmla="*/ 528253 w 607568"/>
              <a:gd name="connsiteY30" fmla="*/ 234240 h 491771"/>
              <a:gd name="connsiteX31" fmla="*/ 530797 w 607568"/>
              <a:gd name="connsiteY31" fmla="*/ 246281 h 491771"/>
              <a:gd name="connsiteX32" fmla="*/ 545868 w 607568"/>
              <a:gd name="connsiteY32" fmla="*/ 261143 h 491771"/>
              <a:gd name="connsiteX33" fmla="*/ 558961 w 607568"/>
              <a:gd name="connsiteY33" fmla="*/ 263777 h 491771"/>
              <a:gd name="connsiteX34" fmla="*/ 597299 w 607568"/>
              <a:gd name="connsiteY34" fmla="*/ 301968 h 491771"/>
              <a:gd name="connsiteX35" fmla="*/ 607002 w 607568"/>
              <a:gd name="connsiteY35" fmla="*/ 350788 h 491771"/>
              <a:gd name="connsiteX36" fmla="*/ 601256 w 607568"/>
              <a:gd name="connsiteY36" fmla="*/ 373835 h 491771"/>
              <a:gd name="connsiteX37" fmla="*/ 579685 w 607568"/>
              <a:gd name="connsiteY37" fmla="*/ 384088 h 491771"/>
              <a:gd name="connsiteX38" fmla="*/ 490386 w 607568"/>
              <a:gd name="connsiteY38" fmla="*/ 384088 h 491771"/>
              <a:gd name="connsiteX39" fmla="*/ 467685 w 607568"/>
              <a:gd name="connsiteY39" fmla="*/ 310058 h 491771"/>
              <a:gd name="connsiteX40" fmla="*/ 431702 w 607568"/>
              <a:gd name="connsiteY40" fmla="*/ 267445 h 491771"/>
              <a:gd name="connsiteX41" fmla="*/ 441969 w 607568"/>
              <a:gd name="connsiteY41" fmla="*/ 263777 h 491771"/>
              <a:gd name="connsiteX42" fmla="*/ 455157 w 607568"/>
              <a:gd name="connsiteY42" fmla="*/ 261237 h 491771"/>
              <a:gd name="connsiteX43" fmla="*/ 470228 w 607568"/>
              <a:gd name="connsiteY43" fmla="*/ 246281 h 491771"/>
              <a:gd name="connsiteX44" fmla="*/ 472677 w 607568"/>
              <a:gd name="connsiteY44" fmla="*/ 234240 h 491771"/>
              <a:gd name="connsiteX45" fmla="*/ 469098 w 607568"/>
              <a:gd name="connsiteY45" fmla="*/ 223893 h 491771"/>
              <a:gd name="connsiteX46" fmla="*/ 439991 w 607568"/>
              <a:gd name="connsiteY46" fmla="*/ 182503 h 491771"/>
              <a:gd name="connsiteX47" fmla="*/ 426144 w 607568"/>
              <a:gd name="connsiteY47" fmla="*/ 172720 h 491771"/>
              <a:gd name="connsiteX48" fmla="*/ 441404 w 607568"/>
              <a:gd name="connsiteY48" fmla="*/ 143278 h 491771"/>
              <a:gd name="connsiteX49" fmla="*/ 439708 w 607568"/>
              <a:gd name="connsiteY49" fmla="*/ 107438 h 491771"/>
              <a:gd name="connsiteX50" fmla="*/ 500465 w 607568"/>
              <a:gd name="connsiteY50" fmla="*/ 66049 h 491771"/>
              <a:gd name="connsiteX51" fmla="*/ 107100 w 607568"/>
              <a:gd name="connsiteY51" fmla="*/ 66049 h 491771"/>
              <a:gd name="connsiteX52" fmla="*/ 171341 w 607568"/>
              <a:gd name="connsiteY52" fmla="*/ 123618 h 491771"/>
              <a:gd name="connsiteX53" fmla="*/ 172849 w 607568"/>
              <a:gd name="connsiteY53" fmla="*/ 143278 h 491771"/>
              <a:gd name="connsiteX54" fmla="*/ 184246 w 607568"/>
              <a:gd name="connsiteY54" fmla="*/ 168205 h 491771"/>
              <a:gd name="connsiteX55" fmla="*/ 167574 w 607568"/>
              <a:gd name="connsiteY55" fmla="*/ 182503 h 491771"/>
              <a:gd name="connsiteX56" fmla="*/ 138468 w 607568"/>
              <a:gd name="connsiteY56" fmla="*/ 223799 h 491771"/>
              <a:gd name="connsiteX57" fmla="*/ 134794 w 607568"/>
              <a:gd name="connsiteY57" fmla="*/ 234240 h 491771"/>
              <a:gd name="connsiteX58" fmla="*/ 137337 w 607568"/>
              <a:gd name="connsiteY58" fmla="*/ 246281 h 491771"/>
              <a:gd name="connsiteX59" fmla="*/ 152408 w 607568"/>
              <a:gd name="connsiteY59" fmla="*/ 261143 h 491771"/>
              <a:gd name="connsiteX60" fmla="*/ 165596 w 607568"/>
              <a:gd name="connsiteY60" fmla="*/ 263777 h 491771"/>
              <a:gd name="connsiteX61" fmla="*/ 179442 w 607568"/>
              <a:gd name="connsiteY61" fmla="*/ 268856 h 491771"/>
              <a:gd name="connsiteX62" fmla="*/ 146662 w 607568"/>
              <a:gd name="connsiteY62" fmla="*/ 310058 h 491771"/>
              <a:gd name="connsiteX63" fmla="*/ 123867 w 607568"/>
              <a:gd name="connsiteY63" fmla="*/ 384088 h 491771"/>
              <a:gd name="connsiteX64" fmla="*/ 27883 w 607568"/>
              <a:gd name="connsiteY64" fmla="*/ 384088 h 491771"/>
              <a:gd name="connsiteX65" fmla="*/ 6312 w 607568"/>
              <a:gd name="connsiteY65" fmla="*/ 373835 h 491771"/>
              <a:gd name="connsiteX66" fmla="*/ 566 w 607568"/>
              <a:gd name="connsiteY66" fmla="*/ 350788 h 491771"/>
              <a:gd name="connsiteX67" fmla="*/ 10268 w 607568"/>
              <a:gd name="connsiteY67" fmla="*/ 301968 h 491771"/>
              <a:gd name="connsiteX68" fmla="*/ 48606 w 607568"/>
              <a:gd name="connsiteY68" fmla="*/ 263777 h 491771"/>
              <a:gd name="connsiteX69" fmla="*/ 61699 w 607568"/>
              <a:gd name="connsiteY69" fmla="*/ 261237 h 491771"/>
              <a:gd name="connsiteX70" fmla="*/ 76770 w 607568"/>
              <a:gd name="connsiteY70" fmla="*/ 246281 h 491771"/>
              <a:gd name="connsiteX71" fmla="*/ 79313 w 607568"/>
              <a:gd name="connsiteY71" fmla="*/ 234240 h 491771"/>
              <a:gd name="connsiteX72" fmla="*/ 75639 w 607568"/>
              <a:gd name="connsiteY72" fmla="*/ 223893 h 491771"/>
              <a:gd name="connsiteX73" fmla="*/ 46628 w 607568"/>
              <a:gd name="connsiteY73" fmla="*/ 182503 h 491771"/>
              <a:gd name="connsiteX74" fmla="*/ 27318 w 607568"/>
              <a:gd name="connsiteY74" fmla="*/ 160962 h 491771"/>
              <a:gd name="connsiteX75" fmla="*/ 41447 w 607568"/>
              <a:gd name="connsiteY75" fmla="*/ 130673 h 491771"/>
              <a:gd name="connsiteX76" fmla="*/ 41824 w 607568"/>
              <a:gd name="connsiteY76" fmla="*/ 130673 h 491771"/>
              <a:gd name="connsiteX77" fmla="*/ 107100 w 607568"/>
              <a:gd name="connsiteY77" fmla="*/ 66049 h 491771"/>
              <a:gd name="connsiteX78" fmla="*/ 298626 w 607568"/>
              <a:gd name="connsiteY78" fmla="*/ 0 h 491771"/>
              <a:gd name="connsiteX79" fmla="*/ 315956 w 607568"/>
              <a:gd name="connsiteY79" fmla="*/ 0 h 491771"/>
              <a:gd name="connsiteX80" fmla="*/ 401854 w 607568"/>
              <a:gd name="connsiteY80" fmla="*/ 85787 h 491771"/>
              <a:gd name="connsiteX81" fmla="*/ 401854 w 607568"/>
              <a:gd name="connsiteY81" fmla="*/ 95476 h 491771"/>
              <a:gd name="connsiteX82" fmla="*/ 421633 w 607568"/>
              <a:gd name="connsiteY82" fmla="*/ 138840 h 491771"/>
              <a:gd name="connsiteX83" fmla="*/ 417960 w 607568"/>
              <a:gd name="connsiteY83" fmla="*/ 149281 h 491771"/>
              <a:gd name="connsiteX84" fmla="*/ 417112 w 607568"/>
              <a:gd name="connsiteY84" fmla="*/ 151068 h 491771"/>
              <a:gd name="connsiteX85" fmla="*/ 411273 w 607568"/>
              <a:gd name="connsiteY85" fmla="*/ 159534 h 491771"/>
              <a:gd name="connsiteX86" fmla="*/ 410896 w 607568"/>
              <a:gd name="connsiteY86" fmla="*/ 159910 h 491771"/>
              <a:gd name="connsiteX87" fmla="*/ 394037 w 607568"/>
              <a:gd name="connsiteY87" fmla="*/ 169787 h 491771"/>
              <a:gd name="connsiteX88" fmla="*/ 384900 w 607568"/>
              <a:gd name="connsiteY88" fmla="*/ 189541 h 491771"/>
              <a:gd name="connsiteX89" fmla="*/ 384712 w 607568"/>
              <a:gd name="connsiteY89" fmla="*/ 189823 h 491771"/>
              <a:gd name="connsiteX90" fmla="*/ 373316 w 607568"/>
              <a:gd name="connsiteY90" fmla="*/ 207131 h 491771"/>
              <a:gd name="connsiteX91" fmla="*/ 372750 w 607568"/>
              <a:gd name="connsiteY91" fmla="*/ 207789 h 491771"/>
              <a:gd name="connsiteX92" fmla="*/ 359847 w 607568"/>
              <a:gd name="connsiteY92" fmla="*/ 222275 h 491771"/>
              <a:gd name="connsiteX93" fmla="*/ 359188 w 607568"/>
              <a:gd name="connsiteY93" fmla="*/ 222934 h 491771"/>
              <a:gd name="connsiteX94" fmla="*/ 345154 w 607568"/>
              <a:gd name="connsiteY94" fmla="*/ 234598 h 491771"/>
              <a:gd name="connsiteX95" fmla="*/ 345625 w 607568"/>
              <a:gd name="connsiteY95" fmla="*/ 236855 h 491771"/>
              <a:gd name="connsiteX96" fmla="*/ 348639 w 607568"/>
              <a:gd name="connsiteY96" fmla="*/ 235538 h 491771"/>
              <a:gd name="connsiteX97" fmla="*/ 355514 w 607568"/>
              <a:gd name="connsiteY97" fmla="*/ 234033 h 491771"/>
              <a:gd name="connsiteX98" fmla="*/ 366628 w 607568"/>
              <a:gd name="connsiteY98" fmla="*/ 237326 h 491771"/>
              <a:gd name="connsiteX99" fmla="*/ 385371 w 607568"/>
              <a:gd name="connsiteY99" fmla="*/ 249648 h 491771"/>
              <a:gd name="connsiteX100" fmla="*/ 399876 w 607568"/>
              <a:gd name="connsiteY100" fmla="*/ 279373 h 491771"/>
              <a:gd name="connsiteX101" fmla="*/ 430016 w 607568"/>
              <a:gd name="connsiteY101" fmla="*/ 289814 h 491771"/>
              <a:gd name="connsiteX102" fmla="*/ 448382 w 607568"/>
              <a:gd name="connsiteY102" fmla="*/ 316058 h 491771"/>
              <a:gd name="connsiteX103" fmla="*/ 481630 w 607568"/>
              <a:gd name="connsiteY103" fmla="*/ 424515 h 491771"/>
              <a:gd name="connsiteX104" fmla="*/ 483891 w 607568"/>
              <a:gd name="connsiteY104" fmla="*/ 436461 h 491771"/>
              <a:gd name="connsiteX105" fmla="*/ 473718 w 607568"/>
              <a:gd name="connsiteY105" fmla="*/ 470700 h 491771"/>
              <a:gd name="connsiteX106" fmla="*/ 443956 w 607568"/>
              <a:gd name="connsiteY106" fmla="*/ 490360 h 491771"/>
              <a:gd name="connsiteX107" fmla="*/ 431805 w 607568"/>
              <a:gd name="connsiteY107" fmla="*/ 491771 h 491771"/>
              <a:gd name="connsiteX108" fmla="*/ 325375 w 607568"/>
              <a:gd name="connsiteY108" fmla="*/ 491771 h 491771"/>
              <a:gd name="connsiteX109" fmla="*/ 337430 w 607568"/>
              <a:gd name="connsiteY109" fmla="*/ 415296 h 491771"/>
              <a:gd name="connsiteX110" fmla="*/ 334605 w 607568"/>
              <a:gd name="connsiteY110" fmla="*/ 389052 h 491771"/>
              <a:gd name="connsiteX111" fmla="*/ 323962 w 607568"/>
              <a:gd name="connsiteY111" fmla="*/ 360927 h 491771"/>
              <a:gd name="connsiteX112" fmla="*/ 337430 w 607568"/>
              <a:gd name="connsiteY112" fmla="*/ 347476 h 491771"/>
              <a:gd name="connsiteX113" fmla="*/ 307196 w 607568"/>
              <a:gd name="connsiteY113" fmla="*/ 317281 h 491771"/>
              <a:gd name="connsiteX114" fmla="*/ 276868 w 607568"/>
              <a:gd name="connsiteY114" fmla="*/ 347476 h 491771"/>
              <a:gd name="connsiteX115" fmla="*/ 290337 w 607568"/>
              <a:gd name="connsiteY115" fmla="*/ 360927 h 491771"/>
              <a:gd name="connsiteX116" fmla="*/ 279694 w 607568"/>
              <a:gd name="connsiteY116" fmla="*/ 389052 h 491771"/>
              <a:gd name="connsiteX117" fmla="*/ 276963 w 607568"/>
              <a:gd name="connsiteY117" fmla="*/ 415296 h 491771"/>
              <a:gd name="connsiteX118" fmla="*/ 288736 w 607568"/>
              <a:gd name="connsiteY118" fmla="*/ 491771 h 491771"/>
              <a:gd name="connsiteX119" fmla="*/ 182493 w 607568"/>
              <a:gd name="connsiteY119" fmla="*/ 491771 h 491771"/>
              <a:gd name="connsiteX120" fmla="*/ 170437 w 607568"/>
              <a:gd name="connsiteY120" fmla="*/ 490360 h 491771"/>
              <a:gd name="connsiteX121" fmla="*/ 140675 w 607568"/>
              <a:gd name="connsiteY121" fmla="*/ 470700 h 491771"/>
              <a:gd name="connsiteX122" fmla="*/ 132669 w 607568"/>
              <a:gd name="connsiteY122" fmla="*/ 424515 h 491771"/>
              <a:gd name="connsiteX123" fmla="*/ 166011 w 607568"/>
              <a:gd name="connsiteY123" fmla="*/ 316058 h 491771"/>
              <a:gd name="connsiteX124" fmla="*/ 184377 w 607568"/>
              <a:gd name="connsiteY124" fmla="*/ 289814 h 491771"/>
              <a:gd name="connsiteX125" fmla="*/ 214517 w 607568"/>
              <a:gd name="connsiteY125" fmla="*/ 279373 h 491771"/>
              <a:gd name="connsiteX126" fmla="*/ 214517 w 607568"/>
              <a:gd name="connsiteY126" fmla="*/ 279279 h 491771"/>
              <a:gd name="connsiteX127" fmla="*/ 229022 w 607568"/>
              <a:gd name="connsiteY127" fmla="*/ 249648 h 491771"/>
              <a:gd name="connsiteX128" fmla="*/ 247765 w 607568"/>
              <a:gd name="connsiteY128" fmla="*/ 237326 h 491771"/>
              <a:gd name="connsiteX129" fmla="*/ 258879 w 607568"/>
              <a:gd name="connsiteY129" fmla="*/ 234033 h 491771"/>
              <a:gd name="connsiteX130" fmla="*/ 265754 w 607568"/>
              <a:gd name="connsiteY130" fmla="*/ 235538 h 491771"/>
              <a:gd name="connsiteX131" fmla="*/ 268768 w 607568"/>
              <a:gd name="connsiteY131" fmla="*/ 236855 h 491771"/>
              <a:gd name="connsiteX132" fmla="*/ 269239 w 607568"/>
              <a:gd name="connsiteY132" fmla="*/ 234598 h 491771"/>
              <a:gd name="connsiteX133" fmla="*/ 255205 w 607568"/>
              <a:gd name="connsiteY133" fmla="*/ 222934 h 491771"/>
              <a:gd name="connsiteX134" fmla="*/ 254546 w 607568"/>
              <a:gd name="connsiteY134" fmla="*/ 222275 h 491771"/>
              <a:gd name="connsiteX135" fmla="*/ 241548 w 607568"/>
              <a:gd name="connsiteY135" fmla="*/ 207789 h 491771"/>
              <a:gd name="connsiteX136" fmla="*/ 241077 w 607568"/>
              <a:gd name="connsiteY136" fmla="*/ 207225 h 491771"/>
              <a:gd name="connsiteX137" fmla="*/ 229681 w 607568"/>
              <a:gd name="connsiteY137" fmla="*/ 189823 h 491771"/>
              <a:gd name="connsiteX138" fmla="*/ 229493 w 607568"/>
              <a:gd name="connsiteY138" fmla="*/ 189635 h 491771"/>
              <a:gd name="connsiteX139" fmla="*/ 220356 w 607568"/>
              <a:gd name="connsiteY139" fmla="*/ 169787 h 491771"/>
              <a:gd name="connsiteX140" fmla="*/ 203497 w 607568"/>
              <a:gd name="connsiteY140" fmla="*/ 159910 h 491771"/>
              <a:gd name="connsiteX141" fmla="*/ 203120 w 607568"/>
              <a:gd name="connsiteY141" fmla="*/ 159534 h 491771"/>
              <a:gd name="connsiteX142" fmla="*/ 197281 w 607568"/>
              <a:gd name="connsiteY142" fmla="*/ 151068 h 491771"/>
              <a:gd name="connsiteX143" fmla="*/ 196433 w 607568"/>
              <a:gd name="connsiteY143" fmla="*/ 149281 h 491771"/>
              <a:gd name="connsiteX144" fmla="*/ 192666 w 607568"/>
              <a:gd name="connsiteY144" fmla="*/ 138840 h 491771"/>
              <a:gd name="connsiteX145" fmla="*/ 212727 w 607568"/>
              <a:gd name="connsiteY145" fmla="*/ 95476 h 491771"/>
              <a:gd name="connsiteX146" fmla="*/ 212727 w 607568"/>
              <a:gd name="connsiteY146" fmla="*/ 85787 h 491771"/>
              <a:gd name="connsiteX147" fmla="*/ 298626 w 607568"/>
              <a:gd name="connsiteY147" fmla="*/ 0 h 49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607568" h="491771">
                <a:moveTo>
                  <a:pt x="355420" y="250307"/>
                </a:moveTo>
                <a:cubicBezTo>
                  <a:pt x="354290" y="250307"/>
                  <a:pt x="353160" y="250871"/>
                  <a:pt x="352312" y="251812"/>
                </a:cubicBezTo>
                <a:lnTo>
                  <a:pt x="321042" y="289814"/>
                </a:lnTo>
                <a:cubicBezTo>
                  <a:pt x="319723" y="291507"/>
                  <a:pt x="319912" y="293953"/>
                  <a:pt x="321513" y="295364"/>
                </a:cubicBezTo>
                <a:lnTo>
                  <a:pt x="369736" y="338257"/>
                </a:lnTo>
                <a:cubicBezTo>
                  <a:pt x="370396" y="338822"/>
                  <a:pt x="371149" y="339104"/>
                  <a:pt x="371997" y="339104"/>
                </a:cubicBezTo>
                <a:cubicBezTo>
                  <a:pt x="372374" y="339104"/>
                  <a:pt x="372750" y="339010"/>
                  <a:pt x="373127" y="338916"/>
                </a:cubicBezTo>
                <a:cubicBezTo>
                  <a:pt x="374257" y="338539"/>
                  <a:pt x="375105" y="337505"/>
                  <a:pt x="375293" y="336282"/>
                </a:cubicBezTo>
                <a:lnTo>
                  <a:pt x="383676" y="279467"/>
                </a:lnTo>
                <a:cubicBezTo>
                  <a:pt x="384618" y="273164"/>
                  <a:pt x="381792" y="266768"/>
                  <a:pt x="376424" y="263287"/>
                </a:cubicBezTo>
                <a:lnTo>
                  <a:pt x="357681" y="250965"/>
                </a:lnTo>
                <a:cubicBezTo>
                  <a:pt x="357021" y="250495"/>
                  <a:pt x="356174" y="250307"/>
                  <a:pt x="355420" y="250307"/>
                </a:cubicBezTo>
                <a:close/>
                <a:moveTo>
                  <a:pt x="258879" y="250307"/>
                </a:moveTo>
                <a:cubicBezTo>
                  <a:pt x="258125" y="250307"/>
                  <a:pt x="257372" y="250495"/>
                  <a:pt x="256712" y="250965"/>
                </a:cubicBezTo>
                <a:lnTo>
                  <a:pt x="237969" y="263287"/>
                </a:lnTo>
                <a:cubicBezTo>
                  <a:pt x="232601" y="266768"/>
                  <a:pt x="229775" y="273164"/>
                  <a:pt x="230717" y="279467"/>
                </a:cubicBezTo>
                <a:lnTo>
                  <a:pt x="239100" y="336282"/>
                </a:lnTo>
                <a:cubicBezTo>
                  <a:pt x="239288" y="337505"/>
                  <a:pt x="240136" y="338539"/>
                  <a:pt x="241266" y="338916"/>
                </a:cubicBezTo>
                <a:cubicBezTo>
                  <a:pt x="241643" y="339010"/>
                  <a:pt x="242019" y="339104"/>
                  <a:pt x="242396" y="339104"/>
                </a:cubicBezTo>
                <a:cubicBezTo>
                  <a:pt x="243244" y="339104"/>
                  <a:pt x="243997" y="338822"/>
                  <a:pt x="244657" y="338257"/>
                </a:cubicBezTo>
                <a:lnTo>
                  <a:pt x="292880" y="295364"/>
                </a:lnTo>
                <a:cubicBezTo>
                  <a:pt x="294481" y="293953"/>
                  <a:pt x="294670" y="291507"/>
                  <a:pt x="293351" y="289814"/>
                </a:cubicBezTo>
                <a:lnTo>
                  <a:pt x="261987" y="251812"/>
                </a:lnTo>
                <a:cubicBezTo>
                  <a:pt x="261233" y="250871"/>
                  <a:pt x="260103" y="250307"/>
                  <a:pt x="258879" y="250307"/>
                </a:cubicBezTo>
                <a:close/>
                <a:moveTo>
                  <a:pt x="500465" y="66049"/>
                </a:moveTo>
                <a:cubicBezTo>
                  <a:pt x="548129" y="66049"/>
                  <a:pt x="562447" y="93516"/>
                  <a:pt x="565743" y="130673"/>
                </a:cubicBezTo>
                <a:cubicBezTo>
                  <a:pt x="565932" y="130673"/>
                  <a:pt x="566026" y="130673"/>
                  <a:pt x="566120" y="130673"/>
                </a:cubicBezTo>
                <a:cubicBezTo>
                  <a:pt x="577141" y="133118"/>
                  <a:pt x="583358" y="146664"/>
                  <a:pt x="580250" y="160962"/>
                </a:cubicBezTo>
                <a:cubicBezTo>
                  <a:pt x="577706" y="172532"/>
                  <a:pt x="569700" y="180904"/>
                  <a:pt x="560939" y="182503"/>
                </a:cubicBezTo>
                <a:cubicBezTo>
                  <a:pt x="554628" y="199529"/>
                  <a:pt x="543796" y="214016"/>
                  <a:pt x="531927" y="223799"/>
                </a:cubicBezTo>
                <a:cubicBezTo>
                  <a:pt x="528913" y="226338"/>
                  <a:pt x="527500" y="230383"/>
                  <a:pt x="528253" y="234240"/>
                </a:cubicBezTo>
                <a:lnTo>
                  <a:pt x="530797" y="246281"/>
                </a:lnTo>
                <a:cubicBezTo>
                  <a:pt x="532304" y="253806"/>
                  <a:pt x="538238" y="259732"/>
                  <a:pt x="545868" y="261143"/>
                </a:cubicBezTo>
                <a:lnTo>
                  <a:pt x="558961" y="263777"/>
                </a:lnTo>
                <a:cubicBezTo>
                  <a:pt x="578366" y="267634"/>
                  <a:pt x="593437" y="282684"/>
                  <a:pt x="597299" y="301968"/>
                </a:cubicBezTo>
                <a:lnTo>
                  <a:pt x="607002" y="350788"/>
                </a:lnTo>
                <a:cubicBezTo>
                  <a:pt x="608697" y="358972"/>
                  <a:pt x="606531" y="367438"/>
                  <a:pt x="601256" y="373835"/>
                </a:cubicBezTo>
                <a:cubicBezTo>
                  <a:pt x="595981" y="380325"/>
                  <a:pt x="588068" y="384088"/>
                  <a:pt x="579685" y="384088"/>
                </a:cubicBezTo>
                <a:lnTo>
                  <a:pt x="490386" y="384088"/>
                </a:lnTo>
                <a:lnTo>
                  <a:pt x="467685" y="310058"/>
                </a:lnTo>
                <a:cubicBezTo>
                  <a:pt x="461845" y="291150"/>
                  <a:pt x="448563" y="276194"/>
                  <a:pt x="431702" y="267445"/>
                </a:cubicBezTo>
                <a:cubicBezTo>
                  <a:pt x="434999" y="265940"/>
                  <a:pt x="438295" y="264529"/>
                  <a:pt x="441969" y="263777"/>
                </a:cubicBezTo>
                <a:lnTo>
                  <a:pt x="455157" y="261237"/>
                </a:lnTo>
                <a:cubicBezTo>
                  <a:pt x="462692" y="259732"/>
                  <a:pt x="468627" y="253806"/>
                  <a:pt x="470228" y="246281"/>
                </a:cubicBezTo>
                <a:lnTo>
                  <a:pt x="472677" y="234240"/>
                </a:lnTo>
                <a:cubicBezTo>
                  <a:pt x="473525" y="230383"/>
                  <a:pt x="472112" y="226338"/>
                  <a:pt x="469098" y="223893"/>
                </a:cubicBezTo>
                <a:cubicBezTo>
                  <a:pt x="457229" y="214016"/>
                  <a:pt x="446302" y="199529"/>
                  <a:pt x="439991" y="182503"/>
                </a:cubicBezTo>
                <a:cubicBezTo>
                  <a:pt x="434716" y="181563"/>
                  <a:pt x="429818" y="177894"/>
                  <a:pt x="426144" y="172720"/>
                </a:cubicBezTo>
                <a:cubicBezTo>
                  <a:pt x="433303" y="164725"/>
                  <a:pt x="438861" y="154754"/>
                  <a:pt x="441404" y="143278"/>
                </a:cubicBezTo>
                <a:cubicBezTo>
                  <a:pt x="444324" y="130485"/>
                  <a:pt x="443476" y="118068"/>
                  <a:pt x="439708" y="107438"/>
                </a:cubicBezTo>
                <a:cubicBezTo>
                  <a:pt x="447244" y="82699"/>
                  <a:pt x="464200" y="66049"/>
                  <a:pt x="500465" y="66049"/>
                </a:cubicBezTo>
                <a:close/>
                <a:moveTo>
                  <a:pt x="107100" y="66049"/>
                </a:moveTo>
                <a:cubicBezTo>
                  <a:pt x="151561" y="66049"/>
                  <a:pt x="166820" y="90130"/>
                  <a:pt x="171341" y="123618"/>
                </a:cubicBezTo>
                <a:cubicBezTo>
                  <a:pt x="170965" y="129920"/>
                  <a:pt x="171436" y="136505"/>
                  <a:pt x="172849" y="143278"/>
                </a:cubicBezTo>
                <a:cubicBezTo>
                  <a:pt x="174921" y="152590"/>
                  <a:pt x="178971" y="161056"/>
                  <a:pt x="184246" y="168205"/>
                </a:cubicBezTo>
                <a:cubicBezTo>
                  <a:pt x="180573" y="175919"/>
                  <a:pt x="174356" y="181281"/>
                  <a:pt x="167574" y="182503"/>
                </a:cubicBezTo>
                <a:cubicBezTo>
                  <a:pt x="161263" y="199529"/>
                  <a:pt x="150336" y="214016"/>
                  <a:pt x="138468" y="223799"/>
                </a:cubicBezTo>
                <a:cubicBezTo>
                  <a:pt x="135453" y="226338"/>
                  <a:pt x="134040" y="230383"/>
                  <a:pt x="134794" y="234240"/>
                </a:cubicBezTo>
                <a:lnTo>
                  <a:pt x="137337" y="246281"/>
                </a:lnTo>
                <a:cubicBezTo>
                  <a:pt x="138939" y="253806"/>
                  <a:pt x="144873" y="259732"/>
                  <a:pt x="152408" y="261143"/>
                </a:cubicBezTo>
                <a:lnTo>
                  <a:pt x="165596" y="263777"/>
                </a:lnTo>
                <a:cubicBezTo>
                  <a:pt x="170494" y="264812"/>
                  <a:pt x="175203" y="266505"/>
                  <a:pt x="179442" y="268856"/>
                </a:cubicBezTo>
                <a:cubicBezTo>
                  <a:pt x="164088" y="277793"/>
                  <a:pt x="152126" y="292279"/>
                  <a:pt x="146662" y="310058"/>
                </a:cubicBezTo>
                <a:lnTo>
                  <a:pt x="123867" y="384088"/>
                </a:lnTo>
                <a:lnTo>
                  <a:pt x="27883" y="384088"/>
                </a:lnTo>
                <a:cubicBezTo>
                  <a:pt x="19499" y="384088"/>
                  <a:pt x="11587" y="380325"/>
                  <a:pt x="6312" y="373835"/>
                </a:cubicBezTo>
                <a:cubicBezTo>
                  <a:pt x="1037" y="367438"/>
                  <a:pt x="-1129" y="358972"/>
                  <a:pt x="566" y="350788"/>
                </a:cubicBezTo>
                <a:lnTo>
                  <a:pt x="10268" y="301968"/>
                </a:lnTo>
                <a:cubicBezTo>
                  <a:pt x="14130" y="282684"/>
                  <a:pt x="29202" y="267634"/>
                  <a:pt x="48606" y="263777"/>
                </a:cubicBezTo>
                <a:lnTo>
                  <a:pt x="61699" y="261237"/>
                </a:lnTo>
                <a:cubicBezTo>
                  <a:pt x="69328" y="259732"/>
                  <a:pt x="75263" y="253806"/>
                  <a:pt x="76770" y="246281"/>
                </a:cubicBezTo>
                <a:lnTo>
                  <a:pt x="79313" y="234240"/>
                </a:lnTo>
                <a:cubicBezTo>
                  <a:pt x="80067" y="230383"/>
                  <a:pt x="78654" y="226338"/>
                  <a:pt x="75639" y="223893"/>
                </a:cubicBezTo>
                <a:cubicBezTo>
                  <a:pt x="63771" y="214016"/>
                  <a:pt x="52939" y="199623"/>
                  <a:pt x="46628" y="182503"/>
                </a:cubicBezTo>
                <a:cubicBezTo>
                  <a:pt x="37867" y="180904"/>
                  <a:pt x="29861" y="172532"/>
                  <a:pt x="27318" y="160962"/>
                </a:cubicBezTo>
                <a:cubicBezTo>
                  <a:pt x="24115" y="146664"/>
                  <a:pt x="30426" y="133118"/>
                  <a:pt x="41447" y="130673"/>
                </a:cubicBezTo>
                <a:cubicBezTo>
                  <a:pt x="41541" y="130673"/>
                  <a:pt x="41729" y="130673"/>
                  <a:pt x="41824" y="130673"/>
                </a:cubicBezTo>
                <a:cubicBezTo>
                  <a:pt x="45403" y="93516"/>
                  <a:pt x="60192" y="66049"/>
                  <a:pt x="107100" y="66049"/>
                </a:cubicBezTo>
                <a:close/>
                <a:moveTo>
                  <a:pt x="298626" y="0"/>
                </a:moveTo>
                <a:lnTo>
                  <a:pt x="315956" y="0"/>
                </a:lnTo>
                <a:cubicBezTo>
                  <a:pt x="363426" y="0"/>
                  <a:pt x="401854" y="38378"/>
                  <a:pt x="401854" y="85787"/>
                </a:cubicBezTo>
                <a:lnTo>
                  <a:pt x="401854" y="95476"/>
                </a:lnTo>
                <a:cubicBezTo>
                  <a:pt x="417301" y="99238"/>
                  <a:pt x="426154" y="118522"/>
                  <a:pt x="421633" y="138840"/>
                </a:cubicBezTo>
                <a:cubicBezTo>
                  <a:pt x="420880" y="142602"/>
                  <a:pt x="419467" y="146083"/>
                  <a:pt x="417960" y="149281"/>
                </a:cubicBezTo>
                <a:cubicBezTo>
                  <a:pt x="417677" y="149939"/>
                  <a:pt x="417395" y="150504"/>
                  <a:pt x="417112" y="151068"/>
                </a:cubicBezTo>
                <a:cubicBezTo>
                  <a:pt x="415417" y="154172"/>
                  <a:pt x="413533" y="157088"/>
                  <a:pt x="411273" y="159534"/>
                </a:cubicBezTo>
                <a:cubicBezTo>
                  <a:pt x="411179" y="159628"/>
                  <a:pt x="410990" y="159816"/>
                  <a:pt x="410896" y="159910"/>
                </a:cubicBezTo>
                <a:cubicBezTo>
                  <a:pt x="406092" y="165084"/>
                  <a:pt x="400159" y="168658"/>
                  <a:pt x="394037" y="169787"/>
                </a:cubicBezTo>
                <a:cubicBezTo>
                  <a:pt x="391494" y="176654"/>
                  <a:pt x="388385" y="183332"/>
                  <a:pt x="384900" y="189541"/>
                </a:cubicBezTo>
                <a:cubicBezTo>
                  <a:pt x="384806" y="189635"/>
                  <a:pt x="384806" y="189729"/>
                  <a:pt x="384712" y="189823"/>
                </a:cubicBezTo>
                <a:cubicBezTo>
                  <a:pt x="381227" y="196031"/>
                  <a:pt x="377460" y="201769"/>
                  <a:pt x="373316" y="207131"/>
                </a:cubicBezTo>
                <a:cubicBezTo>
                  <a:pt x="373127" y="207413"/>
                  <a:pt x="372939" y="207601"/>
                  <a:pt x="372750" y="207789"/>
                </a:cubicBezTo>
                <a:cubicBezTo>
                  <a:pt x="368700" y="213057"/>
                  <a:pt x="364368" y="217948"/>
                  <a:pt x="359847" y="222275"/>
                </a:cubicBezTo>
                <a:cubicBezTo>
                  <a:pt x="359658" y="222463"/>
                  <a:pt x="359376" y="222651"/>
                  <a:pt x="359188" y="222934"/>
                </a:cubicBezTo>
                <a:cubicBezTo>
                  <a:pt x="354667" y="227261"/>
                  <a:pt x="349957" y="231211"/>
                  <a:pt x="345154" y="234598"/>
                </a:cubicBezTo>
                <a:lnTo>
                  <a:pt x="345625" y="236855"/>
                </a:lnTo>
                <a:cubicBezTo>
                  <a:pt x="346567" y="236385"/>
                  <a:pt x="347603" y="235915"/>
                  <a:pt x="348639" y="235538"/>
                </a:cubicBezTo>
                <a:cubicBezTo>
                  <a:pt x="350899" y="234786"/>
                  <a:pt x="353065" y="234033"/>
                  <a:pt x="355514" y="234033"/>
                </a:cubicBezTo>
                <a:cubicBezTo>
                  <a:pt x="359470" y="234033"/>
                  <a:pt x="363238" y="235162"/>
                  <a:pt x="366628" y="237326"/>
                </a:cubicBezTo>
                <a:cubicBezTo>
                  <a:pt x="366628" y="237326"/>
                  <a:pt x="380756" y="246450"/>
                  <a:pt x="385371" y="249648"/>
                </a:cubicBezTo>
                <a:cubicBezTo>
                  <a:pt x="401854" y="261030"/>
                  <a:pt x="399876" y="279373"/>
                  <a:pt x="399876" y="279373"/>
                </a:cubicBezTo>
                <a:cubicBezTo>
                  <a:pt x="410990" y="279655"/>
                  <a:pt x="421822" y="283041"/>
                  <a:pt x="430016" y="289814"/>
                </a:cubicBezTo>
                <a:cubicBezTo>
                  <a:pt x="445180" y="302324"/>
                  <a:pt x="447535" y="313330"/>
                  <a:pt x="448382" y="316058"/>
                </a:cubicBezTo>
                <a:lnTo>
                  <a:pt x="481630" y="424515"/>
                </a:lnTo>
                <a:cubicBezTo>
                  <a:pt x="482855" y="428371"/>
                  <a:pt x="483608" y="432416"/>
                  <a:pt x="483891" y="436461"/>
                </a:cubicBezTo>
                <a:cubicBezTo>
                  <a:pt x="484644" y="448595"/>
                  <a:pt x="481159" y="460730"/>
                  <a:pt x="473718" y="470700"/>
                </a:cubicBezTo>
                <a:cubicBezTo>
                  <a:pt x="466372" y="480671"/>
                  <a:pt x="455823" y="487538"/>
                  <a:pt x="443956" y="490360"/>
                </a:cubicBezTo>
                <a:cubicBezTo>
                  <a:pt x="440000" y="491301"/>
                  <a:pt x="435950" y="491771"/>
                  <a:pt x="431805" y="491771"/>
                </a:cubicBezTo>
                <a:lnTo>
                  <a:pt x="325375" y="491771"/>
                </a:lnTo>
                <a:lnTo>
                  <a:pt x="337430" y="415296"/>
                </a:lnTo>
                <a:cubicBezTo>
                  <a:pt x="338749" y="406454"/>
                  <a:pt x="337807" y="397424"/>
                  <a:pt x="334605" y="389052"/>
                </a:cubicBezTo>
                <a:lnTo>
                  <a:pt x="323962" y="360927"/>
                </a:lnTo>
                <a:lnTo>
                  <a:pt x="337430" y="347476"/>
                </a:lnTo>
                <a:lnTo>
                  <a:pt x="307196" y="317281"/>
                </a:lnTo>
                <a:lnTo>
                  <a:pt x="276868" y="347476"/>
                </a:lnTo>
                <a:lnTo>
                  <a:pt x="290337" y="360927"/>
                </a:lnTo>
                <a:lnTo>
                  <a:pt x="279694" y="389052"/>
                </a:lnTo>
                <a:cubicBezTo>
                  <a:pt x="276586" y="397424"/>
                  <a:pt x="275644" y="406454"/>
                  <a:pt x="276963" y="415296"/>
                </a:cubicBezTo>
                <a:lnTo>
                  <a:pt x="288736" y="491771"/>
                </a:lnTo>
                <a:lnTo>
                  <a:pt x="182493" y="491771"/>
                </a:lnTo>
                <a:cubicBezTo>
                  <a:pt x="178443" y="491771"/>
                  <a:pt x="174299" y="491301"/>
                  <a:pt x="170437" y="490360"/>
                </a:cubicBezTo>
                <a:cubicBezTo>
                  <a:pt x="158570" y="487538"/>
                  <a:pt x="148021" y="480671"/>
                  <a:pt x="140675" y="470700"/>
                </a:cubicBezTo>
                <a:cubicBezTo>
                  <a:pt x="130785" y="457343"/>
                  <a:pt x="127865" y="440223"/>
                  <a:pt x="132669" y="424515"/>
                </a:cubicBezTo>
                <a:lnTo>
                  <a:pt x="166011" y="316058"/>
                </a:lnTo>
                <a:cubicBezTo>
                  <a:pt x="166858" y="313330"/>
                  <a:pt x="170908" y="300631"/>
                  <a:pt x="184377" y="289814"/>
                </a:cubicBezTo>
                <a:cubicBezTo>
                  <a:pt x="192666" y="283229"/>
                  <a:pt x="203403" y="279655"/>
                  <a:pt x="214517" y="279373"/>
                </a:cubicBezTo>
                <a:lnTo>
                  <a:pt x="214517" y="279279"/>
                </a:lnTo>
                <a:cubicBezTo>
                  <a:pt x="214140" y="273447"/>
                  <a:pt x="211880" y="260654"/>
                  <a:pt x="229022" y="249648"/>
                </a:cubicBezTo>
                <a:cubicBezTo>
                  <a:pt x="233731" y="246638"/>
                  <a:pt x="247765" y="237326"/>
                  <a:pt x="247765" y="237326"/>
                </a:cubicBezTo>
                <a:cubicBezTo>
                  <a:pt x="251061" y="235162"/>
                  <a:pt x="254923" y="234033"/>
                  <a:pt x="258879" y="234033"/>
                </a:cubicBezTo>
                <a:cubicBezTo>
                  <a:pt x="261328" y="234033"/>
                  <a:pt x="263494" y="234786"/>
                  <a:pt x="265754" y="235538"/>
                </a:cubicBezTo>
                <a:cubicBezTo>
                  <a:pt x="266790" y="236009"/>
                  <a:pt x="267826" y="236385"/>
                  <a:pt x="268768" y="236855"/>
                </a:cubicBezTo>
                <a:lnTo>
                  <a:pt x="269239" y="234598"/>
                </a:lnTo>
                <a:cubicBezTo>
                  <a:pt x="264436" y="231211"/>
                  <a:pt x="259726" y="227261"/>
                  <a:pt x="255205" y="222934"/>
                </a:cubicBezTo>
                <a:cubicBezTo>
                  <a:pt x="254923" y="222651"/>
                  <a:pt x="254735" y="222463"/>
                  <a:pt x="254546" y="222275"/>
                </a:cubicBezTo>
                <a:cubicBezTo>
                  <a:pt x="250025" y="217948"/>
                  <a:pt x="245693" y="213057"/>
                  <a:pt x="241548" y="207789"/>
                </a:cubicBezTo>
                <a:cubicBezTo>
                  <a:pt x="241454" y="207601"/>
                  <a:pt x="241266" y="207413"/>
                  <a:pt x="241077" y="207225"/>
                </a:cubicBezTo>
                <a:cubicBezTo>
                  <a:pt x="236933" y="201769"/>
                  <a:pt x="233072" y="196031"/>
                  <a:pt x="229681" y="189823"/>
                </a:cubicBezTo>
                <a:cubicBezTo>
                  <a:pt x="229587" y="189729"/>
                  <a:pt x="229587" y="189635"/>
                  <a:pt x="229493" y="189635"/>
                </a:cubicBezTo>
                <a:cubicBezTo>
                  <a:pt x="226008" y="183332"/>
                  <a:pt x="222899" y="176654"/>
                  <a:pt x="220356" y="169787"/>
                </a:cubicBezTo>
                <a:cubicBezTo>
                  <a:pt x="214140" y="168658"/>
                  <a:pt x="208301" y="165084"/>
                  <a:pt x="203497" y="159910"/>
                </a:cubicBezTo>
                <a:cubicBezTo>
                  <a:pt x="203309" y="159722"/>
                  <a:pt x="203214" y="159628"/>
                  <a:pt x="203120" y="159534"/>
                </a:cubicBezTo>
                <a:cubicBezTo>
                  <a:pt x="200860" y="157088"/>
                  <a:pt x="198976" y="154172"/>
                  <a:pt x="197281" y="151068"/>
                </a:cubicBezTo>
                <a:cubicBezTo>
                  <a:pt x="196998" y="150504"/>
                  <a:pt x="196716" y="149939"/>
                  <a:pt x="196433" y="149281"/>
                </a:cubicBezTo>
                <a:cubicBezTo>
                  <a:pt x="194832" y="146083"/>
                  <a:pt x="193513" y="142602"/>
                  <a:pt x="192666" y="138840"/>
                </a:cubicBezTo>
                <a:cubicBezTo>
                  <a:pt x="188145" y="118428"/>
                  <a:pt x="197092" y="99050"/>
                  <a:pt x="212727" y="95476"/>
                </a:cubicBezTo>
                <a:lnTo>
                  <a:pt x="212727" y="85787"/>
                </a:lnTo>
                <a:cubicBezTo>
                  <a:pt x="212727" y="38378"/>
                  <a:pt x="251155" y="0"/>
                  <a:pt x="29862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id-ID" dirty="0">
              <a:latin typeface="仓耳玄三M W05" panose="02020400000000000000" pitchFamily="18" charset="-122"/>
            </a:endParaRPr>
          </a:p>
        </p:txBody>
      </p:sp>
      <p:sp>
        <p:nvSpPr>
          <p:cNvPr id="25" name="箭头: 五边形 24">
            <a:extLst>
              <a:ext uri="{FF2B5EF4-FFF2-40B4-BE49-F238E27FC236}">
                <a16:creationId xmlns:a16="http://schemas.microsoft.com/office/drawing/2014/main" id="{A1C38177-56B2-4957-B27D-BB941B704562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3" name="箭头: V 形 32">
            <a:extLst>
              <a:ext uri="{FF2B5EF4-FFF2-40B4-BE49-F238E27FC236}">
                <a16:creationId xmlns:a16="http://schemas.microsoft.com/office/drawing/2014/main" id="{1F062966-D78F-4B2D-B602-E9B1F2FEEEC5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4" name="箭头: V 形 33">
            <a:extLst>
              <a:ext uri="{FF2B5EF4-FFF2-40B4-BE49-F238E27FC236}">
                <a16:creationId xmlns:a16="http://schemas.microsoft.com/office/drawing/2014/main" id="{5F0E0D09-CA8D-44C2-9A33-2C5E391193B9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5EE87AB-91CC-4E0E-8E6C-ACEA6E1A631A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E6AC5CB-F8FE-45D4-B013-1F727D3252BB}"/>
              </a:ext>
            </a:extLst>
          </p:cNvPr>
          <p:cNvSpPr txBox="1"/>
          <p:nvPr/>
        </p:nvSpPr>
        <p:spPr>
          <a:xfrm>
            <a:off x="1521985" y="483139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mẫu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D770B7BB-6B99-469A-A49E-499F0C4DA1B4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144CBA-14C6-42A3-A4A4-25E4EEABF9A5}"/>
              </a:ext>
            </a:extLst>
          </p:cNvPr>
          <p:cNvSpPr txBox="1"/>
          <p:nvPr/>
        </p:nvSpPr>
        <p:spPr>
          <a:xfrm>
            <a:off x="1235946" y="3765024"/>
            <a:ext cx="2227917" cy="822305"/>
          </a:xfrm>
          <a:prstGeom prst="flowChartConnector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2E9E1C-B4DA-42EC-BDB2-FE9FA80A9037}"/>
              </a:ext>
            </a:extLst>
          </p:cNvPr>
          <p:cNvSpPr txBox="1"/>
          <p:nvPr/>
        </p:nvSpPr>
        <p:spPr>
          <a:xfrm>
            <a:off x="4904577" y="1390192"/>
            <a:ext cx="2489200" cy="822305"/>
          </a:xfrm>
          <a:prstGeom prst="flowChartConnector">
            <a:avLst/>
          </a:prstGeom>
          <a:gradFill rotWithShape="1">
            <a:gsLst>
              <a:gs pos="0">
                <a:srgbClr val="5B9BD5">
                  <a:lumMod val="110000"/>
                  <a:satMod val="105000"/>
                  <a:tint val="67000"/>
                </a:srgbClr>
              </a:gs>
              <a:gs pos="50000">
                <a:srgbClr val="5B9BD5">
                  <a:lumMod val="105000"/>
                  <a:satMod val="103000"/>
                  <a:tint val="73000"/>
                </a:srgbClr>
              </a:gs>
              <a:gs pos="100000">
                <a:srgbClr val="5B9BD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Mắt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dõi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226DA7-4E48-442A-B0F7-879CD93E8E69}"/>
              </a:ext>
            </a:extLst>
          </p:cNvPr>
          <p:cNvSpPr txBox="1"/>
          <p:nvPr/>
        </p:nvSpPr>
        <p:spPr>
          <a:xfrm>
            <a:off x="8346405" y="3886467"/>
            <a:ext cx="2489201" cy="822305"/>
          </a:xfrm>
          <a:prstGeom prst="ellipse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Tai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64C3C2CB-9BAE-4626-A089-6B8347C24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787041" y="2289044"/>
            <a:ext cx="743405" cy="74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E85CC8DA-8BE1-43E5-89D0-32B4F4981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343467" y="3863789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12DAE7C-20C2-4D0C-99A4-A5137D28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746783" y="374234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2">
            <a:extLst>
              <a:ext uri="{FF2B5EF4-FFF2-40B4-BE49-F238E27FC236}">
                <a16:creationId xmlns:a16="http://schemas.microsoft.com/office/drawing/2014/main" id="{3F910A07-B419-45A9-AFE5-825928487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502" y="3047967"/>
            <a:ext cx="2338267" cy="321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4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447675" y="1182683"/>
            <a:ext cx="1141095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40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40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8E429C-E1E1-4007-936E-A641926C4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2" y="4873799"/>
            <a:ext cx="4476097" cy="2017056"/>
          </a:xfrm>
          <a:prstGeom prst="rect">
            <a:avLst/>
          </a:prstGeom>
        </p:spPr>
      </p:pic>
      <p:pic>
        <p:nvPicPr>
          <p:cNvPr id="11" name="[hanhtrangso.nxbgd.vn] Đọc_ Rửa tay trước khi ăn_HTS">
            <a:hlinkClick r:id="" action="ppaction://media"/>
            <a:extLst>
              <a:ext uri="{FF2B5EF4-FFF2-40B4-BE49-F238E27FC236}">
                <a16:creationId xmlns:a16="http://schemas.microsoft.com/office/drawing/2014/main" id="{E5844A09-CFB1-4CDC-AE00-385D20FD58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0701" y="222757"/>
            <a:ext cx="688975" cy="6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7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ïṡḷiďê">
            <a:extLst>
              <a:ext uri="{FF2B5EF4-FFF2-40B4-BE49-F238E27FC236}">
                <a16:creationId xmlns:a16="http://schemas.microsoft.com/office/drawing/2014/main" id="{940BAA6F-A672-4329-B767-BF57E110D9B2}"/>
              </a:ext>
            </a:extLst>
          </p:cNvPr>
          <p:cNvSpPr/>
          <p:nvPr/>
        </p:nvSpPr>
        <p:spPr bwMode="auto">
          <a:xfrm>
            <a:off x="1036447" y="5003698"/>
            <a:ext cx="5806434" cy="1854290"/>
          </a:xfrm>
          <a:custGeom>
            <a:avLst/>
            <a:gdLst>
              <a:gd name="T0" fmla="*/ 1027 w 1478"/>
              <a:gd name="T1" fmla="*/ 471 h 473"/>
              <a:gd name="T2" fmla="*/ 972 w 1478"/>
              <a:gd name="T3" fmla="*/ 473 h 473"/>
              <a:gd name="T4" fmla="*/ 970 w 1478"/>
              <a:gd name="T5" fmla="*/ 473 h 473"/>
              <a:gd name="T6" fmla="*/ 995 w 1478"/>
              <a:gd name="T7" fmla="*/ 117 h 473"/>
              <a:gd name="T8" fmla="*/ 996 w 1478"/>
              <a:gd name="T9" fmla="*/ 105 h 473"/>
              <a:gd name="T10" fmla="*/ 1006 w 1478"/>
              <a:gd name="T11" fmla="*/ 117 h 473"/>
              <a:gd name="T12" fmla="*/ 1010 w 1478"/>
              <a:gd name="T13" fmla="*/ 471 h 473"/>
              <a:gd name="T14" fmla="*/ 1461 w 1478"/>
              <a:gd name="T15" fmla="*/ 105 h 473"/>
              <a:gd name="T16" fmla="*/ 1465 w 1478"/>
              <a:gd name="T17" fmla="*/ 105 h 473"/>
              <a:gd name="T18" fmla="*/ 1475 w 1478"/>
              <a:gd name="T19" fmla="*/ 155 h 473"/>
              <a:gd name="T20" fmla="*/ 1478 w 1478"/>
              <a:gd name="T21" fmla="*/ 473 h 473"/>
              <a:gd name="T22" fmla="*/ 1465 w 1478"/>
              <a:gd name="T23" fmla="*/ 473 h 473"/>
              <a:gd name="T24" fmla="*/ 1423 w 1478"/>
              <a:gd name="T25" fmla="*/ 473 h 473"/>
              <a:gd name="T26" fmla="*/ 1415 w 1478"/>
              <a:gd name="T27" fmla="*/ 207 h 473"/>
              <a:gd name="T28" fmla="*/ 1423 w 1478"/>
              <a:gd name="T29" fmla="*/ 155 h 473"/>
              <a:gd name="T30" fmla="*/ 1427 w 1478"/>
              <a:gd name="T31" fmla="*/ 105 h 473"/>
              <a:gd name="T32" fmla="*/ 1442 w 1478"/>
              <a:gd name="T33" fmla="*/ 23 h 473"/>
              <a:gd name="T34" fmla="*/ 1461 w 1478"/>
              <a:gd name="T35" fmla="*/ 105 h 473"/>
              <a:gd name="T36" fmla="*/ 1285 w 1478"/>
              <a:gd name="T37" fmla="*/ 190 h 473"/>
              <a:gd name="T38" fmla="*/ 1335 w 1478"/>
              <a:gd name="T39" fmla="*/ 473 h 473"/>
              <a:gd name="T40" fmla="*/ 1285 w 1478"/>
              <a:gd name="T41" fmla="*/ 190 h 473"/>
              <a:gd name="T42" fmla="*/ 1176 w 1478"/>
              <a:gd name="T43" fmla="*/ 243 h 473"/>
              <a:gd name="T44" fmla="*/ 1216 w 1478"/>
              <a:gd name="T45" fmla="*/ 473 h 473"/>
              <a:gd name="T46" fmla="*/ 1176 w 1478"/>
              <a:gd name="T47" fmla="*/ 243 h 473"/>
              <a:gd name="T48" fmla="*/ 1083 w 1478"/>
              <a:gd name="T49" fmla="*/ 167 h 473"/>
              <a:gd name="T50" fmla="*/ 1125 w 1478"/>
              <a:gd name="T51" fmla="*/ 473 h 473"/>
              <a:gd name="T52" fmla="*/ 1083 w 1478"/>
              <a:gd name="T53" fmla="*/ 167 h 473"/>
              <a:gd name="T54" fmla="*/ 849 w 1478"/>
              <a:gd name="T55" fmla="*/ 295 h 473"/>
              <a:gd name="T56" fmla="*/ 884 w 1478"/>
              <a:gd name="T57" fmla="*/ 473 h 473"/>
              <a:gd name="T58" fmla="*/ 849 w 1478"/>
              <a:gd name="T59" fmla="*/ 295 h 473"/>
              <a:gd name="T60" fmla="*/ 631 w 1478"/>
              <a:gd name="T61" fmla="*/ 373 h 473"/>
              <a:gd name="T62" fmla="*/ 643 w 1478"/>
              <a:gd name="T63" fmla="*/ 318 h 473"/>
              <a:gd name="T64" fmla="*/ 667 w 1478"/>
              <a:gd name="T65" fmla="*/ 306 h 473"/>
              <a:gd name="T66" fmla="*/ 702 w 1478"/>
              <a:gd name="T67" fmla="*/ 234 h 473"/>
              <a:gd name="T68" fmla="*/ 723 w 1478"/>
              <a:gd name="T69" fmla="*/ 306 h 473"/>
              <a:gd name="T70" fmla="*/ 702 w 1478"/>
              <a:gd name="T71" fmla="*/ 473 h 473"/>
              <a:gd name="T72" fmla="*/ 687 w 1478"/>
              <a:gd name="T73" fmla="*/ 473 h 473"/>
              <a:gd name="T74" fmla="*/ 643 w 1478"/>
              <a:gd name="T75" fmla="*/ 473 h 473"/>
              <a:gd name="T76" fmla="*/ 631 w 1478"/>
              <a:gd name="T77" fmla="*/ 373 h 473"/>
              <a:gd name="T78" fmla="*/ 581 w 1478"/>
              <a:gd name="T79" fmla="*/ 255 h 473"/>
              <a:gd name="T80" fmla="*/ 623 w 1478"/>
              <a:gd name="T81" fmla="*/ 473 h 473"/>
              <a:gd name="T82" fmla="*/ 581 w 1478"/>
              <a:gd name="T83" fmla="*/ 255 h 473"/>
              <a:gd name="T84" fmla="*/ 532 w 1478"/>
              <a:gd name="T85" fmla="*/ 314 h 473"/>
              <a:gd name="T86" fmla="*/ 557 w 1478"/>
              <a:gd name="T87" fmla="*/ 356 h 473"/>
              <a:gd name="T88" fmla="*/ 532 w 1478"/>
              <a:gd name="T89" fmla="*/ 473 h 473"/>
              <a:gd name="T90" fmla="*/ 455 w 1478"/>
              <a:gd name="T91" fmla="*/ 473 h 473"/>
              <a:gd name="T92" fmla="*/ 455 w 1478"/>
              <a:gd name="T93" fmla="*/ 302 h 473"/>
              <a:gd name="T94" fmla="*/ 488 w 1478"/>
              <a:gd name="T95" fmla="*/ 356 h 473"/>
              <a:gd name="T96" fmla="*/ 532 w 1478"/>
              <a:gd name="T97" fmla="*/ 314 h 473"/>
              <a:gd name="T98" fmla="*/ 360 w 1478"/>
              <a:gd name="T99" fmla="*/ 293 h 473"/>
              <a:gd name="T100" fmla="*/ 426 w 1478"/>
              <a:gd name="T101" fmla="*/ 473 h 473"/>
              <a:gd name="T102" fmla="*/ 360 w 1478"/>
              <a:gd name="T103" fmla="*/ 293 h 473"/>
              <a:gd name="T104" fmla="*/ 287 w 1478"/>
              <a:gd name="T105" fmla="*/ 209 h 473"/>
              <a:gd name="T106" fmla="*/ 350 w 1478"/>
              <a:gd name="T107" fmla="*/ 473 h 473"/>
              <a:gd name="T108" fmla="*/ 287 w 1478"/>
              <a:gd name="T109" fmla="*/ 209 h 473"/>
              <a:gd name="T110" fmla="*/ 195 w 1478"/>
              <a:gd name="T111" fmla="*/ 184 h 473"/>
              <a:gd name="T112" fmla="*/ 241 w 1478"/>
              <a:gd name="T113" fmla="*/ 473 h 473"/>
              <a:gd name="T114" fmla="*/ 195 w 1478"/>
              <a:gd name="T115" fmla="*/ 184 h 473"/>
              <a:gd name="T116" fmla="*/ 31 w 1478"/>
              <a:gd name="T117" fmla="*/ 264 h 473"/>
              <a:gd name="T118" fmla="*/ 92 w 1478"/>
              <a:gd name="T119" fmla="*/ 473 h 473"/>
              <a:gd name="T120" fmla="*/ 31 w 1478"/>
              <a:gd name="T121" fmla="*/ 473 h 473"/>
              <a:gd name="T122" fmla="*/ 0 w 1478"/>
              <a:gd name="T123" fmla="*/ 331 h 473"/>
              <a:gd name="T124" fmla="*/ 31 w 1478"/>
              <a:gd name="T125" fmla="*/ 264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78" h="473">
                <a:moveTo>
                  <a:pt x="1010" y="471"/>
                </a:moveTo>
                <a:lnTo>
                  <a:pt x="1027" y="471"/>
                </a:lnTo>
                <a:lnTo>
                  <a:pt x="1027" y="473"/>
                </a:lnTo>
                <a:lnTo>
                  <a:pt x="972" y="473"/>
                </a:lnTo>
                <a:lnTo>
                  <a:pt x="972" y="473"/>
                </a:lnTo>
                <a:lnTo>
                  <a:pt x="970" y="473"/>
                </a:lnTo>
                <a:lnTo>
                  <a:pt x="970" y="117"/>
                </a:lnTo>
                <a:lnTo>
                  <a:pt x="995" y="117"/>
                </a:lnTo>
                <a:lnTo>
                  <a:pt x="996" y="75"/>
                </a:lnTo>
                <a:lnTo>
                  <a:pt x="996" y="105"/>
                </a:lnTo>
                <a:lnTo>
                  <a:pt x="1002" y="105"/>
                </a:lnTo>
                <a:lnTo>
                  <a:pt x="1006" y="117"/>
                </a:lnTo>
                <a:lnTo>
                  <a:pt x="1010" y="117"/>
                </a:lnTo>
                <a:lnTo>
                  <a:pt x="1010" y="471"/>
                </a:lnTo>
                <a:lnTo>
                  <a:pt x="1010" y="471"/>
                </a:lnTo>
                <a:close/>
                <a:moveTo>
                  <a:pt x="1461" y="105"/>
                </a:moveTo>
                <a:lnTo>
                  <a:pt x="1463" y="0"/>
                </a:lnTo>
                <a:lnTo>
                  <a:pt x="1465" y="105"/>
                </a:lnTo>
                <a:lnTo>
                  <a:pt x="1475" y="105"/>
                </a:lnTo>
                <a:lnTo>
                  <a:pt x="1475" y="155"/>
                </a:lnTo>
                <a:lnTo>
                  <a:pt x="1478" y="155"/>
                </a:lnTo>
                <a:lnTo>
                  <a:pt x="1478" y="473"/>
                </a:lnTo>
                <a:lnTo>
                  <a:pt x="1475" y="473"/>
                </a:lnTo>
                <a:lnTo>
                  <a:pt x="1465" y="473"/>
                </a:lnTo>
                <a:lnTo>
                  <a:pt x="1427" y="473"/>
                </a:lnTo>
                <a:lnTo>
                  <a:pt x="1423" y="473"/>
                </a:lnTo>
                <a:lnTo>
                  <a:pt x="1415" y="473"/>
                </a:lnTo>
                <a:lnTo>
                  <a:pt x="1415" y="207"/>
                </a:lnTo>
                <a:lnTo>
                  <a:pt x="1423" y="207"/>
                </a:lnTo>
                <a:lnTo>
                  <a:pt x="1423" y="155"/>
                </a:lnTo>
                <a:lnTo>
                  <a:pt x="1427" y="155"/>
                </a:lnTo>
                <a:lnTo>
                  <a:pt x="1427" y="105"/>
                </a:lnTo>
                <a:lnTo>
                  <a:pt x="1440" y="105"/>
                </a:lnTo>
                <a:lnTo>
                  <a:pt x="1442" y="23"/>
                </a:lnTo>
                <a:lnTo>
                  <a:pt x="1444" y="105"/>
                </a:lnTo>
                <a:lnTo>
                  <a:pt x="1461" y="105"/>
                </a:lnTo>
                <a:lnTo>
                  <a:pt x="1461" y="105"/>
                </a:lnTo>
                <a:close/>
                <a:moveTo>
                  <a:pt x="1285" y="190"/>
                </a:moveTo>
                <a:lnTo>
                  <a:pt x="1335" y="190"/>
                </a:lnTo>
                <a:lnTo>
                  <a:pt x="1335" y="473"/>
                </a:lnTo>
                <a:lnTo>
                  <a:pt x="1285" y="473"/>
                </a:lnTo>
                <a:lnTo>
                  <a:pt x="1285" y="190"/>
                </a:lnTo>
                <a:lnTo>
                  <a:pt x="1285" y="190"/>
                </a:lnTo>
                <a:close/>
                <a:moveTo>
                  <a:pt x="1176" y="243"/>
                </a:moveTo>
                <a:lnTo>
                  <a:pt x="1216" y="243"/>
                </a:lnTo>
                <a:lnTo>
                  <a:pt x="1216" y="473"/>
                </a:lnTo>
                <a:lnTo>
                  <a:pt x="1176" y="473"/>
                </a:lnTo>
                <a:lnTo>
                  <a:pt x="1176" y="243"/>
                </a:lnTo>
                <a:lnTo>
                  <a:pt x="1176" y="243"/>
                </a:lnTo>
                <a:close/>
                <a:moveTo>
                  <a:pt x="1083" y="167"/>
                </a:moveTo>
                <a:lnTo>
                  <a:pt x="1125" y="167"/>
                </a:lnTo>
                <a:lnTo>
                  <a:pt x="1125" y="473"/>
                </a:lnTo>
                <a:lnTo>
                  <a:pt x="1083" y="473"/>
                </a:lnTo>
                <a:lnTo>
                  <a:pt x="1083" y="167"/>
                </a:lnTo>
                <a:lnTo>
                  <a:pt x="1083" y="167"/>
                </a:lnTo>
                <a:close/>
                <a:moveTo>
                  <a:pt x="849" y="295"/>
                </a:moveTo>
                <a:lnTo>
                  <a:pt x="884" y="295"/>
                </a:lnTo>
                <a:lnTo>
                  <a:pt x="884" y="473"/>
                </a:lnTo>
                <a:lnTo>
                  <a:pt x="849" y="473"/>
                </a:lnTo>
                <a:lnTo>
                  <a:pt x="849" y="295"/>
                </a:lnTo>
                <a:lnTo>
                  <a:pt x="849" y="295"/>
                </a:lnTo>
                <a:close/>
                <a:moveTo>
                  <a:pt x="631" y="373"/>
                </a:moveTo>
                <a:lnTo>
                  <a:pt x="643" y="373"/>
                </a:lnTo>
                <a:lnTo>
                  <a:pt x="643" y="318"/>
                </a:lnTo>
                <a:lnTo>
                  <a:pt x="667" y="318"/>
                </a:lnTo>
                <a:lnTo>
                  <a:pt x="667" y="306"/>
                </a:lnTo>
                <a:lnTo>
                  <a:pt x="667" y="234"/>
                </a:lnTo>
                <a:lnTo>
                  <a:pt x="702" y="234"/>
                </a:lnTo>
                <a:lnTo>
                  <a:pt x="702" y="306"/>
                </a:lnTo>
                <a:lnTo>
                  <a:pt x="723" y="306"/>
                </a:lnTo>
                <a:lnTo>
                  <a:pt x="723" y="473"/>
                </a:lnTo>
                <a:lnTo>
                  <a:pt x="702" y="473"/>
                </a:lnTo>
                <a:lnTo>
                  <a:pt x="698" y="473"/>
                </a:lnTo>
                <a:lnTo>
                  <a:pt x="687" y="473"/>
                </a:lnTo>
                <a:lnTo>
                  <a:pt x="667" y="473"/>
                </a:lnTo>
                <a:lnTo>
                  <a:pt x="643" y="473"/>
                </a:lnTo>
                <a:lnTo>
                  <a:pt x="631" y="473"/>
                </a:lnTo>
                <a:lnTo>
                  <a:pt x="631" y="373"/>
                </a:lnTo>
                <a:lnTo>
                  <a:pt x="631" y="373"/>
                </a:lnTo>
                <a:close/>
                <a:moveTo>
                  <a:pt x="581" y="255"/>
                </a:moveTo>
                <a:lnTo>
                  <a:pt x="623" y="255"/>
                </a:lnTo>
                <a:lnTo>
                  <a:pt x="623" y="473"/>
                </a:lnTo>
                <a:lnTo>
                  <a:pt x="581" y="473"/>
                </a:lnTo>
                <a:lnTo>
                  <a:pt x="581" y="255"/>
                </a:lnTo>
                <a:lnTo>
                  <a:pt x="581" y="255"/>
                </a:lnTo>
                <a:close/>
                <a:moveTo>
                  <a:pt x="532" y="314"/>
                </a:moveTo>
                <a:lnTo>
                  <a:pt x="557" y="314"/>
                </a:lnTo>
                <a:lnTo>
                  <a:pt x="557" y="356"/>
                </a:lnTo>
                <a:lnTo>
                  <a:pt x="557" y="473"/>
                </a:lnTo>
                <a:lnTo>
                  <a:pt x="532" y="473"/>
                </a:lnTo>
                <a:lnTo>
                  <a:pt x="488" y="473"/>
                </a:lnTo>
                <a:lnTo>
                  <a:pt x="455" y="473"/>
                </a:lnTo>
                <a:lnTo>
                  <a:pt x="455" y="356"/>
                </a:lnTo>
                <a:lnTo>
                  <a:pt x="455" y="302"/>
                </a:lnTo>
                <a:lnTo>
                  <a:pt x="488" y="302"/>
                </a:lnTo>
                <a:lnTo>
                  <a:pt x="488" y="356"/>
                </a:lnTo>
                <a:lnTo>
                  <a:pt x="532" y="356"/>
                </a:lnTo>
                <a:lnTo>
                  <a:pt x="532" y="314"/>
                </a:lnTo>
                <a:lnTo>
                  <a:pt x="532" y="314"/>
                </a:lnTo>
                <a:close/>
                <a:moveTo>
                  <a:pt x="360" y="293"/>
                </a:moveTo>
                <a:lnTo>
                  <a:pt x="426" y="293"/>
                </a:lnTo>
                <a:lnTo>
                  <a:pt x="426" y="473"/>
                </a:lnTo>
                <a:lnTo>
                  <a:pt x="360" y="473"/>
                </a:lnTo>
                <a:lnTo>
                  <a:pt x="360" y="293"/>
                </a:lnTo>
                <a:lnTo>
                  <a:pt x="360" y="293"/>
                </a:lnTo>
                <a:close/>
                <a:moveTo>
                  <a:pt x="287" y="209"/>
                </a:moveTo>
                <a:lnTo>
                  <a:pt x="350" y="209"/>
                </a:lnTo>
                <a:lnTo>
                  <a:pt x="350" y="473"/>
                </a:lnTo>
                <a:lnTo>
                  <a:pt x="287" y="473"/>
                </a:lnTo>
                <a:lnTo>
                  <a:pt x="287" y="209"/>
                </a:lnTo>
                <a:lnTo>
                  <a:pt x="287" y="209"/>
                </a:lnTo>
                <a:close/>
                <a:moveTo>
                  <a:pt x="195" y="184"/>
                </a:moveTo>
                <a:lnTo>
                  <a:pt x="241" y="184"/>
                </a:lnTo>
                <a:lnTo>
                  <a:pt x="241" y="473"/>
                </a:lnTo>
                <a:lnTo>
                  <a:pt x="195" y="473"/>
                </a:lnTo>
                <a:lnTo>
                  <a:pt x="195" y="184"/>
                </a:lnTo>
                <a:lnTo>
                  <a:pt x="195" y="184"/>
                </a:lnTo>
                <a:close/>
                <a:moveTo>
                  <a:pt x="31" y="264"/>
                </a:moveTo>
                <a:lnTo>
                  <a:pt x="92" y="264"/>
                </a:lnTo>
                <a:lnTo>
                  <a:pt x="92" y="473"/>
                </a:lnTo>
                <a:lnTo>
                  <a:pt x="61" y="473"/>
                </a:lnTo>
                <a:lnTo>
                  <a:pt x="31" y="473"/>
                </a:lnTo>
                <a:lnTo>
                  <a:pt x="0" y="473"/>
                </a:lnTo>
                <a:lnTo>
                  <a:pt x="0" y="331"/>
                </a:lnTo>
                <a:lnTo>
                  <a:pt x="31" y="331"/>
                </a:lnTo>
                <a:lnTo>
                  <a:pt x="31" y="264"/>
                </a:lnTo>
                <a:lnTo>
                  <a:pt x="31" y="264"/>
                </a:lnTo>
                <a:close/>
              </a:path>
            </a:pathLst>
          </a:custGeom>
          <a:solidFill>
            <a:schemeClr val="bg1">
              <a:lumMod val="85000"/>
              <a:alpha val="1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>
              <a:latin typeface="+mj-lt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340275" y="1681110"/>
            <a:ext cx="5877444" cy="4649039"/>
          </a:xfrm>
          <a:prstGeom prst="rect">
            <a:avLst/>
          </a:prstGeom>
        </p:spPr>
      </p:pic>
      <p:sp>
        <p:nvSpPr>
          <p:cNvPr id="5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277305" y="713972"/>
            <a:ext cx="2229186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altLang="zh-CN" sz="4400" b="1" kern="0" dirty="0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4400" b="1" kern="0" dirty="0" err="1">
                <a:ln w="6350">
                  <a:noFill/>
                </a:ln>
                <a:solidFill>
                  <a:srgbClr val="E745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zh-CN" altLang="en-US" sz="4800" b="1" kern="0" dirty="0">
              <a:ln w="6350">
                <a:noFill/>
              </a:ln>
              <a:solidFill>
                <a:srgbClr val="E745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3007559"/>
            <a:ext cx="5830486" cy="2407768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EFD1722-B1C1-49DE-8D8F-A5BC8B2A92AA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3953083"/>
            <a:ext cx="5830486" cy="1462244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2AC1B62-8668-48AD-98B2-0B48C17F26CF}"/>
              </a:ext>
            </a:extLst>
          </p:cNvPr>
          <p:cNvCxnSpPr>
            <a:cxnSpLocks/>
            <a:stCxn id="7" idx="15"/>
          </p:cNvCxnSpPr>
          <p:nvPr/>
        </p:nvCxnSpPr>
        <p:spPr>
          <a:xfrm flipV="1">
            <a:off x="6642524" y="4898607"/>
            <a:ext cx="5830486" cy="51672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6668429" y="2158805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01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7707312" y="2177411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Vi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trùng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668429" y="313300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02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707312" y="315160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Tiếp</a:t>
            </a:r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xúc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8" name="isḻîḓè">
            <a:extLst>
              <a:ext uri="{FF2B5EF4-FFF2-40B4-BE49-F238E27FC236}">
                <a16:creationId xmlns:a16="http://schemas.microsoft.com/office/drawing/2014/main" id="{45D562C3-6A76-4225-9F18-C355BF695A40}"/>
              </a:ext>
            </a:extLst>
          </p:cNvPr>
          <p:cNvSpPr/>
          <p:nvPr/>
        </p:nvSpPr>
        <p:spPr bwMode="auto">
          <a:xfrm>
            <a:off x="6668429" y="4040361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03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69" name="isḻîḓè">
            <a:extLst>
              <a:ext uri="{FF2B5EF4-FFF2-40B4-BE49-F238E27FC236}">
                <a16:creationId xmlns:a16="http://schemas.microsoft.com/office/drawing/2014/main" id="{4253152D-5B70-4346-9E84-9A3926728FD1}"/>
              </a:ext>
            </a:extLst>
          </p:cNvPr>
          <p:cNvSpPr/>
          <p:nvPr/>
        </p:nvSpPr>
        <p:spPr bwMode="auto">
          <a:xfrm>
            <a:off x="7707312" y="4058967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Mắc</a:t>
            </a:r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0" name="isḻîḓè">
            <a:extLst>
              <a:ext uri="{FF2B5EF4-FFF2-40B4-BE49-F238E27FC236}">
                <a16:creationId xmlns:a16="http://schemas.microsoft.com/office/drawing/2014/main" id="{CC137062-D307-4D91-B219-7C4F6B082D3D}"/>
              </a:ext>
            </a:extLst>
          </p:cNvPr>
          <p:cNvSpPr/>
          <p:nvPr/>
        </p:nvSpPr>
        <p:spPr bwMode="auto">
          <a:xfrm>
            <a:off x="6668429" y="5003699"/>
            <a:ext cx="982437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04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71" name="isḻîḓè">
            <a:extLst>
              <a:ext uri="{FF2B5EF4-FFF2-40B4-BE49-F238E27FC236}">
                <a16:creationId xmlns:a16="http://schemas.microsoft.com/office/drawing/2014/main" id="{5F258CFB-364E-4318-82B1-384E4A478C2E}"/>
              </a:ext>
            </a:extLst>
          </p:cNvPr>
          <p:cNvSpPr/>
          <p:nvPr/>
        </p:nvSpPr>
        <p:spPr bwMode="auto">
          <a:xfrm>
            <a:off x="7707312" y="5022305"/>
            <a:ext cx="3499663" cy="6520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Phòng</a:t>
            </a:r>
            <a:r>
              <a:rPr lang="en-US" altLang="zh-CN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仓耳玄三M W05" panose="02020400000000000000" pitchFamily="18" charset="-122"/>
              </a:rPr>
              <a:t>bệnh</a:t>
            </a:r>
            <a:endParaRPr lang="zh-CN" altLang="en-US" sz="36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17589C-39F0-4666-8C46-244400CB435B}"/>
              </a:ext>
            </a:extLst>
          </p:cNvPr>
          <p:cNvSpPr/>
          <p:nvPr/>
        </p:nvSpPr>
        <p:spPr>
          <a:xfrm>
            <a:off x="-1" y="984914"/>
            <a:ext cx="12192001" cy="4880627"/>
          </a:xfrm>
          <a:prstGeom prst="rect">
            <a:avLst/>
          </a:prstGeom>
          <a:solidFill>
            <a:schemeClr val="bg1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箭头: 五边形 2">
            <a:extLst>
              <a:ext uri="{FF2B5EF4-FFF2-40B4-BE49-F238E27FC236}">
                <a16:creationId xmlns:a16="http://schemas.microsoft.com/office/drawing/2014/main" id="{74338AFE-40D4-4974-922E-1A7E3060BAAA}"/>
              </a:ext>
            </a:extLst>
          </p:cNvPr>
          <p:cNvSpPr/>
          <p:nvPr/>
        </p:nvSpPr>
        <p:spPr>
          <a:xfrm>
            <a:off x="0" y="533400"/>
            <a:ext cx="1429689" cy="502920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3">
            <a:extLst>
              <a:ext uri="{FF2B5EF4-FFF2-40B4-BE49-F238E27FC236}">
                <a16:creationId xmlns:a16="http://schemas.microsoft.com/office/drawing/2014/main" id="{91C958BA-81BD-41FE-81E0-650433618849}"/>
              </a:ext>
            </a:extLst>
          </p:cNvPr>
          <p:cNvSpPr/>
          <p:nvPr/>
        </p:nvSpPr>
        <p:spPr>
          <a:xfrm>
            <a:off x="1235946" y="533400"/>
            <a:ext cx="2254767" cy="502920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24DDE00E-EF16-427B-8D46-60B4942F5176}"/>
              </a:ext>
            </a:extLst>
          </p:cNvPr>
          <p:cNvSpPr/>
          <p:nvPr/>
        </p:nvSpPr>
        <p:spPr>
          <a:xfrm>
            <a:off x="3313159" y="533400"/>
            <a:ext cx="832713" cy="502920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C400C08D-961E-444C-82E3-D84844A41471}"/>
              </a:ext>
            </a:extLst>
          </p:cNvPr>
          <p:cNvSpPr/>
          <p:nvPr/>
        </p:nvSpPr>
        <p:spPr>
          <a:xfrm>
            <a:off x="714844" y="677262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29CDBE2-A771-49E1-9957-FF1900116D09}"/>
              </a:ext>
            </a:extLst>
          </p:cNvPr>
          <p:cNvSpPr txBox="1"/>
          <p:nvPr/>
        </p:nvSpPr>
        <p:spPr>
          <a:xfrm>
            <a:off x="1644883" y="451545"/>
            <a:ext cx="1834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2. </a:t>
            </a:r>
            <a:r>
              <a:rPr lang="en-US" alt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仓耳玄三M W05" panose="02020400000000000000" pitchFamily="18" charset="-122"/>
              </a:rPr>
              <a:t>Đọc</a:t>
            </a:r>
            <a:endParaRPr lang="zh-CN" alt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仓耳玄三M W05" panose="02020400000000000000" pitchFamily="18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6867D67-E3FF-44E2-9637-758D21F97AD1}"/>
              </a:ext>
            </a:extLst>
          </p:cNvPr>
          <p:cNvSpPr/>
          <p:nvPr/>
        </p:nvSpPr>
        <p:spPr>
          <a:xfrm>
            <a:off x="3690823" y="677261"/>
            <a:ext cx="215195" cy="215195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7258847-D62A-4E19-8603-9B93CCCEC7E8}"/>
              </a:ext>
            </a:extLst>
          </p:cNvPr>
          <p:cNvSpPr txBox="1"/>
          <p:nvPr/>
        </p:nvSpPr>
        <p:spPr>
          <a:xfrm>
            <a:off x="1811297" y="1182683"/>
            <a:ext cx="856940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b="1" dirty="0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srgbClr val="E7456A"/>
                </a:solidFill>
                <a:latin typeface="Arial-Rounded" panose="020B0500000000000000" charset="0"/>
                <a:cs typeface="Arial-Rounded" panose="020B0500000000000000" charset="0"/>
              </a:rPr>
              <a:t>ăn</a:t>
            </a:r>
            <a:endParaRPr lang="en-US" sz="3200" b="1" dirty="0">
              <a:solidFill>
                <a:srgbClr val="E7456A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khắp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nơi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Nhưng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không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nhìn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thấy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được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thường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Khi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xúc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đồ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vật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dính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Tay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cầm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thức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, vi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trùng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từ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vào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cơ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Do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thể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mắc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  <a:p>
            <a:pPr algn="just">
              <a:lnSpc>
                <a:spcPct val="100000"/>
              </a:lnSpc>
            </a:pP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   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Để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bệnh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chúng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ta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phải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trước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khi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ăn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Cần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rửa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bằng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xà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phòng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nước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latin typeface="Arial-Rounded" panose="020B0500000000000000" charset="0"/>
                <a:cs typeface="Arial-Rounded" panose="020B0500000000000000" charset="0"/>
              </a:rPr>
              <a:t>sạch</a:t>
            </a:r>
            <a:r>
              <a:rPr lang="en-US" sz="3200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2083FF-17E1-4BAD-826A-0A60E2C96933}"/>
              </a:ext>
            </a:extLst>
          </p:cNvPr>
          <p:cNvSpPr txBox="1"/>
          <p:nvPr/>
        </p:nvSpPr>
        <p:spPr>
          <a:xfrm>
            <a:off x="9209823" y="5191780"/>
            <a:ext cx="2341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( </a:t>
            </a:r>
            <a:r>
              <a:rPr lang="en-US" sz="2800" i="1" dirty="0" err="1"/>
              <a:t>Nguyên</a:t>
            </a:r>
            <a:r>
              <a:rPr lang="en-US" sz="2800" i="1" dirty="0"/>
              <a:t> </a:t>
            </a:r>
            <a:r>
              <a:rPr lang="en-US" sz="2800" i="1" dirty="0" err="1"/>
              <a:t>Vũ</a:t>
            </a:r>
            <a:r>
              <a:rPr lang="en-US" sz="2800" i="1" dirty="0"/>
              <a:t>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FD9564-03FF-44A0-80FE-AC379CBF9C60}"/>
              </a:ext>
            </a:extLst>
          </p:cNvPr>
          <p:cNvSpPr/>
          <p:nvPr/>
        </p:nvSpPr>
        <p:spPr>
          <a:xfrm>
            <a:off x="1166549" y="5646335"/>
            <a:ext cx="4293219" cy="731138"/>
          </a:xfrm>
          <a:prstGeom prst="roundRect">
            <a:avLst/>
          </a:prstGeom>
          <a:solidFill>
            <a:srgbClr val="FFE4DB"/>
          </a:solidFill>
          <a:ln>
            <a:solidFill>
              <a:srgbClr val="FFE4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5"/>
                </a:solidFill>
              </a:rPr>
              <a:t>Đọc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nối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tiếp</a:t>
            </a:r>
            <a:r>
              <a:rPr lang="en-US" sz="3600" b="1" dirty="0">
                <a:solidFill>
                  <a:schemeClr val="accent5"/>
                </a:solidFill>
              </a:rPr>
              <a:t> </a:t>
            </a:r>
            <a:r>
              <a:rPr lang="en-US" sz="3600" b="1" dirty="0" err="1">
                <a:solidFill>
                  <a:schemeClr val="accent5"/>
                </a:solidFill>
              </a:rPr>
              <a:t>câu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0736CF-CDCB-4B3D-AA26-833533886DF5}"/>
              </a:ext>
            </a:extLst>
          </p:cNvPr>
          <p:cNvCxnSpPr/>
          <p:nvPr/>
        </p:nvCxnSpPr>
        <p:spPr>
          <a:xfrm flipH="1">
            <a:off x="6177776" y="1773044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F0D60C-1A87-486A-8998-381C9B105270}"/>
              </a:ext>
            </a:extLst>
          </p:cNvPr>
          <p:cNvCxnSpPr/>
          <p:nvPr/>
        </p:nvCxnSpPr>
        <p:spPr>
          <a:xfrm flipH="1">
            <a:off x="7554409" y="2239615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746D841-BC6E-498C-8945-C86345B2442E}"/>
              </a:ext>
            </a:extLst>
          </p:cNvPr>
          <p:cNvCxnSpPr/>
          <p:nvPr/>
        </p:nvCxnSpPr>
        <p:spPr>
          <a:xfrm flipH="1">
            <a:off x="2988526" y="3633517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5FECA7-33A6-467B-84E7-417D42E5E925}"/>
              </a:ext>
            </a:extLst>
          </p:cNvPr>
          <p:cNvCxnSpPr/>
          <p:nvPr/>
        </p:nvCxnSpPr>
        <p:spPr>
          <a:xfrm flipH="1">
            <a:off x="2461980" y="4654901"/>
            <a:ext cx="100361" cy="4795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D11A766-E5CE-4D88-83B1-8E30EB76082B}"/>
              </a:ext>
            </a:extLst>
          </p:cNvPr>
          <p:cNvGrpSpPr/>
          <p:nvPr/>
        </p:nvGrpSpPr>
        <p:grpSpPr>
          <a:xfrm>
            <a:off x="7225990" y="2719117"/>
            <a:ext cx="214389" cy="479502"/>
            <a:chOff x="7225990" y="2719117"/>
            <a:chExt cx="214389" cy="479502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0914933-5174-497A-BC23-C467292CC51E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66ACC9-3E33-4363-BD47-5324E0BF257F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DBB78-DBF1-4F73-8165-59DDB1327F9E}"/>
              </a:ext>
            </a:extLst>
          </p:cNvPr>
          <p:cNvGrpSpPr/>
          <p:nvPr/>
        </p:nvGrpSpPr>
        <p:grpSpPr>
          <a:xfrm>
            <a:off x="8749990" y="3633517"/>
            <a:ext cx="214389" cy="479502"/>
            <a:chOff x="7225990" y="2719117"/>
            <a:chExt cx="214389" cy="479502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35F2604-F7CC-49ED-AF25-CB293E19263A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E7E0BC-BA9B-4904-B17E-D4E6BE54D8F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2EE054-81A6-4E67-9912-1E1C31D88094}"/>
              </a:ext>
            </a:extLst>
          </p:cNvPr>
          <p:cNvGrpSpPr/>
          <p:nvPr/>
        </p:nvGrpSpPr>
        <p:grpSpPr>
          <a:xfrm>
            <a:off x="9622825" y="4670544"/>
            <a:ext cx="214389" cy="479502"/>
            <a:chOff x="7225990" y="2719117"/>
            <a:chExt cx="214389" cy="47950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0B27D1D-06F4-4AF3-8582-3370CB37C22C}"/>
                </a:ext>
              </a:extLst>
            </p:cNvPr>
            <p:cNvCxnSpPr/>
            <p:nvPr/>
          </p:nvCxnSpPr>
          <p:spPr>
            <a:xfrm flipH="1">
              <a:off x="7225990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FD06CCE-3DB0-451C-BE99-39B195CE03D4}"/>
                </a:ext>
              </a:extLst>
            </p:cNvPr>
            <p:cNvCxnSpPr/>
            <p:nvPr/>
          </p:nvCxnSpPr>
          <p:spPr>
            <a:xfrm flipH="1">
              <a:off x="7340018" y="2719117"/>
              <a:ext cx="100361" cy="4795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261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764</Words>
  <Application>Microsoft Office PowerPoint</Application>
  <PresentationFormat>Widescreen</PresentationFormat>
  <Paragraphs>96</Paragraphs>
  <Slides>21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Calibri</vt:lpstr>
      <vt:lpstr>HP001 4 hàng</vt:lpstr>
      <vt:lpstr>等线</vt:lpstr>
      <vt:lpstr>仓耳玄三M W05</vt:lpstr>
      <vt:lpstr>Barlow Semi Condensed</vt:lpstr>
      <vt:lpstr>Impact</vt:lpstr>
      <vt:lpstr>Arial-Rounded</vt:lpstr>
      <vt:lpstr>Knewave</vt:lpstr>
      <vt:lpstr>inpin heiti</vt:lpstr>
      <vt:lpstr>Office Theme</vt:lpstr>
      <vt:lpstr>第一PPT，www.1ppt.com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100</cp:revision>
  <dcterms:created xsi:type="dcterms:W3CDTF">2019-03-29T12:25:33Z</dcterms:created>
  <dcterms:modified xsi:type="dcterms:W3CDTF">2025-03-05T03:14:34Z</dcterms:modified>
</cp:coreProperties>
</file>