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941" r:id="rId5"/>
    <p:sldMasterId id="2147483953" r:id="rId6"/>
    <p:sldMasterId id="2147483965" r:id="rId7"/>
    <p:sldMasterId id="2147483977" r:id="rId8"/>
  </p:sldMasterIdLst>
  <p:notesMasterIdLst>
    <p:notesMasterId r:id="rId38"/>
  </p:notesMasterIdLst>
  <p:sldIdLst>
    <p:sldId id="2007577114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007577111" r:id="rId18"/>
    <p:sldId id="266" r:id="rId19"/>
    <p:sldId id="2007577113" r:id="rId20"/>
    <p:sldId id="515" r:id="rId21"/>
    <p:sldId id="2007577112" r:id="rId22"/>
    <p:sldId id="2007577119" r:id="rId23"/>
    <p:sldId id="2007577121" r:id="rId24"/>
    <p:sldId id="2007577122" r:id="rId25"/>
    <p:sldId id="2007577120" r:id="rId26"/>
    <p:sldId id="2007577123" r:id="rId27"/>
    <p:sldId id="2007577126" r:id="rId28"/>
    <p:sldId id="2007577127" r:id="rId29"/>
    <p:sldId id="2007577128" r:id="rId30"/>
    <p:sldId id="2007577125" r:id="rId31"/>
    <p:sldId id="2007577129" r:id="rId32"/>
    <p:sldId id="2007577130" r:id="rId33"/>
    <p:sldId id="2007577131" r:id="rId34"/>
    <p:sldId id="2007577132" r:id="rId35"/>
    <p:sldId id="2007577133" r:id="rId36"/>
    <p:sldId id="51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355" y="471897"/>
            <a:ext cx="8307647" cy="63000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134" y="765387"/>
            <a:ext cx="4724363" cy="3094458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705080"/>
            <a:ext cx="11848906" cy="61529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2025/2/28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9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7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8.wdp"/><Relationship Id="rId5" Type="http://schemas.openxmlformats.org/officeDocument/2006/relationships/image" Target="../media/image56.png"/><Relationship Id="rId4" Type="http://schemas.openxmlformats.org/officeDocument/2006/relationships/image" Target="../media/image75.jp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53.png"/><Relationship Id="rId7" Type="http://schemas.openxmlformats.org/officeDocument/2006/relationships/image" Target="../media/image47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20" Type="http://schemas.openxmlformats.org/officeDocument/2006/relationships/slide" Target="slide4.xml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slide" Target="slide3.xml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45.jpg"/><Relationship Id="rId9" Type="http://schemas.openxmlformats.org/officeDocument/2006/relationships/image" Target="../media/image48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23.wdp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9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4.png"/><Relationship Id="rId5" Type="http://schemas.openxmlformats.org/officeDocument/2006/relationships/image" Target="../media/image45.jp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0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70.xml"/><Relationship Id="rId21" Type="http://schemas.microsoft.com/office/2007/relationships/hdphoto" Target="../media/hdphoto6.wdp"/><Relationship Id="rId7" Type="http://schemas.openxmlformats.org/officeDocument/2006/relationships/image" Target="../media/image58.png"/><Relationship Id="rId12" Type="http://schemas.microsoft.com/office/2007/relationships/hdphoto" Target="../media/hdphoto4.wdp"/><Relationship Id="rId17" Type="http://schemas.openxmlformats.org/officeDocument/2006/relationships/slide" Target="slide5.xml"/><Relationship Id="rId2" Type="http://schemas.openxmlformats.org/officeDocument/2006/relationships/audio" Target="../media/media3.mp3"/><Relationship Id="rId16" Type="http://schemas.microsoft.com/office/2007/relationships/hdphoto" Target="../media/hdphoto12.wdp"/><Relationship Id="rId20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5" Type="http://schemas.openxmlformats.org/officeDocument/2006/relationships/image" Target="../media/image61.png"/><Relationship Id="rId23" Type="http://schemas.openxmlformats.org/officeDocument/2006/relationships/image" Target="../media/image53.png"/><Relationship Id="rId10" Type="http://schemas.microsoft.com/office/2007/relationships/hdphoto" Target="../media/hdphoto10.wdp"/><Relationship Id="rId19" Type="http://schemas.microsoft.com/office/2007/relationships/hdphoto" Target="../media/hdphoto13.wdp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microsoft.com/office/2007/relationships/hdphoto" Target="../media/hdphoto11.wdp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4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67.png"/><Relationship Id="rId7" Type="http://schemas.microsoft.com/office/2007/relationships/hdphoto" Target="../media/hdphoto6.wdp"/><Relationship Id="rId12" Type="http://schemas.openxmlformats.org/officeDocument/2006/relationships/image" Target="../media/image64.png"/><Relationship Id="rId17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65.png"/><Relationship Id="rId20" Type="http://schemas.microsoft.com/office/2007/relationships/hdphoto" Target="../media/hdphoto16.wdp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24" Type="http://schemas.openxmlformats.org/officeDocument/2006/relationships/image" Target="../media/image53.png"/><Relationship Id="rId5" Type="http://schemas.openxmlformats.org/officeDocument/2006/relationships/image" Target="../media/image63.jpg"/><Relationship Id="rId15" Type="http://schemas.microsoft.com/office/2007/relationships/hdphoto" Target="../media/hdphoto4.wdp"/><Relationship Id="rId23" Type="http://schemas.openxmlformats.org/officeDocument/2006/relationships/slide" Target="slide8.xml"/><Relationship Id="rId10" Type="http://schemas.openxmlformats.org/officeDocument/2006/relationships/image" Target="../media/image46.png"/><Relationship Id="rId19" Type="http://schemas.openxmlformats.org/officeDocument/2006/relationships/image" Target="../media/image66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Relationship Id="rId14" Type="http://schemas.openxmlformats.org/officeDocument/2006/relationships/image" Target="../media/image49.png"/><Relationship Id="rId22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3.jpg"/><Relationship Id="rId7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6.png"/><Relationship Id="rId5" Type="http://schemas.openxmlformats.org/officeDocument/2006/relationships/slide" Target="slide6.xml"/><Relationship Id="rId10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73.png"/><Relationship Id="rId18" Type="http://schemas.openxmlformats.org/officeDocument/2006/relationships/slide" Target="slide11.xml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71.png"/><Relationship Id="rId12" Type="http://schemas.microsoft.com/office/2007/relationships/hdphoto" Target="../media/hdphoto4.wdp"/><Relationship Id="rId17" Type="http://schemas.openxmlformats.org/officeDocument/2006/relationships/slide" Target="slide9.xml"/><Relationship Id="rId2" Type="http://schemas.openxmlformats.org/officeDocument/2006/relationships/audio" Target="../media/media3.mp3"/><Relationship Id="rId16" Type="http://schemas.microsoft.com/office/2007/relationships/hdphoto" Target="../media/hdphoto21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5" Type="http://schemas.openxmlformats.org/officeDocument/2006/relationships/image" Target="../media/image74.png"/><Relationship Id="rId10" Type="http://schemas.microsoft.com/office/2007/relationships/hdphoto" Target="../media/hdphoto19.wdp"/><Relationship Id="rId19" Type="http://schemas.openxmlformats.org/officeDocument/2006/relationships/image" Target="../media/image53.png"/><Relationship Id="rId4" Type="http://schemas.openxmlformats.org/officeDocument/2006/relationships/image" Target="../media/image70.jpg"/><Relationship Id="rId9" Type="http://schemas.openxmlformats.org/officeDocument/2006/relationships/image" Target="../media/image72.png"/><Relationship Id="rId14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4.png"/><Relationship Id="rId5" Type="http://schemas.openxmlformats.org/officeDocument/2006/relationships/image" Target="../media/image70.jp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E6457-FFA8-4917-AB8A-EE90352BCF2F}"/>
              </a:ext>
            </a:extLst>
          </p:cNvPr>
          <p:cNvSpPr txBox="1"/>
          <p:nvPr/>
        </p:nvSpPr>
        <p:spPr>
          <a:xfrm>
            <a:off x="3678864" y="2987749"/>
            <a:ext cx="6251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376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440212" y="2940210"/>
            <a:ext cx="9386814" cy="1200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6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 GIỜ RA CHƠI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98503"/>
              <a:ext cx="2190752" cy="47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A10D50B-3156-44CD-B91D-65ED919315AA}"/>
              </a:ext>
            </a:extLst>
          </p:cNvPr>
          <p:cNvSpPr txBox="1"/>
          <p:nvPr/>
        </p:nvSpPr>
        <p:spPr>
          <a:xfrm>
            <a:off x="3532015" y="6488668"/>
            <a:ext cx="90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Thiết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kế</a:t>
            </a:r>
            <a:r>
              <a:rPr lang="en-US" dirty="0">
                <a:solidFill>
                  <a:srgbClr val="00B0F0"/>
                </a:solidFill>
              </a:rPr>
              <a:t> : </a:t>
            </a:r>
            <a:r>
              <a:rPr lang="en-US" dirty="0" err="1">
                <a:solidFill>
                  <a:srgbClr val="00B0F0"/>
                </a:solidFill>
              </a:rPr>
              <a:t>Hương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Thảo</a:t>
            </a:r>
            <a:r>
              <a:rPr lang="en-US" dirty="0">
                <a:solidFill>
                  <a:srgbClr val="00B0F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733801"/>
            <a:ext cx="4220309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1"/>
            <a:ext cx="37338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208747"/>
            <a:ext cx="7924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5C9B53-86E1-4EB4-BD73-3EE19C342D05}"/>
              </a:ext>
            </a:extLst>
          </p:cNvPr>
          <p:cNvSpPr txBox="1"/>
          <p:nvPr/>
        </p:nvSpPr>
        <p:spPr>
          <a:xfrm>
            <a:off x="1341370" y="3128356"/>
            <a:ext cx="993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E629C-AAC4-4AB8-AEE2-A4B7503184FD}"/>
              </a:ext>
            </a:extLst>
          </p:cNvPr>
          <p:cNvSpPr txBox="1"/>
          <p:nvPr/>
        </p:nvSpPr>
        <p:spPr>
          <a:xfrm>
            <a:off x="1696278" y="3975652"/>
            <a:ext cx="9098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ra </a:t>
            </a:r>
            <a:r>
              <a:rPr lang="en-US" sz="2800" dirty="0" err="1"/>
              <a:t>chơi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503A22-AE6C-43C5-97F0-4815E915C1C9}"/>
              </a:ext>
            </a:extLst>
          </p:cNvPr>
          <p:cNvSpPr txBox="1"/>
          <p:nvPr/>
        </p:nvSpPr>
        <p:spPr>
          <a:xfrm>
            <a:off x="1696279" y="4624039"/>
            <a:ext cx="660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ra </a:t>
            </a:r>
            <a:r>
              <a:rPr lang="en-US" sz="2800" dirty="0" err="1"/>
              <a:t>chơi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23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65837" y="484870"/>
            <a:ext cx="9117830" cy="6043230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24511" y="334305"/>
            <a:ext cx="4748424" cy="44846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08333" y="1207599"/>
            <a:ext cx="3887207" cy="1846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356"/>
            <a:r>
              <a:rPr lang="en-US" sz="5998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5998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8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998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8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998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8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5998" dirty="0">
              <a:solidFill>
                <a:srgbClr val="1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0338340" y="3828022"/>
            <a:ext cx="1603459" cy="2131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248404" y="5622561"/>
            <a:ext cx="1565004" cy="5121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160984" y="3608430"/>
            <a:ext cx="1195911" cy="2057807"/>
          </a:xfrm>
          <a:prstGeom prst="rect">
            <a:avLst/>
          </a:prstGeom>
        </p:spPr>
      </p:pic>
      <p:sp>
        <p:nvSpPr>
          <p:cNvPr id="23" name="TextBox 28">
            <a:extLst>
              <a:ext uri="{FF2B5EF4-FFF2-40B4-BE49-F238E27FC236}">
                <a16:creationId xmlns:a16="http://schemas.microsoft.com/office/drawing/2014/main" id="{4144201A-C069-4A2D-9789-33BE91D4CE0E}"/>
              </a:ext>
            </a:extLst>
          </p:cNvPr>
          <p:cNvSpPr txBox="1"/>
          <p:nvPr/>
        </p:nvSpPr>
        <p:spPr>
          <a:xfrm>
            <a:off x="6149087" y="4279645"/>
            <a:ext cx="2651170" cy="2014073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 defTabSz="914035">
              <a:defRPr/>
            </a:pPr>
            <a:r>
              <a:rPr lang="en-US" altLang="zh-CN" sz="39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3999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6F23B0B5-0659-4444-82D2-303374F72347}"/>
              </a:ext>
            </a:extLst>
          </p:cNvPr>
          <p:cNvSpPr txBox="1"/>
          <p:nvPr/>
        </p:nvSpPr>
        <p:spPr>
          <a:xfrm>
            <a:off x="8464517" y="757347"/>
            <a:ext cx="3108739" cy="201407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algn="ctr" defTabSz="914035">
              <a:defRPr/>
            </a:pPr>
            <a:r>
              <a:rPr lang="en-US" altLang="zh-CN" sz="3999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3999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7827CD01-9EB2-45B7-BCD8-1FF777086840}"/>
              </a:ext>
            </a:extLst>
          </p:cNvPr>
          <p:cNvSpPr txBox="1"/>
          <p:nvPr/>
        </p:nvSpPr>
        <p:spPr>
          <a:xfrm>
            <a:off x="5076410" y="662016"/>
            <a:ext cx="2274842" cy="201407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035">
              <a:defRPr/>
            </a:pPr>
            <a:r>
              <a:rPr lang="en-US" altLang="zh-CN" sz="3999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3999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FA8D18E-66B8-4F8D-A537-F46A0E34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7441316" y="4029273"/>
            <a:ext cx="1146223" cy="11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83D7D4B-7C6F-4B69-9CF4-6D9EF895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233351" y="1733496"/>
            <a:ext cx="1238222" cy="12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C064AA4-C499-4080-BF6C-71433C1C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6520897" y="1748115"/>
            <a:ext cx="1100935" cy="11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493A23-619D-4162-9F60-88A62386C6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2359" y="2045663"/>
            <a:ext cx="2583661" cy="2152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725527" y="441831"/>
            <a:ext cx="36295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3" name="[hanhtrangso.nxbgd.vn] Đọc_ Giờ ra chơi_HTS">
            <a:hlinkClick r:id="" action="ppaction://media"/>
            <a:extLst>
              <a:ext uri="{FF2B5EF4-FFF2-40B4-BE49-F238E27FC236}">
                <a16:creationId xmlns:a16="http://schemas.microsoft.com/office/drawing/2014/main" id="{D96C3F52-9EB7-49BC-87AF-341FC3D18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262" y="5278261"/>
            <a:ext cx="1327150" cy="132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BFA68A-0186-48B0-994E-C9F5DB470DF7}"/>
              </a:ext>
            </a:extLst>
          </p:cNvPr>
          <p:cNvSpPr txBox="1"/>
          <p:nvPr/>
        </p:nvSpPr>
        <p:spPr>
          <a:xfrm>
            <a:off x="7092587" y="2927776"/>
            <a:ext cx="2440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4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ngữ</a:t>
            </a:r>
            <a:endParaRPr lang="en-US" sz="4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03A97-081A-4399-A86E-E056B37E5DBD}"/>
              </a:ext>
            </a:extLst>
          </p:cNvPr>
          <p:cNvSpPr txBox="1"/>
          <p:nvPr/>
        </p:nvSpPr>
        <p:spPr>
          <a:xfrm>
            <a:off x="6400283" y="3844498"/>
            <a:ext cx="42063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Nhịp</a:t>
            </a:r>
            <a:r>
              <a:rPr lang="en-US" sz="4000" dirty="0"/>
              <a:t> </a:t>
            </a:r>
            <a:r>
              <a:rPr lang="en-US" sz="4000" dirty="0" err="1"/>
              <a:t>nhàng</a:t>
            </a: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Vun</a:t>
            </a:r>
            <a:r>
              <a:rPr lang="en-US" sz="4000" dirty="0"/>
              <a:t> </a:t>
            </a:r>
            <a:r>
              <a:rPr lang="en-US" sz="4000" dirty="0" err="1"/>
              <a:t>vút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B5E1B-A7BC-495D-B6D1-17B78491AA93}"/>
              </a:ext>
            </a:extLst>
          </p:cNvPr>
          <p:cNvSpPr txBox="1"/>
          <p:nvPr/>
        </p:nvSpPr>
        <p:spPr>
          <a:xfrm>
            <a:off x="3876331" y="6497707"/>
            <a:ext cx="90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Thiết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kế</a:t>
            </a:r>
            <a:r>
              <a:rPr lang="en-US" dirty="0">
                <a:solidFill>
                  <a:srgbClr val="00B0F0"/>
                </a:solidFill>
              </a:rPr>
              <a:t> : </a:t>
            </a:r>
            <a:r>
              <a:rPr lang="en-US" dirty="0" err="1">
                <a:solidFill>
                  <a:srgbClr val="00B0F0"/>
                </a:solidFill>
              </a:rPr>
              <a:t>Hương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Thảo</a:t>
            </a:r>
            <a:r>
              <a:rPr lang="en-US" dirty="0">
                <a:solidFill>
                  <a:srgbClr val="00B0F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341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415362" y="1621124"/>
            <a:ext cx="5362721" cy="4228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237521" y="1684885"/>
            <a:ext cx="53932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41253-C36D-4FAF-AFA8-153EEBED4848}"/>
              </a:ext>
            </a:extLst>
          </p:cNvPr>
          <p:cNvSpPr txBox="1"/>
          <p:nvPr/>
        </p:nvSpPr>
        <p:spPr>
          <a:xfrm>
            <a:off x="1790447" y="5764101"/>
            <a:ext cx="4338059" cy="584739"/>
          </a:xfrm>
          <a:prstGeom prst="rect">
            <a:avLst/>
          </a:prstGeom>
          <a:solidFill>
            <a:srgbClr val="5983B5">
              <a:lumMod val="40000"/>
              <a:lumOff val="60000"/>
            </a:srgbClr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Đọc nối tiếp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B268E8-6804-409D-88C9-BAE74CACEF0D}"/>
              </a:ext>
            </a:extLst>
          </p:cNvPr>
          <p:cNvCxnSpPr/>
          <p:nvPr/>
        </p:nvCxnSpPr>
        <p:spPr>
          <a:xfrm flipH="1">
            <a:off x="5116008" y="16329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D7E0C-57B3-48F3-9909-783BEC3A8FAA}"/>
              </a:ext>
            </a:extLst>
          </p:cNvPr>
          <p:cNvCxnSpPr/>
          <p:nvPr/>
        </p:nvCxnSpPr>
        <p:spPr>
          <a:xfrm flipH="1">
            <a:off x="5428242" y="20901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C72F90-6198-497B-B346-BBAE8B0C0125}"/>
              </a:ext>
            </a:extLst>
          </p:cNvPr>
          <p:cNvCxnSpPr/>
          <p:nvPr/>
        </p:nvCxnSpPr>
        <p:spPr>
          <a:xfrm flipH="1">
            <a:off x="5642806" y="24693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F1766F-EE09-4E26-A9A1-7FB2B290D3DC}"/>
              </a:ext>
            </a:extLst>
          </p:cNvPr>
          <p:cNvCxnSpPr/>
          <p:nvPr/>
        </p:nvCxnSpPr>
        <p:spPr>
          <a:xfrm flipH="1">
            <a:off x="5267903" y="29265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6CF13E-BEED-4BE6-A3FF-0B02E590042B}"/>
              </a:ext>
            </a:extLst>
          </p:cNvPr>
          <p:cNvCxnSpPr/>
          <p:nvPr/>
        </p:nvCxnSpPr>
        <p:spPr>
          <a:xfrm flipH="1">
            <a:off x="5352043" y="29265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6A7E30-7380-451F-A814-67C1F1EDB280}"/>
              </a:ext>
            </a:extLst>
          </p:cNvPr>
          <p:cNvCxnSpPr/>
          <p:nvPr/>
        </p:nvCxnSpPr>
        <p:spPr>
          <a:xfrm flipH="1">
            <a:off x="5416548" y="384090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451CC3-4251-4576-98F1-52B66BD88734}"/>
              </a:ext>
            </a:extLst>
          </p:cNvPr>
          <p:cNvCxnSpPr/>
          <p:nvPr/>
        </p:nvCxnSpPr>
        <p:spPr>
          <a:xfrm flipH="1">
            <a:off x="5397828" y="429451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72A4D6-0A84-4A1F-8679-A8CC6BAB1B7A}"/>
              </a:ext>
            </a:extLst>
          </p:cNvPr>
          <p:cNvCxnSpPr/>
          <p:nvPr/>
        </p:nvCxnSpPr>
        <p:spPr>
          <a:xfrm flipH="1">
            <a:off x="5504441" y="50361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16DA0B-8474-4F06-973B-401DF1C2AFF5}"/>
              </a:ext>
            </a:extLst>
          </p:cNvPr>
          <p:cNvCxnSpPr/>
          <p:nvPr/>
        </p:nvCxnSpPr>
        <p:spPr>
          <a:xfrm flipH="1">
            <a:off x="10319680" y="1621123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03C3BA-C8ED-4884-AD85-107DF8683120}"/>
              </a:ext>
            </a:extLst>
          </p:cNvPr>
          <p:cNvCxnSpPr/>
          <p:nvPr/>
        </p:nvCxnSpPr>
        <p:spPr>
          <a:xfrm flipH="1">
            <a:off x="9495165" y="2094607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9D3945-AB5A-484D-8A82-D02D3E954E2E}"/>
              </a:ext>
            </a:extLst>
          </p:cNvPr>
          <p:cNvCxnSpPr/>
          <p:nvPr/>
        </p:nvCxnSpPr>
        <p:spPr>
          <a:xfrm flipH="1">
            <a:off x="9617586" y="25473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810CE0-C96A-4837-B009-962CDD8784BF}"/>
              </a:ext>
            </a:extLst>
          </p:cNvPr>
          <p:cNvCxnSpPr/>
          <p:nvPr/>
        </p:nvCxnSpPr>
        <p:spPr>
          <a:xfrm flipH="1">
            <a:off x="11257119" y="288121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1B3812-9E4C-45A1-ABD2-CB108CC76E41}"/>
              </a:ext>
            </a:extLst>
          </p:cNvPr>
          <p:cNvCxnSpPr/>
          <p:nvPr/>
        </p:nvCxnSpPr>
        <p:spPr>
          <a:xfrm flipH="1">
            <a:off x="10413459" y="3703996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24196E-9D19-4E73-B56C-6F5713425D28}"/>
              </a:ext>
            </a:extLst>
          </p:cNvPr>
          <p:cNvCxnSpPr/>
          <p:nvPr/>
        </p:nvCxnSpPr>
        <p:spPr>
          <a:xfrm flipH="1">
            <a:off x="10093270" y="4167088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D4569A-A8B3-4B94-B631-1E86FACB705E}"/>
              </a:ext>
            </a:extLst>
          </p:cNvPr>
          <p:cNvCxnSpPr/>
          <p:nvPr/>
        </p:nvCxnSpPr>
        <p:spPr>
          <a:xfrm flipH="1">
            <a:off x="10061232" y="4624288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333FAC-8999-4EE3-A97E-90FD8A3B159C}"/>
              </a:ext>
            </a:extLst>
          </p:cNvPr>
          <p:cNvCxnSpPr/>
          <p:nvPr/>
        </p:nvCxnSpPr>
        <p:spPr>
          <a:xfrm flipH="1">
            <a:off x="10170664" y="511530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946241-A093-4984-B5C7-A649F52F1345}"/>
              </a:ext>
            </a:extLst>
          </p:cNvPr>
          <p:cNvCxnSpPr/>
          <p:nvPr/>
        </p:nvCxnSpPr>
        <p:spPr>
          <a:xfrm flipH="1">
            <a:off x="10218806" y="511530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7303CB-86FD-4F38-B610-81D31A9426D7}"/>
              </a:ext>
            </a:extLst>
          </p:cNvPr>
          <p:cNvCxnSpPr/>
          <p:nvPr/>
        </p:nvCxnSpPr>
        <p:spPr>
          <a:xfrm flipH="1">
            <a:off x="5566612" y="504978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064A25-F9A5-4177-AA25-B4A212F27A56}"/>
              </a:ext>
            </a:extLst>
          </p:cNvPr>
          <p:cNvCxnSpPr/>
          <p:nvPr/>
        </p:nvCxnSpPr>
        <p:spPr>
          <a:xfrm flipH="1">
            <a:off x="11325032" y="288121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3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580243" y="6034169"/>
            <a:ext cx="3196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B9DD2-2C4A-4467-8CFB-ECA28FABF4CB}"/>
              </a:ext>
            </a:extLst>
          </p:cNvPr>
          <p:cNvSpPr txBox="1"/>
          <p:nvPr/>
        </p:nvSpPr>
        <p:spPr>
          <a:xfrm>
            <a:off x="1790447" y="5764101"/>
            <a:ext cx="4338059" cy="584739"/>
          </a:xfrm>
          <a:prstGeom prst="rect">
            <a:avLst/>
          </a:prstGeom>
          <a:solidFill>
            <a:srgbClr val="5983B5">
              <a:lumMod val="40000"/>
              <a:lumOff val="60000"/>
            </a:srgbClr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Đọc nối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tiếp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983B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-Rounded" pitchFamily="34" charset="0"/>
              </a:rPr>
              <a:t>đoạn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983B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-Rounded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4B8213D7-7EB3-4145-8DB3-68C6E9541CB1}"/>
              </a:ext>
            </a:extLst>
          </p:cNvPr>
          <p:cNvSpPr/>
          <p:nvPr/>
        </p:nvSpPr>
        <p:spPr>
          <a:xfrm>
            <a:off x="1328277" y="1632964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1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755BC6EE-FEF1-43F5-9D85-96D499201DD6}"/>
              </a:ext>
            </a:extLst>
          </p:cNvPr>
          <p:cNvSpPr/>
          <p:nvPr/>
        </p:nvSpPr>
        <p:spPr>
          <a:xfrm>
            <a:off x="1328277" y="3833566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2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401E4F77-2613-496B-9548-BC84BAE4EE92}"/>
              </a:ext>
            </a:extLst>
          </p:cNvPr>
          <p:cNvSpPr/>
          <p:nvPr/>
        </p:nvSpPr>
        <p:spPr>
          <a:xfrm>
            <a:off x="6078117" y="1646020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3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8">
            <a:extLst>
              <a:ext uri="{FF2B5EF4-FFF2-40B4-BE49-F238E27FC236}">
                <a16:creationId xmlns:a16="http://schemas.microsoft.com/office/drawing/2014/main" id="{85907D6C-E828-4A6F-A163-275C5E1496EA}"/>
              </a:ext>
            </a:extLst>
          </p:cNvPr>
          <p:cNvSpPr/>
          <p:nvPr/>
        </p:nvSpPr>
        <p:spPr>
          <a:xfrm>
            <a:off x="6127719" y="3833566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4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4788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096000" y="2495723"/>
            <a:ext cx="5122128" cy="3860471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4" y="1907586"/>
            <a:ext cx="2061034" cy="2061034"/>
          </a:xfrm>
          <a:prstGeom prst="rect">
            <a:avLst/>
          </a:prstGeom>
        </p:spPr>
      </p:pic>
      <p:grpSp>
        <p:nvGrpSpPr>
          <p:cNvPr id="10" name="组合 1">
            <a:extLst>
              <a:ext uri="{FF2B5EF4-FFF2-40B4-BE49-F238E27FC236}">
                <a16:creationId xmlns:a16="http://schemas.microsoft.com/office/drawing/2014/main" id="{37AC163F-726D-4640-BCB9-B0D5C6C0EAED}"/>
              </a:ext>
            </a:extLst>
          </p:cNvPr>
          <p:cNvGrpSpPr/>
          <p:nvPr/>
        </p:nvGrpSpPr>
        <p:grpSpPr>
          <a:xfrm>
            <a:off x="1082919" y="2495723"/>
            <a:ext cx="4828674" cy="3860471"/>
            <a:chOff x="4186989" y="457201"/>
            <a:chExt cx="6737685" cy="5751094"/>
          </a:xfrm>
          <a:solidFill>
            <a:srgbClr val="FFE5FF"/>
          </a:solidFill>
        </p:grpSpPr>
        <p:sp>
          <p:nvSpPr>
            <p:cNvPr id="15" name="圆角矩形 10">
              <a:extLst>
                <a:ext uri="{FF2B5EF4-FFF2-40B4-BE49-F238E27FC236}">
                  <a16:creationId xmlns:a16="http://schemas.microsoft.com/office/drawing/2014/main" id="{BBB74580-BBC6-416E-AA51-3C0CA059F881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grpFill/>
            <a:ln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: 圆角 12">
              <a:extLst>
                <a:ext uri="{FF2B5EF4-FFF2-40B4-BE49-F238E27FC236}">
                  <a16:creationId xmlns:a16="http://schemas.microsoft.com/office/drawing/2014/main" id="{E64D2A0C-34F8-4799-B6B1-02705CFCD9B9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grpFill/>
            <a:ln w="28575">
              <a:solidFill>
                <a:srgbClr val="FF99C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8" y="4645114"/>
            <a:ext cx="2287182" cy="22235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B0F03CAD-AC1E-44E2-838B-743991A656A8}"/>
              </a:ext>
            </a:extLst>
          </p:cNvPr>
          <p:cNvSpPr txBox="1"/>
          <p:nvPr/>
        </p:nvSpPr>
        <p:spPr>
          <a:xfrm>
            <a:off x="1428209" y="3337719"/>
            <a:ext cx="4131449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1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en-US" altLang="zh-C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en-US" altLang="zh-C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en-US" altLang="zh-C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2DD36F-A1D4-4526-ADC7-AF1ABCC26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521" y="3234115"/>
            <a:ext cx="4637204" cy="2332958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8C9A6C9F-18D3-4FF0-BA41-29776EC58C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356676" y="610785"/>
            <a:ext cx="5948554" cy="1570851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BE7B2A1C-CA4A-44BB-9812-84B184F7FC9E}"/>
              </a:ext>
            </a:extLst>
          </p:cNvPr>
          <p:cNvSpPr txBox="1"/>
          <p:nvPr/>
        </p:nvSpPr>
        <p:spPr>
          <a:xfrm>
            <a:off x="3568226" y="908541"/>
            <a:ext cx="5058720" cy="6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 fontAlgn="auto">
              <a:lnSpc>
                <a:spcPts val="5759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11548" y="6157718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9829800" y="6382670"/>
            <a:ext cx="6096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11065" y="483719"/>
            <a:ext cx="9121391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6498" y="582058"/>
            <a:ext cx="4149707" cy="391916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81115" y="1599919"/>
            <a:ext cx="289439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11783">
              <a:defRPr/>
            </a:pPr>
            <a:r>
              <a:rPr lang="en-US" altLang="en-US" sz="4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Luyện</a:t>
            </a:r>
            <a:r>
              <a:rPr lang="en-US" altLang="en-US" sz="4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altLang="en-US" sz="4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lang="en-US" altLang="en-US" sz="4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lang="en-US" altLang="en-US" sz="44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0698670" y="4919681"/>
            <a:ext cx="1191434" cy="15836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246119" y="5623417"/>
            <a:ext cx="1565616" cy="5123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159056" y="3608499"/>
            <a:ext cx="1196378" cy="20586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6690D5-C012-40B9-BF9F-D13CEF7D972F}"/>
              </a:ext>
            </a:extLst>
          </p:cNvPr>
          <p:cNvSpPr txBox="1"/>
          <p:nvPr/>
        </p:nvSpPr>
        <p:spPr>
          <a:xfrm>
            <a:off x="5044562" y="2348891"/>
            <a:ext cx="22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4DCE31-B8EA-496D-BDA7-0CAE16AFDD25}"/>
              </a:ext>
            </a:extLst>
          </p:cNvPr>
          <p:cNvGrpSpPr/>
          <p:nvPr/>
        </p:nvGrpSpPr>
        <p:grpSpPr>
          <a:xfrm>
            <a:off x="4358524" y="1466022"/>
            <a:ext cx="6364981" cy="3504889"/>
            <a:chOff x="4157489" y="498269"/>
            <a:chExt cx="6847407" cy="470981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1CB2B9A-7065-414B-9D85-DA060BE3A5A1}"/>
                </a:ext>
              </a:extLst>
            </p:cNvPr>
            <p:cNvGrpSpPr/>
            <p:nvPr/>
          </p:nvGrpSpPr>
          <p:grpSpPr>
            <a:xfrm>
              <a:off x="4157489" y="498269"/>
              <a:ext cx="6847407" cy="4709813"/>
              <a:chOff x="4125650" y="476858"/>
              <a:chExt cx="6847407" cy="470981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31A1A45-E9E3-491C-8A64-79D103F00327}"/>
                  </a:ext>
                </a:extLst>
              </p:cNvPr>
              <p:cNvGrpSpPr/>
              <p:nvPr/>
            </p:nvGrpSpPr>
            <p:grpSpPr>
              <a:xfrm>
                <a:off x="4125650" y="476858"/>
                <a:ext cx="6790480" cy="3670722"/>
                <a:chOff x="7603398" y="2452420"/>
                <a:chExt cx="4231680" cy="261568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73E1EF61-03CD-4668-BE2B-429FBCF174B3}"/>
                    </a:ext>
                  </a:extLst>
                </p:cNvPr>
                <p:cNvGrpSpPr/>
                <p:nvPr/>
              </p:nvGrpSpPr>
              <p:grpSpPr>
                <a:xfrm>
                  <a:off x="7603398" y="2452420"/>
                  <a:ext cx="4231680" cy="1914710"/>
                  <a:chOff x="8047281" y="19819"/>
                  <a:chExt cx="4231680" cy="191471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9C738866-2969-43B5-9B5A-87D59F82227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1" y="615259"/>
                    <a:ext cx="4231680" cy="1319270"/>
                    <a:chOff x="8047281" y="615259"/>
                    <a:chExt cx="4231680" cy="1319270"/>
                  </a:xfrm>
                </p:grpSpPr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38DF4132-E752-42EE-B83A-DC9A52502F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0" y="1374500"/>
                      <a:ext cx="2447192" cy="560029"/>
                      <a:chOff x="7556741" y="369679"/>
                      <a:chExt cx="1971550" cy="431129"/>
                    </a:xfrm>
                  </p:grpSpPr>
                  <p:sp>
                    <p:nvSpPr>
                      <p:cNvPr id="49" name="Rectangle: Rounded Corners 48">
                        <a:extLst>
                          <a:ext uri="{FF2B5EF4-FFF2-40B4-BE49-F238E27FC236}">
                            <a16:creationId xmlns:a16="http://schemas.microsoft.com/office/drawing/2014/main" id="{DE414F90-5BFE-4951-B742-C3C58EE8C8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795201" cy="429731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609615">
                          <a:defRPr/>
                        </a:pPr>
                        <a:r>
                          <a:rPr lang="vi-VN" sz="2133" b="1" kern="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133" b="1" kern="0" dirty="0">
                          <a:solidFill>
                            <a:prstClr val="black"/>
                          </a:solidFill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id="{27A54EF4-38E3-422C-8235-A2C18E0983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609615">
                          <a:defRPr/>
                        </a:pPr>
                        <a:r>
                          <a:rPr lang="vi-VN" sz="2133" kern="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133" kern="0" dirty="0">
                          <a:solidFill>
                            <a:prstClr val="black"/>
                          </a:solidFill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694725B2-0D8D-46C4-A492-2727B18994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1" y="615259"/>
                      <a:ext cx="4205441" cy="573469"/>
                      <a:chOff x="8047281" y="615259"/>
                      <a:chExt cx="4205441" cy="573469"/>
                    </a:xfrm>
                  </p:grpSpPr>
                  <p:grpSp>
                    <p:nvGrpSpPr>
                      <p:cNvPr id="43" name="Group 42">
                        <a:extLst>
                          <a:ext uri="{FF2B5EF4-FFF2-40B4-BE49-F238E27FC236}">
                            <a16:creationId xmlns:a16="http://schemas.microsoft.com/office/drawing/2014/main" id="{CE7ED561-89C6-416C-B03B-CEDEDC9E76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1" y="615259"/>
                        <a:ext cx="2455261" cy="573469"/>
                        <a:chOff x="7543830" y="291306"/>
                        <a:chExt cx="1978052" cy="441476"/>
                      </a:xfrm>
                    </p:grpSpPr>
                    <p:sp>
                      <p:nvSpPr>
                        <p:cNvPr id="47" name="Rectangle: Rounded Corners 46">
                          <a:extLst>
                            <a:ext uri="{FF2B5EF4-FFF2-40B4-BE49-F238E27FC236}">
                              <a16:creationId xmlns:a16="http://schemas.microsoft.com/office/drawing/2014/main" id="{E49184C1-D8AB-4B3E-AF8F-5BE2325928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795203" cy="429731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609615">
                            <a:defRPr/>
                          </a:pPr>
                          <a:r>
                            <a:rPr lang="vi-VN" sz="2133" b="1" kern="0" dirty="0">
                              <a:solidFill>
                                <a:prstClr val="black"/>
                              </a:solidFill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133" b="1" kern="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48" name="Oval 47">
                          <a:extLst>
                            <a:ext uri="{FF2B5EF4-FFF2-40B4-BE49-F238E27FC236}">
                              <a16:creationId xmlns:a16="http://schemas.microsoft.com/office/drawing/2014/main" id="{8447E39F-F77B-45A9-82CB-68FF77B830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609615">
                            <a:defRPr/>
                          </a:pPr>
                          <a:r>
                            <a:rPr lang="vi-VN" sz="2133" b="1" kern="0" dirty="0">
                              <a:solidFill>
                                <a:prstClr val="black"/>
                              </a:solidFill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133" b="1" kern="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44" name="Picture 43">
                        <a:extLst>
                          <a:ext uri="{FF2B5EF4-FFF2-40B4-BE49-F238E27FC236}">
                            <a16:creationId xmlns:a16="http://schemas.microsoft.com/office/drawing/2014/main" id="{A7884F74-B914-4E62-862B-3C11E6D0DE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596650" y="647157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>
                        <a:extLst>
                          <a:ext uri="{FF2B5EF4-FFF2-40B4-BE49-F238E27FC236}">
                            <a16:creationId xmlns:a16="http://schemas.microsoft.com/office/drawing/2014/main" id="{391C61D0-550B-48C7-A246-719BF03DDF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173495" y="647156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6" name="Picture 45">
                        <a:extLst>
                          <a:ext uri="{FF2B5EF4-FFF2-40B4-BE49-F238E27FC236}">
                            <a16:creationId xmlns:a16="http://schemas.microsoft.com/office/drawing/2014/main" id="{0B003260-0532-440C-9431-53250B1294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750340" y="654785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0" name="Picture 39">
                      <a:extLst>
                        <a:ext uri="{FF2B5EF4-FFF2-40B4-BE49-F238E27FC236}">
                          <a16:creationId xmlns:a16="http://schemas.microsoft.com/office/drawing/2014/main" id="{B9DB1C9A-7653-45B2-B855-543B977D0B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622889" y="1297175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>
                      <a:extLst>
                        <a:ext uri="{FF2B5EF4-FFF2-40B4-BE49-F238E27FC236}">
                          <a16:creationId xmlns:a16="http://schemas.microsoft.com/office/drawing/2014/main" id="{22BFFC19-90CD-4872-B284-384EF62553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199734" y="1297175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Picture 41">
                      <a:extLst>
                        <a:ext uri="{FF2B5EF4-FFF2-40B4-BE49-F238E27FC236}">
                          <a16:creationId xmlns:a16="http://schemas.microsoft.com/office/drawing/2014/main" id="{962A5D30-04C3-4449-BC05-C5C2DAA319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776579" y="1304804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714FEBCC-6002-4D45-927F-A3ABCD38C79A}"/>
                      </a:ext>
                    </a:extLst>
                  </p:cNvPr>
                  <p:cNvSpPr txBox="1"/>
                  <p:nvPr/>
                </p:nvSpPr>
                <p:spPr>
                  <a:xfrm>
                    <a:off x="9211226" y="19819"/>
                    <a:ext cx="1974386" cy="5205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 defTabSz="609615">
                      <a:defRPr/>
                    </a:pPr>
                    <a:r>
                      <a:rPr lang="vi-VN" sz="2933" b="1" kern="0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2933" b="1" kern="0" dirty="0">
                      <a:solidFill>
                        <a:srgbClr val="ED7D31">
                          <a:lumMod val="50000"/>
                        </a:srgbClr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9534BA0B-6982-4600-B3E4-3B000DEBF75F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2147870" cy="558212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09615">
                    <a:defRPr/>
                  </a:pPr>
                  <a:r>
                    <a:rPr lang="vi-VN" sz="2133" b="1" kern="0" dirty="0">
                      <a:solidFill>
                        <a:prstClr val="black"/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133" b="1" kern="0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CC6ADC3-F5CF-46AD-BEAE-52000D42BB7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09615">
                    <a:defRPr/>
                  </a:pPr>
                  <a:r>
                    <a:rPr lang="vi-VN" sz="2133" b="1" kern="0" dirty="0">
                      <a:solidFill>
                        <a:prstClr val="black"/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133" b="1" kern="0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C75D47FA-7CE3-41E8-8461-11BE5D583F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179006" y="4519115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33786920-31ED-431B-A4F0-1820AD58C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55851" y="4519115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41C74E8-4B5E-49AF-AB3E-D0AAF173F0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32696" y="4526742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A3483A5C-93E6-45FB-9926-6A4E39D8C2BF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706258" cy="783367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615">
                  <a:defRPr/>
                </a:pPr>
                <a:r>
                  <a:rPr lang="vi-VN" sz="2133" b="1" kern="0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609615">
                  <a:defRPr/>
                </a:pPr>
                <a:r>
                  <a:rPr lang="vi-VN" sz="2133" b="1" kern="0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133" b="1" kern="0" dirty="0">
                  <a:solidFill>
                    <a:prstClr val="black"/>
                  </a:solidFill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784C3A9-751A-401A-8BAC-DE8F64A0AE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315597" y="4354476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78BEA28-C56B-4BD6-92B4-16F2D88A3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241246" y="435447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18B55C3-D099-4C76-BBE7-CD337FD6D0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10166896" y="4365182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094A29E-AC0A-46E5-B1D0-052284E5CEA2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9615">
                <a:defRPr/>
              </a:pPr>
              <a:r>
                <a:rPr lang="vi-VN" sz="2133" b="1" kern="0" dirty="0">
                  <a:solidFill>
                    <a:prstClr val="black"/>
                  </a:solidFill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133" b="1" kern="0" dirty="0">
                <a:solidFill>
                  <a:prstClr val="black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gái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vừa chấm dứt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vào 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9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E14E78-2AD9-48ED-8B7D-4A1A4C76C1E0}"/>
              </a:ext>
            </a:extLst>
          </p:cNvPr>
          <p:cNvSpPr txBox="1"/>
          <p:nvPr/>
        </p:nvSpPr>
        <p:spPr>
          <a:xfrm>
            <a:off x="1806498" y="936703"/>
            <a:ext cx="9110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dirty="0" err="1"/>
              <a:t>Tìm</a:t>
            </a:r>
            <a:r>
              <a:rPr lang="en-US" sz="2800" dirty="0"/>
              <a:t> ở </a:t>
            </a:r>
            <a:r>
              <a:rPr lang="en-US" sz="2800" dirty="0" err="1"/>
              <a:t>cuối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dòng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CACE7E-81C8-4802-B9D9-21640A801134}"/>
              </a:ext>
            </a:extLst>
          </p:cNvPr>
          <p:cNvSpPr/>
          <p:nvPr/>
        </p:nvSpPr>
        <p:spPr>
          <a:xfrm>
            <a:off x="4215161" y="1761892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trắng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49AE1-4310-418A-B1F5-30C047EBFF8A}"/>
              </a:ext>
            </a:extLst>
          </p:cNvPr>
          <p:cNvSpPr/>
          <p:nvPr/>
        </p:nvSpPr>
        <p:spPr>
          <a:xfrm>
            <a:off x="7564246" y="1761891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nắng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A2239BDC-2089-4438-B406-5CDAD933636E}"/>
              </a:ext>
            </a:extLst>
          </p:cNvPr>
          <p:cNvSpPr/>
          <p:nvPr/>
        </p:nvSpPr>
        <p:spPr>
          <a:xfrm>
            <a:off x="6073699" y="1951461"/>
            <a:ext cx="1315844" cy="267630"/>
          </a:xfrm>
          <a:prstGeom prst="wave">
            <a:avLst>
              <a:gd name="adj1" fmla="val 20000"/>
              <a:gd name="adj2" fmla="val 3390"/>
            </a:avLst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097FD5-2BAA-4FFA-AEAF-F045795379EF}"/>
              </a:ext>
            </a:extLst>
          </p:cNvPr>
          <p:cNvSpPr/>
          <p:nvPr/>
        </p:nvSpPr>
        <p:spPr>
          <a:xfrm>
            <a:off x="4215161" y="2755233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gái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97BE44-E04F-45A3-BDC3-4C5D1A9D1CE5}"/>
              </a:ext>
            </a:extLst>
          </p:cNvPr>
          <p:cNvSpPr/>
          <p:nvPr/>
        </p:nvSpPr>
        <p:spPr>
          <a:xfrm>
            <a:off x="7564246" y="2755232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mái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1B3653FA-946E-4C05-8BBF-378ECBF750D3}"/>
              </a:ext>
            </a:extLst>
          </p:cNvPr>
          <p:cNvSpPr/>
          <p:nvPr/>
        </p:nvSpPr>
        <p:spPr>
          <a:xfrm>
            <a:off x="6073699" y="2944802"/>
            <a:ext cx="1315844" cy="267630"/>
          </a:xfrm>
          <a:prstGeom prst="wave">
            <a:avLst>
              <a:gd name="adj1" fmla="val 20000"/>
              <a:gd name="adj2" fmla="val 3390"/>
            </a:avLst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9DCEB2-4E5F-47EC-BB85-D9FE229C10E0}"/>
              </a:ext>
            </a:extLst>
          </p:cNvPr>
          <p:cNvSpPr/>
          <p:nvPr/>
        </p:nvSpPr>
        <p:spPr>
          <a:xfrm>
            <a:off x="4215161" y="3679905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trai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FF0741-5F30-4DC7-B195-64E6717ED96A}"/>
              </a:ext>
            </a:extLst>
          </p:cNvPr>
          <p:cNvSpPr/>
          <p:nvPr/>
        </p:nvSpPr>
        <p:spPr>
          <a:xfrm>
            <a:off x="7564246" y="3679904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dài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E3597DE5-6CD7-413B-B498-F3B1D4BD0F5B}"/>
              </a:ext>
            </a:extLst>
          </p:cNvPr>
          <p:cNvSpPr/>
          <p:nvPr/>
        </p:nvSpPr>
        <p:spPr>
          <a:xfrm>
            <a:off x="6073699" y="3869474"/>
            <a:ext cx="1315844" cy="267630"/>
          </a:xfrm>
          <a:prstGeom prst="wave">
            <a:avLst>
              <a:gd name="adj1" fmla="val 20000"/>
              <a:gd name="adj2" fmla="val 3390"/>
            </a:avLst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6EDF39-F25E-4077-A917-EFB8E1FABCDC}"/>
              </a:ext>
            </a:extLst>
          </p:cNvPr>
          <p:cNvSpPr/>
          <p:nvPr/>
        </p:nvSpPr>
        <p:spPr>
          <a:xfrm>
            <a:off x="4215161" y="4673246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vàng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B9E111-B36A-4FBC-9DD6-A691C629206D}"/>
              </a:ext>
            </a:extLst>
          </p:cNvPr>
          <p:cNvSpPr/>
          <p:nvPr/>
        </p:nvSpPr>
        <p:spPr>
          <a:xfrm>
            <a:off x="7564246" y="4673245"/>
            <a:ext cx="1683835" cy="646771"/>
          </a:xfrm>
          <a:prstGeom prst="rect">
            <a:avLst/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trang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6A0F1F44-43DA-442B-BBE7-633F962CD694}"/>
              </a:ext>
            </a:extLst>
          </p:cNvPr>
          <p:cNvSpPr/>
          <p:nvPr/>
        </p:nvSpPr>
        <p:spPr>
          <a:xfrm>
            <a:off x="6073699" y="4862815"/>
            <a:ext cx="1315844" cy="267630"/>
          </a:xfrm>
          <a:prstGeom prst="wave">
            <a:avLst>
              <a:gd name="adj1" fmla="val 20000"/>
              <a:gd name="adj2" fmla="val 3390"/>
            </a:avLst>
          </a:prstGeom>
          <a:solidFill>
            <a:srgbClr val="FFE5FF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E429AE-3101-48DF-AD3F-7CCF0CA2B061}"/>
              </a:ext>
            </a:extLst>
          </p:cNvPr>
          <p:cNvSpPr txBox="1"/>
          <p:nvPr/>
        </p:nvSpPr>
        <p:spPr>
          <a:xfrm>
            <a:off x="3754954" y="6199972"/>
            <a:ext cx="90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Thiết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kế</a:t>
            </a:r>
            <a:r>
              <a:rPr lang="en-US" dirty="0">
                <a:solidFill>
                  <a:srgbClr val="00B0F0"/>
                </a:solidFill>
              </a:rPr>
              <a:t> : </a:t>
            </a:r>
            <a:r>
              <a:rPr lang="en-US" dirty="0" err="1">
                <a:solidFill>
                  <a:srgbClr val="00B0F0"/>
                </a:solidFill>
              </a:rPr>
              <a:t>Hương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Thảo</a:t>
            </a:r>
            <a:r>
              <a:rPr lang="en-US" dirty="0">
                <a:solidFill>
                  <a:srgbClr val="00B0F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212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635F51-C549-40BC-8927-E86C5D19E276}"/>
              </a:ext>
            </a:extLst>
          </p:cNvPr>
          <p:cNvSpPr txBox="1"/>
          <p:nvPr/>
        </p:nvSpPr>
        <p:spPr>
          <a:xfrm>
            <a:off x="4479073" y="2663686"/>
            <a:ext cx="4611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</a:rPr>
              <a:t>4. </a:t>
            </a:r>
            <a:r>
              <a:rPr lang="en-US" sz="6000" b="1" dirty="0" err="1">
                <a:solidFill>
                  <a:schemeClr val="accent6"/>
                </a:solidFill>
              </a:rPr>
              <a:t>Trả</a:t>
            </a:r>
            <a:r>
              <a:rPr lang="en-US" sz="6000" b="1" dirty="0">
                <a:solidFill>
                  <a:schemeClr val="accent6"/>
                </a:solidFill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</a:rPr>
              <a:t>lời</a:t>
            </a:r>
            <a:r>
              <a:rPr lang="en-US" sz="6000" b="1" dirty="0">
                <a:solidFill>
                  <a:schemeClr val="accent6"/>
                </a:solidFill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</a:rPr>
              <a:t>câu</a:t>
            </a:r>
            <a:r>
              <a:rPr lang="en-US" sz="6000" b="1" dirty="0">
                <a:solidFill>
                  <a:schemeClr val="accent6"/>
                </a:solidFill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</a:rPr>
              <a:t>hỏi</a:t>
            </a:r>
            <a:endParaRPr lang="en-US" sz="6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E306FAE-485D-48FD-8AC1-9F9E86D0906B}"/>
              </a:ext>
            </a:extLst>
          </p:cNvPr>
          <p:cNvSpPr txBox="1"/>
          <p:nvPr/>
        </p:nvSpPr>
        <p:spPr>
          <a:xfrm>
            <a:off x="2044573" y="174579"/>
            <a:ext cx="7071841" cy="92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5FF3E-45E3-4F37-8221-19484303504A}"/>
              </a:ext>
            </a:extLst>
          </p:cNvPr>
          <p:cNvSpPr txBox="1"/>
          <p:nvPr/>
        </p:nvSpPr>
        <p:spPr>
          <a:xfrm>
            <a:off x="2044572" y="2822713"/>
            <a:ext cx="9352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a. </a:t>
            </a:r>
            <a:r>
              <a:rPr lang="en-US" sz="3200" kern="0" dirty="0">
                <a:solidFill>
                  <a:srgbClr val="FF0000"/>
                </a:solidFill>
              </a:rPr>
              <a:t>N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7579A-3BD2-4F26-903A-A6FCE61C5D0D}"/>
              </a:ext>
            </a:extLst>
          </p:cNvPr>
          <p:cNvSpPr txBox="1"/>
          <p:nvPr/>
        </p:nvSpPr>
        <p:spPr>
          <a:xfrm>
            <a:off x="3873854" y="3639599"/>
            <a:ext cx="4736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noProof="0" dirty="0" err="1">
                <a:solidFill>
                  <a:prstClr val="black"/>
                </a:solidFill>
              </a:rPr>
              <a:t>Đá</a:t>
            </a:r>
            <a:r>
              <a:rPr lang="en-US" sz="3200" kern="0" noProof="0" dirty="0">
                <a:solidFill>
                  <a:prstClr val="black"/>
                </a:solidFill>
              </a:rPr>
              <a:t> </a:t>
            </a:r>
            <a:r>
              <a:rPr lang="en-US" sz="3200" kern="0" noProof="0" dirty="0" err="1">
                <a:solidFill>
                  <a:prstClr val="black"/>
                </a:solidFill>
              </a:rPr>
              <a:t>cầu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832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E306FAE-485D-48FD-8AC1-9F9E86D0906B}"/>
              </a:ext>
            </a:extLst>
          </p:cNvPr>
          <p:cNvSpPr txBox="1"/>
          <p:nvPr/>
        </p:nvSpPr>
        <p:spPr>
          <a:xfrm>
            <a:off x="2044573" y="174579"/>
            <a:ext cx="7071841" cy="92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5FF3E-45E3-4F37-8221-19484303504A}"/>
              </a:ext>
            </a:extLst>
          </p:cNvPr>
          <p:cNvSpPr txBox="1"/>
          <p:nvPr/>
        </p:nvSpPr>
        <p:spPr>
          <a:xfrm>
            <a:off x="2044573" y="2690191"/>
            <a:ext cx="9643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b. </a:t>
            </a:r>
            <a:r>
              <a:rPr lang="en-US" sz="3200" kern="0" dirty="0" err="1">
                <a:solidFill>
                  <a:srgbClr val="FF0000"/>
                </a:solidFill>
              </a:rPr>
              <a:t>Những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từ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ngữ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nào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cho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biết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các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bạn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chơi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trò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chơi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rất</a:t>
            </a:r>
            <a:r>
              <a:rPr lang="en-US" sz="3200" kern="0" dirty="0">
                <a:solidFill>
                  <a:srgbClr val="FF0000"/>
                </a:solidFill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</a:rPr>
              <a:t>giỏi</a:t>
            </a:r>
            <a:r>
              <a:rPr lang="en-US" sz="3200" kern="0" dirty="0">
                <a:solidFill>
                  <a:srgbClr val="FF0000"/>
                </a:solidFill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7579A-3BD2-4F26-903A-A6FCE61C5D0D}"/>
              </a:ext>
            </a:extLst>
          </p:cNvPr>
          <p:cNvSpPr txBox="1"/>
          <p:nvPr/>
        </p:nvSpPr>
        <p:spPr>
          <a:xfrm>
            <a:off x="3873854" y="3639599"/>
            <a:ext cx="4736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Nhịp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nhàng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baseline="0" dirty="0" err="1">
                <a:solidFill>
                  <a:prstClr val="black"/>
                </a:solidFill>
              </a:rPr>
              <a:t>Vun</a:t>
            </a:r>
            <a:r>
              <a:rPr lang="en-US" sz="3200" kern="0" dirty="0">
                <a:solidFill>
                  <a:prstClr val="black"/>
                </a:solidFill>
              </a:rPr>
              <a:t> </a:t>
            </a:r>
            <a:r>
              <a:rPr lang="en-US" sz="3200" kern="0" dirty="0" err="1">
                <a:solidFill>
                  <a:prstClr val="black"/>
                </a:solidFill>
              </a:rPr>
              <a:t>vút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406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E306FAE-485D-48FD-8AC1-9F9E86D0906B}"/>
              </a:ext>
            </a:extLst>
          </p:cNvPr>
          <p:cNvSpPr txBox="1"/>
          <p:nvPr/>
        </p:nvSpPr>
        <p:spPr>
          <a:xfrm>
            <a:off x="2044573" y="174579"/>
            <a:ext cx="7071841" cy="92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5FF3E-45E3-4F37-8221-19484303504A}"/>
              </a:ext>
            </a:extLst>
          </p:cNvPr>
          <p:cNvSpPr txBox="1"/>
          <p:nvPr/>
        </p:nvSpPr>
        <p:spPr>
          <a:xfrm>
            <a:off x="2805146" y="2584174"/>
            <a:ext cx="6762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ra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7579A-3BD2-4F26-903A-A6FCE61C5D0D}"/>
              </a:ext>
            </a:extLst>
          </p:cNvPr>
          <p:cNvSpPr txBox="1"/>
          <p:nvPr/>
        </p:nvSpPr>
        <p:spPr>
          <a:xfrm>
            <a:off x="4120085" y="3136612"/>
            <a:ext cx="3575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Vui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vẻ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thú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vị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509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11065" y="483719"/>
            <a:ext cx="9121391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6498" y="582058"/>
            <a:ext cx="4149707" cy="391916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1456" y="1772757"/>
            <a:ext cx="353971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11783">
              <a:defRPr/>
            </a:pP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5.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Học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thuộc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khổ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thơ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thứ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hai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và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thứ</a:t>
            </a:r>
            <a:r>
              <a:rPr lang="en-US" alt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ba</a:t>
            </a:r>
            <a:endParaRPr lang="en-US" altLang="en-US" sz="36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0698670" y="4919681"/>
            <a:ext cx="1191434" cy="15836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246119" y="5623417"/>
            <a:ext cx="1565616" cy="5123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159056" y="3608499"/>
            <a:ext cx="1196378" cy="20586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6690D5-C012-40B9-BF9F-D13CEF7D972F}"/>
              </a:ext>
            </a:extLst>
          </p:cNvPr>
          <p:cNvSpPr txBox="1"/>
          <p:nvPr/>
        </p:nvSpPr>
        <p:spPr>
          <a:xfrm>
            <a:off x="5044562" y="2348891"/>
            <a:ext cx="22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0B3813-986F-4969-AF65-6B87EBACCBD7}"/>
              </a:ext>
            </a:extLst>
          </p:cNvPr>
          <p:cNvSpPr txBox="1"/>
          <p:nvPr/>
        </p:nvSpPr>
        <p:spPr>
          <a:xfrm>
            <a:off x="5370548" y="1521356"/>
            <a:ext cx="60941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non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AF8C4-6A53-4B37-AFF7-21B7AAE94265}"/>
              </a:ext>
            </a:extLst>
          </p:cNvPr>
          <p:cNvSpPr txBox="1"/>
          <p:nvPr/>
        </p:nvSpPr>
        <p:spPr>
          <a:xfrm>
            <a:off x="3876331" y="6497707"/>
            <a:ext cx="90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Thiết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kế</a:t>
            </a:r>
            <a:r>
              <a:rPr lang="en-US" dirty="0">
                <a:solidFill>
                  <a:srgbClr val="00B0F0"/>
                </a:solidFill>
              </a:rPr>
              <a:t> : </a:t>
            </a:r>
            <a:r>
              <a:rPr lang="en-US" dirty="0" err="1">
                <a:solidFill>
                  <a:srgbClr val="00B0F0"/>
                </a:solidFill>
              </a:rPr>
              <a:t>Hương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Thảo</a:t>
            </a:r>
            <a:r>
              <a:rPr lang="en-US" dirty="0">
                <a:solidFill>
                  <a:srgbClr val="00B0F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FC0C4-F054-486F-A7FC-E83BAA5417AD}"/>
              </a:ext>
            </a:extLst>
          </p:cNvPr>
          <p:cNvSpPr txBox="1"/>
          <p:nvPr/>
        </p:nvSpPr>
        <p:spPr>
          <a:xfrm>
            <a:off x="2698594" y="970156"/>
            <a:ext cx="710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 </a:t>
            </a: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: </a:t>
            </a:r>
            <a:r>
              <a:rPr lang="en-US" sz="3200" i="1" dirty="0" err="1"/>
              <a:t>Nhìn</a:t>
            </a:r>
            <a:r>
              <a:rPr lang="en-US" sz="3200" i="1" dirty="0"/>
              <a:t> </a:t>
            </a:r>
            <a:r>
              <a:rPr lang="en-US" sz="3200" i="1" dirty="0" err="1"/>
              <a:t>hình</a:t>
            </a:r>
            <a:r>
              <a:rPr lang="en-US" sz="3200" i="1" dirty="0"/>
              <a:t> </a:t>
            </a:r>
            <a:r>
              <a:rPr lang="en-US" sz="3200" i="1" dirty="0" err="1"/>
              <a:t>đoán</a:t>
            </a:r>
            <a:r>
              <a:rPr lang="en-US" sz="3200" i="1" dirty="0"/>
              <a:t> </a:t>
            </a:r>
            <a:r>
              <a:rPr lang="en-US" sz="3200" i="1" dirty="0" err="1"/>
              <a:t>tên</a:t>
            </a:r>
            <a:r>
              <a:rPr lang="en-US" sz="3200" i="1" dirty="0"/>
              <a:t> </a:t>
            </a:r>
            <a:r>
              <a:rPr lang="en-US" sz="3200" i="1" dirty="0" err="1"/>
              <a:t>trò</a:t>
            </a:r>
            <a:r>
              <a:rPr lang="en-US" sz="3200" i="1" dirty="0"/>
              <a:t> </a:t>
            </a:r>
            <a:r>
              <a:rPr lang="en-US" sz="3200" i="1" dirty="0" err="1"/>
              <a:t>chơi</a:t>
            </a:r>
            <a:endParaRPr lang="en-US" sz="32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68BC8-75B5-4EE1-950B-22E915C90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154" y="2207941"/>
            <a:ext cx="4014382" cy="243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ED992-91B9-41D1-9D08-6783CA397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466" y="2127095"/>
            <a:ext cx="4371975" cy="2524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254596-5DC0-457A-AB86-CBCB8CC93BD2}"/>
              </a:ext>
            </a:extLst>
          </p:cNvPr>
          <p:cNvSpPr txBox="1"/>
          <p:nvPr/>
        </p:nvSpPr>
        <p:spPr>
          <a:xfrm>
            <a:off x="2698594" y="4713879"/>
            <a:ext cx="254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</a:rPr>
              <a:t>Nhảy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lò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cò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67769-0D4E-4A3C-A291-54A760B8A433}"/>
              </a:ext>
            </a:extLst>
          </p:cNvPr>
          <p:cNvSpPr txBox="1"/>
          <p:nvPr/>
        </p:nvSpPr>
        <p:spPr>
          <a:xfrm>
            <a:off x="7125629" y="4713878"/>
            <a:ext cx="354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</a:rPr>
              <a:t>Rồng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rắn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lên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mây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056857" y="2202838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thước kẻ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7222140" y="2157363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bút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991532" y="3202007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Com pa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7222140" y="3151807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 tẩy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02" y="2198706"/>
            <a:ext cx="650425" cy="571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33" y="3200445"/>
            <a:ext cx="649634" cy="5708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67" y="2220855"/>
            <a:ext cx="649634" cy="519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13" y="3141637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9386263" y="5963217"/>
            <a:ext cx="543652" cy="42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14600" y="44344"/>
            <a:ext cx="7883467" cy="185604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gì không lá không cành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tím, làm nên xanh mỗi ngày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 yêu nên cứ cầm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già đến trẻ thơ ngây đều dùng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gì?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15" y="3476626"/>
            <a:ext cx="4762500" cy="3381375"/>
          </a:xfrm>
        </p:spPr>
      </p:pic>
    </p:spTree>
    <p:extLst>
      <p:ext uri="{BB962C8B-B14F-4D97-AF65-F5344CB8AC3E}">
        <p14:creationId xmlns:p14="http://schemas.microsoft.com/office/powerpoint/2010/main" val="306284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9601200" y="6230292"/>
            <a:ext cx="838200" cy="47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707217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 chì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 mực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1736525" y="2755769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 kẻ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4600" y="271858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nặn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10" y="2855151"/>
            <a:ext cx="603402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1" y="2779872"/>
            <a:ext cx="603557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3356168" y="39012"/>
            <a:ext cx="5109206" cy="1371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bên vuông vức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mực ngay hàng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</p:txBody>
      </p:sp>
    </p:spTree>
    <p:extLst>
      <p:ext uri="{BB962C8B-B14F-4D97-AF65-F5344CB8AC3E}">
        <p14:creationId xmlns:p14="http://schemas.microsoft.com/office/powerpoint/2010/main" val="24745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9372600" y="6190112"/>
            <a:ext cx="7640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2174842" y="1767912"/>
            <a:ext cx="7964991" cy="20187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giờ ra chơi em và các bạn thường chơi các trò chơi dân gian như nhảy lò có, chơi ô ăn quan, nhảy dây, có bạn thì ngồi đọc truyện có bạn thì kèm các bạn học chậm hơn học bài….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28BC6-0290-4AF4-8434-E4875219F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25920" y="3276600"/>
            <a:ext cx="570762" cy="510066"/>
          </a:xfrm>
          <a:prstGeom prst="rect">
            <a:avLst/>
          </a:prstGeom>
        </p:spPr>
      </p:pic>
      <p:sp>
        <p:nvSpPr>
          <p:cNvPr id="14" name="Arrow: Right 23">
            <a:hlinkClick r:id="rId5" action="ppaction://hlinksldjump"/>
            <a:extLst>
              <a:ext uri="{FF2B5EF4-FFF2-40B4-BE49-F238E27FC236}">
                <a16:creationId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9653214" y="5898323"/>
            <a:ext cx="498189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5536714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29" y="4393274"/>
            <a:ext cx="4175012" cy="2350725"/>
          </a:xfrm>
        </p:spPr>
      </p:pic>
      <p:sp>
        <p:nvSpPr>
          <p:cNvPr id="18" name="Rounded Rectangle 17"/>
          <p:cNvSpPr/>
          <p:nvPr/>
        </p:nvSpPr>
        <p:spPr>
          <a:xfrm>
            <a:off x="1752600" y="155361"/>
            <a:ext cx="8915400" cy="825463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và trả lời 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giờ ra chơi em và các bạn thường làm gì? </a:t>
            </a:r>
          </a:p>
        </p:txBody>
      </p:sp>
      <p:pic>
        <p:nvPicPr>
          <p:cNvPr id="15" name="Picture 14" descr="Captur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4842" y="1268255"/>
            <a:ext cx="8021841" cy="3379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40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1"/>
            <a:ext cx="2157656" cy="256127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268741" y="4688749"/>
            <a:ext cx="1108472" cy="1429866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4038600"/>
            <a:ext cx="1331593" cy="176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173615" y="4038600"/>
            <a:ext cx="1042601" cy="2144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1" b="100000" l="100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71413"/>
            <a:ext cx="3124200" cy="214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7" b="80581" l="569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0" y="4519474"/>
            <a:ext cx="2743200" cy="2743200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3605456" y="5891074"/>
            <a:ext cx="433144" cy="4335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631680" y="6135858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52600" y="265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6198E-6 L -0.09166 -0.324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769E-6 L 0.41892 -0.36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9278E-6 L 0.37378 -0.34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-174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4255E-6 L 0.55799 -0.665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9" y="-332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5763E-7 L 0.60225 -0.508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04" y="-25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-0.32447 L -0.18333 0.019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11748E-6 L 0.52639 -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816845" y="165943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6256032" y="278967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3 đáp án 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1851481" y="283691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thú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97" y="2900509"/>
            <a:ext cx="603402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41" y="2882527"/>
            <a:ext cx="603557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366749" y="-47079"/>
            <a:ext cx="7637950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ra chơi?</a:t>
            </a:r>
          </a:p>
        </p:txBody>
      </p:sp>
    </p:spTree>
    <p:extLst>
      <p:ext uri="{BB962C8B-B14F-4D97-AF65-F5344CB8AC3E}">
        <p14:creationId xmlns:p14="http://schemas.microsoft.com/office/powerpoint/2010/main" val="217443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1027</Words>
  <Application>Microsoft Office PowerPoint</Application>
  <PresentationFormat>Widescreen</PresentationFormat>
  <Paragraphs>207</Paragraphs>
  <Slides>29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等线</vt:lpstr>
      <vt:lpstr>微软雅黑</vt:lpstr>
      <vt:lpstr>Arial</vt:lpstr>
      <vt:lpstr>Arial-Rounded</vt:lpstr>
      <vt:lpstr>Calibri</vt:lpstr>
      <vt:lpstr>Times New Roman</vt:lpstr>
      <vt:lpstr>Office Theme</vt:lpstr>
      <vt:lpstr>2_Office 主题</vt:lpstr>
      <vt:lpstr>https://www.freeppt7.com</vt:lpstr>
      <vt:lpstr>3_Office 主题​​</vt:lpstr>
      <vt:lpstr>Office 主题</vt:lpstr>
      <vt:lpstr>1_Office 主题</vt:lpstr>
      <vt:lpstr>1_Office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86</cp:revision>
  <dcterms:created xsi:type="dcterms:W3CDTF">2021-07-20T01:55:21Z</dcterms:created>
  <dcterms:modified xsi:type="dcterms:W3CDTF">2025-02-28T02:06:03Z</dcterms:modified>
</cp:coreProperties>
</file>