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</p:sldMasterIdLst>
  <p:notesMasterIdLst>
    <p:notesMasterId r:id="rId13"/>
  </p:notesMasterIdLst>
  <p:sldIdLst>
    <p:sldId id="256" r:id="rId3"/>
    <p:sldId id="306" r:id="rId4"/>
    <p:sldId id="312" r:id="rId5"/>
    <p:sldId id="257" r:id="rId6"/>
    <p:sldId id="267" r:id="rId7"/>
    <p:sldId id="308" r:id="rId8"/>
    <p:sldId id="309" r:id="rId9"/>
    <p:sldId id="307" r:id="rId10"/>
    <p:sldId id="311" r:id="rId11"/>
    <p:sldId id="261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68" d="100"/>
          <a:sy n="68" d="100"/>
        </p:scale>
        <p:origin x="756" y="7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trống trường em  Karaoke lời hát_720pFHR">
            <a:hlinkClick r:id="" action="ppaction://media"/>
            <a:extLst>
              <a:ext uri="{FF2B5EF4-FFF2-40B4-BE49-F238E27FC236}">
                <a16:creationId xmlns:a16="http://schemas.microsoft.com/office/drawing/2014/main" id="{ECC43EBA-2144-4B6D-8A4C-1368BAD5A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4634782"/>
            <a:ext cx="3907367" cy="2261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39262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342914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401673" y="2461622"/>
            <a:ext cx="279515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259980" y="3453514"/>
            <a:ext cx="7672039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    </a:t>
            </a:r>
            <a:r>
              <a:rPr lang="en-US" sz="4000" dirty="0" err="1">
                <a:latin typeface="HP001 4 hang 1 ô ly" panose="020B0603050302020204" pitchFamily="34" charset="0"/>
              </a:rPr>
              <a:t>Năm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nào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cũng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vậy</a:t>
            </a:r>
            <a:r>
              <a:rPr lang="en-US" sz="4000" dirty="0">
                <a:latin typeface="HP001 4 hang 1 ô ly" panose="020B0603050302020204" pitchFamily="34" charset="0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</a:rPr>
              <a:t>chúng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em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háo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hức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chờ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đón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ngày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khai</a:t>
            </a:r>
            <a:r>
              <a:rPr lang="en-US" sz="4000" dirty="0"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</a:rPr>
              <a:t>trường</a:t>
            </a:r>
            <a:r>
              <a:rPr lang="en-US" sz="4000" dirty="0">
                <a:latin typeface="HP001 4 hang 1 ô ly" panose="020B0603050302020204" pitchFamily="34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00625 0.2402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1914 0.2643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EBE25-A84E-4578-9A59-6E83C43D6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6" t="5630" b="5630"/>
          <a:stretch/>
        </p:blipFill>
        <p:spPr>
          <a:xfrm>
            <a:off x="2228849" y="2865120"/>
            <a:ext cx="3573758" cy="267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9DA50-A48A-498E-AF93-F13F22BD7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"/>
          <a:stretch/>
        </p:blipFill>
        <p:spPr>
          <a:xfrm>
            <a:off x="5802607" y="2865120"/>
            <a:ext cx="402269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Arial-Rounded" pitchFamily="34" charset="0"/>
              </a:rPr>
              <a:t>tranh</a:t>
            </a:r>
            <a:endParaRPr lang="en-US" sz="3600" b="1" dirty="0">
              <a:solidFill>
                <a:prstClr val="black"/>
              </a:solidFill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2618244" y="2149751"/>
            <a:ext cx="7010400" cy="61553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x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gấp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vở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118409" y="1698359"/>
            <a:ext cx="389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64D073-B64F-4207-ACE6-31E462691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3714" y="6813329"/>
            <a:ext cx="1886856" cy="909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6E57C2-7096-7E40-6200-CD4D05CAEE1E}"/>
              </a:ext>
            </a:extLst>
          </p:cNvPr>
          <p:cNvSpPr/>
          <p:nvPr/>
        </p:nvSpPr>
        <p:spPr>
          <a:xfrm>
            <a:off x="1422400" y="2709283"/>
            <a:ext cx="10274300" cy="27480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HP001 4 hàng 2 ô ly" panose="020B0603050302020204" pitchFamily="34" charset="0"/>
              </a:rPr>
              <a:t>    </a:t>
            </a:r>
            <a:r>
              <a:rPr lang="en-US" sz="4800" dirty="0" err="1">
                <a:latin typeface="HP001 4 hàng 2 ô ly" panose="020B0603050302020204" pitchFamily="34" charset="0"/>
              </a:rPr>
              <a:t>Thỉnh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thoảng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có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chuông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điện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báo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giờ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học</a:t>
            </a:r>
            <a:r>
              <a:rPr lang="en-US" sz="4800" dirty="0">
                <a:latin typeface="HP001 4 hàng 2 ô ly" panose="020B0603050302020204" pitchFamily="34" charset="0"/>
              </a:rPr>
              <a:t>. </a:t>
            </a:r>
            <a:r>
              <a:rPr lang="en-US" sz="4800" dirty="0" err="1">
                <a:latin typeface="HP001 4 hàng 2 ô ly" panose="020B0603050302020204" pitchFamily="34" charset="0"/>
              </a:rPr>
              <a:t>Nhưng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trống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trường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vẫn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</a:p>
          <a:p>
            <a:pPr algn="ctr"/>
            <a:r>
              <a:rPr lang="en-US" sz="4800" dirty="0" err="1">
                <a:latin typeface="HP001 4 hàng 2 ô ly" panose="020B0603050302020204" pitchFamily="34" charset="0"/>
              </a:rPr>
              <a:t>là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người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bạn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gần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gũi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của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học</a:t>
            </a:r>
            <a:r>
              <a:rPr lang="en-US" sz="4800" dirty="0">
                <a:latin typeface="HP001 4 hàng 2 ô ly" panose="020B0603050302020204" pitchFamily="34" charset="0"/>
              </a:rPr>
              <a:t> </a:t>
            </a:r>
            <a:r>
              <a:rPr lang="en-US" sz="4800" dirty="0" err="1">
                <a:latin typeface="HP001 4 hàng 2 ô ly" panose="020B0603050302020204" pitchFamily="34" charset="0"/>
              </a:rPr>
              <a:t>sinh</a:t>
            </a:r>
            <a:r>
              <a:rPr lang="en-US" sz="4800" dirty="0">
                <a:latin typeface="HP001 4 hàng 2 ô ly" panose="020B06030503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439116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E0322-32E9-410D-946D-66829C52A081}"/>
              </a:ext>
            </a:extLst>
          </p:cNvPr>
          <p:cNvSpPr/>
          <p:nvPr/>
        </p:nvSpPr>
        <p:spPr>
          <a:xfrm>
            <a:off x="1015675" y="3072819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vi-VN" sz="44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Thỉnh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thoảng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chuông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điện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báo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giờ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678D-84E2-41AD-A896-7357F5EDD046}"/>
              </a:ext>
            </a:extLst>
          </p:cNvPr>
          <p:cNvSpPr/>
          <p:nvPr/>
        </p:nvSpPr>
        <p:spPr>
          <a:xfrm>
            <a:off x="623999" y="3945640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Nhưng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trống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trường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vẫn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người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gần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557026" y="4796185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gũi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sinh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248679" y="2106660"/>
            <a:ext cx="569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ang, an, </a:t>
            </a:r>
            <a:r>
              <a:rPr lang="en-US" sz="3200" i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32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343040" y="3676320"/>
            <a:ext cx="3278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04365" y="77590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giải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40395-64B7-4FD0-9F22-4698DD0745E9}"/>
              </a:ext>
            </a:extLst>
          </p:cNvPr>
          <p:cNvSpPr txBox="1"/>
          <p:nvPr/>
        </p:nvSpPr>
        <p:spPr>
          <a:xfrm>
            <a:off x="2849880" y="1452947"/>
            <a:ext cx="6492240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2800" dirty="0"/>
              <a:t>Ở </a:t>
            </a:r>
            <a:r>
              <a:rPr lang="en-US" sz="2800" dirty="0" err="1"/>
              <a:t>lớp</a:t>
            </a:r>
            <a:r>
              <a:rPr lang="en-US" sz="2800" dirty="0"/>
              <a:t> </a:t>
            </a:r>
            <a:r>
              <a:rPr lang="en-US" sz="2800" dirty="0" err="1"/>
              <a:t>mặc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, </a:t>
            </a:r>
            <a:r>
              <a:rPr lang="en-US" sz="2800" dirty="0" err="1"/>
              <a:t>xanh</a:t>
            </a:r>
            <a:endParaRPr lang="en-US" sz="2800" dirty="0"/>
          </a:p>
          <a:p>
            <a:pPr algn="l"/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phấn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endParaRPr lang="en-US" sz="2800" dirty="0"/>
          </a:p>
          <a:p>
            <a:pPr algn="l"/>
            <a:r>
              <a:rPr lang="en-US" sz="2800" dirty="0"/>
              <a:t>				</a:t>
            </a:r>
            <a:r>
              <a:rPr lang="en-US" sz="2800" i="1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cái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9CA7B-D920-4DCB-905C-D1447C3E0D0C}"/>
              </a:ext>
            </a:extLst>
          </p:cNvPr>
          <p:cNvSpPr txBox="1"/>
          <p:nvPr/>
        </p:nvSpPr>
        <p:spPr>
          <a:xfrm>
            <a:off x="2849880" y="2963672"/>
            <a:ext cx="6492240" cy="13849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2800" dirty="0"/>
              <a:t>“</a:t>
            </a:r>
            <a:r>
              <a:rPr lang="en-US" sz="2800" dirty="0" err="1"/>
              <a:t>Reng</a:t>
            </a:r>
            <a:r>
              <a:rPr lang="en-US" sz="2800" dirty="0"/>
              <a:t>… </a:t>
            </a:r>
            <a:r>
              <a:rPr lang="en-US" sz="2800" dirty="0" err="1"/>
              <a:t>reng</a:t>
            </a:r>
            <a:r>
              <a:rPr lang="en-US" sz="2800" dirty="0"/>
              <a:t>”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endParaRPr lang="en-US" sz="2800" dirty="0"/>
          </a:p>
          <a:p>
            <a:pPr algn="l"/>
            <a:r>
              <a:rPr lang="en-US" sz="2800" dirty="0"/>
              <a:t>Ra </a:t>
            </a:r>
            <a:r>
              <a:rPr lang="en-US" sz="2800" dirty="0" err="1"/>
              <a:t>chơi</a:t>
            </a:r>
            <a:r>
              <a:rPr lang="en-US" sz="2800" dirty="0"/>
              <a:t>,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endParaRPr lang="en-US" sz="2800" dirty="0"/>
          </a:p>
          <a:p>
            <a:pPr algn="l"/>
            <a:r>
              <a:rPr lang="en-US" sz="2800" dirty="0"/>
              <a:t>				</a:t>
            </a:r>
            <a:r>
              <a:rPr lang="en-US" sz="2800" i="1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cái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76" y="3982673"/>
            <a:ext cx="3015774" cy="2321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59CDE0-2081-4D4B-9729-DBD1E756A1F1}"/>
              </a:ext>
            </a:extLst>
          </p:cNvPr>
          <p:cNvSpPr/>
          <p:nvPr/>
        </p:nvSpPr>
        <p:spPr>
          <a:xfrm>
            <a:off x="9064943" y="1531265"/>
            <a:ext cx="1988820" cy="677044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9ADF62-CF4D-4921-87DD-FD03C1902F9E}"/>
              </a:ext>
            </a:extLst>
          </p:cNvPr>
          <p:cNvSpPr/>
          <p:nvPr/>
        </p:nvSpPr>
        <p:spPr>
          <a:xfrm>
            <a:off x="9064943" y="3090478"/>
            <a:ext cx="1988820" cy="677044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163</TotalTime>
  <Words>259</Words>
  <Application>Microsoft Office PowerPoint</Application>
  <PresentationFormat>Widescreen</PresentationFormat>
  <Paragraphs>34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Arial Rounded MT Bold</vt:lpstr>
      <vt:lpstr>Arial-Rounded</vt:lpstr>
      <vt:lpstr>HP001 4 hàng</vt:lpstr>
      <vt:lpstr>HP001 4 hang 1 ô ly</vt:lpstr>
      <vt:lpstr>HP001 4 hàng 2 ô ly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19</cp:revision>
  <dcterms:created xsi:type="dcterms:W3CDTF">2018-05-30T07:26:44Z</dcterms:created>
  <dcterms:modified xsi:type="dcterms:W3CDTF">2025-02-27T03:43:32Z</dcterms:modified>
  <cp:category/>
</cp:coreProperties>
</file>