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94" r:id="rId3"/>
  </p:sldMasterIdLst>
  <p:notesMasterIdLst>
    <p:notesMasterId r:id="rId14"/>
  </p:notesMasterIdLst>
  <p:sldIdLst>
    <p:sldId id="3401" r:id="rId4"/>
    <p:sldId id="256" r:id="rId5"/>
    <p:sldId id="258" r:id="rId6"/>
    <p:sldId id="265" r:id="rId7"/>
    <p:sldId id="259" r:id="rId8"/>
    <p:sldId id="295" r:id="rId9"/>
    <p:sldId id="276" r:id="rId10"/>
    <p:sldId id="296" r:id="rId11"/>
    <p:sldId id="262" r:id="rId12"/>
    <p:sldId id="28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D31534-E59F-4C96-ACDF-B5D63863D418}">
  <a:tblStyle styleId="{BFD31534-E59F-4C96-ACDF-B5D63863D4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86a9e7aff2_0_15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86a9e7aff2_0_15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488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531051f14c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531051f14c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85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11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58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31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2025/3/3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3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04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437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89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1749450" y="2059425"/>
            <a:ext cx="5645100" cy="9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5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982150" y="2999950"/>
            <a:ext cx="3179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227950" y="1462125"/>
            <a:ext cx="4688100" cy="7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76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3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6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6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466"/>
            <a:ext cx="9144000" cy="2942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0270" y="-9525"/>
            <a:ext cx="9144000" cy="17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4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6" y="889536"/>
            <a:ext cx="7048513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664164"/>
            <a:ext cx="7148515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5" y="3814678"/>
            <a:ext cx="728508" cy="729565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258198"/>
            <a:ext cx="710423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2" y="3451815"/>
            <a:ext cx="452085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4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563035"/>
            <a:ext cx="429263" cy="429264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4544413"/>
            <a:ext cx="429263" cy="429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3178232"/>
            <a:ext cx="269517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3912232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4078325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4" y="4078325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4078325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2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362768"/>
            <a:ext cx="269352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2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8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83" name="Google Shape;83;p8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ctrTitle" idx="2"/>
          </p:nvPr>
        </p:nvSpPr>
        <p:spPr>
          <a:xfrm>
            <a:off x="1499625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ubTitle" idx="1"/>
          </p:nvPr>
        </p:nvSpPr>
        <p:spPr>
          <a:xfrm>
            <a:off x="1365075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ctrTitle" idx="3"/>
          </p:nvPr>
        </p:nvSpPr>
        <p:spPr>
          <a:xfrm>
            <a:off x="5358384" y="2012502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ubTitle" idx="4"/>
          </p:nvPr>
        </p:nvSpPr>
        <p:spPr>
          <a:xfrm>
            <a:off x="5223834" y="2220786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2598906" y="-702305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349613" y="451781"/>
            <a:ext cx="8384975" cy="4461413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848238" y="680381"/>
            <a:ext cx="7962550" cy="4121675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9" r:id="rId7"/>
    <p:sldLayoutId id="2147483664" r:id="rId8"/>
    <p:sldLayoutId id="2147483672" r:id="rId9"/>
    <p:sldLayoutId id="2147483675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2025/3/3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88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238500" y="222885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11300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5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9" indent="-171439" algn="l" defTabSz="6857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6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5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5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3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75" y="280163"/>
            <a:ext cx="1127490" cy="5711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01" y="1260272"/>
            <a:ext cx="1419338" cy="71908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" y="2185126"/>
            <a:ext cx="9143735" cy="294276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3574" y="74"/>
            <a:ext cx="9143735" cy="1783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458" y="3207495"/>
            <a:ext cx="4625459" cy="19359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7" y="3191962"/>
            <a:ext cx="4625459" cy="19359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3" y="239035"/>
            <a:ext cx="1391683" cy="16236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5" y="266883"/>
            <a:ext cx="1257529" cy="16144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28" y="2504266"/>
            <a:ext cx="667477" cy="5523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6" y="2217662"/>
            <a:ext cx="966486" cy="1063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05823" y="1740863"/>
            <a:ext cx="50863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54">
              <a:buClrTx/>
              <a:defRPr/>
            </a:pP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Chào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mừng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thầy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cô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và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các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em</a:t>
            </a:r>
            <a:endParaRPr lang="en-US" sz="4050" b="1" kern="120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4">
            <a:extLst>
              <a:ext uri="{FF2B5EF4-FFF2-40B4-BE49-F238E27FC236}">
                <a16:creationId xmlns:a16="http://schemas.microsoft.com/office/drawing/2014/main" id="{DE3C9F4E-2AA5-49A2-AA33-7A0C207D41FD}"/>
              </a:ext>
            </a:extLst>
          </p:cNvPr>
          <p:cNvSpPr txBox="1"/>
          <p:nvPr/>
        </p:nvSpPr>
        <p:spPr>
          <a:xfrm>
            <a:off x="1421509" y="1425887"/>
            <a:ext cx="6552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Chào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tạm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biệt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thầy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cô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và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các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em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!</a:t>
            </a:r>
          </a:p>
        </p:txBody>
      </p:sp>
      <p:grpSp>
        <p:nvGrpSpPr>
          <p:cNvPr id="68" name="Google Shape;679;p42">
            <a:extLst>
              <a:ext uri="{FF2B5EF4-FFF2-40B4-BE49-F238E27FC236}">
                <a16:creationId xmlns:a16="http://schemas.microsoft.com/office/drawing/2014/main" id="{7640FA4D-8893-46B3-809D-53BF8A21D63E}"/>
              </a:ext>
            </a:extLst>
          </p:cNvPr>
          <p:cNvGrpSpPr/>
          <p:nvPr/>
        </p:nvGrpSpPr>
        <p:grpSpPr>
          <a:xfrm rot="1765296" flipH="1">
            <a:off x="2210119" y="3927424"/>
            <a:ext cx="661771" cy="680768"/>
            <a:chOff x="2510200" y="3361463"/>
            <a:chExt cx="488700" cy="510950"/>
          </a:xfrm>
        </p:grpSpPr>
        <p:sp>
          <p:nvSpPr>
            <p:cNvPr id="69" name="Google Shape;680;p42">
              <a:extLst>
                <a:ext uri="{FF2B5EF4-FFF2-40B4-BE49-F238E27FC236}">
                  <a16:creationId xmlns:a16="http://schemas.microsoft.com/office/drawing/2014/main" id="{A29FD781-77D7-423D-8BD7-7C6B8D8F7B92}"/>
                </a:ext>
              </a:extLst>
            </p:cNvPr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1;p42">
              <a:extLst>
                <a:ext uri="{FF2B5EF4-FFF2-40B4-BE49-F238E27FC236}">
                  <a16:creationId xmlns:a16="http://schemas.microsoft.com/office/drawing/2014/main" id="{0C6D1E36-223C-438D-9C1B-815323F522B4}"/>
                </a:ext>
              </a:extLst>
            </p:cNvPr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2;p42">
              <a:extLst>
                <a:ext uri="{FF2B5EF4-FFF2-40B4-BE49-F238E27FC236}">
                  <a16:creationId xmlns:a16="http://schemas.microsoft.com/office/drawing/2014/main" id="{673D502F-8B40-4E5D-A4FA-5694163804A4}"/>
                </a:ext>
              </a:extLst>
            </p:cNvPr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3;p42">
              <a:extLst>
                <a:ext uri="{FF2B5EF4-FFF2-40B4-BE49-F238E27FC236}">
                  <a16:creationId xmlns:a16="http://schemas.microsoft.com/office/drawing/2014/main" id="{2F8CF624-640C-4D78-B782-BEA2D0326CC1}"/>
                </a:ext>
              </a:extLst>
            </p:cNvPr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684;p42">
            <a:extLst>
              <a:ext uri="{FF2B5EF4-FFF2-40B4-BE49-F238E27FC236}">
                <a16:creationId xmlns:a16="http://schemas.microsoft.com/office/drawing/2014/main" id="{A669119D-E0EE-4EBB-9AE4-429BD4EBFF60}"/>
              </a:ext>
            </a:extLst>
          </p:cNvPr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74" name="Google Shape;685;p42">
              <a:extLst>
                <a:ext uri="{FF2B5EF4-FFF2-40B4-BE49-F238E27FC236}">
                  <a16:creationId xmlns:a16="http://schemas.microsoft.com/office/drawing/2014/main" id="{67A83BFD-0C4B-43D4-8007-23918A595858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6;p42">
              <a:extLst>
                <a:ext uri="{FF2B5EF4-FFF2-40B4-BE49-F238E27FC236}">
                  <a16:creationId xmlns:a16="http://schemas.microsoft.com/office/drawing/2014/main" id="{46F8C00B-4715-4555-A71A-E5AC952A0F67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7;p42">
              <a:extLst>
                <a:ext uri="{FF2B5EF4-FFF2-40B4-BE49-F238E27FC236}">
                  <a16:creationId xmlns:a16="http://schemas.microsoft.com/office/drawing/2014/main" id="{905AEB46-3BE4-4BD6-BE55-112DFD46550C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8;p42">
              <a:extLst>
                <a:ext uri="{FF2B5EF4-FFF2-40B4-BE49-F238E27FC236}">
                  <a16:creationId xmlns:a16="http://schemas.microsoft.com/office/drawing/2014/main" id="{D15CE8BB-F86A-476B-B63E-8BFF646089A6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89;p42">
            <a:extLst>
              <a:ext uri="{FF2B5EF4-FFF2-40B4-BE49-F238E27FC236}">
                <a16:creationId xmlns:a16="http://schemas.microsoft.com/office/drawing/2014/main" id="{DE99C26B-959A-4B65-8E10-D3DB13C741A6}"/>
              </a:ext>
            </a:extLst>
          </p:cNvPr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79" name="Google Shape;690;p42">
              <a:extLst>
                <a:ext uri="{FF2B5EF4-FFF2-40B4-BE49-F238E27FC236}">
                  <a16:creationId xmlns:a16="http://schemas.microsoft.com/office/drawing/2014/main" id="{14D0C69A-2DFE-4181-9553-BF8B641F021D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1;p42">
              <a:extLst>
                <a:ext uri="{FF2B5EF4-FFF2-40B4-BE49-F238E27FC236}">
                  <a16:creationId xmlns:a16="http://schemas.microsoft.com/office/drawing/2014/main" id="{667D14BF-12BB-4CCD-B5F6-191C62D9C1AC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2;p42">
              <a:extLst>
                <a:ext uri="{FF2B5EF4-FFF2-40B4-BE49-F238E27FC236}">
                  <a16:creationId xmlns:a16="http://schemas.microsoft.com/office/drawing/2014/main" id="{81CD0C27-FE45-4C68-99E3-9E1FCA3A29D7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3;p42">
              <a:extLst>
                <a:ext uri="{FF2B5EF4-FFF2-40B4-BE49-F238E27FC236}">
                  <a16:creationId xmlns:a16="http://schemas.microsoft.com/office/drawing/2014/main" id="{57104A01-C1FB-44B8-A0F3-77B80D52CD67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5" name="Google Shape;415;p36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Here is where your weekly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planner begins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4DAE18-8767-4918-BE19-3420D08BA176}"/>
              </a:ext>
            </a:extLst>
          </p:cNvPr>
          <p:cNvSpPr txBox="1"/>
          <p:nvPr/>
        </p:nvSpPr>
        <p:spPr>
          <a:xfrm>
            <a:off x="2218254" y="1693317"/>
            <a:ext cx="46439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3:</a:t>
            </a:r>
          </a:p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Hoa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yêu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thương</a:t>
            </a:r>
            <a:endParaRPr lang="en-US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744964" y="2751620"/>
            <a:ext cx="7336788" cy="1637299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8"/>
          <p:cNvGrpSpPr/>
          <p:nvPr/>
        </p:nvGrpSpPr>
        <p:grpSpPr>
          <a:xfrm rot="-1765296">
            <a:off x="8349306" y="3072048"/>
            <a:ext cx="661771" cy="680768"/>
            <a:chOff x="2510200" y="3361463"/>
            <a:chExt cx="488700" cy="510950"/>
          </a:xfrm>
        </p:grpSpPr>
        <p:sp>
          <p:nvSpPr>
            <p:cNvPr id="524" name="Google Shape;524;p38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8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0B38E06-1413-437D-B353-5E33E06DDB12}"/>
              </a:ext>
            </a:extLst>
          </p:cNvPr>
          <p:cNvSpPr/>
          <p:nvPr/>
        </p:nvSpPr>
        <p:spPr>
          <a:xfrm>
            <a:off x="2184014" y="596216"/>
            <a:ext cx="426128" cy="393421"/>
          </a:xfrm>
          <a:prstGeom prst="ellipse">
            <a:avLst/>
          </a:prstGeom>
          <a:solidFill>
            <a:srgbClr val="EB1DDC"/>
          </a:solidFill>
          <a:ln>
            <a:solidFill>
              <a:srgbClr val="EB1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CD911-BCE4-4086-BB7F-C48D58DB6A04}"/>
              </a:ext>
            </a:extLst>
          </p:cNvPr>
          <p:cNvSpPr txBox="1"/>
          <p:nvPr/>
        </p:nvSpPr>
        <p:spPr>
          <a:xfrm>
            <a:off x="2394738" y="525605"/>
            <a:ext cx="465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vở</a:t>
            </a:r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1065E-A3D8-4BD9-9833-4FD5C75FA7E4}"/>
              </a:ext>
            </a:extLst>
          </p:cNvPr>
          <p:cNvSpPr/>
          <p:nvPr/>
        </p:nvSpPr>
        <p:spPr>
          <a:xfrm>
            <a:off x="2039650" y="1659049"/>
            <a:ext cx="6064045" cy="73283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tô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dòng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hoáy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61A15-7C48-4103-9D74-AA14D2679E00}"/>
              </a:ext>
            </a:extLst>
          </p:cNvPr>
          <p:cNvSpPr txBox="1"/>
          <p:nvPr/>
        </p:nvSpPr>
        <p:spPr>
          <a:xfrm>
            <a:off x="744964" y="3089535"/>
            <a:ext cx="839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Phương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nhìn</a:t>
            </a:r>
            <a:r>
              <a:rPr lang="en-US" sz="2800" dirty="0">
                <a:latin typeface="+mj-lt"/>
              </a:rPr>
              <a:t>       (…)       </a:t>
            </a:r>
            <a:r>
              <a:rPr lang="en-US" sz="2800" dirty="0" err="1">
                <a:latin typeface="+mj-lt"/>
              </a:rPr>
              <a:t>nắn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bảng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BF3497-8399-4F1C-9976-DC6808686E55}"/>
              </a:ext>
            </a:extLst>
          </p:cNvPr>
          <p:cNvSpPr/>
          <p:nvPr/>
        </p:nvSpPr>
        <p:spPr>
          <a:xfrm>
            <a:off x="4176888" y="3172178"/>
            <a:ext cx="1794933" cy="3574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1"/>
                </a:solidFill>
              </a:rPr>
              <a:t>dòng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chữ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45"/>
          <p:cNvSpPr/>
          <p:nvPr/>
        </p:nvSpPr>
        <p:spPr>
          <a:xfrm>
            <a:off x="560832" y="2220334"/>
            <a:ext cx="3919714" cy="254654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5"/>
          <p:cNvSpPr/>
          <p:nvPr/>
        </p:nvSpPr>
        <p:spPr>
          <a:xfrm flipH="1">
            <a:off x="4572000" y="2177763"/>
            <a:ext cx="3919714" cy="2629733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45"/>
          <p:cNvSpPr txBox="1">
            <a:spLocks noGrp="1"/>
          </p:cNvSpPr>
          <p:nvPr>
            <p:ph type="ctrTitle"/>
          </p:nvPr>
        </p:nvSpPr>
        <p:spPr>
          <a:xfrm>
            <a:off x="1883509" y="336003"/>
            <a:ext cx="6051387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j-lt"/>
              </a:rPr>
              <a:t>6. </a:t>
            </a:r>
            <a:r>
              <a:rPr lang="en-US" sz="2800" dirty="0">
                <a:latin typeface="+mj-lt"/>
              </a:rPr>
              <a:t>Q</a:t>
            </a:r>
            <a:r>
              <a:rPr lang="en" sz="2800" dirty="0">
                <a:latin typeface="+mj-lt"/>
              </a:rPr>
              <a:t>uan sát tranh và dùng từ ngữ trong khung để nói theo tranh </a:t>
            </a:r>
            <a:endParaRPr sz="2800" dirty="0">
              <a:latin typeface="+mj-lt"/>
            </a:endParaRPr>
          </a:p>
        </p:txBody>
      </p:sp>
      <p:sp>
        <p:nvSpPr>
          <p:cNvPr id="782" name="Google Shape;782;p45"/>
          <p:cNvSpPr txBox="1">
            <a:spLocks noGrp="1"/>
          </p:cNvSpPr>
          <p:nvPr>
            <p:ph type="subTitle" idx="1"/>
          </p:nvPr>
        </p:nvSpPr>
        <p:spPr>
          <a:xfrm>
            <a:off x="1365075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5"/>
          <p:cNvSpPr txBox="1">
            <a:spLocks noGrp="1"/>
          </p:cNvSpPr>
          <p:nvPr>
            <p:ph type="subTitle" idx="4"/>
          </p:nvPr>
        </p:nvSpPr>
        <p:spPr>
          <a:xfrm>
            <a:off x="5223834" y="2220786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 has a beautiful name and is the second planet from the Sun. It’s terribly hot—even hotter than Mercury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85" name="Google Shape;785;p45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786" name="Google Shape;786;p45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5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5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5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45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791" name="Google Shape;791;p45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5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5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5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0E2135-D8A9-4F48-A12B-78DED7265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776" y="2482188"/>
            <a:ext cx="2809476" cy="194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B9FDE1-065C-479A-B340-AD647F946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199" y="2482188"/>
            <a:ext cx="2867025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3C8C92-FACC-4906-9016-F1106868DEC2}"/>
              </a:ext>
            </a:extLst>
          </p:cNvPr>
          <p:cNvSpPr/>
          <p:nvPr/>
        </p:nvSpPr>
        <p:spPr>
          <a:xfrm>
            <a:off x="2642625" y="1408593"/>
            <a:ext cx="4484076" cy="594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yếm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mừng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961313" y="632474"/>
            <a:ext cx="7037278" cy="4344227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9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Fredoka One"/>
                <a:ea typeface="Fredoka One"/>
                <a:cs typeface="Fredoka One"/>
                <a:sym typeface="Fredoka One"/>
              </a:rPr>
              <a:t>—Someone Famous</a:t>
            </a:r>
            <a:endParaRPr sz="3000"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39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1B04338-D5E3-4EA6-830E-3DEE075BDA68}"/>
              </a:ext>
            </a:extLst>
          </p:cNvPr>
          <p:cNvSpPr/>
          <p:nvPr/>
        </p:nvSpPr>
        <p:spPr>
          <a:xfrm>
            <a:off x="3556902" y="869521"/>
            <a:ext cx="526651" cy="4703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47E168-CDBB-4AA2-AA3D-024C1D911E0A}"/>
              </a:ext>
            </a:extLst>
          </p:cNvPr>
          <p:cNvSpPr txBox="1"/>
          <p:nvPr/>
        </p:nvSpPr>
        <p:spPr>
          <a:xfrm>
            <a:off x="4083553" y="840326"/>
            <a:ext cx="317269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C1974-74D3-43F9-B0F4-11CE4793B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762" y="1389356"/>
            <a:ext cx="4925234" cy="2577298"/>
          </a:xfrm>
          <a:prstGeom prst="rect">
            <a:avLst/>
          </a:prstGeom>
        </p:spPr>
      </p:pic>
      <p:grpSp>
        <p:nvGrpSpPr>
          <p:cNvPr id="544" name="Google Shape;544;p39"/>
          <p:cNvGrpSpPr/>
          <p:nvPr/>
        </p:nvGrpSpPr>
        <p:grpSpPr>
          <a:xfrm rot="1790415">
            <a:off x="6803077" y="3594109"/>
            <a:ext cx="1262614" cy="1129518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54D8F746-2F95-49F1-B623-D2EA6F3A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9" y="1941770"/>
            <a:ext cx="8197422" cy="213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18C1E8-9AFC-43AB-B1EB-F3D7B56EC1D3}"/>
              </a:ext>
            </a:extLst>
          </p:cNvPr>
          <p:cNvSpPr/>
          <p:nvPr/>
        </p:nvSpPr>
        <p:spPr>
          <a:xfrm>
            <a:off x="1076086" y="2394877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Các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bạn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đều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thích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bức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tranh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bông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hoa</a:t>
            </a:r>
            <a:endParaRPr lang="vi-VN" sz="3300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B7A87D-FA60-4D2E-AE7C-6E74FF731398}"/>
              </a:ext>
            </a:extLst>
          </p:cNvPr>
          <p:cNvSpPr/>
          <p:nvPr/>
        </p:nvSpPr>
        <p:spPr>
          <a:xfrm>
            <a:off x="467999" y="3062870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bốn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cánh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.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Bức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tranh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được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treo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ở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góc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sáng</a:t>
            </a:r>
            <a:endParaRPr lang="en-US" sz="3300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1CACF-71D9-44C8-B3E0-D3CC5CD7B304}"/>
              </a:ext>
            </a:extLst>
          </p:cNvPr>
          <p:cNvSpPr/>
          <p:nvPr/>
        </p:nvSpPr>
        <p:spPr>
          <a:xfrm>
            <a:off x="467999" y="3711974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tạo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của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lớp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62F93B-CEEE-4D79-9914-09BC013101FF}"/>
              </a:ext>
            </a:extLst>
          </p:cNvPr>
          <p:cNvSpPr/>
          <p:nvPr/>
        </p:nvSpPr>
        <p:spPr>
          <a:xfrm>
            <a:off x="3100826" y="753872"/>
            <a:ext cx="526651" cy="4703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94373-A56E-490A-B03A-A0F0FE1221BC}"/>
              </a:ext>
            </a:extLst>
          </p:cNvPr>
          <p:cNvSpPr txBox="1"/>
          <p:nvPr/>
        </p:nvSpPr>
        <p:spPr>
          <a:xfrm>
            <a:off x="3627477" y="724677"/>
            <a:ext cx="317269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8194659" y="3452475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202938" y="1215826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369967" y="1189282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776609" y="1155685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DEEB2-8F43-49DE-8E45-015EF110C6AF}"/>
              </a:ext>
            </a:extLst>
          </p:cNvPr>
          <p:cNvSpPr txBox="1"/>
          <p:nvPr/>
        </p:nvSpPr>
        <p:spPr>
          <a:xfrm>
            <a:off x="1369967" y="2019373"/>
            <a:ext cx="460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a. </a:t>
            </a:r>
            <a:r>
              <a:rPr lang="en-US" sz="3200" i="1" dirty="0">
                <a:latin typeface="+mj-lt"/>
              </a:rPr>
              <a:t>n</a:t>
            </a:r>
            <a:r>
              <a:rPr lang="en-US" sz="3200" dirty="0">
                <a:latin typeface="+mj-lt"/>
              </a:rPr>
              <a:t> hay </a:t>
            </a:r>
            <a:r>
              <a:rPr lang="en-US" sz="3200" i="1" dirty="0">
                <a:latin typeface="+mj-lt"/>
              </a:rPr>
              <a:t>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D3E520-AB4D-4708-A369-BBC1D46CC45D}"/>
              </a:ext>
            </a:extLst>
          </p:cNvPr>
          <p:cNvSpPr/>
          <p:nvPr/>
        </p:nvSpPr>
        <p:spPr>
          <a:xfrm>
            <a:off x="1598680" y="2829619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12DED-EE84-4FF1-9DAD-B20DFCE3F92E}"/>
              </a:ext>
            </a:extLst>
          </p:cNvPr>
          <p:cNvSpPr txBox="1"/>
          <p:nvPr/>
        </p:nvSpPr>
        <p:spPr>
          <a:xfrm>
            <a:off x="1791500" y="3041458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nắn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nót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859ECF5-7785-4BEF-ADF0-46D489A69BC4}"/>
              </a:ext>
            </a:extLst>
          </p:cNvPr>
          <p:cNvSpPr/>
          <p:nvPr/>
        </p:nvSpPr>
        <p:spPr>
          <a:xfrm>
            <a:off x="3606822" y="2816693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29D4BF-6A12-4E1E-94E0-2BCC359D236D}"/>
              </a:ext>
            </a:extLst>
          </p:cNvPr>
          <p:cNvSpPr/>
          <p:nvPr/>
        </p:nvSpPr>
        <p:spPr>
          <a:xfrm>
            <a:off x="5686826" y="2816692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3765B6-DBAB-4694-A246-EAF1305BD524}"/>
              </a:ext>
            </a:extLst>
          </p:cNvPr>
          <p:cNvSpPr txBox="1"/>
          <p:nvPr/>
        </p:nvSpPr>
        <p:spPr>
          <a:xfrm>
            <a:off x="3636384" y="3041458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ánh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nắng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4CD39-5017-4736-A675-01CC83B5E1B2}"/>
              </a:ext>
            </a:extLst>
          </p:cNvPr>
          <p:cNvSpPr txBox="1"/>
          <p:nvPr/>
        </p:nvSpPr>
        <p:spPr>
          <a:xfrm>
            <a:off x="5841506" y="3020374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im</a:t>
            </a:r>
            <a:r>
              <a:rPr lang="en-US" sz="2800" dirty="0">
                <a:latin typeface="+mj-lt"/>
              </a:rPr>
              <a:t>   </a:t>
            </a:r>
            <a:r>
              <a:rPr lang="en-US" sz="2800" dirty="0" err="1">
                <a:latin typeface="+mj-lt"/>
              </a:rPr>
              <a:t>lặng</a:t>
            </a:r>
            <a:endParaRPr lang="en-US" sz="2800" dirty="0">
              <a:latin typeface="+mj-lt"/>
            </a:endParaRPr>
          </a:p>
        </p:txBody>
      </p:sp>
      <p:pic>
        <p:nvPicPr>
          <p:cNvPr id="17" name="Picture 16" descr="A close up of a flower&#10;&#10;Description automatically generated">
            <a:extLst>
              <a:ext uri="{FF2B5EF4-FFF2-40B4-BE49-F238E27FC236}">
                <a16:creationId xmlns:a16="http://schemas.microsoft.com/office/drawing/2014/main" id="{E088FED7-A825-4433-ACF0-147527288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002" y="3139597"/>
            <a:ext cx="442094" cy="437691"/>
          </a:xfrm>
          <a:prstGeom prst="rect">
            <a:avLst/>
          </a:prstGeom>
        </p:spPr>
      </p:pic>
      <p:pic>
        <p:nvPicPr>
          <p:cNvPr id="72" name="Picture 71" descr="A close up of a flower&#10;&#10;Description automatically generated">
            <a:extLst>
              <a:ext uri="{FF2B5EF4-FFF2-40B4-BE49-F238E27FC236}">
                <a16:creationId xmlns:a16="http://schemas.microsoft.com/office/drawing/2014/main" id="{769FE5DA-BF9C-49DA-8FD3-37BA51F9B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619" y="3155316"/>
            <a:ext cx="442094" cy="437691"/>
          </a:xfrm>
          <a:prstGeom prst="rect">
            <a:avLst/>
          </a:prstGeom>
        </p:spPr>
      </p:pic>
      <p:pic>
        <p:nvPicPr>
          <p:cNvPr id="73" name="Picture 72" descr="A close up of a flower&#10;&#10;Description automatically generated">
            <a:extLst>
              <a:ext uri="{FF2B5EF4-FFF2-40B4-BE49-F238E27FC236}">
                <a16:creationId xmlns:a16="http://schemas.microsoft.com/office/drawing/2014/main" id="{CA9E60EE-F57C-4ADA-9DE0-213882F32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712" y="3097147"/>
            <a:ext cx="442094" cy="437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8389968" y="3088686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398247" y="852037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565276" y="825493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971918" y="791896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DEEB2-8F43-49DE-8E45-015EF110C6AF}"/>
              </a:ext>
            </a:extLst>
          </p:cNvPr>
          <p:cNvSpPr txBox="1"/>
          <p:nvPr/>
        </p:nvSpPr>
        <p:spPr>
          <a:xfrm>
            <a:off x="1681474" y="1519117"/>
            <a:ext cx="4483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b. </a:t>
            </a:r>
            <a:r>
              <a:rPr lang="en-US" sz="3200" i="1" dirty="0">
                <a:latin typeface="+mj-lt"/>
              </a:rPr>
              <a:t>g</a:t>
            </a:r>
            <a:r>
              <a:rPr lang="en-US" sz="3200" dirty="0">
                <a:latin typeface="+mj-lt"/>
              </a:rPr>
              <a:t> hay </a:t>
            </a:r>
            <a:r>
              <a:rPr lang="en-US" sz="3200" i="1" dirty="0" err="1">
                <a:latin typeface="+mj-lt"/>
              </a:rPr>
              <a:t>gh</a:t>
            </a:r>
            <a:endParaRPr lang="en-US" sz="3200" i="1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D3E520-AB4D-4708-A369-BBC1D46CC45D}"/>
              </a:ext>
            </a:extLst>
          </p:cNvPr>
          <p:cNvSpPr/>
          <p:nvPr/>
        </p:nvSpPr>
        <p:spPr>
          <a:xfrm>
            <a:off x="1793989" y="2465830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12DED-EE84-4FF1-9DAD-B20DFCE3F92E}"/>
              </a:ext>
            </a:extLst>
          </p:cNvPr>
          <p:cNvSpPr txBox="1"/>
          <p:nvPr/>
        </p:nvSpPr>
        <p:spPr>
          <a:xfrm>
            <a:off x="1986809" y="2677669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ghi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chép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859ECF5-7785-4BEF-ADF0-46D489A69BC4}"/>
              </a:ext>
            </a:extLst>
          </p:cNvPr>
          <p:cNvSpPr/>
          <p:nvPr/>
        </p:nvSpPr>
        <p:spPr>
          <a:xfrm>
            <a:off x="3802131" y="2452904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29D4BF-6A12-4E1E-94E0-2BCC359D236D}"/>
              </a:ext>
            </a:extLst>
          </p:cNvPr>
          <p:cNvSpPr/>
          <p:nvPr/>
        </p:nvSpPr>
        <p:spPr>
          <a:xfrm>
            <a:off x="5882135" y="2452903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3765B6-DBAB-4694-A246-EAF1305BD524}"/>
              </a:ext>
            </a:extLst>
          </p:cNvPr>
          <p:cNvSpPr txBox="1"/>
          <p:nvPr/>
        </p:nvSpPr>
        <p:spPr>
          <a:xfrm>
            <a:off x="401102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gần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gũi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4CD39-5017-4736-A675-01CC83B5E1B2}"/>
              </a:ext>
            </a:extLst>
          </p:cNvPr>
          <p:cNvSpPr txBox="1"/>
          <p:nvPr/>
        </p:nvSpPr>
        <p:spPr>
          <a:xfrm>
            <a:off x="592500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gọn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gàng</a:t>
            </a:r>
            <a:endParaRPr lang="en-US" sz="2800" dirty="0">
              <a:latin typeface="+mj-lt"/>
            </a:endParaRPr>
          </a:p>
        </p:txBody>
      </p:sp>
      <p:pic>
        <p:nvPicPr>
          <p:cNvPr id="17" name="Picture 16" descr="A close up of a flower&#10;&#10;Description automatically generated">
            <a:extLst>
              <a:ext uri="{FF2B5EF4-FFF2-40B4-BE49-F238E27FC236}">
                <a16:creationId xmlns:a16="http://schemas.microsoft.com/office/drawing/2014/main" id="{E088FED7-A825-4433-ACF0-147527288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944" y="2769856"/>
            <a:ext cx="442094" cy="437691"/>
          </a:xfrm>
          <a:prstGeom prst="rect">
            <a:avLst/>
          </a:prstGeom>
        </p:spPr>
      </p:pic>
      <p:pic>
        <p:nvPicPr>
          <p:cNvPr id="72" name="Picture 71" descr="A close up of a flower&#10;&#10;Description automatically generated">
            <a:extLst>
              <a:ext uri="{FF2B5EF4-FFF2-40B4-BE49-F238E27FC236}">
                <a16:creationId xmlns:a16="http://schemas.microsoft.com/office/drawing/2014/main" id="{769FE5DA-BF9C-49DA-8FD3-37BA51F9B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312" y="2736840"/>
            <a:ext cx="442094" cy="437691"/>
          </a:xfrm>
          <a:prstGeom prst="rect">
            <a:avLst/>
          </a:prstGeom>
        </p:spPr>
      </p:pic>
      <p:pic>
        <p:nvPicPr>
          <p:cNvPr id="73" name="Picture 72" descr="A close up of a flower&#10;&#10;Description automatically generated">
            <a:extLst>
              <a:ext uri="{FF2B5EF4-FFF2-40B4-BE49-F238E27FC236}">
                <a16:creationId xmlns:a16="http://schemas.microsoft.com/office/drawing/2014/main" id="{CA9E60EE-F57C-4ADA-9DE0-213882F32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095" y="2750984"/>
            <a:ext cx="442094" cy="4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1135123" y="1738955"/>
            <a:ext cx="6698034" cy="3213193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7554477" y="2769473"/>
            <a:ext cx="661771" cy="680768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1003105" y="3077140"/>
            <a:ext cx="1551998" cy="1504911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7360068" y="1068678"/>
            <a:ext cx="1738884" cy="1448481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1095E96-798B-465F-96B0-F3AE7C2E6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3"/>
          <a:stretch/>
        </p:blipFill>
        <p:spPr>
          <a:xfrm>
            <a:off x="2434417" y="1927146"/>
            <a:ext cx="4743222" cy="262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33E2532E-3038-40E9-8AF1-21DE5B22739E}"/>
              </a:ext>
            </a:extLst>
          </p:cNvPr>
          <p:cNvSpPr/>
          <p:nvPr/>
        </p:nvSpPr>
        <p:spPr>
          <a:xfrm>
            <a:off x="936511" y="284300"/>
            <a:ext cx="426231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F53FC3-143B-4A9F-9CF6-C7DA729CE4F7}"/>
              </a:ext>
            </a:extLst>
          </p:cNvPr>
          <p:cNvSpPr txBox="1"/>
          <p:nvPr/>
        </p:nvSpPr>
        <p:spPr>
          <a:xfrm>
            <a:off x="1353395" y="215191"/>
            <a:ext cx="6995949" cy="98486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thầy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bè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,…)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vẽ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252</Words>
  <Application>Microsoft Office PowerPoint</Application>
  <PresentationFormat>On-screen Show (16:9)</PresentationFormat>
  <Paragraphs>39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微软雅黑</vt:lpstr>
      <vt:lpstr>Arial</vt:lpstr>
      <vt:lpstr>Arial-Rounded</vt:lpstr>
      <vt:lpstr>Fredoka One</vt:lpstr>
      <vt:lpstr>HP001 4 hàng</vt:lpstr>
      <vt:lpstr>Nunito</vt:lpstr>
      <vt:lpstr>Elementary School Weekly Planner by Slidesgo</vt:lpstr>
      <vt:lpstr>Office 主题</vt:lpstr>
      <vt:lpstr>3_Office 主题​​</vt:lpstr>
      <vt:lpstr>PowerPoint Presentation</vt:lpstr>
      <vt:lpstr>PowerPoint Presentation</vt:lpstr>
      <vt:lpstr>PowerPoint Presentation</vt:lpstr>
      <vt:lpstr>6. Quan sát tranh và dùng từ ngữ trong khung để nói theo tranh </vt:lpstr>
      <vt:lpstr>—Someone Famous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Weekly Planner</dc:title>
  <dc:creator>BENR-</dc:creator>
  <cp:lastModifiedBy>Admin</cp:lastModifiedBy>
  <cp:revision>10</cp:revision>
  <dcterms:modified xsi:type="dcterms:W3CDTF">2025-03-03T09:12:50Z</dcterms:modified>
</cp:coreProperties>
</file>