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24" r:id="rId2"/>
    <p:sldId id="326" r:id="rId3"/>
    <p:sldId id="263" r:id="rId4"/>
    <p:sldId id="262" r:id="rId5"/>
    <p:sldId id="261" r:id="rId6"/>
    <p:sldId id="434" r:id="rId7"/>
    <p:sldId id="435" r:id="rId8"/>
    <p:sldId id="416" r:id="rId9"/>
    <p:sldId id="436" r:id="rId10"/>
    <p:sldId id="421" r:id="rId11"/>
    <p:sldId id="438" r:id="rId12"/>
    <p:sldId id="439" r:id="rId13"/>
    <p:sldId id="440" r:id="rId14"/>
    <p:sldId id="44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3" d="100"/>
          <a:sy n="83" d="100"/>
        </p:scale>
        <p:origin x="90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69E4E-193D-473C-B2CC-F21B92C5DC8D}" type="datetimeFigureOut">
              <a:rPr lang="en-US" smtClean="0"/>
              <a:t>20/03/2025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C61BD-BD79-4DCD-AA3C-4B47C475EA0F}" type="slidenum">
              <a:rPr lang="en-US" smtClean="0"/>
              <a:t>‹#›</a:t>
            </a:fld>
            <a:endParaRPr lang="en-US"/>
          </a:p>
        </p:txBody>
      </p:sp>
    </p:spTree>
    <p:extLst>
      <p:ext uri="{BB962C8B-B14F-4D97-AF65-F5344CB8AC3E}">
        <p14:creationId xmlns:p14="http://schemas.microsoft.com/office/powerpoint/2010/main" val="1295710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20/03/2025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931877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20/03/2025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377001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20/03/2025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736125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458"/>
        <p:cNvGrpSpPr/>
        <p:nvPr/>
      </p:nvGrpSpPr>
      <p:grpSpPr>
        <a:xfrm>
          <a:off x="0" y="0"/>
          <a:ext cx="0" cy="0"/>
          <a:chOff x="0" y="0"/>
          <a:chExt cx="0" cy="0"/>
        </a:xfrm>
      </p:grpSpPr>
      <p:grpSp>
        <p:nvGrpSpPr>
          <p:cNvPr id="1459" name="Google Shape;1459;p15"/>
          <p:cNvGrpSpPr/>
          <p:nvPr/>
        </p:nvGrpSpPr>
        <p:grpSpPr>
          <a:xfrm>
            <a:off x="216201" y="-226149"/>
            <a:ext cx="11759611" cy="6858021"/>
            <a:chOff x="162150" y="-169612"/>
            <a:chExt cx="8819708" cy="5143516"/>
          </a:xfrm>
        </p:grpSpPr>
        <p:sp>
          <p:nvSpPr>
            <p:cNvPr id="1460" name="Google Shape;1460;p15"/>
            <p:cNvSpPr/>
            <p:nvPr/>
          </p:nvSpPr>
          <p:spPr>
            <a:xfrm>
              <a:off x="162150" y="-107305"/>
              <a:ext cx="8819708" cy="5081208"/>
            </a:xfrm>
            <a:custGeom>
              <a:avLst/>
              <a:gdLst/>
              <a:ahLst/>
              <a:cxnLst/>
              <a:rect l="l" t="t" r="r" b="b"/>
              <a:pathLst>
                <a:path w="269654" h="155353" extrusionOk="0">
                  <a:moveTo>
                    <a:pt x="1394" y="0"/>
                  </a:moveTo>
                  <a:cubicBezTo>
                    <a:pt x="2537" y="2298"/>
                    <a:pt x="3227" y="5358"/>
                    <a:pt x="3227" y="8739"/>
                  </a:cubicBezTo>
                  <a:cubicBezTo>
                    <a:pt x="3227" y="13323"/>
                    <a:pt x="1941" y="17348"/>
                    <a:pt x="1" y="19622"/>
                  </a:cubicBezTo>
                  <a:lnTo>
                    <a:pt x="1" y="152769"/>
                  </a:lnTo>
                  <a:cubicBezTo>
                    <a:pt x="1" y="154138"/>
                    <a:pt x="1072" y="155257"/>
                    <a:pt x="2394" y="155257"/>
                  </a:cubicBezTo>
                  <a:lnTo>
                    <a:pt x="51245" y="155257"/>
                  </a:lnTo>
                  <a:cubicBezTo>
                    <a:pt x="51459" y="155317"/>
                    <a:pt x="51686" y="155353"/>
                    <a:pt x="51912" y="155353"/>
                  </a:cubicBezTo>
                  <a:lnTo>
                    <a:pt x="267260" y="155353"/>
                  </a:lnTo>
                  <a:cubicBezTo>
                    <a:pt x="268582" y="155353"/>
                    <a:pt x="269653" y="154233"/>
                    <a:pt x="269653" y="152864"/>
                  </a:cubicBezTo>
                  <a:lnTo>
                    <a:pt x="269653" y="20038"/>
                  </a:lnTo>
                  <a:cubicBezTo>
                    <a:pt x="267558" y="17860"/>
                    <a:pt x="266129" y="13657"/>
                    <a:pt x="266129" y="8835"/>
                  </a:cubicBezTo>
                  <a:cubicBezTo>
                    <a:pt x="266129" y="5406"/>
                    <a:pt x="266844" y="2298"/>
                    <a:pt x="268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5"/>
            <p:cNvSpPr/>
            <p:nvPr/>
          </p:nvSpPr>
          <p:spPr>
            <a:xfrm>
              <a:off x="164505" y="-107305"/>
              <a:ext cx="8814639" cy="662033"/>
            </a:xfrm>
            <a:custGeom>
              <a:avLst/>
              <a:gdLst/>
              <a:ahLst/>
              <a:cxnLst/>
              <a:rect l="l" t="t" r="r" b="b"/>
              <a:pathLst>
                <a:path w="269499" h="20241" extrusionOk="0">
                  <a:moveTo>
                    <a:pt x="1405" y="0"/>
                  </a:moveTo>
                  <a:cubicBezTo>
                    <a:pt x="2524" y="2250"/>
                    <a:pt x="3239" y="5334"/>
                    <a:pt x="3239" y="8739"/>
                  </a:cubicBezTo>
                  <a:cubicBezTo>
                    <a:pt x="3239" y="13395"/>
                    <a:pt x="1881" y="17431"/>
                    <a:pt x="0" y="19622"/>
                  </a:cubicBezTo>
                  <a:lnTo>
                    <a:pt x="49828" y="19622"/>
                  </a:lnTo>
                  <a:cubicBezTo>
                    <a:pt x="49649" y="19836"/>
                    <a:pt x="49482" y="20050"/>
                    <a:pt x="49292" y="20241"/>
                  </a:cubicBezTo>
                  <a:lnTo>
                    <a:pt x="269498" y="20241"/>
                  </a:lnTo>
                  <a:lnTo>
                    <a:pt x="269498" y="20074"/>
                  </a:lnTo>
                  <a:cubicBezTo>
                    <a:pt x="267486" y="17848"/>
                    <a:pt x="265974" y="13776"/>
                    <a:pt x="265974" y="9085"/>
                  </a:cubicBezTo>
                  <a:cubicBezTo>
                    <a:pt x="265974" y="5632"/>
                    <a:pt x="266593" y="2477"/>
                    <a:pt x="267867" y="0"/>
                  </a:cubicBez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5"/>
            <p:cNvSpPr/>
            <p:nvPr/>
          </p:nvSpPr>
          <p:spPr>
            <a:xfrm>
              <a:off x="356072" y="219409"/>
              <a:ext cx="8241407" cy="4567962"/>
            </a:xfrm>
            <a:custGeom>
              <a:avLst/>
              <a:gdLst/>
              <a:ahLst/>
              <a:cxnLst/>
              <a:rect l="l" t="t" r="r" b="b"/>
              <a:pathLst>
                <a:path w="251973" h="139661" extrusionOk="0">
                  <a:moveTo>
                    <a:pt x="1" y="1"/>
                  </a:moveTo>
                  <a:lnTo>
                    <a:pt x="1" y="139661"/>
                  </a:lnTo>
                  <a:lnTo>
                    <a:pt x="251973" y="139661"/>
                  </a:lnTo>
                  <a:lnTo>
                    <a:pt x="251973" y="1"/>
                  </a:lnTo>
                  <a:close/>
                </a:path>
              </a:pathLst>
            </a:custGeom>
            <a:solidFill>
              <a:srgbClr val="272425">
                <a:alpha val="20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5"/>
            <p:cNvSpPr/>
            <p:nvPr/>
          </p:nvSpPr>
          <p:spPr>
            <a:xfrm>
              <a:off x="472151" y="215910"/>
              <a:ext cx="8199705" cy="4458523"/>
            </a:xfrm>
            <a:custGeom>
              <a:avLst/>
              <a:gdLst/>
              <a:ahLst/>
              <a:cxnLst/>
              <a:rect l="l" t="t" r="r" b="b"/>
              <a:pathLst>
                <a:path w="250698" h="136315" extrusionOk="0">
                  <a:moveTo>
                    <a:pt x="0" y="0"/>
                  </a:moveTo>
                  <a:lnTo>
                    <a:pt x="0" y="136315"/>
                  </a:lnTo>
                  <a:lnTo>
                    <a:pt x="250698" y="136315"/>
                  </a:lnTo>
                  <a:lnTo>
                    <a:pt x="25069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pic>
          <p:nvPicPr>
            <p:cNvPr id="1464" name="Google Shape;1464;p15"/>
            <p:cNvPicPr preferRelativeResize="0"/>
            <p:nvPr/>
          </p:nvPicPr>
          <p:blipFill>
            <a:blip r:embed="rId2">
              <a:alphaModFix/>
            </a:blip>
            <a:stretch>
              <a:fillRect/>
            </a:stretch>
          </p:blipFill>
          <p:spPr>
            <a:xfrm>
              <a:off x="468438" y="223775"/>
              <a:ext cx="8207124" cy="4442774"/>
            </a:xfrm>
            <a:prstGeom prst="rect">
              <a:avLst/>
            </a:prstGeom>
            <a:noFill/>
            <a:ln>
              <a:noFill/>
            </a:ln>
          </p:spPr>
        </p:pic>
        <p:sp>
          <p:nvSpPr>
            <p:cNvPr id="1465" name="Google Shape;1465;p15"/>
            <p:cNvSpPr/>
            <p:nvPr/>
          </p:nvSpPr>
          <p:spPr>
            <a:xfrm>
              <a:off x="1544390" y="-169612"/>
              <a:ext cx="142572" cy="125041"/>
            </a:xfrm>
            <a:custGeom>
              <a:avLst/>
              <a:gdLst/>
              <a:ahLst/>
              <a:cxnLst/>
              <a:rect l="l" t="t" r="r" b="b"/>
              <a:pathLst>
                <a:path w="4359" h="3823" extrusionOk="0">
                  <a:moveTo>
                    <a:pt x="1144" y="0"/>
                  </a:moveTo>
                  <a:cubicBezTo>
                    <a:pt x="513" y="0"/>
                    <a:pt x="1" y="500"/>
                    <a:pt x="1" y="1131"/>
                  </a:cubicBezTo>
                  <a:lnTo>
                    <a:pt x="1" y="2679"/>
                  </a:lnTo>
                  <a:cubicBezTo>
                    <a:pt x="1" y="3310"/>
                    <a:pt x="513" y="3822"/>
                    <a:pt x="1144" y="3822"/>
                  </a:cubicBezTo>
                  <a:lnTo>
                    <a:pt x="3228" y="3822"/>
                  </a:lnTo>
                  <a:cubicBezTo>
                    <a:pt x="3859" y="3822"/>
                    <a:pt x="4359" y="3310"/>
                    <a:pt x="4359" y="2679"/>
                  </a:cubicBezTo>
                  <a:lnTo>
                    <a:pt x="4359" y="1131"/>
                  </a:lnTo>
                  <a:cubicBezTo>
                    <a:pt x="4359" y="500"/>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5"/>
            <p:cNvSpPr/>
            <p:nvPr/>
          </p:nvSpPr>
          <p:spPr>
            <a:xfrm>
              <a:off x="1544390" y="277825"/>
              <a:ext cx="142964" cy="124648"/>
            </a:xfrm>
            <a:custGeom>
              <a:avLst/>
              <a:gdLst/>
              <a:ahLst/>
              <a:cxnLst/>
              <a:rect l="l" t="t" r="r" b="b"/>
              <a:pathLst>
                <a:path w="4371" h="3811" extrusionOk="0">
                  <a:moveTo>
                    <a:pt x="1144" y="0"/>
                  </a:moveTo>
                  <a:cubicBezTo>
                    <a:pt x="513" y="0"/>
                    <a:pt x="13" y="512"/>
                    <a:pt x="1" y="1132"/>
                  </a:cubicBezTo>
                  <a:lnTo>
                    <a:pt x="1" y="2679"/>
                  </a:lnTo>
                  <a:cubicBezTo>
                    <a:pt x="13" y="3310"/>
                    <a:pt x="513" y="3810"/>
                    <a:pt x="1144" y="3810"/>
                  </a:cubicBezTo>
                  <a:lnTo>
                    <a:pt x="3228" y="3810"/>
                  </a:lnTo>
                  <a:cubicBezTo>
                    <a:pt x="3859" y="3810"/>
                    <a:pt x="4359" y="3310"/>
                    <a:pt x="4371" y="2679"/>
                  </a:cubicBezTo>
                  <a:lnTo>
                    <a:pt x="4371" y="1132"/>
                  </a:lnTo>
                  <a:cubicBezTo>
                    <a:pt x="4359" y="512"/>
                    <a:pt x="3859"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5"/>
            <p:cNvSpPr/>
            <p:nvPr/>
          </p:nvSpPr>
          <p:spPr>
            <a:xfrm>
              <a:off x="1575776" y="-148189"/>
              <a:ext cx="79872" cy="529240"/>
            </a:xfrm>
            <a:custGeom>
              <a:avLst/>
              <a:gdLst/>
              <a:ahLst/>
              <a:cxnLst/>
              <a:rect l="l" t="t" r="r" b="b"/>
              <a:pathLst>
                <a:path w="2442" h="16181" extrusionOk="0">
                  <a:moveTo>
                    <a:pt x="1215" y="0"/>
                  </a:moveTo>
                  <a:cubicBezTo>
                    <a:pt x="917" y="0"/>
                    <a:pt x="631" y="119"/>
                    <a:pt x="405" y="310"/>
                  </a:cubicBezTo>
                  <a:lnTo>
                    <a:pt x="381" y="333"/>
                  </a:lnTo>
                  <a:cubicBezTo>
                    <a:pt x="358" y="369"/>
                    <a:pt x="322" y="393"/>
                    <a:pt x="298" y="429"/>
                  </a:cubicBezTo>
                  <a:cubicBezTo>
                    <a:pt x="274" y="452"/>
                    <a:pt x="250" y="476"/>
                    <a:pt x="238" y="500"/>
                  </a:cubicBezTo>
                  <a:cubicBezTo>
                    <a:pt x="215" y="524"/>
                    <a:pt x="191" y="560"/>
                    <a:pt x="179" y="595"/>
                  </a:cubicBezTo>
                  <a:cubicBezTo>
                    <a:pt x="155" y="631"/>
                    <a:pt x="143" y="655"/>
                    <a:pt x="119" y="691"/>
                  </a:cubicBezTo>
                  <a:cubicBezTo>
                    <a:pt x="107" y="726"/>
                    <a:pt x="96" y="750"/>
                    <a:pt x="84" y="786"/>
                  </a:cubicBezTo>
                  <a:cubicBezTo>
                    <a:pt x="60" y="833"/>
                    <a:pt x="48" y="869"/>
                    <a:pt x="36" y="917"/>
                  </a:cubicBezTo>
                  <a:cubicBezTo>
                    <a:pt x="36" y="941"/>
                    <a:pt x="24" y="964"/>
                    <a:pt x="24" y="1000"/>
                  </a:cubicBezTo>
                  <a:cubicBezTo>
                    <a:pt x="0" y="1072"/>
                    <a:pt x="0" y="1143"/>
                    <a:pt x="0" y="1226"/>
                  </a:cubicBezTo>
                  <a:lnTo>
                    <a:pt x="0" y="14954"/>
                  </a:lnTo>
                  <a:cubicBezTo>
                    <a:pt x="0" y="15633"/>
                    <a:pt x="548" y="16181"/>
                    <a:pt x="1215" y="16181"/>
                  </a:cubicBezTo>
                  <a:cubicBezTo>
                    <a:pt x="1298" y="16181"/>
                    <a:pt x="1381" y="16169"/>
                    <a:pt x="1465" y="16157"/>
                  </a:cubicBezTo>
                  <a:lnTo>
                    <a:pt x="1501" y="16145"/>
                  </a:lnTo>
                  <a:cubicBezTo>
                    <a:pt x="1572"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5"/>
            <p:cNvSpPr/>
            <p:nvPr/>
          </p:nvSpPr>
          <p:spPr>
            <a:xfrm>
              <a:off x="1585883" y="-148189"/>
              <a:ext cx="80264" cy="529240"/>
            </a:xfrm>
            <a:custGeom>
              <a:avLst/>
              <a:gdLst/>
              <a:ahLst/>
              <a:cxnLst/>
              <a:rect l="l" t="t" r="r" b="b"/>
              <a:pathLst>
                <a:path w="2454" h="16181" extrusionOk="0">
                  <a:moveTo>
                    <a:pt x="1144" y="0"/>
                  </a:moveTo>
                  <a:cubicBezTo>
                    <a:pt x="1061" y="0"/>
                    <a:pt x="977" y="24"/>
                    <a:pt x="882" y="48"/>
                  </a:cubicBezTo>
                  <a:cubicBezTo>
                    <a:pt x="846" y="60"/>
                    <a:pt x="799" y="71"/>
                    <a:pt x="751" y="83"/>
                  </a:cubicBezTo>
                  <a:cubicBezTo>
                    <a:pt x="727" y="107"/>
                    <a:pt x="691" y="119"/>
                    <a:pt x="656" y="131"/>
                  </a:cubicBezTo>
                  <a:cubicBezTo>
                    <a:pt x="620" y="155"/>
                    <a:pt x="608" y="167"/>
                    <a:pt x="572" y="179"/>
                  </a:cubicBezTo>
                  <a:cubicBezTo>
                    <a:pt x="549" y="202"/>
                    <a:pt x="525" y="214"/>
                    <a:pt x="513" y="226"/>
                  </a:cubicBezTo>
                  <a:lnTo>
                    <a:pt x="441" y="274"/>
                  </a:lnTo>
                  <a:lnTo>
                    <a:pt x="394" y="322"/>
                  </a:lnTo>
                  <a:cubicBezTo>
                    <a:pt x="382" y="333"/>
                    <a:pt x="358" y="357"/>
                    <a:pt x="346" y="369"/>
                  </a:cubicBezTo>
                  <a:cubicBezTo>
                    <a:pt x="334" y="381"/>
                    <a:pt x="310" y="393"/>
                    <a:pt x="299" y="417"/>
                  </a:cubicBezTo>
                  <a:cubicBezTo>
                    <a:pt x="287" y="429"/>
                    <a:pt x="275" y="441"/>
                    <a:pt x="263" y="464"/>
                  </a:cubicBezTo>
                  <a:cubicBezTo>
                    <a:pt x="251" y="476"/>
                    <a:pt x="239" y="488"/>
                    <a:pt x="227" y="512"/>
                  </a:cubicBezTo>
                  <a:lnTo>
                    <a:pt x="191" y="560"/>
                  </a:lnTo>
                  <a:lnTo>
                    <a:pt x="168" y="607"/>
                  </a:lnTo>
                  <a:lnTo>
                    <a:pt x="144" y="655"/>
                  </a:lnTo>
                  <a:cubicBezTo>
                    <a:pt x="132" y="667"/>
                    <a:pt x="120" y="679"/>
                    <a:pt x="120" y="703"/>
                  </a:cubicBezTo>
                  <a:cubicBezTo>
                    <a:pt x="108" y="714"/>
                    <a:pt x="96" y="726"/>
                    <a:pt x="96" y="750"/>
                  </a:cubicBezTo>
                  <a:cubicBezTo>
                    <a:pt x="84" y="762"/>
                    <a:pt x="84" y="774"/>
                    <a:pt x="72" y="786"/>
                  </a:cubicBezTo>
                  <a:lnTo>
                    <a:pt x="60" y="833"/>
                  </a:lnTo>
                  <a:lnTo>
                    <a:pt x="49" y="881"/>
                  </a:lnTo>
                  <a:cubicBezTo>
                    <a:pt x="49" y="905"/>
                    <a:pt x="37" y="917"/>
                    <a:pt x="37" y="929"/>
                  </a:cubicBezTo>
                  <a:cubicBezTo>
                    <a:pt x="25" y="953"/>
                    <a:pt x="25" y="964"/>
                    <a:pt x="25" y="976"/>
                  </a:cubicBezTo>
                  <a:cubicBezTo>
                    <a:pt x="25" y="1000"/>
                    <a:pt x="25" y="1012"/>
                    <a:pt x="13" y="1024"/>
                  </a:cubicBezTo>
                  <a:cubicBezTo>
                    <a:pt x="13" y="1048"/>
                    <a:pt x="13" y="1060"/>
                    <a:pt x="13" y="1072"/>
                  </a:cubicBezTo>
                  <a:cubicBezTo>
                    <a:pt x="1" y="1095"/>
                    <a:pt x="13" y="1107"/>
                    <a:pt x="13" y="1119"/>
                  </a:cubicBezTo>
                  <a:lnTo>
                    <a:pt x="13" y="1167"/>
                  </a:lnTo>
                  <a:lnTo>
                    <a:pt x="13" y="1214"/>
                  </a:lnTo>
                  <a:lnTo>
                    <a:pt x="13" y="14954"/>
                  </a:lnTo>
                  <a:cubicBezTo>
                    <a:pt x="13" y="14966"/>
                    <a:pt x="13" y="14978"/>
                    <a:pt x="13" y="14990"/>
                  </a:cubicBezTo>
                  <a:lnTo>
                    <a:pt x="13" y="15050"/>
                  </a:lnTo>
                  <a:lnTo>
                    <a:pt x="13" y="15097"/>
                  </a:lnTo>
                  <a:cubicBezTo>
                    <a:pt x="13" y="15109"/>
                    <a:pt x="13" y="15121"/>
                    <a:pt x="13" y="15145"/>
                  </a:cubicBezTo>
                  <a:cubicBezTo>
                    <a:pt x="25" y="15157"/>
                    <a:pt x="13" y="15169"/>
                    <a:pt x="25" y="15192"/>
                  </a:cubicBezTo>
                  <a:cubicBezTo>
                    <a:pt x="25" y="15204"/>
                    <a:pt x="25" y="15216"/>
                    <a:pt x="37" y="15240"/>
                  </a:cubicBezTo>
                  <a:cubicBezTo>
                    <a:pt x="49" y="15252"/>
                    <a:pt x="37" y="15276"/>
                    <a:pt x="49" y="15288"/>
                  </a:cubicBezTo>
                  <a:cubicBezTo>
                    <a:pt x="49" y="15300"/>
                    <a:pt x="60" y="15323"/>
                    <a:pt x="60" y="15335"/>
                  </a:cubicBezTo>
                  <a:cubicBezTo>
                    <a:pt x="72" y="15347"/>
                    <a:pt x="72" y="15371"/>
                    <a:pt x="84" y="15383"/>
                  </a:cubicBezTo>
                  <a:cubicBezTo>
                    <a:pt x="84" y="15407"/>
                    <a:pt x="96" y="15419"/>
                    <a:pt x="96" y="15431"/>
                  </a:cubicBezTo>
                  <a:cubicBezTo>
                    <a:pt x="96" y="15454"/>
                    <a:pt x="108" y="15466"/>
                    <a:pt x="120" y="15478"/>
                  </a:cubicBezTo>
                  <a:cubicBezTo>
                    <a:pt x="132" y="15502"/>
                    <a:pt x="132" y="15514"/>
                    <a:pt x="144" y="15526"/>
                  </a:cubicBezTo>
                  <a:cubicBezTo>
                    <a:pt x="156" y="15550"/>
                    <a:pt x="168" y="15561"/>
                    <a:pt x="179" y="15585"/>
                  </a:cubicBezTo>
                  <a:cubicBezTo>
                    <a:pt x="179" y="15597"/>
                    <a:pt x="191" y="15609"/>
                    <a:pt x="203" y="15633"/>
                  </a:cubicBezTo>
                  <a:cubicBezTo>
                    <a:pt x="215" y="15645"/>
                    <a:pt x="227" y="15657"/>
                    <a:pt x="239" y="15681"/>
                  </a:cubicBezTo>
                  <a:cubicBezTo>
                    <a:pt x="251" y="15692"/>
                    <a:pt x="263" y="15716"/>
                    <a:pt x="275" y="15728"/>
                  </a:cubicBezTo>
                  <a:lnTo>
                    <a:pt x="322" y="15776"/>
                  </a:lnTo>
                  <a:lnTo>
                    <a:pt x="370" y="15823"/>
                  </a:lnTo>
                  <a:lnTo>
                    <a:pt x="418" y="15871"/>
                  </a:lnTo>
                  <a:cubicBezTo>
                    <a:pt x="441" y="15895"/>
                    <a:pt x="453" y="15907"/>
                    <a:pt x="477" y="15931"/>
                  </a:cubicBezTo>
                  <a:cubicBezTo>
                    <a:pt x="501" y="15942"/>
                    <a:pt x="525" y="15954"/>
                    <a:pt x="549" y="15978"/>
                  </a:cubicBezTo>
                  <a:cubicBezTo>
                    <a:pt x="608" y="16014"/>
                    <a:pt x="668" y="16050"/>
                    <a:pt x="727" y="16073"/>
                  </a:cubicBezTo>
                  <a:cubicBezTo>
                    <a:pt x="775" y="16097"/>
                    <a:pt x="822" y="16109"/>
                    <a:pt x="870" y="16121"/>
                  </a:cubicBezTo>
                  <a:cubicBezTo>
                    <a:pt x="977" y="16157"/>
                    <a:pt x="1096" y="16181"/>
                    <a:pt x="1215" y="16181"/>
                  </a:cubicBezTo>
                  <a:lnTo>
                    <a:pt x="1227" y="16181"/>
                  </a:lnTo>
                  <a:cubicBezTo>
                    <a:pt x="1334" y="16181"/>
                    <a:pt x="1442" y="16169"/>
                    <a:pt x="1549" y="16133"/>
                  </a:cubicBezTo>
                  <a:cubicBezTo>
                    <a:pt x="1596" y="16121"/>
                    <a:pt x="1644" y="16109"/>
                    <a:pt x="1692" y="16085"/>
                  </a:cubicBezTo>
                  <a:cubicBezTo>
                    <a:pt x="1727" y="16073"/>
                    <a:pt x="1751" y="16062"/>
                    <a:pt x="1787" y="16038"/>
                  </a:cubicBezTo>
                  <a:cubicBezTo>
                    <a:pt x="1823" y="16026"/>
                    <a:pt x="1846" y="16014"/>
                    <a:pt x="1870" y="15990"/>
                  </a:cubicBezTo>
                  <a:lnTo>
                    <a:pt x="1942" y="15942"/>
                  </a:lnTo>
                  <a:lnTo>
                    <a:pt x="2001" y="15895"/>
                  </a:lnTo>
                  <a:lnTo>
                    <a:pt x="2061" y="15847"/>
                  </a:lnTo>
                  <a:lnTo>
                    <a:pt x="2108" y="15800"/>
                  </a:lnTo>
                  <a:lnTo>
                    <a:pt x="2144" y="15752"/>
                  </a:lnTo>
                  <a:cubicBezTo>
                    <a:pt x="2156" y="15740"/>
                    <a:pt x="2168" y="15716"/>
                    <a:pt x="2192" y="15704"/>
                  </a:cubicBezTo>
                  <a:lnTo>
                    <a:pt x="2227" y="15657"/>
                  </a:lnTo>
                  <a:lnTo>
                    <a:pt x="2251" y="15609"/>
                  </a:lnTo>
                  <a:lnTo>
                    <a:pt x="2287" y="15561"/>
                  </a:lnTo>
                  <a:cubicBezTo>
                    <a:pt x="2299" y="15538"/>
                    <a:pt x="2299" y="15526"/>
                    <a:pt x="2311" y="15514"/>
                  </a:cubicBezTo>
                  <a:cubicBezTo>
                    <a:pt x="2323" y="15490"/>
                    <a:pt x="2323" y="15478"/>
                    <a:pt x="2335" y="15466"/>
                  </a:cubicBezTo>
                  <a:cubicBezTo>
                    <a:pt x="2346" y="15442"/>
                    <a:pt x="2346" y="15431"/>
                    <a:pt x="2358" y="15419"/>
                  </a:cubicBezTo>
                  <a:cubicBezTo>
                    <a:pt x="2358" y="15395"/>
                    <a:pt x="2370" y="15383"/>
                    <a:pt x="2370" y="15371"/>
                  </a:cubicBezTo>
                  <a:cubicBezTo>
                    <a:pt x="2370" y="15347"/>
                    <a:pt x="2382" y="15335"/>
                    <a:pt x="2394" y="15311"/>
                  </a:cubicBezTo>
                  <a:cubicBezTo>
                    <a:pt x="2394" y="15300"/>
                    <a:pt x="2394" y="15288"/>
                    <a:pt x="2406" y="15264"/>
                  </a:cubicBezTo>
                  <a:cubicBezTo>
                    <a:pt x="2406" y="15252"/>
                    <a:pt x="2418" y="15240"/>
                    <a:pt x="2418" y="15216"/>
                  </a:cubicBezTo>
                  <a:cubicBezTo>
                    <a:pt x="2418" y="15204"/>
                    <a:pt x="2418" y="15192"/>
                    <a:pt x="2430" y="15169"/>
                  </a:cubicBezTo>
                  <a:cubicBezTo>
                    <a:pt x="2430" y="15157"/>
                    <a:pt x="2430" y="15133"/>
                    <a:pt x="2430" y="15121"/>
                  </a:cubicBezTo>
                  <a:cubicBezTo>
                    <a:pt x="2430" y="15109"/>
                    <a:pt x="2430" y="15085"/>
                    <a:pt x="2442" y="15073"/>
                  </a:cubicBezTo>
                  <a:cubicBezTo>
                    <a:pt x="2442" y="15061"/>
                    <a:pt x="2442" y="15038"/>
                    <a:pt x="2442" y="15026"/>
                  </a:cubicBezTo>
                  <a:lnTo>
                    <a:pt x="2442" y="14978"/>
                  </a:lnTo>
                  <a:lnTo>
                    <a:pt x="2442" y="1214"/>
                  </a:lnTo>
                  <a:lnTo>
                    <a:pt x="2454" y="1214"/>
                  </a:lnTo>
                  <a:lnTo>
                    <a:pt x="2454" y="1167"/>
                  </a:lnTo>
                  <a:lnTo>
                    <a:pt x="2454" y="1119"/>
                  </a:lnTo>
                  <a:lnTo>
                    <a:pt x="2454" y="1072"/>
                  </a:lnTo>
                  <a:cubicBezTo>
                    <a:pt x="2442" y="1060"/>
                    <a:pt x="2442" y="1036"/>
                    <a:pt x="2442" y="1024"/>
                  </a:cubicBezTo>
                  <a:lnTo>
                    <a:pt x="2442" y="976"/>
                  </a:lnTo>
                  <a:cubicBezTo>
                    <a:pt x="2442" y="964"/>
                    <a:pt x="2430" y="941"/>
                    <a:pt x="2430" y="929"/>
                  </a:cubicBezTo>
                  <a:cubicBezTo>
                    <a:pt x="2430" y="905"/>
                    <a:pt x="2430" y="893"/>
                    <a:pt x="2418" y="881"/>
                  </a:cubicBezTo>
                  <a:cubicBezTo>
                    <a:pt x="2406" y="869"/>
                    <a:pt x="2406" y="845"/>
                    <a:pt x="2406" y="833"/>
                  </a:cubicBezTo>
                  <a:cubicBezTo>
                    <a:pt x="2394" y="822"/>
                    <a:pt x="2394" y="798"/>
                    <a:pt x="2382" y="786"/>
                  </a:cubicBezTo>
                  <a:cubicBezTo>
                    <a:pt x="2382" y="762"/>
                    <a:pt x="2370" y="750"/>
                    <a:pt x="2370" y="738"/>
                  </a:cubicBezTo>
                  <a:cubicBezTo>
                    <a:pt x="2370" y="714"/>
                    <a:pt x="2346" y="703"/>
                    <a:pt x="2346" y="691"/>
                  </a:cubicBezTo>
                  <a:lnTo>
                    <a:pt x="2299" y="643"/>
                  </a:lnTo>
                  <a:cubicBezTo>
                    <a:pt x="2287" y="619"/>
                    <a:pt x="2275" y="607"/>
                    <a:pt x="2275" y="595"/>
                  </a:cubicBezTo>
                  <a:cubicBezTo>
                    <a:pt x="2263" y="572"/>
                    <a:pt x="2251" y="560"/>
                    <a:pt x="2239" y="548"/>
                  </a:cubicBezTo>
                  <a:cubicBezTo>
                    <a:pt x="2227" y="524"/>
                    <a:pt x="2215" y="512"/>
                    <a:pt x="2204" y="500"/>
                  </a:cubicBezTo>
                  <a:lnTo>
                    <a:pt x="2168" y="452"/>
                  </a:lnTo>
                  <a:lnTo>
                    <a:pt x="2120" y="393"/>
                  </a:lnTo>
                  <a:lnTo>
                    <a:pt x="2084" y="345"/>
                  </a:lnTo>
                  <a:lnTo>
                    <a:pt x="2025" y="298"/>
                  </a:lnTo>
                  <a:cubicBezTo>
                    <a:pt x="2013" y="286"/>
                    <a:pt x="1989" y="274"/>
                    <a:pt x="1965" y="250"/>
                  </a:cubicBezTo>
                  <a:lnTo>
                    <a:pt x="1906" y="202"/>
                  </a:lnTo>
                  <a:lnTo>
                    <a:pt x="1823" y="155"/>
                  </a:lnTo>
                  <a:cubicBezTo>
                    <a:pt x="1787" y="143"/>
                    <a:pt x="1751" y="119"/>
                    <a:pt x="1727" y="107"/>
                  </a:cubicBezTo>
                  <a:cubicBezTo>
                    <a:pt x="1680" y="95"/>
                    <a:pt x="1644" y="71"/>
                    <a:pt x="1596" y="60"/>
                  </a:cubicBezTo>
                  <a:cubicBezTo>
                    <a:pt x="1513" y="36"/>
                    <a:pt x="1430" y="12"/>
                    <a:pt x="1346" y="12"/>
                  </a:cubicBezTo>
                  <a:cubicBezTo>
                    <a:pt x="1311" y="0"/>
                    <a:pt x="1263" y="0"/>
                    <a:pt x="1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5"/>
            <p:cNvSpPr/>
            <p:nvPr/>
          </p:nvSpPr>
          <p:spPr>
            <a:xfrm>
              <a:off x="1174077"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5"/>
            <p:cNvSpPr/>
            <p:nvPr/>
          </p:nvSpPr>
          <p:spPr>
            <a:xfrm>
              <a:off x="1174077" y="277825"/>
              <a:ext cx="142539" cy="124648"/>
            </a:xfrm>
            <a:custGeom>
              <a:avLst/>
              <a:gdLst/>
              <a:ahLst/>
              <a:cxnLst/>
              <a:rect l="l" t="t" r="r" b="b"/>
              <a:pathLst>
                <a:path w="4358" h="3811" extrusionOk="0">
                  <a:moveTo>
                    <a:pt x="1131" y="0"/>
                  </a:moveTo>
                  <a:cubicBezTo>
                    <a:pt x="500" y="0"/>
                    <a:pt x="0" y="501"/>
                    <a:pt x="0" y="1132"/>
                  </a:cubicBezTo>
                  <a:lnTo>
                    <a:pt x="0" y="2679"/>
                  </a:lnTo>
                  <a:cubicBezTo>
                    <a:pt x="0" y="3298"/>
                    <a:pt x="500" y="3810"/>
                    <a:pt x="1131" y="3810"/>
                  </a:cubicBezTo>
                  <a:lnTo>
                    <a:pt x="3215" y="3810"/>
                  </a:lnTo>
                  <a:cubicBezTo>
                    <a:pt x="3846" y="3810"/>
                    <a:pt x="4358" y="3298"/>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5"/>
            <p:cNvSpPr/>
            <p:nvPr/>
          </p:nvSpPr>
          <p:spPr>
            <a:xfrm>
              <a:off x="1205038" y="-148189"/>
              <a:ext cx="79872" cy="529240"/>
            </a:xfrm>
            <a:custGeom>
              <a:avLst/>
              <a:gdLst/>
              <a:ahLst/>
              <a:cxnLst/>
              <a:rect l="l" t="t" r="r" b="b"/>
              <a:pathLst>
                <a:path w="2442" h="16181" extrusionOk="0">
                  <a:moveTo>
                    <a:pt x="1227" y="0"/>
                  </a:moveTo>
                  <a:cubicBezTo>
                    <a:pt x="917" y="0"/>
                    <a:pt x="632" y="119"/>
                    <a:pt x="405" y="310"/>
                  </a:cubicBezTo>
                  <a:lnTo>
                    <a:pt x="393" y="333"/>
                  </a:lnTo>
                  <a:cubicBezTo>
                    <a:pt x="358" y="369"/>
                    <a:pt x="322" y="393"/>
                    <a:pt x="298" y="429"/>
                  </a:cubicBezTo>
                  <a:cubicBezTo>
                    <a:pt x="274" y="452"/>
                    <a:pt x="263" y="476"/>
                    <a:pt x="239" y="500"/>
                  </a:cubicBezTo>
                  <a:cubicBezTo>
                    <a:pt x="215" y="524"/>
                    <a:pt x="191" y="560"/>
                    <a:pt x="179" y="595"/>
                  </a:cubicBezTo>
                  <a:cubicBezTo>
                    <a:pt x="155" y="631"/>
                    <a:pt x="143" y="655"/>
                    <a:pt x="120" y="691"/>
                  </a:cubicBezTo>
                  <a:cubicBezTo>
                    <a:pt x="108" y="726"/>
                    <a:pt x="96" y="750"/>
                    <a:pt x="84" y="786"/>
                  </a:cubicBezTo>
                  <a:cubicBezTo>
                    <a:pt x="72" y="833"/>
                    <a:pt x="48" y="869"/>
                    <a:pt x="36" y="917"/>
                  </a:cubicBezTo>
                  <a:cubicBezTo>
                    <a:pt x="36" y="941"/>
                    <a:pt x="24" y="964"/>
                    <a:pt x="24" y="1000"/>
                  </a:cubicBezTo>
                  <a:cubicBezTo>
                    <a:pt x="1" y="1072"/>
                    <a:pt x="1" y="1143"/>
                    <a:pt x="1" y="1226"/>
                  </a:cubicBezTo>
                  <a:lnTo>
                    <a:pt x="1" y="14954"/>
                  </a:lnTo>
                  <a:cubicBezTo>
                    <a:pt x="1" y="15633"/>
                    <a:pt x="548" y="16181"/>
                    <a:pt x="1227" y="16181"/>
                  </a:cubicBezTo>
                  <a:cubicBezTo>
                    <a:pt x="1310"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22" y="15561"/>
                    <a:pt x="2441" y="15276"/>
                    <a:pt x="2441" y="14966"/>
                  </a:cubicBezTo>
                  <a:lnTo>
                    <a:pt x="2441" y="1226"/>
                  </a:lnTo>
                  <a:cubicBezTo>
                    <a:pt x="2441" y="548"/>
                    <a:pt x="1894"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5"/>
            <p:cNvSpPr/>
            <p:nvPr/>
          </p:nvSpPr>
          <p:spPr>
            <a:xfrm>
              <a:off x="1216322" y="-148189"/>
              <a:ext cx="79479" cy="529240"/>
            </a:xfrm>
            <a:custGeom>
              <a:avLst/>
              <a:gdLst/>
              <a:ahLst/>
              <a:cxnLst/>
              <a:rect l="l" t="t" r="r" b="b"/>
              <a:pathLst>
                <a:path w="2430" h="16181" extrusionOk="0">
                  <a:moveTo>
                    <a:pt x="1132" y="0"/>
                  </a:moveTo>
                  <a:cubicBezTo>
                    <a:pt x="1049" y="0"/>
                    <a:pt x="965" y="24"/>
                    <a:pt x="882" y="48"/>
                  </a:cubicBezTo>
                  <a:cubicBezTo>
                    <a:pt x="834" y="60"/>
                    <a:pt x="787" y="71"/>
                    <a:pt x="739" y="83"/>
                  </a:cubicBezTo>
                  <a:cubicBezTo>
                    <a:pt x="715" y="107"/>
                    <a:pt x="680" y="119"/>
                    <a:pt x="644" y="131"/>
                  </a:cubicBezTo>
                  <a:lnTo>
                    <a:pt x="560" y="179"/>
                  </a:lnTo>
                  <a:lnTo>
                    <a:pt x="501" y="226"/>
                  </a:lnTo>
                  <a:cubicBezTo>
                    <a:pt x="477" y="238"/>
                    <a:pt x="453" y="262"/>
                    <a:pt x="429" y="274"/>
                  </a:cubicBezTo>
                  <a:lnTo>
                    <a:pt x="382" y="322"/>
                  </a:lnTo>
                  <a:lnTo>
                    <a:pt x="334" y="369"/>
                  </a:lnTo>
                  <a:cubicBezTo>
                    <a:pt x="322" y="381"/>
                    <a:pt x="310" y="393"/>
                    <a:pt x="287" y="417"/>
                  </a:cubicBezTo>
                  <a:lnTo>
                    <a:pt x="251" y="464"/>
                  </a:lnTo>
                  <a:lnTo>
                    <a:pt x="215" y="512"/>
                  </a:lnTo>
                  <a:lnTo>
                    <a:pt x="179" y="560"/>
                  </a:lnTo>
                  <a:cubicBezTo>
                    <a:pt x="179" y="572"/>
                    <a:pt x="168" y="583"/>
                    <a:pt x="156" y="607"/>
                  </a:cubicBezTo>
                  <a:cubicBezTo>
                    <a:pt x="144" y="619"/>
                    <a:pt x="144" y="631"/>
                    <a:pt x="132" y="655"/>
                  </a:cubicBezTo>
                  <a:lnTo>
                    <a:pt x="108" y="703"/>
                  </a:lnTo>
                  <a:lnTo>
                    <a:pt x="84" y="750"/>
                  </a:lnTo>
                  <a:cubicBezTo>
                    <a:pt x="84" y="762"/>
                    <a:pt x="72" y="774"/>
                    <a:pt x="72" y="786"/>
                  </a:cubicBezTo>
                  <a:lnTo>
                    <a:pt x="48" y="833"/>
                  </a:lnTo>
                  <a:lnTo>
                    <a:pt x="37" y="881"/>
                  </a:lnTo>
                  <a:lnTo>
                    <a:pt x="25" y="929"/>
                  </a:lnTo>
                  <a:cubicBezTo>
                    <a:pt x="25" y="953"/>
                    <a:pt x="13" y="964"/>
                    <a:pt x="13" y="976"/>
                  </a:cubicBezTo>
                  <a:cubicBezTo>
                    <a:pt x="13" y="1000"/>
                    <a:pt x="13" y="1012"/>
                    <a:pt x="13" y="1024"/>
                  </a:cubicBezTo>
                  <a:cubicBezTo>
                    <a:pt x="13" y="1048"/>
                    <a:pt x="13" y="1060"/>
                    <a:pt x="1" y="1072"/>
                  </a:cubicBezTo>
                  <a:lnTo>
                    <a:pt x="1" y="1119"/>
                  </a:lnTo>
                  <a:lnTo>
                    <a:pt x="1" y="1167"/>
                  </a:lnTo>
                  <a:lnTo>
                    <a:pt x="1" y="1214"/>
                  </a:lnTo>
                  <a:lnTo>
                    <a:pt x="1" y="14954"/>
                  </a:lnTo>
                  <a:lnTo>
                    <a:pt x="1" y="14990"/>
                  </a:lnTo>
                  <a:lnTo>
                    <a:pt x="1" y="15050"/>
                  </a:lnTo>
                  <a:lnTo>
                    <a:pt x="1" y="15097"/>
                  </a:lnTo>
                  <a:lnTo>
                    <a:pt x="1" y="15145"/>
                  </a:lnTo>
                  <a:cubicBezTo>
                    <a:pt x="1" y="15157"/>
                    <a:pt x="1" y="15169"/>
                    <a:pt x="13" y="15192"/>
                  </a:cubicBezTo>
                  <a:cubicBezTo>
                    <a:pt x="25" y="15204"/>
                    <a:pt x="25" y="15216"/>
                    <a:pt x="25" y="15240"/>
                  </a:cubicBezTo>
                  <a:cubicBezTo>
                    <a:pt x="25" y="15252"/>
                    <a:pt x="25" y="15276"/>
                    <a:pt x="37" y="15288"/>
                  </a:cubicBezTo>
                  <a:cubicBezTo>
                    <a:pt x="48" y="15300"/>
                    <a:pt x="48" y="15323"/>
                    <a:pt x="48" y="15335"/>
                  </a:cubicBezTo>
                  <a:cubicBezTo>
                    <a:pt x="60" y="15347"/>
                    <a:pt x="60" y="15371"/>
                    <a:pt x="72" y="15383"/>
                  </a:cubicBezTo>
                  <a:cubicBezTo>
                    <a:pt x="72" y="15407"/>
                    <a:pt x="84" y="15419"/>
                    <a:pt x="84" y="15431"/>
                  </a:cubicBezTo>
                  <a:cubicBezTo>
                    <a:pt x="96" y="15454"/>
                    <a:pt x="96" y="15466"/>
                    <a:pt x="108" y="15478"/>
                  </a:cubicBezTo>
                  <a:cubicBezTo>
                    <a:pt x="120" y="15502"/>
                    <a:pt x="120" y="15514"/>
                    <a:pt x="132" y="15526"/>
                  </a:cubicBezTo>
                  <a:cubicBezTo>
                    <a:pt x="168" y="15597"/>
                    <a:pt x="156" y="15573"/>
                    <a:pt x="191" y="15633"/>
                  </a:cubicBezTo>
                  <a:cubicBezTo>
                    <a:pt x="203" y="15645"/>
                    <a:pt x="215" y="15669"/>
                    <a:pt x="227" y="15681"/>
                  </a:cubicBezTo>
                  <a:lnTo>
                    <a:pt x="263" y="15728"/>
                  </a:lnTo>
                  <a:lnTo>
                    <a:pt x="310" y="15776"/>
                  </a:lnTo>
                  <a:lnTo>
                    <a:pt x="358" y="15823"/>
                  </a:lnTo>
                  <a:lnTo>
                    <a:pt x="406" y="15871"/>
                  </a:lnTo>
                  <a:cubicBezTo>
                    <a:pt x="429" y="15895"/>
                    <a:pt x="453" y="15907"/>
                    <a:pt x="465" y="15931"/>
                  </a:cubicBezTo>
                  <a:lnTo>
                    <a:pt x="537" y="15978"/>
                  </a:lnTo>
                  <a:cubicBezTo>
                    <a:pt x="596" y="16014"/>
                    <a:pt x="656" y="16050"/>
                    <a:pt x="715" y="16073"/>
                  </a:cubicBezTo>
                  <a:cubicBezTo>
                    <a:pt x="763" y="16097"/>
                    <a:pt x="810"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75" y="16038"/>
                  </a:lnTo>
                  <a:lnTo>
                    <a:pt x="1858" y="15990"/>
                  </a:lnTo>
                  <a:lnTo>
                    <a:pt x="1930" y="15942"/>
                  </a:lnTo>
                  <a:cubicBezTo>
                    <a:pt x="1953" y="15931"/>
                    <a:pt x="1977" y="15919"/>
                    <a:pt x="1989" y="15907"/>
                  </a:cubicBezTo>
                  <a:lnTo>
                    <a:pt x="2049" y="15859"/>
                  </a:lnTo>
                  <a:cubicBezTo>
                    <a:pt x="2061" y="15835"/>
                    <a:pt x="2084" y="15823"/>
                    <a:pt x="2096" y="15812"/>
                  </a:cubicBezTo>
                  <a:lnTo>
                    <a:pt x="2144" y="15752"/>
                  </a:lnTo>
                  <a:cubicBezTo>
                    <a:pt x="2156" y="15740"/>
                    <a:pt x="2168" y="15728"/>
                    <a:pt x="2180" y="15704"/>
                  </a:cubicBezTo>
                  <a:cubicBezTo>
                    <a:pt x="2192" y="15692"/>
                    <a:pt x="2204" y="15681"/>
                    <a:pt x="2215" y="15657"/>
                  </a:cubicBezTo>
                  <a:lnTo>
                    <a:pt x="2251" y="15609"/>
                  </a:lnTo>
                  <a:lnTo>
                    <a:pt x="2275" y="15561"/>
                  </a:lnTo>
                  <a:cubicBezTo>
                    <a:pt x="2287" y="15550"/>
                    <a:pt x="2287" y="15538"/>
                    <a:pt x="2299" y="15514"/>
                  </a:cubicBezTo>
                  <a:cubicBezTo>
                    <a:pt x="2311" y="15502"/>
                    <a:pt x="2323" y="15478"/>
                    <a:pt x="2323" y="15466"/>
                  </a:cubicBezTo>
                  <a:cubicBezTo>
                    <a:pt x="2334" y="15454"/>
                    <a:pt x="2334" y="15431"/>
                    <a:pt x="2346" y="15419"/>
                  </a:cubicBezTo>
                  <a:cubicBezTo>
                    <a:pt x="2358" y="15407"/>
                    <a:pt x="2358" y="15383"/>
                    <a:pt x="2358" y="15371"/>
                  </a:cubicBezTo>
                  <a:cubicBezTo>
                    <a:pt x="2358" y="15359"/>
                    <a:pt x="2382" y="15335"/>
                    <a:pt x="2382" y="15323"/>
                  </a:cubicBezTo>
                  <a:cubicBezTo>
                    <a:pt x="2382" y="15311"/>
                    <a:pt x="2394" y="15288"/>
                    <a:pt x="2394" y="15276"/>
                  </a:cubicBezTo>
                  <a:lnTo>
                    <a:pt x="2406" y="15228"/>
                  </a:lnTo>
                  <a:lnTo>
                    <a:pt x="2418" y="15180"/>
                  </a:lnTo>
                  <a:cubicBezTo>
                    <a:pt x="2418" y="15157"/>
                    <a:pt x="2418" y="15145"/>
                    <a:pt x="2418" y="15133"/>
                  </a:cubicBezTo>
                  <a:cubicBezTo>
                    <a:pt x="2418" y="15109"/>
                    <a:pt x="2418" y="15097"/>
                    <a:pt x="2418" y="15085"/>
                  </a:cubicBezTo>
                  <a:cubicBezTo>
                    <a:pt x="2430" y="15061"/>
                    <a:pt x="2418" y="15050"/>
                    <a:pt x="2418" y="15026"/>
                  </a:cubicBezTo>
                  <a:lnTo>
                    <a:pt x="2418" y="14978"/>
                  </a:lnTo>
                  <a:lnTo>
                    <a:pt x="2418" y="14954"/>
                  </a:lnTo>
                  <a:lnTo>
                    <a:pt x="2418" y="1214"/>
                  </a:lnTo>
                  <a:lnTo>
                    <a:pt x="2430" y="1214"/>
                  </a:lnTo>
                  <a:lnTo>
                    <a:pt x="2430" y="1167"/>
                  </a:lnTo>
                  <a:lnTo>
                    <a:pt x="2430" y="1119"/>
                  </a:lnTo>
                  <a:lnTo>
                    <a:pt x="2430" y="1072"/>
                  </a:lnTo>
                  <a:cubicBezTo>
                    <a:pt x="2418" y="1060"/>
                    <a:pt x="2418" y="1036"/>
                    <a:pt x="2418" y="1024"/>
                  </a:cubicBezTo>
                  <a:cubicBezTo>
                    <a:pt x="2418" y="1000"/>
                    <a:pt x="2418" y="988"/>
                    <a:pt x="2406" y="976"/>
                  </a:cubicBezTo>
                  <a:cubicBezTo>
                    <a:pt x="2406" y="964"/>
                    <a:pt x="2406" y="941"/>
                    <a:pt x="2394" y="929"/>
                  </a:cubicBezTo>
                  <a:cubicBezTo>
                    <a:pt x="2394" y="917"/>
                    <a:pt x="2394" y="893"/>
                    <a:pt x="2382" y="881"/>
                  </a:cubicBezTo>
                  <a:cubicBezTo>
                    <a:pt x="2382" y="869"/>
                    <a:pt x="2370" y="845"/>
                    <a:pt x="2370" y="833"/>
                  </a:cubicBezTo>
                  <a:lnTo>
                    <a:pt x="2358" y="786"/>
                  </a:lnTo>
                  <a:lnTo>
                    <a:pt x="2334" y="738"/>
                  </a:lnTo>
                  <a:lnTo>
                    <a:pt x="2311" y="691"/>
                  </a:lnTo>
                  <a:cubicBezTo>
                    <a:pt x="2299" y="667"/>
                    <a:pt x="2299" y="655"/>
                    <a:pt x="2287" y="643"/>
                  </a:cubicBezTo>
                  <a:lnTo>
                    <a:pt x="2263" y="595"/>
                  </a:lnTo>
                  <a:lnTo>
                    <a:pt x="2227" y="548"/>
                  </a:lnTo>
                  <a:cubicBezTo>
                    <a:pt x="2215" y="524"/>
                    <a:pt x="2204" y="512"/>
                    <a:pt x="2192" y="500"/>
                  </a:cubicBezTo>
                  <a:cubicBezTo>
                    <a:pt x="2180" y="476"/>
                    <a:pt x="2168" y="464"/>
                    <a:pt x="2156" y="452"/>
                  </a:cubicBezTo>
                  <a:lnTo>
                    <a:pt x="2108" y="393"/>
                  </a:lnTo>
                  <a:lnTo>
                    <a:pt x="2073" y="345"/>
                  </a:lnTo>
                  <a:lnTo>
                    <a:pt x="2013" y="298"/>
                  </a:lnTo>
                  <a:cubicBezTo>
                    <a:pt x="2001" y="286"/>
                    <a:pt x="1977" y="274"/>
                    <a:pt x="1953" y="250"/>
                  </a:cubicBezTo>
                  <a:lnTo>
                    <a:pt x="1894" y="202"/>
                  </a:lnTo>
                  <a:lnTo>
                    <a:pt x="1811" y="155"/>
                  </a:lnTo>
                  <a:cubicBezTo>
                    <a:pt x="1775" y="143"/>
                    <a:pt x="1739" y="119"/>
                    <a:pt x="1715" y="107"/>
                  </a:cubicBezTo>
                  <a:cubicBezTo>
                    <a:pt x="1668" y="95"/>
                    <a:pt x="1632" y="71"/>
                    <a:pt x="1584" y="60"/>
                  </a:cubicBezTo>
                  <a:cubicBezTo>
                    <a:pt x="1501" y="36"/>
                    <a:pt x="1430"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5"/>
            <p:cNvSpPr/>
            <p:nvPr/>
          </p:nvSpPr>
          <p:spPr>
            <a:xfrm>
              <a:off x="2797967" y="-169612"/>
              <a:ext cx="142539" cy="125041"/>
            </a:xfrm>
            <a:custGeom>
              <a:avLst/>
              <a:gdLst/>
              <a:ahLst/>
              <a:cxnLst/>
              <a:rect l="l" t="t" r="r" b="b"/>
              <a:pathLst>
                <a:path w="4358"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5"/>
            <p:cNvSpPr/>
            <p:nvPr/>
          </p:nvSpPr>
          <p:spPr>
            <a:xfrm>
              <a:off x="2805967" y="277825"/>
              <a:ext cx="142539" cy="124648"/>
            </a:xfrm>
            <a:custGeom>
              <a:avLst/>
              <a:gdLst/>
              <a:ahLst/>
              <a:cxnLst/>
              <a:rect l="l" t="t" r="r" b="b"/>
              <a:pathLst>
                <a:path w="4358"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5"/>
            <p:cNvSpPr/>
            <p:nvPr/>
          </p:nvSpPr>
          <p:spPr>
            <a:xfrm>
              <a:off x="2828927" y="-148189"/>
              <a:ext cx="79872" cy="529240"/>
            </a:xfrm>
            <a:custGeom>
              <a:avLst/>
              <a:gdLst/>
              <a:ahLst/>
              <a:cxnLst/>
              <a:rect l="l" t="t" r="r" b="b"/>
              <a:pathLst>
                <a:path w="2442" h="16181" extrusionOk="0">
                  <a:moveTo>
                    <a:pt x="1215" y="0"/>
                  </a:moveTo>
                  <a:cubicBezTo>
                    <a:pt x="917" y="0"/>
                    <a:pt x="632" y="119"/>
                    <a:pt x="405" y="310"/>
                  </a:cubicBezTo>
                  <a:lnTo>
                    <a:pt x="382" y="333"/>
                  </a:lnTo>
                  <a:cubicBezTo>
                    <a:pt x="358" y="369"/>
                    <a:pt x="322" y="393"/>
                    <a:pt x="298" y="429"/>
                  </a:cubicBezTo>
                  <a:cubicBezTo>
                    <a:pt x="274" y="452"/>
                    <a:pt x="251" y="476"/>
                    <a:pt x="239" y="500"/>
                  </a:cubicBezTo>
                  <a:cubicBezTo>
                    <a:pt x="215" y="524"/>
                    <a:pt x="191" y="560"/>
                    <a:pt x="179" y="595"/>
                  </a:cubicBezTo>
                  <a:cubicBezTo>
                    <a:pt x="155" y="631"/>
                    <a:pt x="144" y="655"/>
                    <a:pt x="120" y="691"/>
                  </a:cubicBezTo>
                  <a:cubicBezTo>
                    <a:pt x="108" y="726"/>
                    <a:pt x="96" y="750"/>
                    <a:pt x="84" y="786"/>
                  </a:cubicBezTo>
                  <a:cubicBezTo>
                    <a:pt x="60" y="833"/>
                    <a:pt x="48" y="869"/>
                    <a:pt x="36" y="917"/>
                  </a:cubicBezTo>
                  <a:cubicBezTo>
                    <a:pt x="36" y="941"/>
                    <a:pt x="24" y="964"/>
                    <a:pt x="24" y="1000"/>
                  </a:cubicBezTo>
                  <a:cubicBezTo>
                    <a:pt x="1" y="1072"/>
                    <a:pt x="1" y="1143"/>
                    <a:pt x="1" y="1226"/>
                  </a:cubicBezTo>
                  <a:lnTo>
                    <a:pt x="1" y="14954"/>
                  </a:lnTo>
                  <a:cubicBezTo>
                    <a:pt x="1" y="15633"/>
                    <a:pt x="548" y="16181"/>
                    <a:pt x="1215" y="16181"/>
                  </a:cubicBezTo>
                  <a:lnTo>
                    <a:pt x="1227" y="16181"/>
                  </a:lnTo>
                  <a:cubicBezTo>
                    <a:pt x="1310" y="16181"/>
                    <a:pt x="1394" y="16169"/>
                    <a:pt x="1477" y="16157"/>
                  </a:cubicBezTo>
                  <a:lnTo>
                    <a:pt x="1513" y="16145"/>
                  </a:lnTo>
                  <a:cubicBezTo>
                    <a:pt x="1584" y="16121"/>
                    <a:pt x="1656" y="16097"/>
                    <a:pt x="1715" y="16073"/>
                  </a:cubicBezTo>
                  <a:lnTo>
                    <a:pt x="1727" y="16073"/>
                  </a:lnTo>
                  <a:cubicBezTo>
                    <a:pt x="1882" y="16002"/>
                    <a:pt x="2013" y="15907"/>
                    <a:pt x="2120" y="15788"/>
                  </a:cubicBezTo>
                  <a:cubicBezTo>
                    <a:pt x="2322" y="15561"/>
                    <a:pt x="2441" y="15276"/>
                    <a:pt x="2441" y="14966"/>
                  </a:cubicBezTo>
                  <a:lnTo>
                    <a:pt x="2441" y="1226"/>
                  </a:lnTo>
                  <a:cubicBezTo>
                    <a:pt x="2441" y="548"/>
                    <a:pt x="1894"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5"/>
            <p:cNvSpPr/>
            <p:nvPr/>
          </p:nvSpPr>
          <p:spPr>
            <a:xfrm>
              <a:off x="2840212" y="-148189"/>
              <a:ext cx="79479" cy="529240"/>
            </a:xfrm>
            <a:custGeom>
              <a:avLst/>
              <a:gdLst/>
              <a:ahLst/>
              <a:cxnLst/>
              <a:rect l="l" t="t" r="r" b="b"/>
              <a:pathLst>
                <a:path w="2430" h="16181" extrusionOk="0">
                  <a:moveTo>
                    <a:pt x="1144" y="0"/>
                  </a:moveTo>
                  <a:cubicBezTo>
                    <a:pt x="1049" y="0"/>
                    <a:pt x="965" y="24"/>
                    <a:pt x="882" y="48"/>
                  </a:cubicBezTo>
                  <a:cubicBezTo>
                    <a:pt x="834" y="60"/>
                    <a:pt x="799" y="71"/>
                    <a:pt x="751" y="83"/>
                  </a:cubicBezTo>
                  <a:cubicBezTo>
                    <a:pt x="715" y="107"/>
                    <a:pt x="680" y="119"/>
                    <a:pt x="656" y="131"/>
                  </a:cubicBezTo>
                  <a:cubicBezTo>
                    <a:pt x="620" y="155"/>
                    <a:pt x="596" y="167"/>
                    <a:pt x="572" y="179"/>
                  </a:cubicBezTo>
                  <a:cubicBezTo>
                    <a:pt x="549" y="202"/>
                    <a:pt x="525" y="214"/>
                    <a:pt x="501" y="226"/>
                  </a:cubicBezTo>
                  <a:lnTo>
                    <a:pt x="441" y="274"/>
                  </a:lnTo>
                  <a:lnTo>
                    <a:pt x="394" y="322"/>
                  </a:lnTo>
                  <a:cubicBezTo>
                    <a:pt x="370" y="333"/>
                    <a:pt x="358" y="357"/>
                    <a:pt x="346" y="369"/>
                  </a:cubicBezTo>
                  <a:cubicBezTo>
                    <a:pt x="322" y="381"/>
                    <a:pt x="310" y="393"/>
                    <a:pt x="299" y="417"/>
                  </a:cubicBezTo>
                  <a:cubicBezTo>
                    <a:pt x="287" y="429"/>
                    <a:pt x="275" y="441"/>
                    <a:pt x="263" y="464"/>
                  </a:cubicBezTo>
                  <a:cubicBezTo>
                    <a:pt x="251" y="476"/>
                    <a:pt x="239" y="488"/>
                    <a:pt x="227" y="512"/>
                  </a:cubicBezTo>
                  <a:lnTo>
                    <a:pt x="191" y="560"/>
                  </a:lnTo>
                  <a:lnTo>
                    <a:pt x="156" y="607"/>
                  </a:lnTo>
                  <a:lnTo>
                    <a:pt x="132" y="655"/>
                  </a:lnTo>
                  <a:lnTo>
                    <a:pt x="108" y="703"/>
                  </a:lnTo>
                  <a:cubicBezTo>
                    <a:pt x="108" y="714"/>
                    <a:pt x="96" y="726"/>
                    <a:pt x="96" y="750"/>
                  </a:cubicBezTo>
                  <a:cubicBezTo>
                    <a:pt x="84" y="762"/>
                    <a:pt x="84" y="774"/>
                    <a:pt x="72" y="786"/>
                  </a:cubicBezTo>
                  <a:lnTo>
                    <a:pt x="60" y="833"/>
                  </a:lnTo>
                  <a:lnTo>
                    <a:pt x="37" y="881"/>
                  </a:lnTo>
                  <a:cubicBezTo>
                    <a:pt x="37" y="905"/>
                    <a:pt x="37" y="917"/>
                    <a:pt x="25" y="929"/>
                  </a:cubicBezTo>
                  <a:cubicBezTo>
                    <a:pt x="25" y="953"/>
                    <a:pt x="25" y="964"/>
                    <a:pt x="13" y="976"/>
                  </a:cubicBezTo>
                  <a:cubicBezTo>
                    <a:pt x="13" y="1000"/>
                    <a:pt x="13" y="1012"/>
                    <a:pt x="13" y="1024"/>
                  </a:cubicBezTo>
                  <a:cubicBezTo>
                    <a:pt x="1" y="1048"/>
                    <a:pt x="13" y="1060"/>
                    <a:pt x="13" y="1072"/>
                  </a:cubicBezTo>
                  <a:lnTo>
                    <a:pt x="13" y="1119"/>
                  </a:ln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13" y="15145"/>
                  </a:cubicBezTo>
                  <a:cubicBezTo>
                    <a:pt x="13" y="15157"/>
                    <a:pt x="13" y="15169"/>
                    <a:pt x="13" y="15192"/>
                  </a:cubicBezTo>
                  <a:cubicBezTo>
                    <a:pt x="13" y="15204"/>
                    <a:pt x="13" y="15216"/>
                    <a:pt x="25" y="15240"/>
                  </a:cubicBezTo>
                  <a:cubicBezTo>
                    <a:pt x="37" y="15252"/>
                    <a:pt x="37" y="15276"/>
                    <a:pt x="37" y="15288"/>
                  </a:cubicBezTo>
                  <a:cubicBezTo>
                    <a:pt x="49" y="15300"/>
                    <a:pt x="49" y="15323"/>
                    <a:pt x="60" y="15335"/>
                  </a:cubicBezTo>
                  <a:lnTo>
                    <a:pt x="72" y="15383"/>
                  </a:lnTo>
                  <a:cubicBezTo>
                    <a:pt x="72" y="15407"/>
                    <a:pt x="84" y="15419"/>
                    <a:pt x="96" y="15431"/>
                  </a:cubicBezTo>
                  <a:cubicBezTo>
                    <a:pt x="96" y="15454"/>
                    <a:pt x="108" y="15466"/>
                    <a:pt x="120" y="15478"/>
                  </a:cubicBezTo>
                  <a:cubicBezTo>
                    <a:pt x="120" y="15502"/>
                    <a:pt x="132" y="15514"/>
                    <a:pt x="144" y="15526"/>
                  </a:cubicBezTo>
                  <a:cubicBezTo>
                    <a:pt x="144" y="15550"/>
                    <a:pt x="156" y="15561"/>
                    <a:pt x="168" y="15585"/>
                  </a:cubicBezTo>
                  <a:cubicBezTo>
                    <a:pt x="180" y="15597"/>
                    <a:pt x="191" y="15609"/>
                    <a:pt x="191" y="15633"/>
                  </a:cubicBezTo>
                  <a:lnTo>
                    <a:pt x="227" y="15681"/>
                  </a:lnTo>
                  <a:lnTo>
                    <a:pt x="263" y="15728"/>
                  </a:lnTo>
                  <a:lnTo>
                    <a:pt x="310" y="15776"/>
                  </a:lnTo>
                  <a:lnTo>
                    <a:pt x="358" y="15823"/>
                  </a:lnTo>
                  <a:lnTo>
                    <a:pt x="418" y="15871"/>
                  </a:lnTo>
                  <a:cubicBezTo>
                    <a:pt x="430" y="15895"/>
                    <a:pt x="453" y="15907"/>
                    <a:pt x="477" y="15931"/>
                  </a:cubicBezTo>
                  <a:cubicBezTo>
                    <a:pt x="489" y="15942"/>
                    <a:pt x="513" y="15954"/>
                    <a:pt x="537" y="15978"/>
                  </a:cubicBezTo>
                  <a:cubicBezTo>
                    <a:pt x="596" y="16014"/>
                    <a:pt x="656" y="16050"/>
                    <a:pt x="727" y="16073"/>
                  </a:cubicBezTo>
                  <a:cubicBezTo>
                    <a:pt x="763" y="16097"/>
                    <a:pt x="811" y="16109"/>
                    <a:pt x="858" y="16121"/>
                  </a:cubicBezTo>
                  <a:cubicBezTo>
                    <a:pt x="965" y="16157"/>
                    <a:pt x="1084" y="16181"/>
                    <a:pt x="1215" y="16181"/>
                  </a:cubicBezTo>
                  <a:lnTo>
                    <a:pt x="1227" y="16181"/>
                  </a:lnTo>
                  <a:cubicBezTo>
                    <a:pt x="1323" y="16181"/>
                    <a:pt x="1430" y="16169"/>
                    <a:pt x="1537" y="16133"/>
                  </a:cubicBezTo>
                  <a:cubicBezTo>
                    <a:pt x="1584" y="16121"/>
                    <a:pt x="1632" y="16109"/>
                    <a:pt x="1680" y="16085"/>
                  </a:cubicBezTo>
                  <a:cubicBezTo>
                    <a:pt x="1715" y="16073"/>
                    <a:pt x="1751" y="16062"/>
                    <a:pt x="1787" y="16038"/>
                  </a:cubicBezTo>
                  <a:cubicBezTo>
                    <a:pt x="1811" y="16026"/>
                    <a:pt x="1834" y="16014"/>
                    <a:pt x="1858" y="15990"/>
                  </a:cubicBezTo>
                  <a:lnTo>
                    <a:pt x="1930" y="15942"/>
                  </a:lnTo>
                  <a:cubicBezTo>
                    <a:pt x="1954" y="15931"/>
                    <a:pt x="1977" y="15919"/>
                    <a:pt x="2001" y="15907"/>
                  </a:cubicBezTo>
                  <a:cubicBezTo>
                    <a:pt x="2013" y="15883"/>
                    <a:pt x="2037" y="15871"/>
                    <a:pt x="2049" y="15859"/>
                  </a:cubicBezTo>
                  <a:lnTo>
                    <a:pt x="2096" y="15812"/>
                  </a:lnTo>
                  <a:lnTo>
                    <a:pt x="2144" y="15752"/>
                  </a:lnTo>
                  <a:cubicBezTo>
                    <a:pt x="2156" y="15740"/>
                    <a:pt x="2168" y="15728"/>
                    <a:pt x="2180" y="15704"/>
                  </a:cubicBezTo>
                  <a:lnTo>
                    <a:pt x="2215" y="15657"/>
                  </a:lnTo>
                  <a:lnTo>
                    <a:pt x="2251" y="15609"/>
                  </a:lnTo>
                  <a:lnTo>
                    <a:pt x="2275" y="15561"/>
                  </a:lnTo>
                  <a:cubicBezTo>
                    <a:pt x="2287" y="15550"/>
                    <a:pt x="2299" y="15538"/>
                    <a:pt x="2311" y="15514"/>
                  </a:cubicBezTo>
                  <a:cubicBezTo>
                    <a:pt x="2311" y="15502"/>
                    <a:pt x="2323" y="15478"/>
                    <a:pt x="2335" y="15466"/>
                  </a:cubicBezTo>
                  <a:cubicBezTo>
                    <a:pt x="2335" y="15454"/>
                    <a:pt x="2346" y="15431"/>
                    <a:pt x="2346" y="15419"/>
                  </a:cubicBezTo>
                  <a:cubicBezTo>
                    <a:pt x="2358" y="15407"/>
                    <a:pt x="2358" y="15383"/>
                    <a:pt x="2370" y="15371"/>
                  </a:cubicBezTo>
                  <a:cubicBezTo>
                    <a:pt x="2370" y="15359"/>
                    <a:pt x="2382" y="15335"/>
                    <a:pt x="2382" y="15323"/>
                  </a:cubicBezTo>
                  <a:cubicBezTo>
                    <a:pt x="2394" y="15311"/>
                    <a:pt x="2394" y="15288"/>
                    <a:pt x="2394" y="15276"/>
                  </a:cubicBezTo>
                  <a:cubicBezTo>
                    <a:pt x="2406" y="15264"/>
                    <a:pt x="2406" y="15240"/>
                    <a:pt x="2406" y="15228"/>
                  </a:cubicBezTo>
                  <a:cubicBezTo>
                    <a:pt x="2418" y="15204"/>
                    <a:pt x="2418" y="15192"/>
                    <a:pt x="2418" y="15180"/>
                  </a:cubicBezTo>
                  <a:cubicBezTo>
                    <a:pt x="2430" y="15157"/>
                    <a:pt x="2418" y="15145"/>
                    <a:pt x="2418" y="15133"/>
                  </a:cubicBezTo>
                  <a:lnTo>
                    <a:pt x="2418" y="15085"/>
                  </a:lnTo>
                  <a:lnTo>
                    <a:pt x="2418" y="15026"/>
                  </a:lnTo>
                  <a:lnTo>
                    <a:pt x="2418" y="14978"/>
                  </a:lnTo>
                  <a:lnTo>
                    <a:pt x="2418" y="1214"/>
                  </a:lnTo>
                  <a:lnTo>
                    <a:pt x="2418" y="1167"/>
                  </a:lnTo>
                  <a:lnTo>
                    <a:pt x="2418" y="1119"/>
                  </a:lnTo>
                  <a:cubicBezTo>
                    <a:pt x="2418" y="1107"/>
                    <a:pt x="2418" y="1084"/>
                    <a:pt x="2418" y="1072"/>
                  </a:cubicBezTo>
                  <a:cubicBezTo>
                    <a:pt x="2418" y="1060"/>
                    <a:pt x="2418" y="1036"/>
                    <a:pt x="2418" y="1024"/>
                  </a:cubicBezTo>
                  <a:cubicBezTo>
                    <a:pt x="2418" y="1012"/>
                    <a:pt x="2418" y="988"/>
                    <a:pt x="2418" y="976"/>
                  </a:cubicBezTo>
                  <a:cubicBezTo>
                    <a:pt x="2406" y="964"/>
                    <a:pt x="2406" y="941"/>
                    <a:pt x="2406" y="929"/>
                  </a:cubicBezTo>
                  <a:cubicBezTo>
                    <a:pt x="2406" y="905"/>
                    <a:pt x="2406" y="893"/>
                    <a:pt x="2394" y="881"/>
                  </a:cubicBezTo>
                  <a:cubicBezTo>
                    <a:pt x="2382" y="869"/>
                    <a:pt x="2382" y="845"/>
                    <a:pt x="2370" y="833"/>
                  </a:cubicBezTo>
                  <a:cubicBezTo>
                    <a:pt x="2370" y="822"/>
                    <a:pt x="2358" y="798"/>
                    <a:pt x="2358" y="786"/>
                  </a:cubicBezTo>
                  <a:cubicBezTo>
                    <a:pt x="2346" y="762"/>
                    <a:pt x="2346" y="750"/>
                    <a:pt x="2335" y="738"/>
                  </a:cubicBezTo>
                  <a:cubicBezTo>
                    <a:pt x="2335" y="714"/>
                    <a:pt x="2323" y="703"/>
                    <a:pt x="2311" y="691"/>
                  </a:cubicBezTo>
                  <a:lnTo>
                    <a:pt x="2299" y="643"/>
                  </a:lnTo>
                  <a:cubicBezTo>
                    <a:pt x="2287" y="619"/>
                    <a:pt x="2275" y="607"/>
                    <a:pt x="2263" y="595"/>
                  </a:cubicBezTo>
                  <a:cubicBezTo>
                    <a:pt x="2251" y="572"/>
                    <a:pt x="2239" y="560"/>
                    <a:pt x="2239" y="548"/>
                  </a:cubicBezTo>
                  <a:lnTo>
                    <a:pt x="2204" y="500"/>
                  </a:lnTo>
                  <a:lnTo>
                    <a:pt x="2168" y="452"/>
                  </a:lnTo>
                  <a:lnTo>
                    <a:pt x="2120" y="393"/>
                  </a:lnTo>
                  <a:lnTo>
                    <a:pt x="2073" y="345"/>
                  </a:lnTo>
                  <a:lnTo>
                    <a:pt x="2025" y="298"/>
                  </a:lnTo>
                  <a:cubicBezTo>
                    <a:pt x="2001" y="286"/>
                    <a:pt x="1977" y="274"/>
                    <a:pt x="1965" y="250"/>
                  </a:cubicBezTo>
                  <a:lnTo>
                    <a:pt x="1894" y="202"/>
                  </a:lnTo>
                  <a:lnTo>
                    <a:pt x="1811" y="155"/>
                  </a:lnTo>
                  <a:cubicBezTo>
                    <a:pt x="1787" y="143"/>
                    <a:pt x="1751" y="119"/>
                    <a:pt x="1715" y="107"/>
                  </a:cubicBezTo>
                  <a:cubicBezTo>
                    <a:pt x="1680" y="95"/>
                    <a:pt x="1632" y="71"/>
                    <a:pt x="1584" y="60"/>
                  </a:cubicBezTo>
                  <a:cubicBezTo>
                    <a:pt x="1513" y="36"/>
                    <a:pt x="1430" y="12"/>
                    <a:pt x="1346" y="12"/>
                  </a:cubicBezTo>
                  <a:cubicBezTo>
                    <a:pt x="1299"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5"/>
            <p:cNvSpPr/>
            <p:nvPr/>
          </p:nvSpPr>
          <p:spPr>
            <a:xfrm>
              <a:off x="2427621" y="-169612"/>
              <a:ext cx="142539" cy="125041"/>
            </a:xfrm>
            <a:custGeom>
              <a:avLst/>
              <a:gdLst/>
              <a:ahLst/>
              <a:cxnLst/>
              <a:rect l="l" t="t" r="r" b="b"/>
              <a:pathLst>
                <a:path w="4358" h="3823" extrusionOk="0">
                  <a:moveTo>
                    <a:pt x="1131" y="0"/>
                  </a:moveTo>
                  <a:cubicBezTo>
                    <a:pt x="500" y="0"/>
                    <a:pt x="0" y="512"/>
                    <a:pt x="0" y="1131"/>
                  </a:cubicBezTo>
                  <a:lnTo>
                    <a:pt x="0" y="2679"/>
                  </a:lnTo>
                  <a:cubicBezTo>
                    <a:pt x="0" y="3310"/>
                    <a:pt x="500" y="3810"/>
                    <a:pt x="1131" y="3822"/>
                  </a:cubicBezTo>
                  <a:lnTo>
                    <a:pt x="3215" y="3822"/>
                  </a:lnTo>
                  <a:cubicBezTo>
                    <a:pt x="3846" y="3810"/>
                    <a:pt x="4346"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5"/>
            <p:cNvSpPr/>
            <p:nvPr/>
          </p:nvSpPr>
          <p:spPr>
            <a:xfrm>
              <a:off x="2435621" y="277825"/>
              <a:ext cx="142539" cy="124648"/>
            </a:xfrm>
            <a:custGeom>
              <a:avLst/>
              <a:gdLst/>
              <a:ahLst/>
              <a:cxnLst/>
              <a:rect l="l" t="t" r="r" b="b"/>
              <a:pathLst>
                <a:path w="4358" h="3811" extrusionOk="0">
                  <a:moveTo>
                    <a:pt x="1131" y="0"/>
                  </a:moveTo>
                  <a:cubicBezTo>
                    <a:pt x="500" y="0"/>
                    <a:pt x="0" y="512"/>
                    <a:pt x="0" y="1132"/>
                  </a:cubicBezTo>
                  <a:lnTo>
                    <a:pt x="0" y="2679"/>
                  </a:lnTo>
                  <a:cubicBezTo>
                    <a:pt x="0" y="3310"/>
                    <a:pt x="500" y="3810"/>
                    <a:pt x="1131" y="3810"/>
                  </a:cubicBezTo>
                  <a:lnTo>
                    <a:pt x="3215" y="3810"/>
                  </a:lnTo>
                  <a:cubicBezTo>
                    <a:pt x="3846" y="3810"/>
                    <a:pt x="4346" y="3310"/>
                    <a:pt x="4358" y="2679"/>
                  </a:cubicBezTo>
                  <a:lnTo>
                    <a:pt x="4358" y="1132"/>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5"/>
            <p:cNvSpPr/>
            <p:nvPr/>
          </p:nvSpPr>
          <p:spPr>
            <a:xfrm>
              <a:off x="245818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13" y="16145"/>
                  </a:lnTo>
                  <a:cubicBezTo>
                    <a:pt x="1584" y="16121"/>
                    <a:pt x="1656" y="16097"/>
                    <a:pt x="1715" y="16073"/>
                  </a:cubicBezTo>
                  <a:lnTo>
                    <a:pt x="1739" y="16073"/>
                  </a:lnTo>
                  <a:cubicBezTo>
                    <a:pt x="1882" y="16002"/>
                    <a:pt x="2013" y="15907"/>
                    <a:pt x="2120" y="15788"/>
                  </a:cubicBezTo>
                  <a:cubicBezTo>
                    <a:pt x="2335" y="15561"/>
                    <a:pt x="2442"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5"/>
            <p:cNvSpPr/>
            <p:nvPr/>
          </p:nvSpPr>
          <p:spPr>
            <a:xfrm>
              <a:off x="2470258" y="-148189"/>
              <a:ext cx="79087" cy="529240"/>
            </a:xfrm>
            <a:custGeom>
              <a:avLst/>
              <a:gdLst/>
              <a:ahLst/>
              <a:cxnLst/>
              <a:rect l="l" t="t" r="r" b="b"/>
              <a:pathLst>
                <a:path w="2418" h="16181" extrusionOk="0">
                  <a:moveTo>
                    <a:pt x="1132" y="0"/>
                  </a:moveTo>
                  <a:cubicBezTo>
                    <a:pt x="1037" y="0"/>
                    <a:pt x="953" y="24"/>
                    <a:pt x="870" y="48"/>
                  </a:cubicBezTo>
                  <a:cubicBezTo>
                    <a:pt x="823" y="60"/>
                    <a:pt x="775" y="71"/>
                    <a:pt x="739" y="83"/>
                  </a:cubicBezTo>
                  <a:cubicBezTo>
                    <a:pt x="703" y="107"/>
                    <a:pt x="668" y="119"/>
                    <a:pt x="644" y="131"/>
                  </a:cubicBezTo>
                  <a:cubicBezTo>
                    <a:pt x="608" y="155"/>
                    <a:pt x="584" y="167"/>
                    <a:pt x="561" y="179"/>
                  </a:cubicBezTo>
                  <a:cubicBezTo>
                    <a:pt x="537" y="202"/>
                    <a:pt x="513" y="214"/>
                    <a:pt x="489" y="226"/>
                  </a:cubicBezTo>
                  <a:cubicBezTo>
                    <a:pt x="465" y="238"/>
                    <a:pt x="442" y="262"/>
                    <a:pt x="430" y="274"/>
                  </a:cubicBezTo>
                  <a:lnTo>
                    <a:pt x="370" y="322"/>
                  </a:lnTo>
                  <a:lnTo>
                    <a:pt x="322" y="369"/>
                  </a:lnTo>
                  <a:cubicBezTo>
                    <a:pt x="311" y="381"/>
                    <a:pt x="299" y="393"/>
                    <a:pt x="287" y="417"/>
                  </a:cubicBezTo>
                  <a:lnTo>
                    <a:pt x="239" y="464"/>
                  </a:lnTo>
                  <a:lnTo>
                    <a:pt x="215" y="512"/>
                  </a:lnTo>
                  <a:lnTo>
                    <a:pt x="180" y="560"/>
                  </a:lnTo>
                  <a:cubicBezTo>
                    <a:pt x="168" y="572"/>
                    <a:pt x="156" y="583"/>
                    <a:pt x="144" y="607"/>
                  </a:cubicBezTo>
                  <a:cubicBezTo>
                    <a:pt x="144" y="619"/>
                    <a:pt x="132" y="631"/>
                    <a:pt x="120" y="655"/>
                  </a:cubicBezTo>
                  <a:lnTo>
                    <a:pt x="96" y="703"/>
                  </a:lnTo>
                  <a:lnTo>
                    <a:pt x="72" y="750"/>
                  </a:lnTo>
                  <a:cubicBezTo>
                    <a:pt x="72" y="762"/>
                    <a:pt x="61" y="774"/>
                    <a:pt x="61" y="786"/>
                  </a:cubicBezTo>
                  <a:lnTo>
                    <a:pt x="37" y="833"/>
                  </a:lnTo>
                  <a:lnTo>
                    <a:pt x="25" y="881"/>
                  </a:lnTo>
                  <a:lnTo>
                    <a:pt x="13" y="929"/>
                  </a:lnTo>
                  <a:cubicBezTo>
                    <a:pt x="13" y="953"/>
                    <a:pt x="13" y="964"/>
                    <a:pt x="1" y="976"/>
                  </a:cubicBezTo>
                  <a:cubicBezTo>
                    <a:pt x="1" y="1000"/>
                    <a:pt x="1" y="1012"/>
                    <a:pt x="1" y="1024"/>
                  </a:cubicBezTo>
                  <a:cubicBezTo>
                    <a:pt x="1" y="1048"/>
                    <a:pt x="1" y="1060"/>
                    <a:pt x="1" y="1072"/>
                  </a:cubicBezTo>
                  <a:lnTo>
                    <a:pt x="1" y="1119"/>
                  </a:lnTo>
                  <a:lnTo>
                    <a:pt x="1" y="1167"/>
                  </a:lnTo>
                  <a:lnTo>
                    <a:pt x="1" y="1214"/>
                  </a:lnTo>
                  <a:lnTo>
                    <a:pt x="1" y="14954"/>
                  </a:lnTo>
                  <a:lnTo>
                    <a:pt x="1" y="14990"/>
                  </a:lnTo>
                  <a:lnTo>
                    <a:pt x="1" y="15050"/>
                  </a:lnTo>
                  <a:lnTo>
                    <a:pt x="1" y="15097"/>
                  </a:lnTo>
                  <a:cubicBezTo>
                    <a:pt x="1" y="15109"/>
                    <a:pt x="1" y="15121"/>
                    <a:pt x="1" y="15145"/>
                  </a:cubicBezTo>
                  <a:cubicBezTo>
                    <a:pt x="13" y="15157"/>
                    <a:pt x="1" y="15169"/>
                    <a:pt x="1" y="15192"/>
                  </a:cubicBezTo>
                  <a:cubicBezTo>
                    <a:pt x="1" y="15204"/>
                    <a:pt x="1" y="15216"/>
                    <a:pt x="13" y="15240"/>
                  </a:cubicBezTo>
                  <a:cubicBezTo>
                    <a:pt x="25" y="15252"/>
                    <a:pt x="13" y="15276"/>
                    <a:pt x="25" y="15288"/>
                  </a:cubicBezTo>
                  <a:cubicBezTo>
                    <a:pt x="37" y="15300"/>
                    <a:pt x="37" y="15323"/>
                    <a:pt x="49" y="15335"/>
                  </a:cubicBezTo>
                  <a:cubicBezTo>
                    <a:pt x="49" y="15347"/>
                    <a:pt x="49" y="15371"/>
                    <a:pt x="61" y="15383"/>
                  </a:cubicBezTo>
                  <a:cubicBezTo>
                    <a:pt x="61" y="15407"/>
                    <a:pt x="72" y="15419"/>
                    <a:pt x="84" y="15431"/>
                  </a:cubicBezTo>
                  <a:cubicBezTo>
                    <a:pt x="84" y="15454"/>
                    <a:pt x="96" y="15466"/>
                    <a:pt x="96" y="15478"/>
                  </a:cubicBezTo>
                  <a:cubicBezTo>
                    <a:pt x="108" y="15502"/>
                    <a:pt x="120" y="15514"/>
                    <a:pt x="120" y="15526"/>
                  </a:cubicBezTo>
                  <a:cubicBezTo>
                    <a:pt x="168" y="15597"/>
                    <a:pt x="144" y="15573"/>
                    <a:pt x="180" y="15633"/>
                  </a:cubicBezTo>
                  <a:cubicBezTo>
                    <a:pt x="191" y="15645"/>
                    <a:pt x="203" y="15669"/>
                    <a:pt x="215" y="15681"/>
                  </a:cubicBezTo>
                  <a:lnTo>
                    <a:pt x="251" y="15728"/>
                  </a:lnTo>
                  <a:lnTo>
                    <a:pt x="299" y="15776"/>
                  </a:lnTo>
                  <a:lnTo>
                    <a:pt x="346" y="15823"/>
                  </a:lnTo>
                  <a:lnTo>
                    <a:pt x="394" y="15871"/>
                  </a:lnTo>
                  <a:cubicBezTo>
                    <a:pt x="418" y="15895"/>
                    <a:pt x="442" y="15907"/>
                    <a:pt x="453" y="15931"/>
                  </a:cubicBezTo>
                  <a:lnTo>
                    <a:pt x="525" y="15978"/>
                  </a:lnTo>
                  <a:cubicBezTo>
                    <a:pt x="584" y="16014"/>
                    <a:pt x="644" y="16050"/>
                    <a:pt x="715" y="16073"/>
                  </a:cubicBezTo>
                  <a:cubicBezTo>
                    <a:pt x="751" y="16097"/>
                    <a:pt x="799" y="16109"/>
                    <a:pt x="846" y="16121"/>
                  </a:cubicBezTo>
                  <a:cubicBezTo>
                    <a:pt x="953" y="16157"/>
                    <a:pt x="1073" y="16181"/>
                    <a:pt x="1192" y="16181"/>
                  </a:cubicBezTo>
                  <a:lnTo>
                    <a:pt x="1204" y="16181"/>
                  </a:lnTo>
                  <a:cubicBezTo>
                    <a:pt x="1311" y="16181"/>
                    <a:pt x="1418" y="16169"/>
                    <a:pt x="1525" y="16133"/>
                  </a:cubicBezTo>
                  <a:cubicBezTo>
                    <a:pt x="1573" y="16121"/>
                    <a:pt x="1620" y="16109"/>
                    <a:pt x="1668" y="16085"/>
                  </a:cubicBezTo>
                  <a:cubicBezTo>
                    <a:pt x="1704" y="16073"/>
                    <a:pt x="1739" y="16062"/>
                    <a:pt x="1763" y="16038"/>
                  </a:cubicBezTo>
                  <a:lnTo>
                    <a:pt x="1846" y="15990"/>
                  </a:lnTo>
                  <a:lnTo>
                    <a:pt x="1918" y="15942"/>
                  </a:lnTo>
                  <a:cubicBezTo>
                    <a:pt x="1942" y="15931"/>
                    <a:pt x="1966" y="15919"/>
                    <a:pt x="1989" y="15907"/>
                  </a:cubicBezTo>
                  <a:lnTo>
                    <a:pt x="2037" y="15859"/>
                  </a:lnTo>
                  <a:cubicBezTo>
                    <a:pt x="2049" y="15835"/>
                    <a:pt x="2073" y="15823"/>
                    <a:pt x="2085" y="15812"/>
                  </a:cubicBezTo>
                  <a:lnTo>
                    <a:pt x="2132" y="15752"/>
                  </a:lnTo>
                  <a:cubicBezTo>
                    <a:pt x="2144" y="15740"/>
                    <a:pt x="2156" y="15728"/>
                    <a:pt x="2168" y="15704"/>
                  </a:cubicBezTo>
                  <a:cubicBezTo>
                    <a:pt x="2180" y="15692"/>
                    <a:pt x="2192" y="15681"/>
                    <a:pt x="2204" y="15657"/>
                  </a:cubicBezTo>
                  <a:cubicBezTo>
                    <a:pt x="2216" y="15645"/>
                    <a:pt x="2227" y="15633"/>
                    <a:pt x="2239" y="15609"/>
                  </a:cubicBezTo>
                  <a:lnTo>
                    <a:pt x="2263" y="15561"/>
                  </a:lnTo>
                  <a:lnTo>
                    <a:pt x="2287" y="15514"/>
                  </a:lnTo>
                  <a:cubicBezTo>
                    <a:pt x="2299" y="15502"/>
                    <a:pt x="2311" y="15478"/>
                    <a:pt x="2311" y="15466"/>
                  </a:cubicBezTo>
                  <a:cubicBezTo>
                    <a:pt x="2323" y="15454"/>
                    <a:pt x="2335" y="15431"/>
                    <a:pt x="2335" y="15419"/>
                  </a:cubicBezTo>
                  <a:cubicBezTo>
                    <a:pt x="2347" y="15407"/>
                    <a:pt x="2347" y="15383"/>
                    <a:pt x="2358" y="15371"/>
                  </a:cubicBezTo>
                  <a:cubicBezTo>
                    <a:pt x="2358" y="15359"/>
                    <a:pt x="2370" y="15335"/>
                    <a:pt x="2370" y="15323"/>
                  </a:cubicBezTo>
                  <a:cubicBezTo>
                    <a:pt x="2382" y="15311"/>
                    <a:pt x="2382" y="15288"/>
                    <a:pt x="2382" y="15276"/>
                  </a:cubicBezTo>
                  <a:lnTo>
                    <a:pt x="2394" y="15228"/>
                  </a:lnTo>
                  <a:lnTo>
                    <a:pt x="2406" y="15180"/>
                  </a:lnTo>
                  <a:cubicBezTo>
                    <a:pt x="2406" y="15157"/>
                    <a:pt x="2418" y="15145"/>
                    <a:pt x="2418" y="15133"/>
                  </a:cubicBezTo>
                  <a:lnTo>
                    <a:pt x="2418" y="15085"/>
                  </a:lnTo>
                  <a:lnTo>
                    <a:pt x="2418" y="15026"/>
                  </a:lnTo>
                  <a:lnTo>
                    <a:pt x="2418" y="14978"/>
                  </a:lnTo>
                  <a:lnTo>
                    <a:pt x="2418" y="14954"/>
                  </a:lnTo>
                  <a:lnTo>
                    <a:pt x="2418" y="1214"/>
                  </a:ln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82" y="917"/>
                    <a:pt x="2382" y="893"/>
                    <a:pt x="2370" y="881"/>
                  </a:cubicBezTo>
                  <a:cubicBezTo>
                    <a:pt x="2370" y="869"/>
                    <a:pt x="2370" y="845"/>
                    <a:pt x="2358" y="833"/>
                  </a:cubicBezTo>
                  <a:lnTo>
                    <a:pt x="2347" y="786"/>
                  </a:lnTo>
                  <a:lnTo>
                    <a:pt x="2323" y="738"/>
                  </a:lnTo>
                  <a:cubicBezTo>
                    <a:pt x="2323" y="714"/>
                    <a:pt x="2311" y="703"/>
                    <a:pt x="2299" y="691"/>
                  </a:cubicBezTo>
                  <a:cubicBezTo>
                    <a:pt x="2299" y="667"/>
                    <a:pt x="2287" y="655"/>
                    <a:pt x="2275" y="643"/>
                  </a:cubicBezTo>
                  <a:lnTo>
                    <a:pt x="2251" y="595"/>
                  </a:lnTo>
                  <a:lnTo>
                    <a:pt x="2216" y="548"/>
                  </a:lnTo>
                  <a:cubicBezTo>
                    <a:pt x="2204" y="524"/>
                    <a:pt x="2192" y="512"/>
                    <a:pt x="2180" y="500"/>
                  </a:cubicBezTo>
                  <a:cubicBezTo>
                    <a:pt x="2168" y="476"/>
                    <a:pt x="2156" y="464"/>
                    <a:pt x="2144" y="452"/>
                  </a:cubicBezTo>
                  <a:lnTo>
                    <a:pt x="2108" y="393"/>
                  </a:lnTo>
                  <a:lnTo>
                    <a:pt x="2061" y="345"/>
                  </a:lnTo>
                  <a:lnTo>
                    <a:pt x="2001" y="298"/>
                  </a:lnTo>
                  <a:cubicBezTo>
                    <a:pt x="1989" y="286"/>
                    <a:pt x="1966" y="274"/>
                    <a:pt x="1942" y="250"/>
                  </a:cubicBezTo>
                  <a:lnTo>
                    <a:pt x="1882" y="202"/>
                  </a:lnTo>
                  <a:lnTo>
                    <a:pt x="1799" y="155"/>
                  </a:lnTo>
                  <a:cubicBezTo>
                    <a:pt x="1763" y="143"/>
                    <a:pt x="1739" y="119"/>
                    <a:pt x="1704" y="107"/>
                  </a:cubicBezTo>
                  <a:cubicBezTo>
                    <a:pt x="1668" y="95"/>
                    <a:pt x="1620" y="71"/>
                    <a:pt x="1573" y="60"/>
                  </a:cubicBezTo>
                  <a:cubicBezTo>
                    <a:pt x="1501" y="36"/>
                    <a:pt x="1418" y="12"/>
                    <a:pt x="1334" y="12"/>
                  </a:cubicBezTo>
                  <a:cubicBezTo>
                    <a:pt x="1287" y="0"/>
                    <a:pt x="1251" y="0"/>
                    <a:pt x="12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5"/>
            <p:cNvSpPr/>
            <p:nvPr/>
          </p:nvSpPr>
          <p:spPr>
            <a:xfrm>
              <a:off x="4059511" y="-169612"/>
              <a:ext cx="142572" cy="125041"/>
            </a:xfrm>
            <a:custGeom>
              <a:avLst/>
              <a:gdLst/>
              <a:ahLst/>
              <a:cxnLst/>
              <a:rect l="l" t="t" r="r" b="b"/>
              <a:pathLst>
                <a:path w="4359" h="3823" extrusionOk="0">
                  <a:moveTo>
                    <a:pt x="1131" y="0"/>
                  </a:moveTo>
                  <a:cubicBezTo>
                    <a:pt x="512" y="0"/>
                    <a:pt x="0" y="512"/>
                    <a:pt x="0" y="1131"/>
                  </a:cubicBezTo>
                  <a:lnTo>
                    <a:pt x="0" y="2679"/>
                  </a:lnTo>
                  <a:cubicBezTo>
                    <a:pt x="0" y="3310"/>
                    <a:pt x="512" y="3810"/>
                    <a:pt x="1131" y="3822"/>
                  </a:cubicBezTo>
                  <a:lnTo>
                    <a:pt x="3215" y="3822"/>
                  </a:lnTo>
                  <a:cubicBezTo>
                    <a:pt x="3846" y="3810"/>
                    <a:pt x="4358" y="3310"/>
                    <a:pt x="4358" y="2679"/>
                  </a:cubicBezTo>
                  <a:lnTo>
                    <a:pt x="4358" y="1131"/>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5"/>
            <p:cNvSpPr/>
            <p:nvPr/>
          </p:nvSpPr>
          <p:spPr>
            <a:xfrm>
              <a:off x="4059511" y="277825"/>
              <a:ext cx="142572" cy="124648"/>
            </a:xfrm>
            <a:custGeom>
              <a:avLst/>
              <a:gdLst/>
              <a:ahLst/>
              <a:cxnLst/>
              <a:rect l="l" t="t" r="r" b="b"/>
              <a:pathLst>
                <a:path w="4359" h="3811" extrusionOk="0">
                  <a:moveTo>
                    <a:pt x="1131" y="0"/>
                  </a:moveTo>
                  <a:cubicBezTo>
                    <a:pt x="512" y="0"/>
                    <a:pt x="0" y="512"/>
                    <a:pt x="0" y="1132"/>
                  </a:cubicBezTo>
                  <a:lnTo>
                    <a:pt x="0" y="2679"/>
                  </a:lnTo>
                  <a:cubicBezTo>
                    <a:pt x="0" y="3310"/>
                    <a:pt x="512" y="3810"/>
                    <a:pt x="1131" y="3810"/>
                  </a:cubicBezTo>
                  <a:lnTo>
                    <a:pt x="3215" y="3810"/>
                  </a:lnTo>
                  <a:cubicBezTo>
                    <a:pt x="3846" y="3810"/>
                    <a:pt x="4358" y="3310"/>
                    <a:pt x="4358" y="2679"/>
                  </a:cubicBezTo>
                  <a:lnTo>
                    <a:pt x="4358" y="1132"/>
                  </a:lnTo>
                  <a:cubicBezTo>
                    <a:pt x="4358"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5"/>
            <p:cNvSpPr/>
            <p:nvPr/>
          </p:nvSpPr>
          <p:spPr>
            <a:xfrm>
              <a:off x="4082079"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75" y="452"/>
                    <a:pt x="263" y="476"/>
                    <a:pt x="251" y="500"/>
                  </a:cubicBezTo>
                  <a:cubicBezTo>
                    <a:pt x="227" y="524"/>
                    <a:pt x="203" y="560"/>
                    <a:pt x="180" y="595"/>
                  </a:cubicBezTo>
                  <a:cubicBezTo>
                    <a:pt x="156" y="631"/>
                    <a:pt x="144" y="655"/>
                    <a:pt x="132" y="691"/>
                  </a:cubicBezTo>
                  <a:cubicBezTo>
                    <a:pt x="108" y="726"/>
                    <a:pt x="96" y="750"/>
                    <a:pt x="84" y="786"/>
                  </a:cubicBezTo>
                  <a:cubicBezTo>
                    <a:pt x="72" y="833"/>
                    <a:pt x="60" y="869"/>
                    <a:pt x="49" y="917"/>
                  </a:cubicBezTo>
                  <a:cubicBezTo>
                    <a:pt x="49"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5" y="15561"/>
                    <a:pt x="2454" y="15276"/>
                    <a:pt x="2454" y="14966"/>
                  </a:cubicBezTo>
                  <a:lnTo>
                    <a:pt x="2454"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5"/>
            <p:cNvSpPr/>
            <p:nvPr/>
          </p:nvSpPr>
          <p:spPr>
            <a:xfrm>
              <a:off x="4093003" y="-148189"/>
              <a:ext cx="79872" cy="529240"/>
            </a:xfrm>
            <a:custGeom>
              <a:avLst/>
              <a:gdLst/>
              <a:ahLst/>
              <a:cxnLst/>
              <a:rect l="l" t="t" r="r" b="b"/>
              <a:pathLst>
                <a:path w="2442" h="16181" extrusionOk="0">
                  <a:moveTo>
                    <a:pt x="1143" y="0"/>
                  </a:moveTo>
                  <a:cubicBezTo>
                    <a:pt x="1048" y="0"/>
                    <a:pt x="965" y="24"/>
                    <a:pt x="881" y="48"/>
                  </a:cubicBezTo>
                  <a:cubicBezTo>
                    <a:pt x="834" y="60"/>
                    <a:pt x="798" y="71"/>
                    <a:pt x="750" y="83"/>
                  </a:cubicBezTo>
                  <a:cubicBezTo>
                    <a:pt x="715" y="107"/>
                    <a:pt x="679" y="119"/>
                    <a:pt x="655" y="131"/>
                  </a:cubicBezTo>
                  <a:cubicBezTo>
                    <a:pt x="619" y="155"/>
                    <a:pt x="596" y="167"/>
                    <a:pt x="572" y="179"/>
                  </a:cubicBezTo>
                  <a:cubicBezTo>
                    <a:pt x="548" y="202"/>
                    <a:pt x="524" y="214"/>
                    <a:pt x="500" y="226"/>
                  </a:cubicBezTo>
                  <a:lnTo>
                    <a:pt x="441" y="274"/>
                  </a:lnTo>
                  <a:lnTo>
                    <a:pt x="393" y="322"/>
                  </a:lnTo>
                  <a:cubicBezTo>
                    <a:pt x="369" y="333"/>
                    <a:pt x="358" y="357"/>
                    <a:pt x="346" y="369"/>
                  </a:cubicBezTo>
                  <a:cubicBezTo>
                    <a:pt x="322" y="381"/>
                    <a:pt x="310" y="393"/>
                    <a:pt x="298" y="417"/>
                  </a:cubicBezTo>
                  <a:cubicBezTo>
                    <a:pt x="286" y="429"/>
                    <a:pt x="274" y="441"/>
                    <a:pt x="262" y="464"/>
                  </a:cubicBezTo>
                  <a:cubicBezTo>
                    <a:pt x="250" y="476"/>
                    <a:pt x="238" y="488"/>
                    <a:pt x="227" y="512"/>
                  </a:cubicBezTo>
                  <a:lnTo>
                    <a:pt x="191" y="560"/>
                  </a:lnTo>
                  <a:lnTo>
                    <a:pt x="167" y="607"/>
                  </a:lnTo>
                  <a:lnTo>
                    <a:pt x="131" y="655"/>
                  </a:lnTo>
                  <a:lnTo>
                    <a:pt x="107" y="703"/>
                  </a:lnTo>
                  <a:cubicBezTo>
                    <a:pt x="107" y="714"/>
                    <a:pt x="96" y="726"/>
                    <a:pt x="96" y="750"/>
                  </a:cubicBezTo>
                  <a:cubicBezTo>
                    <a:pt x="84" y="762"/>
                    <a:pt x="84" y="774"/>
                    <a:pt x="72" y="786"/>
                  </a:cubicBezTo>
                  <a:lnTo>
                    <a:pt x="60" y="833"/>
                  </a:lnTo>
                  <a:lnTo>
                    <a:pt x="36" y="881"/>
                  </a:lnTo>
                  <a:cubicBezTo>
                    <a:pt x="36" y="905"/>
                    <a:pt x="36" y="917"/>
                    <a:pt x="24" y="929"/>
                  </a:cubicBezTo>
                  <a:cubicBezTo>
                    <a:pt x="24" y="953"/>
                    <a:pt x="24" y="964"/>
                    <a:pt x="12" y="976"/>
                  </a:cubicBezTo>
                  <a:cubicBezTo>
                    <a:pt x="12" y="1000"/>
                    <a:pt x="12" y="1012"/>
                    <a:pt x="12" y="1024"/>
                  </a:cubicBezTo>
                  <a:cubicBezTo>
                    <a:pt x="0" y="1048"/>
                    <a:pt x="12" y="1060"/>
                    <a:pt x="12" y="1072"/>
                  </a:cubicBezTo>
                  <a:lnTo>
                    <a:pt x="12" y="1119"/>
                  </a:ln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12" y="15145"/>
                  </a:cubicBezTo>
                  <a:cubicBezTo>
                    <a:pt x="12" y="15157"/>
                    <a:pt x="12" y="15169"/>
                    <a:pt x="12" y="15192"/>
                  </a:cubicBezTo>
                  <a:cubicBezTo>
                    <a:pt x="12" y="15204"/>
                    <a:pt x="12" y="15216"/>
                    <a:pt x="24" y="15240"/>
                  </a:cubicBezTo>
                  <a:cubicBezTo>
                    <a:pt x="36" y="15252"/>
                    <a:pt x="36" y="15276"/>
                    <a:pt x="36" y="15288"/>
                  </a:cubicBezTo>
                  <a:cubicBezTo>
                    <a:pt x="48" y="15300"/>
                    <a:pt x="48" y="15323"/>
                    <a:pt x="60" y="15335"/>
                  </a:cubicBezTo>
                  <a:lnTo>
                    <a:pt x="72" y="15383"/>
                  </a:lnTo>
                  <a:cubicBezTo>
                    <a:pt x="72" y="15407"/>
                    <a:pt x="84" y="15419"/>
                    <a:pt x="96" y="15431"/>
                  </a:cubicBezTo>
                  <a:cubicBezTo>
                    <a:pt x="96" y="15454"/>
                    <a:pt x="107" y="15466"/>
                    <a:pt x="119" y="15478"/>
                  </a:cubicBezTo>
                  <a:cubicBezTo>
                    <a:pt x="119" y="15502"/>
                    <a:pt x="131" y="15514"/>
                    <a:pt x="143" y="15526"/>
                  </a:cubicBezTo>
                  <a:cubicBezTo>
                    <a:pt x="143" y="15550"/>
                    <a:pt x="155" y="15561"/>
                    <a:pt x="167" y="15585"/>
                  </a:cubicBezTo>
                  <a:cubicBezTo>
                    <a:pt x="179" y="15597"/>
                    <a:pt x="191" y="15609"/>
                    <a:pt x="191" y="15633"/>
                  </a:cubicBezTo>
                  <a:lnTo>
                    <a:pt x="227" y="15681"/>
                  </a:lnTo>
                  <a:lnTo>
                    <a:pt x="262" y="15728"/>
                  </a:lnTo>
                  <a:lnTo>
                    <a:pt x="310" y="15776"/>
                  </a:lnTo>
                  <a:lnTo>
                    <a:pt x="358" y="15823"/>
                  </a:lnTo>
                  <a:lnTo>
                    <a:pt x="417" y="15871"/>
                  </a:lnTo>
                  <a:cubicBezTo>
                    <a:pt x="429" y="15895"/>
                    <a:pt x="453" y="15907"/>
                    <a:pt x="477" y="15931"/>
                  </a:cubicBezTo>
                  <a:cubicBezTo>
                    <a:pt x="500" y="15942"/>
                    <a:pt x="512" y="15954"/>
                    <a:pt x="536" y="15978"/>
                  </a:cubicBezTo>
                  <a:cubicBezTo>
                    <a:pt x="596" y="16014"/>
                    <a:pt x="655" y="16050"/>
                    <a:pt x="727" y="16073"/>
                  </a:cubicBezTo>
                  <a:cubicBezTo>
                    <a:pt x="762" y="16097"/>
                    <a:pt x="810" y="16109"/>
                    <a:pt x="858" y="16121"/>
                  </a:cubicBezTo>
                  <a:cubicBezTo>
                    <a:pt x="965" y="16157"/>
                    <a:pt x="1084" y="16181"/>
                    <a:pt x="1215" y="16181"/>
                  </a:cubicBezTo>
                  <a:lnTo>
                    <a:pt x="1227" y="16181"/>
                  </a:lnTo>
                  <a:cubicBezTo>
                    <a:pt x="1334" y="16181"/>
                    <a:pt x="1441" y="16169"/>
                    <a:pt x="1536" y="16133"/>
                  </a:cubicBezTo>
                  <a:cubicBezTo>
                    <a:pt x="1584" y="16121"/>
                    <a:pt x="1631" y="16109"/>
                    <a:pt x="1679" y="16085"/>
                  </a:cubicBezTo>
                  <a:cubicBezTo>
                    <a:pt x="1715" y="16073"/>
                    <a:pt x="1751" y="16062"/>
                    <a:pt x="1786" y="16038"/>
                  </a:cubicBezTo>
                  <a:cubicBezTo>
                    <a:pt x="1810" y="16026"/>
                    <a:pt x="1834" y="16014"/>
                    <a:pt x="1858" y="15990"/>
                  </a:cubicBezTo>
                  <a:lnTo>
                    <a:pt x="1929" y="15942"/>
                  </a:lnTo>
                  <a:cubicBezTo>
                    <a:pt x="1953" y="15931"/>
                    <a:pt x="1977" y="15919"/>
                    <a:pt x="2001" y="15907"/>
                  </a:cubicBezTo>
                  <a:cubicBezTo>
                    <a:pt x="2012" y="15883"/>
                    <a:pt x="2036" y="15871"/>
                    <a:pt x="2048" y="15859"/>
                  </a:cubicBezTo>
                  <a:lnTo>
                    <a:pt x="2096" y="15812"/>
                  </a:lnTo>
                  <a:lnTo>
                    <a:pt x="2143" y="15752"/>
                  </a:lnTo>
                  <a:cubicBezTo>
                    <a:pt x="2155" y="15740"/>
                    <a:pt x="2167" y="15728"/>
                    <a:pt x="2179" y="15704"/>
                  </a:cubicBezTo>
                  <a:lnTo>
                    <a:pt x="2215" y="15657"/>
                  </a:lnTo>
                  <a:lnTo>
                    <a:pt x="2251" y="15609"/>
                  </a:lnTo>
                  <a:lnTo>
                    <a:pt x="2274" y="15561"/>
                  </a:lnTo>
                  <a:cubicBezTo>
                    <a:pt x="2286" y="15550"/>
                    <a:pt x="2298" y="15538"/>
                    <a:pt x="2310" y="15514"/>
                  </a:cubicBezTo>
                  <a:cubicBezTo>
                    <a:pt x="2310" y="15502"/>
                    <a:pt x="2322" y="15478"/>
                    <a:pt x="2334" y="15466"/>
                  </a:cubicBezTo>
                  <a:cubicBezTo>
                    <a:pt x="2334" y="15454"/>
                    <a:pt x="2346" y="15431"/>
                    <a:pt x="2346" y="15419"/>
                  </a:cubicBezTo>
                  <a:cubicBezTo>
                    <a:pt x="2358" y="15407"/>
                    <a:pt x="2358" y="15383"/>
                    <a:pt x="2370" y="15371"/>
                  </a:cubicBezTo>
                  <a:cubicBezTo>
                    <a:pt x="2370" y="15359"/>
                    <a:pt x="2382" y="15335"/>
                    <a:pt x="2382" y="15323"/>
                  </a:cubicBezTo>
                  <a:cubicBezTo>
                    <a:pt x="2393" y="15311"/>
                    <a:pt x="2393" y="15288"/>
                    <a:pt x="2393" y="15276"/>
                  </a:cubicBezTo>
                  <a:cubicBezTo>
                    <a:pt x="2405" y="15264"/>
                    <a:pt x="2405" y="15240"/>
                    <a:pt x="2405" y="15228"/>
                  </a:cubicBezTo>
                  <a:cubicBezTo>
                    <a:pt x="2417" y="15204"/>
                    <a:pt x="2417" y="15192"/>
                    <a:pt x="2417" y="15180"/>
                  </a:cubicBezTo>
                  <a:cubicBezTo>
                    <a:pt x="2429" y="15157"/>
                    <a:pt x="2417" y="15145"/>
                    <a:pt x="2417" y="15133"/>
                  </a:cubicBezTo>
                  <a:lnTo>
                    <a:pt x="2417" y="15085"/>
                  </a:lnTo>
                  <a:lnTo>
                    <a:pt x="2417" y="15026"/>
                  </a:lnTo>
                  <a:lnTo>
                    <a:pt x="2417" y="14978"/>
                  </a:lnTo>
                  <a:lnTo>
                    <a:pt x="2417" y="1214"/>
                  </a:lnTo>
                  <a:lnTo>
                    <a:pt x="2441" y="1214"/>
                  </a:lnTo>
                  <a:lnTo>
                    <a:pt x="2441" y="1167"/>
                  </a:lnTo>
                  <a:lnTo>
                    <a:pt x="2441" y="1119"/>
                  </a:lnTo>
                  <a:cubicBezTo>
                    <a:pt x="2441" y="1107"/>
                    <a:pt x="2441" y="1084"/>
                    <a:pt x="2441" y="1072"/>
                  </a:cubicBezTo>
                  <a:cubicBezTo>
                    <a:pt x="2441" y="1060"/>
                    <a:pt x="2441" y="1036"/>
                    <a:pt x="2441" y="1024"/>
                  </a:cubicBezTo>
                  <a:cubicBezTo>
                    <a:pt x="2441" y="1012"/>
                    <a:pt x="2441" y="988"/>
                    <a:pt x="2441" y="976"/>
                  </a:cubicBezTo>
                  <a:cubicBezTo>
                    <a:pt x="2441" y="964"/>
                    <a:pt x="2429" y="941"/>
                    <a:pt x="2429" y="929"/>
                  </a:cubicBezTo>
                  <a:cubicBezTo>
                    <a:pt x="2429" y="905"/>
                    <a:pt x="2429" y="893"/>
                    <a:pt x="2417" y="881"/>
                  </a:cubicBezTo>
                  <a:cubicBezTo>
                    <a:pt x="2417" y="869"/>
                    <a:pt x="2405" y="845"/>
                    <a:pt x="2405" y="833"/>
                  </a:cubicBezTo>
                  <a:cubicBezTo>
                    <a:pt x="2405" y="810"/>
                    <a:pt x="2393" y="798"/>
                    <a:pt x="2382" y="786"/>
                  </a:cubicBezTo>
                  <a:cubicBezTo>
                    <a:pt x="2382" y="762"/>
                    <a:pt x="2370" y="750"/>
                    <a:pt x="2370" y="738"/>
                  </a:cubicBezTo>
                  <a:cubicBezTo>
                    <a:pt x="2358" y="714"/>
                    <a:pt x="2346" y="703"/>
                    <a:pt x="2346" y="691"/>
                  </a:cubicBezTo>
                  <a:lnTo>
                    <a:pt x="2298" y="643"/>
                  </a:lnTo>
                  <a:cubicBezTo>
                    <a:pt x="2286" y="619"/>
                    <a:pt x="2274" y="607"/>
                    <a:pt x="2263" y="595"/>
                  </a:cubicBezTo>
                  <a:cubicBezTo>
                    <a:pt x="2251" y="572"/>
                    <a:pt x="2251" y="560"/>
                    <a:pt x="2239" y="548"/>
                  </a:cubicBezTo>
                  <a:lnTo>
                    <a:pt x="2203" y="500"/>
                  </a:lnTo>
                  <a:lnTo>
                    <a:pt x="2167" y="452"/>
                  </a:lnTo>
                  <a:lnTo>
                    <a:pt x="2120" y="393"/>
                  </a:lnTo>
                  <a:lnTo>
                    <a:pt x="2072" y="345"/>
                  </a:lnTo>
                  <a:lnTo>
                    <a:pt x="2024" y="298"/>
                  </a:lnTo>
                  <a:cubicBezTo>
                    <a:pt x="2001" y="286"/>
                    <a:pt x="1977" y="274"/>
                    <a:pt x="1965" y="250"/>
                  </a:cubicBezTo>
                  <a:lnTo>
                    <a:pt x="1893" y="202"/>
                  </a:lnTo>
                  <a:lnTo>
                    <a:pt x="1810" y="155"/>
                  </a:lnTo>
                  <a:cubicBezTo>
                    <a:pt x="1786" y="143"/>
                    <a:pt x="1751" y="119"/>
                    <a:pt x="1715" y="107"/>
                  </a:cubicBezTo>
                  <a:cubicBezTo>
                    <a:pt x="1679" y="95"/>
                    <a:pt x="1631" y="71"/>
                    <a:pt x="1596" y="60"/>
                  </a:cubicBezTo>
                  <a:cubicBezTo>
                    <a:pt x="1512" y="36"/>
                    <a:pt x="1429" y="12"/>
                    <a:pt x="1346" y="12"/>
                  </a:cubicBezTo>
                  <a:cubicBezTo>
                    <a:pt x="1298" y="0"/>
                    <a:pt x="1262"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5"/>
            <p:cNvSpPr/>
            <p:nvPr/>
          </p:nvSpPr>
          <p:spPr>
            <a:xfrm>
              <a:off x="3688772" y="-169612"/>
              <a:ext cx="142572" cy="125041"/>
            </a:xfrm>
            <a:custGeom>
              <a:avLst/>
              <a:gdLst/>
              <a:ahLst/>
              <a:cxnLst/>
              <a:rect l="l" t="t" r="r" b="b"/>
              <a:pathLst>
                <a:path w="4359" h="3823" extrusionOk="0">
                  <a:moveTo>
                    <a:pt x="1144" y="0"/>
                  </a:moveTo>
                  <a:cubicBezTo>
                    <a:pt x="513" y="0"/>
                    <a:pt x="1" y="512"/>
                    <a:pt x="1" y="1131"/>
                  </a:cubicBezTo>
                  <a:lnTo>
                    <a:pt x="1" y="2679"/>
                  </a:lnTo>
                  <a:cubicBezTo>
                    <a:pt x="1" y="3310"/>
                    <a:pt x="513" y="3810"/>
                    <a:pt x="1144" y="3822"/>
                  </a:cubicBezTo>
                  <a:lnTo>
                    <a:pt x="3227" y="3822"/>
                  </a:lnTo>
                  <a:cubicBezTo>
                    <a:pt x="3846" y="3810"/>
                    <a:pt x="4358" y="3310"/>
                    <a:pt x="4358" y="2679"/>
                  </a:cubicBezTo>
                  <a:lnTo>
                    <a:pt x="4358" y="1131"/>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5"/>
            <p:cNvSpPr/>
            <p:nvPr/>
          </p:nvSpPr>
          <p:spPr>
            <a:xfrm>
              <a:off x="368877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5"/>
            <p:cNvSpPr/>
            <p:nvPr/>
          </p:nvSpPr>
          <p:spPr>
            <a:xfrm>
              <a:off x="3711766" y="-148189"/>
              <a:ext cx="80231" cy="529240"/>
            </a:xfrm>
            <a:custGeom>
              <a:avLst/>
              <a:gdLst/>
              <a:ahLst/>
              <a:cxnLst/>
              <a:rect l="l" t="t" r="r" b="b"/>
              <a:pathLst>
                <a:path w="2453" h="16181" extrusionOk="0">
                  <a:moveTo>
                    <a:pt x="1226" y="0"/>
                  </a:moveTo>
                  <a:cubicBezTo>
                    <a:pt x="917" y="0"/>
                    <a:pt x="631" y="107"/>
                    <a:pt x="405" y="310"/>
                  </a:cubicBezTo>
                  <a:lnTo>
                    <a:pt x="381" y="333"/>
                  </a:lnTo>
                  <a:cubicBezTo>
                    <a:pt x="357" y="369"/>
                    <a:pt x="322" y="393"/>
                    <a:pt x="286" y="429"/>
                  </a:cubicBezTo>
                  <a:cubicBezTo>
                    <a:pt x="274" y="452"/>
                    <a:pt x="250" y="476"/>
                    <a:pt x="238" y="500"/>
                  </a:cubicBezTo>
                  <a:cubicBezTo>
                    <a:pt x="214" y="524"/>
                    <a:pt x="191" y="560"/>
                    <a:pt x="179" y="595"/>
                  </a:cubicBezTo>
                  <a:cubicBezTo>
                    <a:pt x="155" y="631"/>
                    <a:pt x="131" y="655"/>
                    <a:pt x="119" y="691"/>
                  </a:cubicBezTo>
                  <a:cubicBezTo>
                    <a:pt x="107" y="726"/>
                    <a:pt x="95" y="750"/>
                    <a:pt x="83" y="786"/>
                  </a:cubicBezTo>
                  <a:cubicBezTo>
                    <a:pt x="60" y="833"/>
                    <a:pt x="48" y="869"/>
                    <a:pt x="36" y="917"/>
                  </a:cubicBezTo>
                  <a:cubicBezTo>
                    <a:pt x="36" y="941"/>
                    <a:pt x="24" y="964"/>
                    <a:pt x="12" y="1000"/>
                  </a:cubicBezTo>
                  <a:cubicBezTo>
                    <a:pt x="0" y="1072"/>
                    <a:pt x="0" y="1143"/>
                    <a:pt x="0" y="1226"/>
                  </a:cubicBezTo>
                  <a:lnTo>
                    <a:pt x="0" y="14954"/>
                  </a:lnTo>
                  <a:cubicBezTo>
                    <a:pt x="0" y="15633"/>
                    <a:pt x="548" y="16181"/>
                    <a:pt x="1215" y="16181"/>
                  </a:cubicBezTo>
                  <a:lnTo>
                    <a:pt x="1226" y="16181"/>
                  </a:lnTo>
                  <a:cubicBezTo>
                    <a:pt x="1310" y="16181"/>
                    <a:pt x="1393" y="16169"/>
                    <a:pt x="1476" y="16157"/>
                  </a:cubicBezTo>
                  <a:lnTo>
                    <a:pt x="1512" y="16145"/>
                  </a:lnTo>
                  <a:cubicBezTo>
                    <a:pt x="1584" y="16121"/>
                    <a:pt x="1655" y="16097"/>
                    <a:pt x="1715" y="16073"/>
                  </a:cubicBezTo>
                  <a:lnTo>
                    <a:pt x="1738" y="16073"/>
                  </a:lnTo>
                  <a:cubicBezTo>
                    <a:pt x="1881" y="16002"/>
                    <a:pt x="2012" y="15907"/>
                    <a:pt x="2119" y="15788"/>
                  </a:cubicBezTo>
                  <a:cubicBezTo>
                    <a:pt x="2334" y="15561"/>
                    <a:pt x="2441" y="15276"/>
                    <a:pt x="2453" y="14966"/>
                  </a:cubicBezTo>
                  <a:lnTo>
                    <a:pt x="2453" y="1226"/>
                  </a:lnTo>
                  <a:cubicBezTo>
                    <a:pt x="2453" y="548"/>
                    <a:pt x="1905" y="0"/>
                    <a:pt x="1226"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5"/>
            <p:cNvSpPr/>
            <p:nvPr/>
          </p:nvSpPr>
          <p:spPr>
            <a:xfrm>
              <a:off x="3723442" y="-148189"/>
              <a:ext cx="79087" cy="529240"/>
            </a:xfrm>
            <a:custGeom>
              <a:avLst/>
              <a:gdLst/>
              <a:ahLst/>
              <a:cxnLst/>
              <a:rect l="l" t="t" r="r" b="b"/>
              <a:pathLst>
                <a:path w="2418" h="16181" extrusionOk="0">
                  <a:moveTo>
                    <a:pt x="1131" y="0"/>
                  </a:moveTo>
                  <a:cubicBezTo>
                    <a:pt x="1048" y="0"/>
                    <a:pt x="965" y="24"/>
                    <a:pt x="881" y="48"/>
                  </a:cubicBezTo>
                  <a:cubicBezTo>
                    <a:pt x="834" y="60"/>
                    <a:pt x="786" y="71"/>
                    <a:pt x="738" y="83"/>
                  </a:cubicBezTo>
                  <a:cubicBezTo>
                    <a:pt x="715" y="107"/>
                    <a:pt x="679" y="119"/>
                    <a:pt x="643" y="131"/>
                  </a:cubicBezTo>
                  <a:cubicBezTo>
                    <a:pt x="608" y="155"/>
                    <a:pt x="596" y="167"/>
                    <a:pt x="572" y="179"/>
                  </a:cubicBezTo>
                  <a:cubicBezTo>
                    <a:pt x="536" y="202"/>
                    <a:pt x="524" y="214"/>
                    <a:pt x="500" y="226"/>
                  </a:cubicBezTo>
                  <a:cubicBezTo>
                    <a:pt x="477" y="238"/>
                    <a:pt x="453" y="262"/>
                    <a:pt x="429" y="274"/>
                  </a:cubicBezTo>
                  <a:lnTo>
                    <a:pt x="381" y="322"/>
                  </a:lnTo>
                  <a:lnTo>
                    <a:pt x="334" y="369"/>
                  </a:lnTo>
                  <a:cubicBezTo>
                    <a:pt x="322" y="381"/>
                    <a:pt x="298" y="393"/>
                    <a:pt x="286" y="417"/>
                  </a:cubicBezTo>
                  <a:lnTo>
                    <a:pt x="250" y="464"/>
                  </a:lnTo>
                  <a:lnTo>
                    <a:pt x="215" y="512"/>
                  </a:lnTo>
                  <a:lnTo>
                    <a:pt x="179" y="560"/>
                  </a:lnTo>
                  <a:cubicBezTo>
                    <a:pt x="179" y="572"/>
                    <a:pt x="167" y="583"/>
                    <a:pt x="155" y="607"/>
                  </a:cubicBezTo>
                  <a:cubicBezTo>
                    <a:pt x="143" y="619"/>
                    <a:pt x="131" y="631"/>
                    <a:pt x="131" y="655"/>
                  </a:cubicBezTo>
                  <a:cubicBezTo>
                    <a:pt x="119" y="667"/>
                    <a:pt x="119" y="679"/>
                    <a:pt x="107" y="703"/>
                  </a:cubicBezTo>
                  <a:lnTo>
                    <a:pt x="84" y="750"/>
                  </a:lnTo>
                  <a:cubicBezTo>
                    <a:pt x="84" y="762"/>
                    <a:pt x="72" y="774"/>
                    <a:pt x="72" y="786"/>
                  </a:cubicBezTo>
                  <a:lnTo>
                    <a:pt x="48" y="833"/>
                  </a:lnTo>
                  <a:lnTo>
                    <a:pt x="36" y="881"/>
                  </a:lnTo>
                  <a:lnTo>
                    <a:pt x="24" y="929"/>
                  </a:lnTo>
                  <a:cubicBezTo>
                    <a:pt x="24" y="953"/>
                    <a:pt x="12" y="964"/>
                    <a:pt x="12" y="976"/>
                  </a:cubicBezTo>
                  <a:cubicBezTo>
                    <a:pt x="12" y="1000"/>
                    <a:pt x="12" y="1012"/>
                    <a:pt x="12" y="1024"/>
                  </a:cubicBezTo>
                  <a:cubicBezTo>
                    <a:pt x="12" y="1048"/>
                    <a:pt x="12" y="1060"/>
                    <a:pt x="0" y="1072"/>
                  </a:cubicBezTo>
                  <a:lnTo>
                    <a:pt x="0" y="1119"/>
                  </a:lnTo>
                  <a:lnTo>
                    <a:pt x="0" y="1167"/>
                  </a:lnTo>
                  <a:lnTo>
                    <a:pt x="0" y="1214"/>
                  </a:lnTo>
                  <a:lnTo>
                    <a:pt x="0" y="14954"/>
                  </a:lnTo>
                  <a:lnTo>
                    <a:pt x="0" y="14990"/>
                  </a:lnTo>
                  <a:lnTo>
                    <a:pt x="0" y="15050"/>
                  </a:lnTo>
                  <a:lnTo>
                    <a:pt x="0" y="15097"/>
                  </a:lnTo>
                  <a:cubicBezTo>
                    <a:pt x="0" y="15109"/>
                    <a:pt x="0" y="15121"/>
                    <a:pt x="12" y="15145"/>
                  </a:cubicBezTo>
                  <a:cubicBezTo>
                    <a:pt x="12" y="15157"/>
                    <a:pt x="12" y="15169"/>
                    <a:pt x="12" y="15192"/>
                  </a:cubicBezTo>
                  <a:cubicBezTo>
                    <a:pt x="12" y="15204"/>
                    <a:pt x="12" y="15216"/>
                    <a:pt x="24" y="15240"/>
                  </a:cubicBezTo>
                  <a:cubicBezTo>
                    <a:pt x="36" y="15252"/>
                    <a:pt x="24" y="15276"/>
                    <a:pt x="36" y="15288"/>
                  </a:cubicBezTo>
                  <a:cubicBezTo>
                    <a:pt x="48" y="15300"/>
                    <a:pt x="48" y="15323"/>
                    <a:pt x="48" y="15335"/>
                  </a:cubicBezTo>
                  <a:cubicBezTo>
                    <a:pt x="60" y="15347"/>
                    <a:pt x="60" y="15371"/>
                    <a:pt x="72" y="15383"/>
                  </a:cubicBezTo>
                  <a:cubicBezTo>
                    <a:pt x="72" y="15407"/>
                    <a:pt x="84" y="15419"/>
                    <a:pt x="84" y="15431"/>
                  </a:cubicBezTo>
                  <a:cubicBezTo>
                    <a:pt x="96" y="15454"/>
                    <a:pt x="96" y="15466"/>
                    <a:pt x="107" y="15478"/>
                  </a:cubicBezTo>
                  <a:lnTo>
                    <a:pt x="131" y="15526"/>
                  </a:lnTo>
                  <a:lnTo>
                    <a:pt x="167" y="15585"/>
                  </a:lnTo>
                  <a:cubicBezTo>
                    <a:pt x="167" y="15597"/>
                    <a:pt x="179" y="15609"/>
                    <a:pt x="191" y="15633"/>
                  </a:cubicBezTo>
                  <a:cubicBezTo>
                    <a:pt x="203" y="15645"/>
                    <a:pt x="215" y="15669"/>
                    <a:pt x="227" y="15681"/>
                  </a:cubicBezTo>
                  <a:lnTo>
                    <a:pt x="262" y="15728"/>
                  </a:lnTo>
                  <a:lnTo>
                    <a:pt x="310" y="15776"/>
                  </a:lnTo>
                  <a:lnTo>
                    <a:pt x="357" y="15823"/>
                  </a:lnTo>
                  <a:lnTo>
                    <a:pt x="405" y="15871"/>
                  </a:lnTo>
                  <a:cubicBezTo>
                    <a:pt x="429" y="15895"/>
                    <a:pt x="453" y="15907"/>
                    <a:pt x="465" y="15931"/>
                  </a:cubicBezTo>
                  <a:lnTo>
                    <a:pt x="536" y="15978"/>
                  </a:lnTo>
                  <a:cubicBezTo>
                    <a:pt x="596" y="16014"/>
                    <a:pt x="655" y="16050"/>
                    <a:pt x="715" y="16073"/>
                  </a:cubicBezTo>
                  <a:cubicBezTo>
                    <a:pt x="762" y="16097"/>
                    <a:pt x="810" y="16109"/>
                    <a:pt x="846" y="16121"/>
                  </a:cubicBezTo>
                  <a:cubicBezTo>
                    <a:pt x="965" y="16157"/>
                    <a:pt x="1084" y="16181"/>
                    <a:pt x="1203" y="16181"/>
                  </a:cubicBezTo>
                  <a:lnTo>
                    <a:pt x="1215" y="16181"/>
                  </a:lnTo>
                  <a:cubicBezTo>
                    <a:pt x="1322" y="16181"/>
                    <a:pt x="1429" y="16169"/>
                    <a:pt x="1536" y="16133"/>
                  </a:cubicBezTo>
                  <a:cubicBezTo>
                    <a:pt x="1584" y="16121"/>
                    <a:pt x="1631" y="16109"/>
                    <a:pt x="1679" y="16085"/>
                  </a:cubicBezTo>
                  <a:cubicBezTo>
                    <a:pt x="1715" y="16073"/>
                    <a:pt x="1739" y="16062"/>
                    <a:pt x="1774" y="16038"/>
                  </a:cubicBezTo>
                  <a:lnTo>
                    <a:pt x="1858" y="15990"/>
                  </a:lnTo>
                  <a:lnTo>
                    <a:pt x="1929" y="15942"/>
                  </a:lnTo>
                  <a:cubicBezTo>
                    <a:pt x="1953" y="15931"/>
                    <a:pt x="1977" y="15919"/>
                    <a:pt x="1989" y="15907"/>
                  </a:cubicBezTo>
                  <a:lnTo>
                    <a:pt x="2048" y="15859"/>
                  </a:lnTo>
                  <a:lnTo>
                    <a:pt x="2096" y="15812"/>
                  </a:lnTo>
                  <a:lnTo>
                    <a:pt x="2143" y="15752"/>
                  </a:lnTo>
                  <a:cubicBezTo>
                    <a:pt x="2155" y="15740"/>
                    <a:pt x="2167" y="15728"/>
                    <a:pt x="2179" y="15704"/>
                  </a:cubicBezTo>
                  <a:cubicBezTo>
                    <a:pt x="2191" y="15692"/>
                    <a:pt x="2203" y="15681"/>
                    <a:pt x="2215" y="15657"/>
                  </a:cubicBezTo>
                  <a:cubicBezTo>
                    <a:pt x="2227" y="15645"/>
                    <a:pt x="2239" y="15633"/>
                    <a:pt x="2251" y="15609"/>
                  </a:cubicBezTo>
                  <a:lnTo>
                    <a:pt x="2274" y="15561"/>
                  </a:lnTo>
                  <a:lnTo>
                    <a:pt x="2298" y="15514"/>
                  </a:lnTo>
                  <a:cubicBezTo>
                    <a:pt x="2310" y="15502"/>
                    <a:pt x="2322" y="15478"/>
                    <a:pt x="2322" y="15466"/>
                  </a:cubicBezTo>
                  <a:cubicBezTo>
                    <a:pt x="2334" y="15454"/>
                    <a:pt x="2334" y="15431"/>
                    <a:pt x="2346" y="15419"/>
                  </a:cubicBezTo>
                  <a:cubicBezTo>
                    <a:pt x="2346" y="15407"/>
                    <a:pt x="2358" y="15383"/>
                    <a:pt x="2358" y="15371"/>
                  </a:cubicBezTo>
                  <a:cubicBezTo>
                    <a:pt x="2358" y="15359"/>
                    <a:pt x="2382" y="15335"/>
                    <a:pt x="2382" y="15323"/>
                  </a:cubicBezTo>
                  <a:cubicBezTo>
                    <a:pt x="2382" y="15311"/>
                    <a:pt x="2393" y="15288"/>
                    <a:pt x="2393" y="15276"/>
                  </a:cubicBezTo>
                  <a:lnTo>
                    <a:pt x="2405" y="15228"/>
                  </a:lnTo>
                  <a:lnTo>
                    <a:pt x="2417" y="15180"/>
                  </a:lnTo>
                  <a:cubicBezTo>
                    <a:pt x="2417" y="15157"/>
                    <a:pt x="2417" y="15145"/>
                    <a:pt x="2417" y="15133"/>
                  </a:cubicBezTo>
                  <a:lnTo>
                    <a:pt x="2417" y="15085"/>
                  </a:lnTo>
                  <a:lnTo>
                    <a:pt x="2417" y="15026"/>
                  </a:lnTo>
                  <a:lnTo>
                    <a:pt x="2417" y="14978"/>
                  </a:lnTo>
                  <a:lnTo>
                    <a:pt x="2417" y="14954"/>
                  </a:lnTo>
                  <a:lnTo>
                    <a:pt x="2417" y="1214"/>
                  </a:lnTo>
                  <a:lnTo>
                    <a:pt x="2417" y="1167"/>
                  </a:lnTo>
                  <a:lnTo>
                    <a:pt x="2417" y="1119"/>
                  </a:lnTo>
                  <a:lnTo>
                    <a:pt x="2417" y="1072"/>
                  </a:lnTo>
                  <a:cubicBezTo>
                    <a:pt x="2417" y="1060"/>
                    <a:pt x="2417" y="1036"/>
                    <a:pt x="2405" y="1024"/>
                  </a:cubicBezTo>
                  <a:lnTo>
                    <a:pt x="2405" y="976"/>
                  </a:lnTo>
                  <a:cubicBezTo>
                    <a:pt x="2405" y="964"/>
                    <a:pt x="2405" y="941"/>
                    <a:pt x="2393" y="929"/>
                  </a:cubicBezTo>
                  <a:cubicBezTo>
                    <a:pt x="2393" y="917"/>
                    <a:pt x="2393" y="893"/>
                    <a:pt x="2382" y="881"/>
                  </a:cubicBezTo>
                  <a:cubicBezTo>
                    <a:pt x="2382" y="869"/>
                    <a:pt x="2370" y="845"/>
                    <a:pt x="2370" y="833"/>
                  </a:cubicBezTo>
                  <a:lnTo>
                    <a:pt x="2346" y="786"/>
                  </a:lnTo>
                  <a:lnTo>
                    <a:pt x="2334" y="738"/>
                  </a:lnTo>
                  <a:cubicBezTo>
                    <a:pt x="2322" y="714"/>
                    <a:pt x="2310" y="703"/>
                    <a:pt x="2310" y="691"/>
                  </a:cubicBezTo>
                  <a:cubicBezTo>
                    <a:pt x="2298" y="667"/>
                    <a:pt x="2298" y="655"/>
                    <a:pt x="2286" y="643"/>
                  </a:cubicBezTo>
                  <a:lnTo>
                    <a:pt x="2251" y="595"/>
                  </a:lnTo>
                  <a:lnTo>
                    <a:pt x="2227" y="548"/>
                  </a:lnTo>
                  <a:cubicBezTo>
                    <a:pt x="2215" y="524"/>
                    <a:pt x="2203" y="512"/>
                    <a:pt x="2191" y="500"/>
                  </a:cubicBezTo>
                  <a:cubicBezTo>
                    <a:pt x="2179" y="476"/>
                    <a:pt x="2167" y="464"/>
                    <a:pt x="2155" y="452"/>
                  </a:cubicBezTo>
                  <a:lnTo>
                    <a:pt x="2108" y="393"/>
                  </a:lnTo>
                  <a:lnTo>
                    <a:pt x="2072" y="345"/>
                  </a:lnTo>
                  <a:lnTo>
                    <a:pt x="2012" y="298"/>
                  </a:lnTo>
                  <a:cubicBezTo>
                    <a:pt x="2001" y="286"/>
                    <a:pt x="1977" y="274"/>
                    <a:pt x="1953" y="250"/>
                  </a:cubicBezTo>
                  <a:lnTo>
                    <a:pt x="1893" y="202"/>
                  </a:lnTo>
                  <a:lnTo>
                    <a:pt x="1810" y="155"/>
                  </a:lnTo>
                  <a:cubicBezTo>
                    <a:pt x="1774" y="143"/>
                    <a:pt x="1739" y="119"/>
                    <a:pt x="1715" y="107"/>
                  </a:cubicBezTo>
                  <a:cubicBezTo>
                    <a:pt x="1667" y="95"/>
                    <a:pt x="1631" y="71"/>
                    <a:pt x="1584" y="60"/>
                  </a:cubicBezTo>
                  <a:cubicBezTo>
                    <a:pt x="1500" y="36"/>
                    <a:pt x="1417" y="12"/>
                    <a:pt x="1346" y="12"/>
                  </a:cubicBezTo>
                  <a:cubicBezTo>
                    <a:pt x="1298" y="0"/>
                    <a:pt x="1250"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5"/>
            <p:cNvSpPr/>
            <p:nvPr/>
          </p:nvSpPr>
          <p:spPr>
            <a:xfrm>
              <a:off x="5312662" y="-169612"/>
              <a:ext cx="142572" cy="125041"/>
            </a:xfrm>
            <a:custGeom>
              <a:avLst/>
              <a:gdLst/>
              <a:ahLst/>
              <a:cxnLst/>
              <a:rect l="l" t="t" r="r" b="b"/>
              <a:pathLst>
                <a:path w="4359" h="3823" extrusionOk="0">
                  <a:moveTo>
                    <a:pt x="1132" y="0"/>
                  </a:moveTo>
                  <a:cubicBezTo>
                    <a:pt x="501" y="0"/>
                    <a:pt x="1" y="500"/>
                    <a:pt x="1" y="1131"/>
                  </a:cubicBezTo>
                  <a:lnTo>
                    <a:pt x="1" y="2679"/>
                  </a:lnTo>
                  <a:cubicBezTo>
                    <a:pt x="1" y="3310"/>
                    <a:pt x="501" y="3822"/>
                    <a:pt x="1132" y="3822"/>
                  </a:cubicBezTo>
                  <a:lnTo>
                    <a:pt x="3227" y="3822"/>
                  </a:lnTo>
                  <a:cubicBezTo>
                    <a:pt x="3846" y="3822"/>
                    <a:pt x="4358" y="3310"/>
                    <a:pt x="4358" y="2679"/>
                  </a:cubicBezTo>
                  <a:lnTo>
                    <a:pt x="4358" y="1131"/>
                  </a:lnTo>
                  <a:cubicBezTo>
                    <a:pt x="4358" y="500"/>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5"/>
            <p:cNvSpPr/>
            <p:nvPr/>
          </p:nvSpPr>
          <p:spPr>
            <a:xfrm>
              <a:off x="5312662" y="277825"/>
              <a:ext cx="142572" cy="124648"/>
            </a:xfrm>
            <a:custGeom>
              <a:avLst/>
              <a:gdLst/>
              <a:ahLst/>
              <a:cxnLst/>
              <a:rect l="l" t="t" r="r" b="b"/>
              <a:pathLst>
                <a:path w="4359" h="3811" extrusionOk="0">
                  <a:moveTo>
                    <a:pt x="1144" y="0"/>
                  </a:moveTo>
                  <a:cubicBezTo>
                    <a:pt x="513" y="0"/>
                    <a:pt x="1" y="512"/>
                    <a:pt x="1" y="1132"/>
                  </a:cubicBezTo>
                  <a:lnTo>
                    <a:pt x="1" y="2679"/>
                  </a:lnTo>
                  <a:cubicBezTo>
                    <a:pt x="1" y="3310"/>
                    <a:pt x="513" y="3810"/>
                    <a:pt x="1144" y="3810"/>
                  </a:cubicBezTo>
                  <a:lnTo>
                    <a:pt x="3227" y="3810"/>
                  </a:lnTo>
                  <a:cubicBezTo>
                    <a:pt x="3846" y="3810"/>
                    <a:pt x="4358" y="3310"/>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5"/>
            <p:cNvSpPr/>
            <p:nvPr/>
          </p:nvSpPr>
          <p:spPr>
            <a:xfrm>
              <a:off x="5335655" y="-148189"/>
              <a:ext cx="79839" cy="529240"/>
            </a:xfrm>
            <a:custGeom>
              <a:avLst/>
              <a:gdLst/>
              <a:ahLst/>
              <a:cxnLst/>
              <a:rect l="l" t="t" r="r" b="b"/>
              <a:pathLst>
                <a:path w="2441" h="16181" extrusionOk="0">
                  <a:moveTo>
                    <a:pt x="1215" y="0"/>
                  </a:moveTo>
                  <a:cubicBezTo>
                    <a:pt x="917" y="0"/>
                    <a:pt x="631" y="119"/>
                    <a:pt x="405" y="310"/>
                  </a:cubicBezTo>
                  <a:lnTo>
                    <a:pt x="393" y="333"/>
                  </a:lnTo>
                  <a:cubicBezTo>
                    <a:pt x="357" y="369"/>
                    <a:pt x="322" y="393"/>
                    <a:pt x="298" y="429"/>
                  </a:cubicBezTo>
                  <a:cubicBezTo>
                    <a:pt x="274" y="452"/>
                    <a:pt x="262" y="476"/>
                    <a:pt x="238" y="500"/>
                  </a:cubicBezTo>
                  <a:cubicBezTo>
                    <a:pt x="214" y="524"/>
                    <a:pt x="191" y="560"/>
                    <a:pt x="179" y="595"/>
                  </a:cubicBezTo>
                  <a:cubicBezTo>
                    <a:pt x="155" y="631"/>
                    <a:pt x="143" y="655"/>
                    <a:pt x="119" y="691"/>
                  </a:cubicBezTo>
                  <a:cubicBezTo>
                    <a:pt x="107" y="726"/>
                    <a:pt x="95"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15" y="16181"/>
                  </a:cubicBezTo>
                  <a:lnTo>
                    <a:pt x="1227" y="16181"/>
                  </a:lnTo>
                  <a:cubicBezTo>
                    <a:pt x="1310" y="16181"/>
                    <a:pt x="1393" y="16169"/>
                    <a:pt x="1477" y="16157"/>
                  </a:cubicBezTo>
                  <a:lnTo>
                    <a:pt x="1512" y="16145"/>
                  </a:lnTo>
                  <a:cubicBezTo>
                    <a:pt x="1584" y="16121"/>
                    <a:pt x="1655" y="16097"/>
                    <a:pt x="1715" y="16073"/>
                  </a:cubicBezTo>
                  <a:lnTo>
                    <a:pt x="1727" y="16073"/>
                  </a:lnTo>
                  <a:cubicBezTo>
                    <a:pt x="1881" y="16002"/>
                    <a:pt x="2012" y="15907"/>
                    <a:pt x="2119" y="15788"/>
                  </a:cubicBezTo>
                  <a:cubicBezTo>
                    <a:pt x="2322" y="15561"/>
                    <a:pt x="2441" y="15276"/>
                    <a:pt x="2441" y="14966"/>
                  </a:cubicBezTo>
                  <a:lnTo>
                    <a:pt x="2441" y="1226"/>
                  </a:lnTo>
                  <a:cubicBezTo>
                    <a:pt x="2441" y="548"/>
                    <a:pt x="1893" y="0"/>
                    <a:pt x="1215"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5"/>
            <p:cNvSpPr/>
            <p:nvPr/>
          </p:nvSpPr>
          <p:spPr>
            <a:xfrm>
              <a:off x="5346939" y="-148189"/>
              <a:ext cx="79872" cy="529240"/>
            </a:xfrm>
            <a:custGeom>
              <a:avLst/>
              <a:gdLst/>
              <a:ahLst/>
              <a:cxnLst/>
              <a:rect l="l" t="t" r="r" b="b"/>
              <a:pathLst>
                <a:path w="2442" h="16181" extrusionOk="0">
                  <a:moveTo>
                    <a:pt x="1143" y="0"/>
                  </a:moveTo>
                  <a:cubicBezTo>
                    <a:pt x="1060" y="0"/>
                    <a:pt x="965" y="24"/>
                    <a:pt x="882" y="48"/>
                  </a:cubicBezTo>
                  <a:cubicBezTo>
                    <a:pt x="846" y="60"/>
                    <a:pt x="798" y="71"/>
                    <a:pt x="751" y="83"/>
                  </a:cubicBezTo>
                  <a:cubicBezTo>
                    <a:pt x="715" y="107"/>
                    <a:pt x="691" y="119"/>
                    <a:pt x="655" y="131"/>
                  </a:cubicBezTo>
                  <a:cubicBezTo>
                    <a:pt x="620" y="155"/>
                    <a:pt x="596" y="167"/>
                    <a:pt x="572" y="179"/>
                  </a:cubicBezTo>
                  <a:cubicBezTo>
                    <a:pt x="548" y="202"/>
                    <a:pt x="524" y="214"/>
                    <a:pt x="501" y="226"/>
                  </a:cubicBezTo>
                  <a:lnTo>
                    <a:pt x="441" y="274"/>
                  </a:lnTo>
                  <a:lnTo>
                    <a:pt x="393" y="322"/>
                  </a:lnTo>
                  <a:cubicBezTo>
                    <a:pt x="370" y="333"/>
                    <a:pt x="358" y="357"/>
                    <a:pt x="346" y="369"/>
                  </a:cubicBezTo>
                  <a:cubicBezTo>
                    <a:pt x="334" y="381"/>
                    <a:pt x="310" y="393"/>
                    <a:pt x="298" y="417"/>
                  </a:cubicBezTo>
                  <a:cubicBezTo>
                    <a:pt x="286" y="429"/>
                    <a:pt x="274" y="441"/>
                    <a:pt x="262" y="464"/>
                  </a:cubicBezTo>
                  <a:lnTo>
                    <a:pt x="227" y="512"/>
                  </a:lnTo>
                  <a:lnTo>
                    <a:pt x="191" y="560"/>
                  </a:lnTo>
                  <a:lnTo>
                    <a:pt x="167" y="607"/>
                  </a:lnTo>
                  <a:lnTo>
                    <a:pt x="131" y="655"/>
                  </a:lnTo>
                  <a:lnTo>
                    <a:pt x="120" y="703"/>
                  </a:lnTo>
                  <a:cubicBezTo>
                    <a:pt x="120"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2" y="1072"/>
                  </a:cubicBezTo>
                  <a:cubicBezTo>
                    <a:pt x="0" y="1095"/>
                    <a:pt x="12" y="1107"/>
                    <a:pt x="12" y="1119"/>
                  </a:cubicBezTo>
                  <a:lnTo>
                    <a:pt x="12" y="1167"/>
                  </a:lnTo>
                  <a:lnTo>
                    <a:pt x="12" y="1214"/>
                  </a:lnTo>
                  <a:lnTo>
                    <a:pt x="12" y="14954"/>
                  </a:lnTo>
                  <a:cubicBezTo>
                    <a:pt x="12" y="14966"/>
                    <a:pt x="12" y="14978"/>
                    <a:pt x="12" y="14990"/>
                  </a:cubicBezTo>
                  <a:lnTo>
                    <a:pt x="12" y="15050"/>
                  </a:lnTo>
                  <a:cubicBezTo>
                    <a:pt x="12" y="15061"/>
                    <a:pt x="12" y="15073"/>
                    <a:pt x="12" y="15097"/>
                  </a:cubicBezTo>
                  <a:cubicBezTo>
                    <a:pt x="12" y="15109"/>
                    <a:pt x="12" y="15121"/>
                    <a:pt x="24" y="15145"/>
                  </a:cubicBezTo>
                  <a:cubicBezTo>
                    <a:pt x="24" y="15157"/>
                    <a:pt x="24" y="15169"/>
                    <a:pt x="24" y="15192"/>
                  </a:cubicBezTo>
                  <a:cubicBezTo>
                    <a:pt x="24" y="15204"/>
                    <a:pt x="24" y="15216"/>
                    <a:pt x="36" y="15240"/>
                  </a:cubicBezTo>
                  <a:cubicBezTo>
                    <a:pt x="36" y="15252"/>
                    <a:pt x="36" y="15276"/>
                    <a:pt x="48" y="15288"/>
                  </a:cubicBezTo>
                  <a:cubicBezTo>
                    <a:pt x="60" y="15300"/>
                    <a:pt x="48" y="15323"/>
                    <a:pt x="60" y="15335"/>
                  </a:cubicBezTo>
                  <a:lnTo>
                    <a:pt x="72" y="15383"/>
                  </a:lnTo>
                  <a:lnTo>
                    <a:pt x="96" y="15431"/>
                  </a:lnTo>
                  <a:cubicBezTo>
                    <a:pt x="96" y="15454"/>
                    <a:pt x="108" y="15466"/>
                    <a:pt x="120" y="15478"/>
                  </a:cubicBezTo>
                  <a:cubicBezTo>
                    <a:pt x="120" y="15502"/>
                    <a:pt x="131" y="15514"/>
                    <a:pt x="143" y="15526"/>
                  </a:cubicBezTo>
                  <a:cubicBezTo>
                    <a:pt x="143" y="15550"/>
                    <a:pt x="155" y="15561"/>
                    <a:pt x="167" y="15585"/>
                  </a:cubicBezTo>
                  <a:cubicBezTo>
                    <a:pt x="179" y="15597"/>
                    <a:pt x="191" y="15609"/>
                    <a:pt x="203" y="15633"/>
                  </a:cubicBezTo>
                  <a:cubicBezTo>
                    <a:pt x="203" y="15645"/>
                    <a:pt x="227" y="15657"/>
                    <a:pt x="239" y="15681"/>
                  </a:cubicBezTo>
                  <a:cubicBezTo>
                    <a:pt x="250" y="15692"/>
                    <a:pt x="262" y="15716"/>
                    <a:pt x="274"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5" y="16050"/>
                    <a:pt x="691" y="16062"/>
                    <a:pt x="727" y="16073"/>
                  </a:cubicBezTo>
                  <a:cubicBezTo>
                    <a:pt x="774" y="16097"/>
                    <a:pt x="810" y="16109"/>
                    <a:pt x="858" y="16121"/>
                  </a:cubicBezTo>
                  <a:cubicBezTo>
                    <a:pt x="977" y="16157"/>
                    <a:pt x="1096" y="16181"/>
                    <a:pt x="1215" y="16181"/>
                  </a:cubicBezTo>
                  <a:lnTo>
                    <a:pt x="1227" y="16181"/>
                  </a:lnTo>
                  <a:cubicBezTo>
                    <a:pt x="1334" y="16181"/>
                    <a:pt x="1441" y="16169"/>
                    <a:pt x="1548" y="16133"/>
                  </a:cubicBezTo>
                  <a:cubicBezTo>
                    <a:pt x="1584" y="16121"/>
                    <a:pt x="1632" y="16109"/>
                    <a:pt x="1679" y="16085"/>
                  </a:cubicBezTo>
                  <a:cubicBezTo>
                    <a:pt x="1715" y="16073"/>
                    <a:pt x="1751" y="16062"/>
                    <a:pt x="1786" y="16038"/>
                  </a:cubicBezTo>
                  <a:cubicBezTo>
                    <a:pt x="1822" y="16026"/>
                    <a:pt x="1834" y="16014"/>
                    <a:pt x="1870" y="15990"/>
                  </a:cubicBezTo>
                  <a:lnTo>
                    <a:pt x="1941" y="15942"/>
                  </a:lnTo>
                  <a:cubicBezTo>
                    <a:pt x="1953" y="15931"/>
                    <a:pt x="1977" y="15919"/>
                    <a:pt x="2001" y="15907"/>
                  </a:cubicBezTo>
                  <a:cubicBezTo>
                    <a:pt x="2025" y="15883"/>
                    <a:pt x="2036" y="15871"/>
                    <a:pt x="2048" y="15859"/>
                  </a:cubicBezTo>
                  <a:lnTo>
                    <a:pt x="2108" y="15812"/>
                  </a:lnTo>
                  <a:lnTo>
                    <a:pt x="2144" y="15752"/>
                  </a:lnTo>
                  <a:cubicBezTo>
                    <a:pt x="2155" y="15740"/>
                    <a:pt x="2167" y="15728"/>
                    <a:pt x="2179" y="15704"/>
                  </a:cubicBezTo>
                  <a:lnTo>
                    <a:pt x="2215" y="15657"/>
                  </a:lnTo>
                  <a:lnTo>
                    <a:pt x="2251" y="15609"/>
                  </a:lnTo>
                  <a:cubicBezTo>
                    <a:pt x="2263" y="15597"/>
                    <a:pt x="2275" y="15585"/>
                    <a:pt x="2286" y="15561"/>
                  </a:cubicBezTo>
                  <a:cubicBezTo>
                    <a:pt x="2286" y="15550"/>
                    <a:pt x="2298" y="15538"/>
                    <a:pt x="2310" y="15514"/>
                  </a:cubicBezTo>
                  <a:cubicBezTo>
                    <a:pt x="2310" y="15502"/>
                    <a:pt x="2322" y="15478"/>
                    <a:pt x="2334" y="15466"/>
                  </a:cubicBezTo>
                  <a:lnTo>
                    <a:pt x="2358" y="15419"/>
                  </a:lnTo>
                  <a:cubicBezTo>
                    <a:pt x="2358" y="15407"/>
                    <a:pt x="2370" y="15383"/>
                    <a:pt x="2370" y="15371"/>
                  </a:cubicBezTo>
                  <a:cubicBezTo>
                    <a:pt x="2370" y="15359"/>
                    <a:pt x="2382" y="15335"/>
                    <a:pt x="2394" y="15323"/>
                  </a:cubicBezTo>
                  <a:cubicBezTo>
                    <a:pt x="2394" y="15311"/>
                    <a:pt x="2394" y="15288"/>
                    <a:pt x="2406" y="15276"/>
                  </a:cubicBezTo>
                  <a:cubicBezTo>
                    <a:pt x="2406" y="15264"/>
                    <a:pt x="2406" y="15240"/>
                    <a:pt x="2417" y="15228"/>
                  </a:cubicBezTo>
                  <a:cubicBezTo>
                    <a:pt x="2417" y="15204"/>
                    <a:pt x="2417" y="15192"/>
                    <a:pt x="2417" y="15180"/>
                  </a:cubicBezTo>
                  <a:cubicBezTo>
                    <a:pt x="2429" y="15157"/>
                    <a:pt x="2417" y="15145"/>
                    <a:pt x="2429" y="15133"/>
                  </a:cubicBezTo>
                  <a:cubicBezTo>
                    <a:pt x="2441" y="15109"/>
                    <a:pt x="2429" y="15097"/>
                    <a:pt x="2429" y="15085"/>
                  </a:cubicBezTo>
                  <a:lnTo>
                    <a:pt x="2429" y="15026"/>
                  </a:lnTo>
                  <a:lnTo>
                    <a:pt x="2429" y="14978"/>
                  </a:lnTo>
                  <a:lnTo>
                    <a:pt x="2429" y="1214"/>
                  </a:lnTo>
                  <a:lnTo>
                    <a:pt x="2429" y="1167"/>
                  </a:lnTo>
                  <a:lnTo>
                    <a:pt x="2429" y="1119"/>
                  </a:lnTo>
                  <a:cubicBezTo>
                    <a:pt x="2429" y="1107"/>
                    <a:pt x="2429" y="1084"/>
                    <a:pt x="2429" y="1072"/>
                  </a:cubicBezTo>
                  <a:cubicBezTo>
                    <a:pt x="2417" y="1060"/>
                    <a:pt x="2417" y="1036"/>
                    <a:pt x="2417" y="1024"/>
                  </a:cubicBezTo>
                  <a:cubicBezTo>
                    <a:pt x="2417" y="1012"/>
                    <a:pt x="2417" y="988"/>
                    <a:pt x="2417" y="976"/>
                  </a:cubicBezTo>
                  <a:cubicBezTo>
                    <a:pt x="2417" y="964"/>
                    <a:pt x="2406" y="941"/>
                    <a:pt x="2406" y="929"/>
                  </a:cubicBezTo>
                  <a:cubicBezTo>
                    <a:pt x="2406" y="905"/>
                    <a:pt x="2406" y="893"/>
                    <a:pt x="2394" y="881"/>
                  </a:cubicBezTo>
                  <a:cubicBezTo>
                    <a:pt x="2394" y="869"/>
                    <a:pt x="2382" y="845"/>
                    <a:pt x="2382" y="833"/>
                  </a:cubicBezTo>
                  <a:cubicBezTo>
                    <a:pt x="2382" y="810"/>
                    <a:pt x="2370" y="798"/>
                    <a:pt x="2358" y="786"/>
                  </a:cubicBezTo>
                  <a:cubicBezTo>
                    <a:pt x="2358" y="762"/>
                    <a:pt x="2346" y="750"/>
                    <a:pt x="2346" y="738"/>
                  </a:cubicBezTo>
                  <a:cubicBezTo>
                    <a:pt x="2346" y="714"/>
                    <a:pt x="2322" y="703"/>
                    <a:pt x="2322" y="691"/>
                  </a:cubicBezTo>
                  <a:lnTo>
                    <a:pt x="2298" y="643"/>
                  </a:lnTo>
                  <a:cubicBezTo>
                    <a:pt x="2286" y="619"/>
                    <a:pt x="2275" y="607"/>
                    <a:pt x="2263" y="595"/>
                  </a:cubicBezTo>
                  <a:cubicBezTo>
                    <a:pt x="2263" y="572"/>
                    <a:pt x="2251" y="560"/>
                    <a:pt x="2239" y="548"/>
                  </a:cubicBezTo>
                  <a:lnTo>
                    <a:pt x="2203" y="500"/>
                  </a:lnTo>
                  <a:lnTo>
                    <a:pt x="2167" y="452"/>
                  </a:lnTo>
                  <a:lnTo>
                    <a:pt x="2120" y="393"/>
                  </a:lnTo>
                  <a:cubicBezTo>
                    <a:pt x="2108" y="381"/>
                    <a:pt x="2096" y="369"/>
                    <a:pt x="2072" y="345"/>
                  </a:cubicBezTo>
                  <a:lnTo>
                    <a:pt x="2025" y="298"/>
                  </a:lnTo>
                  <a:cubicBezTo>
                    <a:pt x="2001" y="286"/>
                    <a:pt x="1989" y="274"/>
                    <a:pt x="1965" y="250"/>
                  </a:cubicBezTo>
                  <a:lnTo>
                    <a:pt x="1894" y="202"/>
                  </a:lnTo>
                  <a:lnTo>
                    <a:pt x="1822" y="155"/>
                  </a:lnTo>
                  <a:cubicBezTo>
                    <a:pt x="1786"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5"/>
            <p:cNvSpPr/>
            <p:nvPr/>
          </p:nvSpPr>
          <p:spPr>
            <a:xfrm>
              <a:off x="4941924" y="-169612"/>
              <a:ext cx="142964" cy="125041"/>
            </a:xfrm>
            <a:custGeom>
              <a:avLst/>
              <a:gdLst/>
              <a:ahLst/>
              <a:cxnLst/>
              <a:rect l="l" t="t" r="r" b="b"/>
              <a:pathLst>
                <a:path w="4371" h="3823" extrusionOk="0">
                  <a:moveTo>
                    <a:pt x="1144" y="0"/>
                  </a:moveTo>
                  <a:cubicBezTo>
                    <a:pt x="513" y="0"/>
                    <a:pt x="1" y="512"/>
                    <a:pt x="1" y="1131"/>
                  </a:cubicBezTo>
                  <a:lnTo>
                    <a:pt x="1" y="2679"/>
                  </a:lnTo>
                  <a:cubicBezTo>
                    <a:pt x="1" y="3310"/>
                    <a:pt x="513" y="3822"/>
                    <a:pt x="1144" y="3822"/>
                  </a:cubicBezTo>
                  <a:lnTo>
                    <a:pt x="3228" y="3822"/>
                  </a:lnTo>
                  <a:cubicBezTo>
                    <a:pt x="3859" y="3810"/>
                    <a:pt x="4371" y="3310"/>
                    <a:pt x="4371" y="2679"/>
                  </a:cubicBezTo>
                  <a:lnTo>
                    <a:pt x="4359" y="1131"/>
                  </a:lnTo>
                  <a:cubicBezTo>
                    <a:pt x="4359" y="512"/>
                    <a:pt x="3847" y="0"/>
                    <a:pt x="3228"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5"/>
            <p:cNvSpPr/>
            <p:nvPr/>
          </p:nvSpPr>
          <p:spPr>
            <a:xfrm>
              <a:off x="4942316" y="277825"/>
              <a:ext cx="142572" cy="124648"/>
            </a:xfrm>
            <a:custGeom>
              <a:avLst/>
              <a:gdLst/>
              <a:ahLst/>
              <a:cxnLst/>
              <a:rect l="l" t="t" r="r" b="b"/>
              <a:pathLst>
                <a:path w="4359" h="3811" extrusionOk="0">
                  <a:moveTo>
                    <a:pt x="1132" y="0"/>
                  </a:moveTo>
                  <a:cubicBezTo>
                    <a:pt x="513" y="0"/>
                    <a:pt x="1" y="512"/>
                    <a:pt x="1" y="1132"/>
                  </a:cubicBezTo>
                  <a:lnTo>
                    <a:pt x="1" y="2679"/>
                  </a:lnTo>
                  <a:cubicBezTo>
                    <a:pt x="1" y="3310"/>
                    <a:pt x="513"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5"/>
            <p:cNvSpPr/>
            <p:nvPr/>
          </p:nvSpPr>
          <p:spPr>
            <a:xfrm>
              <a:off x="4965309" y="-148189"/>
              <a:ext cx="79872" cy="529240"/>
            </a:xfrm>
            <a:custGeom>
              <a:avLst/>
              <a:gdLst/>
              <a:ahLst/>
              <a:cxnLst/>
              <a:rect l="l" t="t" r="r" b="b"/>
              <a:pathLst>
                <a:path w="2442" h="16181" extrusionOk="0">
                  <a:moveTo>
                    <a:pt x="1227" y="0"/>
                  </a:moveTo>
                  <a:cubicBezTo>
                    <a:pt x="917" y="0"/>
                    <a:pt x="631" y="119"/>
                    <a:pt x="405" y="310"/>
                  </a:cubicBezTo>
                  <a:lnTo>
                    <a:pt x="393" y="333"/>
                  </a:lnTo>
                  <a:cubicBezTo>
                    <a:pt x="358" y="369"/>
                    <a:pt x="322" y="393"/>
                    <a:pt x="298" y="429"/>
                  </a:cubicBezTo>
                  <a:cubicBezTo>
                    <a:pt x="274" y="452"/>
                    <a:pt x="262" y="476"/>
                    <a:pt x="238" y="500"/>
                  </a:cubicBezTo>
                  <a:cubicBezTo>
                    <a:pt x="215" y="524"/>
                    <a:pt x="191" y="560"/>
                    <a:pt x="179" y="595"/>
                  </a:cubicBezTo>
                  <a:cubicBezTo>
                    <a:pt x="155" y="631"/>
                    <a:pt x="143" y="655"/>
                    <a:pt x="119" y="691"/>
                  </a:cubicBezTo>
                  <a:cubicBezTo>
                    <a:pt x="107" y="726"/>
                    <a:pt x="96" y="750"/>
                    <a:pt x="84" y="786"/>
                  </a:cubicBezTo>
                  <a:cubicBezTo>
                    <a:pt x="72" y="833"/>
                    <a:pt x="48" y="869"/>
                    <a:pt x="36" y="917"/>
                  </a:cubicBezTo>
                  <a:cubicBezTo>
                    <a:pt x="36" y="941"/>
                    <a:pt x="24" y="964"/>
                    <a:pt x="24" y="1000"/>
                  </a:cubicBezTo>
                  <a:cubicBezTo>
                    <a:pt x="0" y="1072"/>
                    <a:pt x="0" y="1143"/>
                    <a:pt x="0" y="1226"/>
                  </a:cubicBezTo>
                  <a:lnTo>
                    <a:pt x="0" y="14954"/>
                  </a:lnTo>
                  <a:cubicBezTo>
                    <a:pt x="0" y="15633"/>
                    <a:pt x="548" y="16181"/>
                    <a:pt x="1227" y="16181"/>
                  </a:cubicBezTo>
                  <a:cubicBezTo>
                    <a:pt x="1310" y="16181"/>
                    <a:pt x="1393" y="16169"/>
                    <a:pt x="1477" y="16157"/>
                  </a:cubicBezTo>
                  <a:lnTo>
                    <a:pt x="1512" y="16145"/>
                  </a:lnTo>
                  <a:cubicBezTo>
                    <a:pt x="1584" y="16121"/>
                    <a:pt x="1643" y="16097"/>
                    <a:pt x="1715" y="16073"/>
                  </a:cubicBezTo>
                  <a:lnTo>
                    <a:pt x="1727" y="16073"/>
                  </a:lnTo>
                  <a:cubicBezTo>
                    <a:pt x="1882" y="16002"/>
                    <a:pt x="2012" y="15907"/>
                    <a:pt x="2120" y="15788"/>
                  </a:cubicBezTo>
                  <a:cubicBezTo>
                    <a:pt x="2322" y="15561"/>
                    <a:pt x="2441" y="15276"/>
                    <a:pt x="2441" y="14966"/>
                  </a:cubicBezTo>
                  <a:lnTo>
                    <a:pt x="2441" y="1226"/>
                  </a:lnTo>
                  <a:cubicBezTo>
                    <a:pt x="2441" y="548"/>
                    <a:pt x="1893"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5"/>
            <p:cNvSpPr/>
            <p:nvPr/>
          </p:nvSpPr>
          <p:spPr>
            <a:xfrm>
              <a:off x="4977378" y="-148189"/>
              <a:ext cx="78694" cy="529240"/>
            </a:xfrm>
            <a:custGeom>
              <a:avLst/>
              <a:gdLst/>
              <a:ahLst/>
              <a:cxnLst/>
              <a:rect l="l" t="t" r="r" b="b"/>
              <a:pathLst>
                <a:path w="2406" h="16181" extrusionOk="0">
                  <a:moveTo>
                    <a:pt x="1132" y="0"/>
                  </a:moveTo>
                  <a:cubicBezTo>
                    <a:pt x="1036" y="0"/>
                    <a:pt x="953" y="24"/>
                    <a:pt x="870" y="48"/>
                  </a:cubicBezTo>
                  <a:cubicBezTo>
                    <a:pt x="822" y="60"/>
                    <a:pt x="774" y="71"/>
                    <a:pt x="739" y="83"/>
                  </a:cubicBezTo>
                  <a:cubicBezTo>
                    <a:pt x="703" y="107"/>
                    <a:pt x="667" y="119"/>
                    <a:pt x="631" y="131"/>
                  </a:cubicBezTo>
                  <a:cubicBezTo>
                    <a:pt x="608" y="155"/>
                    <a:pt x="584" y="167"/>
                    <a:pt x="560" y="179"/>
                  </a:cubicBezTo>
                  <a:cubicBezTo>
                    <a:pt x="536" y="202"/>
                    <a:pt x="512" y="214"/>
                    <a:pt x="489" y="226"/>
                  </a:cubicBezTo>
                  <a:cubicBezTo>
                    <a:pt x="465" y="238"/>
                    <a:pt x="441" y="262"/>
                    <a:pt x="429" y="274"/>
                  </a:cubicBezTo>
                  <a:lnTo>
                    <a:pt x="370" y="322"/>
                  </a:lnTo>
                  <a:lnTo>
                    <a:pt x="322" y="369"/>
                  </a:lnTo>
                  <a:cubicBezTo>
                    <a:pt x="310" y="381"/>
                    <a:pt x="298" y="393"/>
                    <a:pt x="286" y="417"/>
                  </a:cubicBezTo>
                  <a:lnTo>
                    <a:pt x="239" y="464"/>
                  </a:lnTo>
                  <a:lnTo>
                    <a:pt x="203" y="512"/>
                  </a:lnTo>
                  <a:lnTo>
                    <a:pt x="179" y="560"/>
                  </a:lnTo>
                  <a:cubicBezTo>
                    <a:pt x="167" y="572"/>
                    <a:pt x="155" y="583"/>
                    <a:pt x="143" y="607"/>
                  </a:cubicBezTo>
                  <a:cubicBezTo>
                    <a:pt x="131" y="619"/>
                    <a:pt x="131" y="631"/>
                    <a:pt x="119" y="655"/>
                  </a:cubicBezTo>
                  <a:cubicBezTo>
                    <a:pt x="108" y="667"/>
                    <a:pt x="108" y="679"/>
                    <a:pt x="96" y="703"/>
                  </a:cubicBezTo>
                  <a:lnTo>
                    <a:pt x="72" y="750"/>
                  </a:lnTo>
                  <a:cubicBezTo>
                    <a:pt x="72" y="762"/>
                    <a:pt x="60" y="774"/>
                    <a:pt x="60" y="786"/>
                  </a:cubicBezTo>
                  <a:lnTo>
                    <a:pt x="36" y="833"/>
                  </a:lnTo>
                  <a:lnTo>
                    <a:pt x="24" y="881"/>
                  </a:lnTo>
                  <a:cubicBezTo>
                    <a:pt x="24" y="905"/>
                    <a:pt x="12" y="917"/>
                    <a:pt x="12" y="929"/>
                  </a:cubicBezTo>
                  <a:cubicBezTo>
                    <a:pt x="12" y="953"/>
                    <a:pt x="0" y="964"/>
                    <a:pt x="0" y="976"/>
                  </a:cubicBezTo>
                  <a:lnTo>
                    <a:pt x="0" y="1024"/>
                  </a:lnTo>
                  <a:lnTo>
                    <a:pt x="0" y="1072"/>
                  </a:lnTo>
                  <a:lnTo>
                    <a:pt x="0" y="1119"/>
                  </a:lnTo>
                  <a:lnTo>
                    <a:pt x="0" y="1167"/>
                  </a:lnTo>
                  <a:lnTo>
                    <a:pt x="0" y="1214"/>
                  </a:lnTo>
                  <a:lnTo>
                    <a:pt x="0" y="14954"/>
                  </a:lnTo>
                  <a:lnTo>
                    <a:pt x="0" y="14990"/>
                  </a:lnTo>
                  <a:lnTo>
                    <a:pt x="0" y="15050"/>
                  </a:lnTo>
                  <a:lnTo>
                    <a:pt x="0" y="15097"/>
                  </a:lnTo>
                  <a:lnTo>
                    <a:pt x="0" y="15145"/>
                  </a:lnTo>
                  <a:lnTo>
                    <a:pt x="0" y="15192"/>
                  </a:lnTo>
                  <a:cubicBezTo>
                    <a:pt x="0" y="15204"/>
                    <a:pt x="12" y="15216"/>
                    <a:pt x="12" y="15240"/>
                  </a:cubicBezTo>
                  <a:cubicBezTo>
                    <a:pt x="24" y="15252"/>
                    <a:pt x="12" y="15276"/>
                    <a:pt x="24" y="15288"/>
                  </a:cubicBezTo>
                  <a:cubicBezTo>
                    <a:pt x="36" y="15300"/>
                    <a:pt x="36" y="15323"/>
                    <a:pt x="36" y="15335"/>
                  </a:cubicBezTo>
                  <a:cubicBezTo>
                    <a:pt x="48" y="15347"/>
                    <a:pt x="48" y="15371"/>
                    <a:pt x="60" y="15383"/>
                  </a:cubicBezTo>
                  <a:cubicBezTo>
                    <a:pt x="60" y="15407"/>
                    <a:pt x="72" y="15419"/>
                    <a:pt x="72" y="15431"/>
                  </a:cubicBezTo>
                  <a:cubicBezTo>
                    <a:pt x="84" y="15454"/>
                    <a:pt x="96" y="15466"/>
                    <a:pt x="96" y="15478"/>
                  </a:cubicBezTo>
                  <a:cubicBezTo>
                    <a:pt x="108" y="15502"/>
                    <a:pt x="119" y="15514"/>
                    <a:pt x="119" y="15526"/>
                  </a:cubicBezTo>
                  <a:cubicBezTo>
                    <a:pt x="131" y="15550"/>
                    <a:pt x="143" y="15561"/>
                    <a:pt x="155" y="15585"/>
                  </a:cubicBezTo>
                  <a:cubicBezTo>
                    <a:pt x="167" y="15597"/>
                    <a:pt x="167" y="15609"/>
                    <a:pt x="179" y="15633"/>
                  </a:cubicBezTo>
                  <a:cubicBezTo>
                    <a:pt x="191" y="15645"/>
                    <a:pt x="203" y="15669"/>
                    <a:pt x="215" y="15681"/>
                  </a:cubicBezTo>
                  <a:lnTo>
                    <a:pt x="250" y="15728"/>
                  </a:lnTo>
                  <a:lnTo>
                    <a:pt x="298" y="15776"/>
                  </a:lnTo>
                  <a:lnTo>
                    <a:pt x="346" y="15823"/>
                  </a:lnTo>
                  <a:lnTo>
                    <a:pt x="393" y="15871"/>
                  </a:lnTo>
                  <a:cubicBezTo>
                    <a:pt x="417" y="15895"/>
                    <a:pt x="441" y="15907"/>
                    <a:pt x="453" y="15931"/>
                  </a:cubicBezTo>
                  <a:lnTo>
                    <a:pt x="524" y="15978"/>
                  </a:lnTo>
                  <a:cubicBezTo>
                    <a:pt x="584" y="16014"/>
                    <a:pt x="643" y="16050"/>
                    <a:pt x="715" y="16073"/>
                  </a:cubicBezTo>
                  <a:cubicBezTo>
                    <a:pt x="751" y="16097"/>
                    <a:pt x="798" y="16109"/>
                    <a:pt x="846" y="16121"/>
                  </a:cubicBezTo>
                  <a:cubicBezTo>
                    <a:pt x="953" y="16157"/>
                    <a:pt x="1072" y="16181"/>
                    <a:pt x="1191" y="16181"/>
                  </a:cubicBezTo>
                  <a:lnTo>
                    <a:pt x="1203" y="16181"/>
                  </a:lnTo>
                  <a:cubicBezTo>
                    <a:pt x="1310" y="16181"/>
                    <a:pt x="1417" y="16169"/>
                    <a:pt x="1524" y="16133"/>
                  </a:cubicBezTo>
                  <a:cubicBezTo>
                    <a:pt x="1572" y="16121"/>
                    <a:pt x="1620" y="16109"/>
                    <a:pt x="1667" y="16085"/>
                  </a:cubicBezTo>
                  <a:cubicBezTo>
                    <a:pt x="1703" y="16073"/>
                    <a:pt x="1739" y="16062"/>
                    <a:pt x="1763" y="16038"/>
                  </a:cubicBezTo>
                  <a:lnTo>
                    <a:pt x="1846" y="15990"/>
                  </a:lnTo>
                  <a:lnTo>
                    <a:pt x="1917" y="15942"/>
                  </a:lnTo>
                  <a:cubicBezTo>
                    <a:pt x="1941" y="15931"/>
                    <a:pt x="1965" y="15919"/>
                    <a:pt x="1989" y="15907"/>
                  </a:cubicBezTo>
                  <a:lnTo>
                    <a:pt x="2036" y="15859"/>
                  </a:lnTo>
                  <a:lnTo>
                    <a:pt x="2084" y="15812"/>
                  </a:lnTo>
                  <a:lnTo>
                    <a:pt x="2132" y="15752"/>
                  </a:lnTo>
                  <a:cubicBezTo>
                    <a:pt x="2144" y="15740"/>
                    <a:pt x="2155" y="15728"/>
                    <a:pt x="2167" y="15704"/>
                  </a:cubicBezTo>
                  <a:cubicBezTo>
                    <a:pt x="2179" y="15692"/>
                    <a:pt x="2191" y="15681"/>
                    <a:pt x="2203" y="15657"/>
                  </a:cubicBezTo>
                  <a:lnTo>
                    <a:pt x="2239" y="15609"/>
                  </a:lnTo>
                  <a:lnTo>
                    <a:pt x="2263" y="15561"/>
                  </a:lnTo>
                  <a:cubicBezTo>
                    <a:pt x="2275" y="15550"/>
                    <a:pt x="2286" y="15538"/>
                    <a:pt x="2286" y="15514"/>
                  </a:cubicBezTo>
                  <a:cubicBezTo>
                    <a:pt x="2298" y="15502"/>
                    <a:pt x="2310" y="15478"/>
                    <a:pt x="2310" y="15466"/>
                  </a:cubicBezTo>
                  <a:cubicBezTo>
                    <a:pt x="2310" y="15454"/>
                    <a:pt x="2334" y="15431"/>
                    <a:pt x="2334" y="15419"/>
                  </a:cubicBezTo>
                  <a:cubicBezTo>
                    <a:pt x="2346" y="15407"/>
                    <a:pt x="2346" y="15383"/>
                    <a:pt x="2358" y="15371"/>
                  </a:cubicBezTo>
                  <a:cubicBezTo>
                    <a:pt x="2358" y="15359"/>
                    <a:pt x="2370" y="15335"/>
                    <a:pt x="2370" y="15323"/>
                  </a:cubicBezTo>
                  <a:lnTo>
                    <a:pt x="2382" y="15276"/>
                  </a:lnTo>
                  <a:cubicBezTo>
                    <a:pt x="2382" y="15264"/>
                    <a:pt x="2394" y="15240"/>
                    <a:pt x="2394" y="15228"/>
                  </a:cubicBezTo>
                  <a:lnTo>
                    <a:pt x="2405" y="15180"/>
                  </a:lnTo>
                  <a:cubicBezTo>
                    <a:pt x="2405" y="15157"/>
                    <a:pt x="2405" y="15145"/>
                    <a:pt x="2405" y="15133"/>
                  </a:cubicBezTo>
                  <a:lnTo>
                    <a:pt x="2405" y="15085"/>
                  </a:lnTo>
                  <a:lnTo>
                    <a:pt x="2405" y="15026"/>
                  </a:lnTo>
                  <a:lnTo>
                    <a:pt x="2405" y="14978"/>
                  </a:lnTo>
                  <a:lnTo>
                    <a:pt x="2405" y="14954"/>
                  </a:lnTo>
                  <a:lnTo>
                    <a:pt x="2405" y="1214"/>
                  </a:lnTo>
                  <a:lnTo>
                    <a:pt x="2405" y="1167"/>
                  </a:lnTo>
                  <a:lnTo>
                    <a:pt x="2405" y="1119"/>
                  </a:lnTo>
                  <a:lnTo>
                    <a:pt x="2405" y="1072"/>
                  </a:lnTo>
                  <a:cubicBezTo>
                    <a:pt x="2405" y="1060"/>
                    <a:pt x="2405" y="1036"/>
                    <a:pt x="2405" y="1024"/>
                  </a:cubicBezTo>
                  <a:lnTo>
                    <a:pt x="2405" y="976"/>
                  </a:lnTo>
                  <a:cubicBezTo>
                    <a:pt x="2405" y="964"/>
                    <a:pt x="2394" y="941"/>
                    <a:pt x="2394" y="929"/>
                  </a:cubicBezTo>
                  <a:cubicBezTo>
                    <a:pt x="2382" y="917"/>
                    <a:pt x="2382" y="893"/>
                    <a:pt x="2370" y="881"/>
                  </a:cubicBezTo>
                  <a:cubicBezTo>
                    <a:pt x="2370" y="869"/>
                    <a:pt x="2370" y="845"/>
                    <a:pt x="2358" y="833"/>
                  </a:cubicBezTo>
                  <a:lnTo>
                    <a:pt x="2346" y="786"/>
                  </a:lnTo>
                  <a:lnTo>
                    <a:pt x="2322" y="738"/>
                  </a:lnTo>
                  <a:cubicBezTo>
                    <a:pt x="2322" y="714"/>
                    <a:pt x="2310" y="703"/>
                    <a:pt x="2298" y="691"/>
                  </a:cubicBezTo>
                  <a:lnTo>
                    <a:pt x="2275" y="643"/>
                  </a:lnTo>
                  <a:lnTo>
                    <a:pt x="2251" y="595"/>
                  </a:lnTo>
                  <a:lnTo>
                    <a:pt x="2215" y="548"/>
                  </a:lnTo>
                  <a:cubicBezTo>
                    <a:pt x="2203" y="524"/>
                    <a:pt x="2191" y="512"/>
                    <a:pt x="2179" y="500"/>
                  </a:cubicBezTo>
                  <a:cubicBezTo>
                    <a:pt x="2167" y="476"/>
                    <a:pt x="2155" y="464"/>
                    <a:pt x="2144" y="452"/>
                  </a:cubicBezTo>
                  <a:lnTo>
                    <a:pt x="2108" y="393"/>
                  </a:lnTo>
                  <a:lnTo>
                    <a:pt x="2060" y="345"/>
                  </a:lnTo>
                  <a:lnTo>
                    <a:pt x="2001" y="298"/>
                  </a:lnTo>
                  <a:cubicBezTo>
                    <a:pt x="1989" y="286"/>
                    <a:pt x="1965" y="274"/>
                    <a:pt x="1941" y="250"/>
                  </a:cubicBezTo>
                  <a:lnTo>
                    <a:pt x="1882" y="202"/>
                  </a:lnTo>
                  <a:lnTo>
                    <a:pt x="1798" y="155"/>
                  </a:lnTo>
                  <a:cubicBezTo>
                    <a:pt x="1763" y="143"/>
                    <a:pt x="1739" y="119"/>
                    <a:pt x="1703" y="107"/>
                  </a:cubicBezTo>
                  <a:cubicBezTo>
                    <a:pt x="1655" y="95"/>
                    <a:pt x="1620" y="71"/>
                    <a:pt x="1572" y="60"/>
                  </a:cubicBezTo>
                  <a:cubicBezTo>
                    <a:pt x="1489" y="36"/>
                    <a:pt x="1417" y="12"/>
                    <a:pt x="1334" y="12"/>
                  </a:cubicBezTo>
                  <a:cubicBezTo>
                    <a:pt x="1286"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5"/>
            <p:cNvSpPr/>
            <p:nvPr/>
          </p:nvSpPr>
          <p:spPr>
            <a:xfrm>
              <a:off x="6566206" y="-169612"/>
              <a:ext cx="142572" cy="125041"/>
            </a:xfrm>
            <a:custGeom>
              <a:avLst/>
              <a:gdLst/>
              <a:ahLst/>
              <a:cxnLst/>
              <a:rect l="l" t="t" r="r" b="b"/>
              <a:pathLst>
                <a:path w="4359" h="3823" extrusionOk="0">
                  <a:moveTo>
                    <a:pt x="1132" y="0"/>
                  </a:moveTo>
                  <a:cubicBezTo>
                    <a:pt x="501" y="0"/>
                    <a:pt x="1" y="512"/>
                    <a:pt x="1" y="1131"/>
                  </a:cubicBezTo>
                  <a:lnTo>
                    <a:pt x="1" y="2679"/>
                  </a:lnTo>
                  <a:cubicBezTo>
                    <a:pt x="1" y="3310"/>
                    <a:pt x="501" y="3810"/>
                    <a:pt x="1132" y="3822"/>
                  </a:cubicBezTo>
                  <a:lnTo>
                    <a:pt x="3216" y="3822"/>
                  </a:lnTo>
                  <a:cubicBezTo>
                    <a:pt x="3847" y="3810"/>
                    <a:pt x="4359" y="3310"/>
                    <a:pt x="4359" y="2679"/>
                  </a:cubicBezTo>
                  <a:lnTo>
                    <a:pt x="4359" y="1131"/>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5"/>
            <p:cNvSpPr/>
            <p:nvPr/>
          </p:nvSpPr>
          <p:spPr>
            <a:xfrm>
              <a:off x="6566206" y="277825"/>
              <a:ext cx="142572" cy="124648"/>
            </a:xfrm>
            <a:custGeom>
              <a:avLst/>
              <a:gdLst/>
              <a:ahLst/>
              <a:cxnLst/>
              <a:rect l="l" t="t" r="r" b="b"/>
              <a:pathLst>
                <a:path w="4359" h="3811" extrusionOk="0">
                  <a:moveTo>
                    <a:pt x="1132" y="0"/>
                  </a:moveTo>
                  <a:cubicBezTo>
                    <a:pt x="501" y="0"/>
                    <a:pt x="1" y="512"/>
                    <a:pt x="1" y="1132"/>
                  </a:cubicBezTo>
                  <a:lnTo>
                    <a:pt x="1" y="2679"/>
                  </a:lnTo>
                  <a:cubicBezTo>
                    <a:pt x="1" y="3310"/>
                    <a:pt x="501" y="3810"/>
                    <a:pt x="1132" y="3810"/>
                  </a:cubicBezTo>
                  <a:lnTo>
                    <a:pt x="3216" y="3810"/>
                  </a:lnTo>
                  <a:cubicBezTo>
                    <a:pt x="3847" y="3810"/>
                    <a:pt x="4359" y="3310"/>
                    <a:pt x="4359" y="2679"/>
                  </a:cubicBezTo>
                  <a:lnTo>
                    <a:pt x="4359" y="1132"/>
                  </a:lnTo>
                  <a:cubicBezTo>
                    <a:pt x="4359" y="512"/>
                    <a:pt x="3847" y="0"/>
                    <a:pt x="3216"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5"/>
            <p:cNvSpPr/>
            <p:nvPr/>
          </p:nvSpPr>
          <p:spPr>
            <a:xfrm>
              <a:off x="6588806" y="-148189"/>
              <a:ext cx="80264" cy="529240"/>
            </a:xfrm>
            <a:custGeom>
              <a:avLst/>
              <a:gdLst/>
              <a:ahLst/>
              <a:cxnLst/>
              <a:rect l="l" t="t" r="r" b="b"/>
              <a:pathLst>
                <a:path w="2454" h="16181" extrusionOk="0">
                  <a:moveTo>
                    <a:pt x="1227" y="0"/>
                  </a:moveTo>
                  <a:cubicBezTo>
                    <a:pt x="929" y="0"/>
                    <a:pt x="643" y="119"/>
                    <a:pt x="417" y="310"/>
                  </a:cubicBezTo>
                  <a:lnTo>
                    <a:pt x="393" y="333"/>
                  </a:lnTo>
                  <a:cubicBezTo>
                    <a:pt x="370" y="369"/>
                    <a:pt x="334" y="393"/>
                    <a:pt x="298" y="429"/>
                  </a:cubicBezTo>
                  <a:cubicBezTo>
                    <a:pt x="286" y="452"/>
                    <a:pt x="262" y="476"/>
                    <a:pt x="251" y="500"/>
                  </a:cubicBezTo>
                  <a:cubicBezTo>
                    <a:pt x="227" y="524"/>
                    <a:pt x="203" y="560"/>
                    <a:pt x="179" y="595"/>
                  </a:cubicBezTo>
                  <a:cubicBezTo>
                    <a:pt x="167" y="631"/>
                    <a:pt x="143" y="655"/>
                    <a:pt x="131" y="691"/>
                  </a:cubicBezTo>
                  <a:cubicBezTo>
                    <a:pt x="120" y="726"/>
                    <a:pt x="108" y="750"/>
                    <a:pt x="96" y="786"/>
                  </a:cubicBezTo>
                  <a:cubicBezTo>
                    <a:pt x="72" y="833"/>
                    <a:pt x="60" y="869"/>
                    <a:pt x="48" y="917"/>
                  </a:cubicBezTo>
                  <a:cubicBezTo>
                    <a:pt x="36" y="941"/>
                    <a:pt x="36" y="964"/>
                    <a:pt x="24" y="1000"/>
                  </a:cubicBezTo>
                  <a:cubicBezTo>
                    <a:pt x="12" y="1072"/>
                    <a:pt x="0" y="1143"/>
                    <a:pt x="0" y="1226"/>
                  </a:cubicBezTo>
                  <a:lnTo>
                    <a:pt x="0" y="14954"/>
                  </a:lnTo>
                  <a:cubicBezTo>
                    <a:pt x="0" y="15633"/>
                    <a:pt x="548" y="16181"/>
                    <a:pt x="1227" y="16181"/>
                  </a:cubicBezTo>
                  <a:cubicBezTo>
                    <a:pt x="1322" y="16181"/>
                    <a:pt x="1405" y="16169"/>
                    <a:pt x="1489" y="16157"/>
                  </a:cubicBezTo>
                  <a:lnTo>
                    <a:pt x="1524" y="16145"/>
                  </a:lnTo>
                  <a:cubicBezTo>
                    <a:pt x="1596" y="16121"/>
                    <a:pt x="1655" y="16097"/>
                    <a:pt x="1727" y="16073"/>
                  </a:cubicBezTo>
                  <a:lnTo>
                    <a:pt x="1739" y="16073"/>
                  </a:lnTo>
                  <a:cubicBezTo>
                    <a:pt x="1882" y="16002"/>
                    <a:pt x="2013" y="15907"/>
                    <a:pt x="2132" y="15788"/>
                  </a:cubicBezTo>
                  <a:cubicBezTo>
                    <a:pt x="2334" y="15561"/>
                    <a:pt x="2453" y="15276"/>
                    <a:pt x="2453" y="14966"/>
                  </a:cubicBezTo>
                  <a:lnTo>
                    <a:pt x="2453" y="1226"/>
                  </a:lnTo>
                  <a:cubicBezTo>
                    <a:pt x="2453" y="548"/>
                    <a:pt x="1905"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5"/>
            <p:cNvSpPr/>
            <p:nvPr/>
          </p:nvSpPr>
          <p:spPr>
            <a:xfrm>
              <a:off x="6600483" y="-148189"/>
              <a:ext cx="79872" cy="529240"/>
            </a:xfrm>
            <a:custGeom>
              <a:avLst/>
              <a:gdLst/>
              <a:ahLst/>
              <a:cxnLst/>
              <a:rect l="l" t="t" r="r" b="b"/>
              <a:pathLst>
                <a:path w="2442" h="16181" extrusionOk="0">
                  <a:moveTo>
                    <a:pt x="1144" y="0"/>
                  </a:moveTo>
                  <a:cubicBezTo>
                    <a:pt x="1060" y="0"/>
                    <a:pt x="965" y="24"/>
                    <a:pt x="882" y="48"/>
                  </a:cubicBezTo>
                  <a:cubicBezTo>
                    <a:pt x="834" y="60"/>
                    <a:pt x="798" y="71"/>
                    <a:pt x="751" y="83"/>
                  </a:cubicBezTo>
                  <a:cubicBezTo>
                    <a:pt x="715" y="107"/>
                    <a:pt x="691" y="119"/>
                    <a:pt x="656" y="131"/>
                  </a:cubicBezTo>
                  <a:cubicBezTo>
                    <a:pt x="620" y="155"/>
                    <a:pt x="596" y="167"/>
                    <a:pt x="572" y="179"/>
                  </a:cubicBezTo>
                  <a:cubicBezTo>
                    <a:pt x="548" y="202"/>
                    <a:pt x="525" y="214"/>
                    <a:pt x="501" y="226"/>
                  </a:cubicBezTo>
                  <a:lnTo>
                    <a:pt x="441" y="274"/>
                  </a:lnTo>
                  <a:lnTo>
                    <a:pt x="394" y="322"/>
                  </a:lnTo>
                  <a:cubicBezTo>
                    <a:pt x="370" y="333"/>
                    <a:pt x="358" y="357"/>
                    <a:pt x="346" y="369"/>
                  </a:cubicBezTo>
                  <a:cubicBezTo>
                    <a:pt x="322" y="381"/>
                    <a:pt x="310" y="393"/>
                    <a:pt x="298" y="417"/>
                  </a:cubicBezTo>
                  <a:cubicBezTo>
                    <a:pt x="286" y="429"/>
                    <a:pt x="275" y="441"/>
                    <a:pt x="263" y="464"/>
                  </a:cubicBezTo>
                  <a:lnTo>
                    <a:pt x="227" y="512"/>
                  </a:lnTo>
                  <a:lnTo>
                    <a:pt x="191" y="560"/>
                  </a:lnTo>
                  <a:lnTo>
                    <a:pt x="167" y="607"/>
                  </a:lnTo>
                  <a:lnTo>
                    <a:pt x="132" y="655"/>
                  </a:lnTo>
                  <a:lnTo>
                    <a:pt x="108" y="703"/>
                  </a:lnTo>
                  <a:cubicBezTo>
                    <a:pt x="108" y="714"/>
                    <a:pt x="96" y="726"/>
                    <a:pt x="96" y="750"/>
                  </a:cubicBezTo>
                  <a:cubicBezTo>
                    <a:pt x="84" y="762"/>
                    <a:pt x="84" y="774"/>
                    <a:pt x="72" y="786"/>
                  </a:cubicBezTo>
                  <a:lnTo>
                    <a:pt x="60" y="833"/>
                  </a:lnTo>
                  <a:lnTo>
                    <a:pt x="48" y="881"/>
                  </a:lnTo>
                  <a:cubicBezTo>
                    <a:pt x="48" y="905"/>
                    <a:pt x="36" y="917"/>
                    <a:pt x="36" y="929"/>
                  </a:cubicBezTo>
                  <a:cubicBezTo>
                    <a:pt x="24" y="953"/>
                    <a:pt x="24" y="964"/>
                    <a:pt x="24" y="976"/>
                  </a:cubicBezTo>
                  <a:lnTo>
                    <a:pt x="24" y="1024"/>
                  </a:lnTo>
                  <a:cubicBezTo>
                    <a:pt x="24" y="1048"/>
                    <a:pt x="24" y="1060"/>
                    <a:pt x="13" y="1072"/>
                  </a:cubicBezTo>
                  <a:cubicBezTo>
                    <a:pt x="1" y="1095"/>
                    <a:pt x="13" y="1107"/>
                    <a:pt x="13" y="1119"/>
                  </a:cubicBezTo>
                  <a:lnTo>
                    <a:pt x="13" y="1167"/>
                  </a:lnTo>
                  <a:lnTo>
                    <a:pt x="13" y="1214"/>
                  </a:lnTo>
                  <a:lnTo>
                    <a:pt x="13" y="14954"/>
                  </a:lnTo>
                  <a:cubicBezTo>
                    <a:pt x="13" y="14966"/>
                    <a:pt x="13" y="14978"/>
                    <a:pt x="13" y="14990"/>
                  </a:cubicBezTo>
                  <a:lnTo>
                    <a:pt x="13" y="15050"/>
                  </a:lnTo>
                  <a:cubicBezTo>
                    <a:pt x="13" y="15061"/>
                    <a:pt x="13" y="15073"/>
                    <a:pt x="13" y="15097"/>
                  </a:cubicBezTo>
                  <a:cubicBezTo>
                    <a:pt x="13" y="15109"/>
                    <a:pt x="13" y="15121"/>
                    <a:pt x="24" y="15145"/>
                  </a:cubicBezTo>
                  <a:lnTo>
                    <a:pt x="24" y="15192"/>
                  </a:lnTo>
                  <a:cubicBezTo>
                    <a:pt x="24" y="15204"/>
                    <a:pt x="24" y="15216"/>
                    <a:pt x="24" y="15240"/>
                  </a:cubicBezTo>
                  <a:cubicBezTo>
                    <a:pt x="36" y="15252"/>
                    <a:pt x="24" y="15276"/>
                    <a:pt x="36" y="15288"/>
                  </a:cubicBezTo>
                  <a:cubicBezTo>
                    <a:pt x="48" y="15300"/>
                    <a:pt x="48" y="15323"/>
                    <a:pt x="60" y="15335"/>
                  </a:cubicBezTo>
                  <a:lnTo>
                    <a:pt x="72" y="15383"/>
                  </a:lnTo>
                  <a:lnTo>
                    <a:pt x="96" y="15431"/>
                  </a:lnTo>
                  <a:cubicBezTo>
                    <a:pt x="96" y="15454"/>
                    <a:pt x="108" y="15466"/>
                    <a:pt x="120" y="15478"/>
                  </a:cubicBezTo>
                  <a:cubicBezTo>
                    <a:pt x="120" y="15502"/>
                    <a:pt x="132" y="15514"/>
                    <a:pt x="144" y="15526"/>
                  </a:cubicBezTo>
                  <a:cubicBezTo>
                    <a:pt x="144" y="15550"/>
                    <a:pt x="155" y="15561"/>
                    <a:pt x="167" y="15585"/>
                  </a:cubicBezTo>
                  <a:cubicBezTo>
                    <a:pt x="179" y="15597"/>
                    <a:pt x="191" y="15609"/>
                    <a:pt x="203" y="15633"/>
                  </a:cubicBezTo>
                  <a:cubicBezTo>
                    <a:pt x="203" y="15645"/>
                    <a:pt x="227" y="15657"/>
                    <a:pt x="239" y="15681"/>
                  </a:cubicBezTo>
                  <a:cubicBezTo>
                    <a:pt x="239" y="15692"/>
                    <a:pt x="263" y="15716"/>
                    <a:pt x="275" y="15728"/>
                  </a:cubicBezTo>
                  <a:cubicBezTo>
                    <a:pt x="286" y="15740"/>
                    <a:pt x="298" y="15764"/>
                    <a:pt x="310" y="15776"/>
                  </a:cubicBezTo>
                  <a:lnTo>
                    <a:pt x="358" y="15823"/>
                  </a:lnTo>
                  <a:lnTo>
                    <a:pt x="417" y="15871"/>
                  </a:lnTo>
                  <a:cubicBezTo>
                    <a:pt x="429" y="15895"/>
                    <a:pt x="453" y="15907"/>
                    <a:pt x="477" y="15931"/>
                  </a:cubicBezTo>
                  <a:lnTo>
                    <a:pt x="536" y="15978"/>
                  </a:lnTo>
                  <a:cubicBezTo>
                    <a:pt x="572" y="15990"/>
                    <a:pt x="596" y="16014"/>
                    <a:pt x="620" y="16026"/>
                  </a:cubicBezTo>
                  <a:cubicBezTo>
                    <a:pt x="656" y="16050"/>
                    <a:pt x="691" y="16062"/>
                    <a:pt x="727" y="16073"/>
                  </a:cubicBezTo>
                  <a:cubicBezTo>
                    <a:pt x="763" y="16097"/>
                    <a:pt x="810" y="16109"/>
                    <a:pt x="858" y="16121"/>
                  </a:cubicBezTo>
                  <a:cubicBezTo>
                    <a:pt x="977" y="16157"/>
                    <a:pt x="1096" y="16181"/>
                    <a:pt x="1215" y="16181"/>
                  </a:cubicBezTo>
                  <a:lnTo>
                    <a:pt x="1227" y="16181"/>
                  </a:lnTo>
                  <a:cubicBezTo>
                    <a:pt x="1334" y="16181"/>
                    <a:pt x="1441" y="16169"/>
                    <a:pt x="1537" y="16133"/>
                  </a:cubicBezTo>
                  <a:cubicBezTo>
                    <a:pt x="1584" y="16121"/>
                    <a:pt x="1632" y="16109"/>
                    <a:pt x="1679" y="16085"/>
                  </a:cubicBezTo>
                  <a:lnTo>
                    <a:pt x="1787" y="16038"/>
                  </a:lnTo>
                  <a:cubicBezTo>
                    <a:pt x="1810" y="16026"/>
                    <a:pt x="1834" y="16014"/>
                    <a:pt x="1870" y="15990"/>
                  </a:cubicBezTo>
                  <a:lnTo>
                    <a:pt x="1941" y="15942"/>
                  </a:lnTo>
                  <a:cubicBezTo>
                    <a:pt x="1953" y="15931"/>
                    <a:pt x="1977" y="15919"/>
                    <a:pt x="2001" y="15907"/>
                  </a:cubicBezTo>
                  <a:cubicBezTo>
                    <a:pt x="2013" y="15883"/>
                    <a:pt x="2037" y="15871"/>
                    <a:pt x="2049" y="15859"/>
                  </a:cubicBezTo>
                  <a:lnTo>
                    <a:pt x="2096" y="15812"/>
                  </a:lnTo>
                  <a:lnTo>
                    <a:pt x="2144" y="15752"/>
                  </a:lnTo>
                  <a:lnTo>
                    <a:pt x="2180" y="15704"/>
                  </a:lnTo>
                  <a:lnTo>
                    <a:pt x="2215" y="15657"/>
                  </a:lnTo>
                  <a:lnTo>
                    <a:pt x="2251" y="15609"/>
                  </a:lnTo>
                  <a:cubicBezTo>
                    <a:pt x="2263" y="15597"/>
                    <a:pt x="2275" y="15585"/>
                    <a:pt x="2287" y="15561"/>
                  </a:cubicBezTo>
                  <a:cubicBezTo>
                    <a:pt x="2287" y="15550"/>
                    <a:pt x="2299" y="15538"/>
                    <a:pt x="2310" y="15514"/>
                  </a:cubicBezTo>
                  <a:cubicBezTo>
                    <a:pt x="2310" y="15502"/>
                    <a:pt x="2322" y="15478"/>
                    <a:pt x="2334" y="15466"/>
                  </a:cubicBezTo>
                  <a:lnTo>
                    <a:pt x="2358" y="15419"/>
                  </a:lnTo>
                  <a:cubicBezTo>
                    <a:pt x="2358" y="15407"/>
                    <a:pt x="2358" y="15383"/>
                    <a:pt x="2370" y="15371"/>
                  </a:cubicBezTo>
                  <a:cubicBezTo>
                    <a:pt x="2370" y="15359"/>
                    <a:pt x="2382" y="15335"/>
                    <a:pt x="2382" y="15323"/>
                  </a:cubicBezTo>
                  <a:cubicBezTo>
                    <a:pt x="2394" y="15311"/>
                    <a:pt x="2394" y="15288"/>
                    <a:pt x="2406" y="15276"/>
                  </a:cubicBezTo>
                  <a:cubicBezTo>
                    <a:pt x="2406" y="15264"/>
                    <a:pt x="2406" y="15240"/>
                    <a:pt x="2406" y="15228"/>
                  </a:cubicBezTo>
                  <a:cubicBezTo>
                    <a:pt x="2418" y="15204"/>
                    <a:pt x="2406" y="15192"/>
                    <a:pt x="2418" y="15180"/>
                  </a:cubicBezTo>
                  <a:cubicBezTo>
                    <a:pt x="2430" y="15157"/>
                    <a:pt x="2418" y="15145"/>
                    <a:pt x="2430" y="15133"/>
                  </a:cubicBezTo>
                  <a:cubicBezTo>
                    <a:pt x="2441" y="15109"/>
                    <a:pt x="2430" y="15097"/>
                    <a:pt x="2430" y="15085"/>
                  </a:cubicBezTo>
                  <a:lnTo>
                    <a:pt x="2430" y="15026"/>
                  </a:lnTo>
                  <a:lnTo>
                    <a:pt x="2430" y="14978"/>
                  </a:lnTo>
                  <a:lnTo>
                    <a:pt x="2430" y="1214"/>
                  </a:lnTo>
                  <a:lnTo>
                    <a:pt x="2430" y="1167"/>
                  </a:lnTo>
                  <a:lnTo>
                    <a:pt x="2430" y="1119"/>
                  </a:lnTo>
                  <a:cubicBezTo>
                    <a:pt x="2430" y="1107"/>
                    <a:pt x="2430" y="1084"/>
                    <a:pt x="2430" y="1072"/>
                  </a:cubicBezTo>
                  <a:cubicBezTo>
                    <a:pt x="2418" y="1060"/>
                    <a:pt x="2418" y="1036"/>
                    <a:pt x="2418" y="1024"/>
                  </a:cubicBezTo>
                  <a:cubicBezTo>
                    <a:pt x="2418" y="1012"/>
                    <a:pt x="2418" y="988"/>
                    <a:pt x="2418" y="976"/>
                  </a:cubicBezTo>
                  <a:cubicBezTo>
                    <a:pt x="2418" y="964"/>
                    <a:pt x="2406" y="941"/>
                    <a:pt x="2406" y="929"/>
                  </a:cubicBezTo>
                  <a:cubicBezTo>
                    <a:pt x="2406" y="905"/>
                    <a:pt x="2406" y="893"/>
                    <a:pt x="2394" y="881"/>
                  </a:cubicBezTo>
                  <a:cubicBezTo>
                    <a:pt x="2382" y="869"/>
                    <a:pt x="2382" y="845"/>
                    <a:pt x="2382" y="833"/>
                  </a:cubicBezTo>
                  <a:cubicBezTo>
                    <a:pt x="2382" y="810"/>
                    <a:pt x="2370" y="798"/>
                    <a:pt x="2358" y="786"/>
                  </a:cubicBezTo>
                  <a:cubicBezTo>
                    <a:pt x="2358" y="762"/>
                    <a:pt x="2346" y="750"/>
                    <a:pt x="2346" y="738"/>
                  </a:cubicBezTo>
                  <a:cubicBezTo>
                    <a:pt x="2346" y="714"/>
                    <a:pt x="2322" y="703"/>
                    <a:pt x="2322" y="691"/>
                  </a:cubicBezTo>
                  <a:lnTo>
                    <a:pt x="2299" y="643"/>
                  </a:lnTo>
                  <a:cubicBezTo>
                    <a:pt x="2287" y="619"/>
                    <a:pt x="2275" y="607"/>
                    <a:pt x="2263" y="595"/>
                  </a:cubicBezTo>
                  <a:cubicBezTo>
                    <a:pt x="2251" y="572"/>
                    <a:pt x="2251" y="560"/>
                    <a:pt x="2239" y="548"/>
                  </a:cubicBezTo>
                  <a:lnTo>
                    <a:pt x="2203" y="500"/>
                  </a:lnTo>
                  <a:lnTo>
                    <a:pt x="2168" y="452"/>
                  </a:lnTo>
                  <a:lnTo>
                    <a:pt x="2120" y="393"/>
                  </a:lnTo>
                  <a:cubicBezTo>
                    <a:pt x="2108" y="381"/>
                    <a:pt x="2096" y="369"/>
                    <a:pt x="2072" y="345"/>
                  </a:cubicBezTo>
                  <a:lnTo>
                    <a:pt x="2025" y="298"/>
                  </a:lnTo>
                  <a:cubicBezTo>
                    <a:pt x="2001" y="286"/>
                    <a:pt x="1989" y="274"/>
                    <a:pt x="1965" y="250"/>
                  </a:cubicBezTo>
                  <a:lnTo>
                    <a:pt x="1894" y="202"/>
                  </a:lnTo>
                  <a:lnTo>
                    <a:pt x="1822" y="155"/>
                  </a:lnTo>
                  <a:cubicBezTo>
                    <a:pt x="1787" y="143"/>
                    <a:pt x="1751" y="119"/>
                    <a:pt x="1715" y="107"/>
                  </a:cubicBezTo>
                  <a:cubicBezTo>
                    <a:pt x="1679" y="95"/>
                    <a:pt x="1632" y="71"/>
                    <a:pt x="1596" y="60"/>
                  </a:cubicBezTo>
                  <a:cubicBezTo>
                    <a:pt x="1513" y="36"/>
                    <a:pt x="1429" y="12"/>
                    <a:pt x="1346" y="12"/>
                  </a:cubicBezTo>
                  <a:cubicBezTo>
                    <a:pt x="1310" y="0"/>
                    <a:pt x="1263"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5"/>
            <p:cNvSpPr/>
            <p:nvPr/>
          </p:nvSpPr>
          <p:spPr>
            <a:xfrm>
              <a:off x="6195500" y="-169612"/>
              <a:ext cx="142932" cy="125041"/>
            </a:xfrm>
            <a:custGeom>
              <a:avLst/>
              <a:gdLst/>
              <a:ahLst/>
              <a:cxnLst/>
              <a:rect l="l" t="t" r="r" b="b"/>
              <a:pathLst>
                <a:path w="4370" h="3823" extrusionOk="0">
                  <a:moveTo>
                    <a:pt x="1143" y="0"/>
                  </a:moveTo>
                  <a:cubicBezTo>
                    <a:pt x="512" y="0"/>
                    <a:pt x="12" y="512"/>
                    <a:pt x="0" y="1131"/>
                  </a:cubicBezTo>
                  <a:lnTo>
                    <a:pt x="0" y="2679"/>
                  </a:lnTo>
                  <a:cubicBezTo>
                    <a:pt x="12" y="3310"/>
                    <a:pt x="512" y="3810"/>
                    <a:pt x="1143" y="3822"/>
                  </a:cubicBezTo>
                  <a:lnTo>
                    <a:pt x="3227" y="3822"/>
                  </a:lnTo>
                  <a:cubicBezTo>
                    <a:pt x="3858" y="3810"/>
                    <a:pt x="4358" y="3310"/>
                    <a:pt x="4370" y="2679"/>
                  </a:cubicBezTo>
                  <a:lnTo>
                    <a:pt x="4370"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5"/>
            <p:cNvSpPr/>
            <p:nvPr/>
          </p:nvSpPr>
          <p:spPr>
            <a:xfrm>
              <a:off x="6195500" y="277825"/>
              <a:ext cx="142932" cy="124648"/>
            </a:xfrm>
            <a:custGeom>
              <a:avLst/>
              <a:gdLst/>
              <a:ahLst/>
              <a:cxnLst/>
              <a:rect l="l" t="t" r="r" b="b"/>
              <a:pathLst>
                <a:path w="4370" h="3811" extrusionOk="0">
                  <a:moveTo>
                    <a:pt x="1143" y="0"/>
                  </a:moveTo>
                  <a:cubicBezTo>
                    <a:pt x="512" y="0"/>
                    <a:pt x="12" y="512"/>
                    <a:pt x="0" y="1132"/>
                  </a:cubicBezTo>
                  <a:lnTo>
                    <a:pt x="0" y="2679"/>
                  </a:lnTo>
                  <a:cubicBezTo>
                    <a:pt x="12" y="3310"/>
                    <a:pt x="512" y="3810"/>
                    <a:pt x="1143" y="3810"/>
                  </a:cubicBezTo>
                  <a:lnTo>
                    <a:pt x="3227" y="3810"/>
                  </a:lnTo>
                  <a:cubicBezTo>
                    <a:pt x="3858" y="3810"/>
                    <a:pt x="4358" y="3310"/>
                    <a:pt x="4370" y="2679"/>
                  </a:cubicBezTo>
                  <a:lnTo>
                    <a:pt x="4370" y="1132"/>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5"/>
            <p:cNvSpPr/>
            <p:nvPr/>
          </p:nvSpPr>
          <p:spPr>
            <a:xfrm>
              <a:off x="6218461"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34" y="393"/>
                    <a:pt x="298" y="429"/>
                  </a:cubicBezTo>
                  <a:cubicBezTo>
                    <a:pt x="286" y="452"/>
                    <a:pt x="263" y="476"/>
                    <a:pt x="251" y="500"/>
                  </a:cubicBezTo>
                  <a:cubicBezTo>
                    <a:pt x="227" y="524"/>
                    <a:pt x="203" y="560"/>
                    <a:pt x="179" y="595"/>
                  </a:cubicBezTo>
                  <a:cubicBezTo>
                    <a:pt x="167" y="631"/>
                    <a:pt x="144" y="655"/>
                    <a:pt x="132" y="691"/>
                  </a:cubicBezTo>
                  <a:cubicBezTo>
                    <a:pt x="120" y="726"/>
                    <a:pt x="96" y="750"/>
                    <a:pt x="84" y="786"/>
                  </a:cubicBezTo>
                  <a:cubicBezTo>
                    <a:pt x="72" y="833"/>
                    <a:pt x="60" y="869"/>
                    <a:pt x="48" y="917"/>
                  </a:cubicBezTo>
                  <a:cubicBezTo>
                    <a:pt x="48" y="941"/>
                    <a:pt x="36" y="964"/>
                    <a:pt x="24" y="1000"/>
                  </a:cubicBezTo>
                  <a:cubicBezTo>
                    <a:pt x="13" y="1072"/>
                    <a:pt x="1" y="1143"/>
                    <a:pt x="1" y="1226"/>
                  </a:cubicBezTo>
                  <a:lnTo>
                    <a:pt x="1" y="14954"/>
                  </a:lnTo>
                  <a:cubicBezTo>
                    <a:pt x="1" y="15633"/>
                    <a:pt x="548" y="16181"/>
                    <a:pt x="1227" y="16181"/>
                  </a:cubicBezTo>
                  <a:cubicBezTo>
                    <a:pt x="1310" y="16181"/>
                    <a:pt x="1406" y="16169"/>
                    <a:pt x="1489" y="16157"/>
                  </a:cubicBezTo>
                  <a:lnTo>
                    <a:pt x="1525" y="16145"/>
                  </a:lnTo>
                  <a:cubicBezTo>
                    <a:pt x="1596"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5"/>
            <p:cNvSpPr/>
            <p:nvPr/>
          </p:nvSpPr>
          <p:spPr>
            <a:xfrm>
              <a:off x="6230922" y="-148189"/>
              <a:ext cx="78694" cy="529240"/>
            </a:xfrm>
            <a:custGeom>
              <a:avLst/>
              <a:gdLst/>
              <a:ahLst/>
              <a:cxnLst/>
              <a:rect l="l" t="t" r="r" b="b"/>
              <a:pathLst>
                <a:path w="2406" h="16181" extrusionOk="0">
                  <a:moveTo>
                    <a:pt x="1120" y="0"/>
                  </a:moveTo>
                  <a:cubicBezTo>
                    <a:pt x="1036" y="0"/>
                    <a:pt x="941" y="24"/>
                    <a:pt x="858" y="48"/>
                  </a:cubicBezTo>
                  <a:cubicBezTo>
                    <a:pt x="822" y="60"/>
                    <a:pt x="775" y="71"/>
                    <a:pt x="727" y="83"/>
                  </a:cubicBezTo>
                  <a:cubicBezTo>
                    <a:pt x="703" y="107"/>
                    <a:pt x="667" y="119"/>
                    <a:pt x="632" y="131"/>
                  </a:cubicBezTo>
                  <a:cubicBezTo>
                    <a:pt x="596" y="155"/>
                    <a:pt x="584" y="167"/>
                    <a:pt x="548" y="179"/>
                  </a:cubicBezTo>
                  <a:cubicBezTo>
                    <a:pt x="525" y="202"/>
                    <a:pt x="501" y="214"/>
                    <a:pt x="489" y="226"/>
                  </a:cubicBezTo>
                  <a:lnTo>
                    <a:pt x="417" y="274"/>
                  </a:lnTo>
                  <a:lnTo>
                    <a:pt x="370" y="322"/>
                  </a:lnTo>
                  <a:lnTo>
                    <a:pt x="322" y="369"/>
                  </a:lnTo>
                  <a:cubicBezTo>
                    <a:pt x="310" y="381"/>
                    <a:pt x="286" y="393"/>
                    <a:pt x="274" y="417"/>
                  </a:cubicBezTo>
                  <a:lnTo>
                    <a:pt x="239" y="464"/>
                  </a:lnTo>
                  <a:lnTo>
                    <a:pt x="203" y="512"/>
                  </a:lnTo>
                  <a:lnTo>
                    <a:pt x="167" y="560"/>
                  </a:lnTo>
                  <a:cubicBezTo>
                    <a:pt x="155" y="572"/>
                    <a:pt x="155" y="583"/>
                    <a:pt x="144" y="607"/>
                  </a:cubicBezTo>
                  <a:lnTo>
                    <a:pt x="120" y="655"/>
                  </a:lnTo>
                  <a:cubicBezTo>
                    <a:pt x="108" y="667"/>
                    <a:pt x="96" y="679"/>
                    <a:pt x="96" y="703"/>
                  </a:cubicBezTo>
                  <a:cubicBezTo>
                    <a:pt x="84" y="714"/>
                    <a:pt x="72" y="726"/>
                    <a:pt x="72" y="750"/>
                  </a:cubicBezTo>
                  <a:cubicBezTo>
                    <a:pt x="60" y="762"/>
                    <a:pt x="60" y="774"/>
                    <a:pt x="48" y="786"/>
                  </a:cubicBezTo>
                  <a:lnTo>
                    <a:pt x="36" y="833"/>
                  </a:lnTo>
                  <a:lnTo>
                    <a:pt x="24" y="881"/>
                  </a:lnTo>
                  <a:cubicBezTo>
                    <a:pt x="24" y="905"/>
                    <a:pt x="13" y="917"/>
                    <a:pt x="13" y="929"/>
                  </a:cubicBezTo>
                  <a:cubicBezTo>
                    <a:pt x="1" y="953"/>
                    <a:pt x="1"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 y="15216"/>
                    <a:pt x="13" y="15240"/>
                  </a:cubicBezTo>
                  <a:cubicBezTo>
                    <a:pt x="13" y="15252"/>
                    <a:pt x="13" y="15276"/>
                    <a:pt x="24" y="15288"/>
                  </a:cubicBezTo>
                  <a:cubicBezTo>
                    <a:pt x="36" y="15300"/>
                    <a:pt x="36" y="15323"/>
                    <a:pt x="36" y="15335"/>
                  </a:cubicBezTo>
                  <a:cubicBezTo>
                    <a:pt x="36" y="15347"/>
                    <a:pt x="48" y="15371"/>
                    <a:pt x="60" y="15383"/>
                  </a:cubicBezTo>
                  <a:cubicBezTo>
                    <a:pt x="60" y="15407"/>
                    <a:pt x="60" y="15419"/>
                    <a:pt x="72" y="15431"/>
                  </a:cubicBezTo>
                  <a:cubicBezTo>
                    <a:pt x="84" y="15454"/>
                    <a:pt x="84" y="15466"/>
                    <a:pt x="96" y="15478"/>
                  </a:cubicBezTo>
                  <a:cubicBezTo>
                    <a:pt x="108" y="15502"/>
                    <a:pt x="108" y="15514"/>
                    <a:pt x="120" y="15526"/>
                  </a:cubicBezTo>
                  <a:cubicBezTo>
                    <a:pt x="132" y="15550"/>
                    <a:pt x="144" y="15561"/>
                    <a:pt x="144" y="15585"/>
                  </a:cubicBezTo>
                  <a:cubicBezTo>
                    <a:pt x="155" y="15597"/>
                    <a:pt x="167" y="15609"/>
                    <a:pt x="179" y="15633"/>
                  </a:cubicBezTo>
                  <a:cubicBezTo>
                    <a:pt x="191" y="15645"/>
                    <a:pt x="203" y="15669"/>
                    <a:pt x="215" y="15681"/>
                  </a:cubicBezTo>
                  <a:lnTo>
                    <a:pt x="251" y="15728"/>
                  </a:lnTo>
                  <a:lnTo>
                    <a:pt x="298" y="15776"/>
                  </a:lnTo>
                  <a:lnTo>
                    <a:pt x="334" y="15823"/>
                  </a:lnTo>
                  <a:lnTo>
                    <a:pt x="394" y="15871"/>
                  </a:lnTo>
                  <a:cubicBezTo>
                    <a:pt x="417" y="15895"/>
                    <a:pt x="429" y="15907"/>
                    <a:pt x="453" y="15931"/>
                  </a:cubicBezTo>
                  <a:cubicBezTo>
                    <a:pt x="477" y="15942"/>
                    <a:pt x="501" y="15966"/>
                    <a:pt x="525" y="15978"/>
                  </a:cubicBezTo>
                  <a:cubicBezTo>
                    <a:pt x="584" y="16014"/>
                    <a:pt x="644" y="16050"/>
                    <a:pt x="703" y="16073"/>
                  </a:cubicBezTo>
                  <a:cubicBezTo>
                    <a:pt x="751" y="16097"/>
                    <a:pt x="798" y="16109"/>
                    <a:pt x="834" y="16121"/>
                  </a:cubicBezTo>
                  <a:cubicBezTo>
                    <a:pt x="953" y="16157"/>
                    <a:pt x="1072" y="16181"/>
                    <a:pt x="1191" y="16181"/>
                  </a:cubicBezTo>
                  <a:lnTo>
                    <a:pt x="1203" y="16181"/>
                  </a:lnTo>
                  <a:cubicBezTo>
                    <a:pt x="1310" y="16181"/>
                    <a:pt x="1417" y="16169"/>
                    <a:pt x="1525" y="16133"/>
                  </a:cubicBezTo>
                  <a:cubicBezTo>
                    <a:pt x="1572" y="16121"/>
                    <a:pt x="1620" y="16109"/>
                    <a:pt x="1656" y="16085"/>
                  </a:cubicBezTo>
                  <a:cubicBezTo>
                    <a:pt x="1691" y="16073"/>
                    <a:pt x="1727" y="16062"/>
                    <a:pt x="1763" y="16038"/>
                  </a:cubicBezTo>
                  <a:lnTo>
                    <a:pt x="1846" y="15990"/>
                  </a:lnTo>
                  <a:lnTo>
                    <a:pt x="1918" y="15942"/>
                  </a:lnTo>
                  <a:cubicBezTo>
                    <a:pt x="1941" y="15931"/>
                    <a:pt x="1953" y="15919"/>
                    <a:pt x="1977" y="15907"/>
                  </a:cubicBezTo>
                  <a:lnTo>
                    <a:pt x="2037" y="15859"/>
                  </a:lnTo>
                  <a:lnTo>
                    <a:pt x="2084" y="15812"/>
                  </a:lnTo>
                  <a:lnTo>
                    <a:pt x="2120" y="15752"/>
                  </a:lnTo>
                  <a:cubicBezTo>
                    <a:pt x="2144" y="15740"/>
                    <a:pt x="2156" y="15728"/>
                    <a:pt x="2168" y="15704"/>
                  </a:cubicBezTo>
                  <a:cubicBezTo>
                    <a:pt x="2179" y="15692"/>
                    <a:pt x="2191" y="15681"/>
                    <a:pt x="2203" y="15657"/>
                  </a:cubicBezTo>
                  <a:lnTo>
                    <a:pt x="2227" y="15609"/>
                  </a:lnTo>
                  <a:lnTo>
                    <a:pt x="2263" y="15561"/>
                  </a:lnTo>
                  <a:cubicBezTo>
                    <a:pt x="2275" y="15550"/>
                    <a:pt x="2275" y="15538"/>
                    <a:pt x="2287" y="15514"/>
                  </a:cubicBezTo>
                  <a:cubicBezTo>
                    <a:pt x="2299" y="15502"/>
                    <a:pt x="2299" y="15478"/>
                    <a:pt x="2310" y="15466"/>
                  </a:cubicBezTo>
                  <a:cubicBezTo>
                    <a:pt x="2310" y="15454"/>
                    <a:pt x="2322" y="15431"/>
                    <a:pt x="2334" y="15419"/>
                  </a:cubicBezTo>
                  <a:cubicBezTo>
                    <a:pt x="2334" y="15407"/>
                    <a:pt x="2346" y="15383"/>
                    <a:pt x="2346" y="15371"/>
                  </a:cubicBezTo>
                  <a:cubicBezTo>
                    <a:pt x="2346" y="15359"/>
                    <a:pt x="2358" y="15335"/>
                    <a:pt x="2370" y="15323"/>
                  </a:cubicBezTo>
                  <a:lnTo>
                    <a:pt x="2382" y="15276"/>
                  </a:lnTo>
                  <a:cubicBezTo>
                    <a:pt x="2382" y="15264"/>
                    <a:pt x="2394" y="15240"/>
                    <a:pt x="2394"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394" y="1214"/>
                  </a:lnTo>
                  <a:lnTo>
                    <a:pt x="2394" y="1167"/>
                  </a:lnTo>
                  <a:lnTo>
                    <a:pt x="2394" y="1119"/>
                  </a:lnTo>
                  <a:lnTo>
                    <a:pt x="2394" y="1072"/>
                  </a:lnTo>
                  <a:cubicBezTo>
                    <a:pt x="2394" y="1060"/>
                    <a:pt x="2394" y="1036"/>
                    <a:pt x="2394" y="1024"/>
                  </a:cubicBezTo>
                  <a:lnTo>
                    <a:pt x="2394" y="976"/>
                  </a:lnTo>
                  <a:cubicBezTo>
                    <a:pt x="2394" y="964"/>
                    <a:pt x="2382" y="941"/>
                    <a:pt x="2382" y="929"/>
                  </a:cubicBezTo>
                  <a:cubicBezTo>
                    <a:pt x="2382" y="917"/>
                    <a:pt x="2382" y="893"/>
                    <a:pt x="2370" y="881"/>
                  </a:cubicBezTo>
                  <a:cubicBezTo>
                    <a:pt x="2370" y="869"/>
                    <a:pt x="2358" y="845"/>
                    <a:pt x="2358" y="833"/>
                  </a:cubicBezTo>
                  <a:lnTo>
                    <a:pt x="2334" y="786"/>
                  </a:lnTo>
                  <a:lnTo>
                    <a:pt x="2322" y="738"/>
                  </a:lnTo>
                  <a:cubicBezTo>
                    <a:pt x="2322" y="714"/>
                    <a:pt x="2299" y="703"/>
                    <a:pt x="2299" y="691"/>
                  </a:cubicBezTo>
                  <a:lnTo>
                    <a:pt x="2275" y="643"/>
                  </a:lnTo>
                  <a:cubicBezTo>
                    <a:pt x="2263" y="619"/>
                    <a:pt x="2251" y="607"/>
                    <a:pt x="2239" y="595"/>
                  </a:cubicBezTo>
                  <a:lnTo>
                    <a:pt x="2215" y="548"/>
                  </a:lnTo>
                  <a:cubicBezTo>
                    <a:pt x="2203" y="524"/>
                    <a:pt x="2191" y="512"/>
                    <a:pt x="2179" y="500"/>
                  </a:cubicBezTo>
                  <a:cubicBezTo>
                    <a:pt x="2168" y="476"/>
                    <a:pt x="2156" y="464"/>
                    <a:pt x="2144" y="452"/>
                  </a:cubicBezTo>
                  <a:lnTo>
                    <a:pt x="2096" y="393"/>
                  </a:lnTo>
                  <a:lnTo>
                    <a:pt x="2060" y="345"/>
                  </a:lnTo>
                  <a:lnTo>
                    <a:pt x="2001" y="298"/>
                  </a:lnTo>
                  <a:cubicBezTo>
                    <a:pt x="1977" y="286"/>
                    <a:pt x="1965" y="274"/>
                    <a:pt x="1941" y="250"/>
                  </a:cubicBezTo>
                  <a:lnTo>
                    <a:pt x="1882" y="202"/>
                  </a:lnTo>
                  <a:lnTo>
                    <a:pt x="1798" y="155"/>
                  </a:lnTo>
                  <a:cubicBezTo>
                    <a:pt x="1763" y="143"/>
                    <a:pt x="1727" y="119"/>
                    <a:pt x="1703" y="107"/>
                  </a:cubicBezTo>
                  <a:cubicBezTo>
                    <a:pt x="1656" y="95"/>
                    <a:pt x="1608" y="71"/>
                    <a:pt x="1572" y="60"/>
                  </a:cubicBezTo>
                  <a:cubicBezTo>
                    <a:pt x="1489" y="36"/>
                    <a:pt x="1406" y="12"/>
                    <a:pt x="1322" y="12"/>
                  </a:cubicBezTo>
                  <a:cubicBezTo>
                    <a:pt x="1287" y="0"/>
                    <a:pt x="1239"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5"/>
            <p:cNvSpPr/>
            <p:nvPr/>
          </p:nvSpPr>
          <p:spPr>
            <a:xfrm>
              <a:off x="7819390" y="-169612"/>
              <a:ext cx="142539" cy="125041"/>
            </a:xfrm>
            <a:custGeom>
              <a:avLst/>
              <a:gdLst/>
              <a:ahLst/>
              <a:cxnLst/>
              <a:rect l="l" t="t" r="r" b="b"/>
              <a:pathLst>
                <a:path w="4358" h="3823" extrusionOk="0">
                  <a:moveTo>
                    <a:pt x="1143" y="0"/>
                  </a:moveTo>
                  <a:cubicBezTo>
                    <a:pt x="512" y="0"/>
                    <a:pt x="0" y="512"/>
                    <a:pt x="0" y="1131"/>
                  </a:cubicBezTo>
                  <a:lnTo>
                    <a:pt x="0" y="2679"/>
                  </a:lnTo>
                  <a:cubicBezTo>
                    <a:pt x="0" y="3310"/>
                    <a:pt x="512" y="3810"/>
                    <a:pt x="1143" y="3822"/>
                  </a:cubicBezTo>
                  <a:lnTo>
                    <a:pt x="3227" y="3822"/>
                  </a:lnTo>
                  <a:cubicBezTo>
                    <a:pt x="3858" y="3810"/>
                    <a:pt x="4358" y="3310"/>
                    <a:pt x="4358" y="2679"/>
                  </a:cubicBezTo>
                  <a:lnTo>
                    <a:pt x="4358" y="1131"/>
                  </a:lnTo>
                  <a:cubicBezTo>
                    <a:pt x="4358"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5"/>
            <p:cNvSpPr/>
            <p:nvPr/>
          </p:nvSpPr>
          <p:spPr>
            <a:xfrm>
              <a:off x="7819390" y="277825"/>
              <a:ext cx="142539" cy="124648"/>
            </a:xfrm>
            <a:custGeom>
              <a:avLst/>
              <a:gdLst/>
              <a:ahLst/>
              <a:cxnLst/>
              <a:rect l="l" t="t" r="r" b="b"/>
              <a:pathLst>
                <a:path w="4358" h="3811" extrusionOk="0">
                  <a:moveTo>
                    <a:pt x="1143" y="0"/>
                  </a:moveTo>
                  <a:cubicBezTo>
                    <a:pt x="512" y="0"/>
                    <a:pt x="0" y="512"/>
                    <a:pt x="0" y="1132"/>
                  </a:cubicBezTo>
                  <a:lnTo>
                    <a:pt x="0" y="2679"/>
                  </a:lnTo>
                  <a:cubicBezTo>
                    <a:pt x="0" y="3298"/>
                    <a:pt x="512" y="3810"/>
                    <a:pt x="1143" y="3810"/>
                  </a:cubicBezTo>
                  <a:lnTo>
                    <a:pt x="3227" y="3810"/>
                  </a:lnTo>
                  <a:cubicBezTo>
                    <a:pt x="3846" y="3810"/>
                    <a:pt x="4358" y="3298"/>
                    <a:pt x="4358" y="2679"/>
                  </a:cubicBezTo>
                  <a:lnTo>
                    <a:pt x="4358" y="1132"/>
                  </a:lnTo>
                  <a:cubicBezTo>
                    <a:pt x="4358" y="512"/>
                    <a:pt x="3846"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5"/>
            <p:cNvSpPr/>
            <p:nvPr/>
          </p:nvSpPr>
          <p:spPr>
            <a:xfrm>
              <a:off x="7842350" y="-148189"/>
              <a:ext cx="80264" cy="529240"/>
            </a:xfrm>
            <a:custGeom>
              <a:avLst/>
              <a:gdLst/>
              <a:ahLst/>
              <a:cxnLst/>
              <a:rect l="l" t="t" r="r" b="b"/>
              <a:pathLst>
                <a:path w="2454" h="16181" extrusionOk="0">
                  <a:moveTo>
                    <a:pt x="1227" y="0"/>
                  </a:moveTo>
                  <a:cubicBezTo>
                    <a:pt x="929" y="0"/>
                    <a:pt x="632" y="119"/>
                    <a:pt x="417" y="310"/>
                  </a:cubicBezTo>
                  <a:lnTo>
                    <a:pt x="394" y="333"/>
                  </a:lnTo>
                  <a:cubicBezTo>
                    <a:pt x="358" y="369"/>
                    <a:pt x="322" y="393"/>
                    <a:pt x="298" y="429"/>
                  </a:cubicBezTo>
                  <a:cubicBezTo>
                    <a:pt x="275" y="452"/>
                    <a:pt x="263" y="476"/>
                    <a:pt x="239" y="500"/>
                  </a:cubicBezTo>
                  <a:cubicBezTo>
                    <a:pt x="227" y="524"/>
                    <a:pt x="203" y="560"/>
                    <a:pt x="179" y="595"/>
                  </a:cubicBezTo>
                  <a:cubicBezTo>
                    <a:pt x="155" y="631"/>
                    <a:pt x="144" y="655"/>
                    <a:pt x="132" y="691"/>
                  </a:cubicBezTo>
                  <a:cubicBezTo>
                    <a:pt x="108" y="726"/>
                    <a:pt x="96" y="750"/>
                    <a:pt x="84" y="786"/>
                  </a:cubicBezTo>
                  <a:cubicBezTo>
                    <a:pt x="72" y="833"/>
                    <a:pt x="60" y="869"/>
                    <a:pt x="48" y="917"/>
                  </a:cubicBezTo>
                  <a:cubicBezTo>
                    <a:pt x="36" y="941"/>
                    <a:pt x="25" y="964"/>
                    <a:pt x="25" y="1000"/>
                  </a:cubicBezTo>
                  <a:cubicBezTo>
                    <a:pt x="13" y="1072"/>
                    <a:pt x="1" y="1143"/>
                    <a:pt x="1" y="1226"/>
                  </a:cubicBezTo>
                  <a:lnTo>
                    <a:pt x="1" y="14954"/>
                  </a:lnTo>
                  <a:cubicBezTo>
                    <a:pt x="1" y="15633"/>
                    <a:pt x="548" y="16181"/>
                    <a:pt x="1227" y="16181"/>
                  </a:cubicBezTo>
                  <a:cubicBezTo>
                    <a:pt x="1310" y="16181"/>
                    <a:pt x="1394" y="16169"/>
                    <a:pt x="1477" y="16157"/>
                  </a:cubicBezTo>
                  <a:lnTo>
                    <a:pt x="1525" y="16145"/>
                  </a:lnTo>
                  <a:cubicBezTo>
                    <a:pt x="1584" y="16121"/>
                    <a:pt x="1656" y="16097"/>
                    <a:pt x="1727" y="16073"/>
                  </a:cubicBezTo>
                  <a:lnTo>
                    <a:pt x="1739" y="16073"/>
                  </a:lnTo>
                  <a:cubicBezTo>
                    <a:pt x="1882" y="16002"/>
                    <a:pt x="2013" y="15907"/>
                    <a:pt x="2120" y="15788"/>
                  </a:cubicBezTo>
                  <a:cubicBezTo>
                    <a:pt x="2334" y="15561"/>
                    <a:pt x="2453" y="15276"/>
                    <a:pt x="2453" y="14966"/>
                  </a:cubicBezTo>
                  <a:lnTo>
                    <a:pt x="2453" y="1226"/>
                  </a:lnTo>
                  <a:cubicBezTo>
                    <a:pt x="2453"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5"/>
            <p:cNvSpPr/>
            <p:nvPr/>
          </p:nvSpPr>
          <p:spPr>
            <a:xfrm>
              <a:off x="7854027" y="-148189"/>
              <a:ext cx="79087" cy="529240"/>
            </a:xfrm>
            <a:custGeom>
              <a:avLst/>
              <a:gdLst/>
              <a:ahLst/>
              <a:cxnLst/>
              <a:rect l="l" t="t" r="r" b="b"/>
              <a:pathLst>
                <a:path w="2418" h="16181" extrusionOk="0">
                  <a:moveTo>
                    <a:pt x="1132" y="0"/>
                  </a:moveTo>
                  <a:cubicBezTo>
                    <a:pt x="1049" y="0"/>
                    <a:pt x="965" y="24"/>
                    <a:pt x="882" y="48"/>
                  </a:cubicBezTo>
                  <a:cubicBezTo>
                    <a:pt x="834" y="60"/>
                    <a:pt x="787" y="71"/>
                    <a:pt x="739" y="83"/>
                  </a:cubicBezTo>
                  <a:cubicBezTo>
                    <a:pt x="715" y="107"/>
                    <a:pt x="680" y="119"/>
                    <a:pt x="644" y="131"/>
                  </a:cubicBezTo>
                  <a:cubicBezTo>
                    <a:pt x="620" y="155"/>
                    <a:pt x="596" y="167"/>
                    <a:pt x="572" y="179"/>
                  </a:cubicBezTo>
                  <a:cubicBezTo>
                    <a:pt x="537" y="202"/>
                    <a:pt x="525" y="214"/>
                    <a:pt x="501" y="226"/>
                  </a:cubicBezTo>
                  <a:lnTo>
                    <a:pt x="430" y="274"/>
                  </a:lnTo>
                  <a:lnTo>
                    <a:pt x="382" y="322"/>
                  </a:lnTo>
                  <a:cubicBezTo>
                    <a:pt x="370" y="333"/>
                    <a:pt x="346" y="357"/>
                    <a:pt x="334" y="369"/>
                  </a:cubicBezTo>
                  <a:lnTo>
                    <a:pt x="287" y="417"/>
                  </a:lnTo>
                  <a:cubicBezTo>
                    <a:pt x="275" y="429"/>
                    <a:pt x="263" y="441"/>
                    <a:pt x="251" y="464"/>
                  </a:cubicBezTo>
                  <a:lnTo>
                    <a:pt x="215" y="512"/>
                  </a:lnTo>
                  <a:lnTo>
                    <a:pt x="179" y="560"/>
                  </a:lnTo>
                  <a:lnTo>
                    <a:pt x="156" y="607"/>
                  </a:lnTo>
                  <a:lnTo>
                    <a:pt x="132" y="655"/>
                  </a:lnTo>
                  <a:lnTo>
                    <a:pt x="108" y="703"/>
                  </a:lnTo>
                  <a:cubicBezTo>
                    <a:pt x="108" y="714"/>
                    <a:pt x="96" y="726"/>
                    <a:pt x="84" y="750"/>
                  </a:cubicBezTo>
                  <a:cubicBezTo>
                    <a:pt x="72" y="762"/>
                    <a:pt x="72" y="774"/>
                    <a:pt x="60" y="786"/>
                  </a:cubicBezTo>
                  <a:lnTo>
                    <a:pt x="49" y="833"/>
                  </a:lnTo>
                  <a:lnTo>
                    <a:pt x="37" y="881"/>
                  </a:lnTo>
                  <a:cubicBezTo>
                    <a:pt x="37" y="905"/>
                    <a:pt x="25" y="917"/>
                    <a:pt x="25" y="929"/>
                  </a:cubicBezTo>
                  <a:cubicBezTo>
                    <a:pt x="13" y="953"/>
                    <a:pt x="13" y="964"/>
                    <a:pt x="13" y="976"/>
                  </a:cubicBezTo>
                  <a:lnTo>
                    <a:pt x="13" y="1024"/>
                  </a:lnTo>
                  <a:cubicBezTo>
                    <a:pt x="13" y="1048"/>
                    <a:pt x="13" y="1060"/>
                    <a:pt x="1" y="1072"/>
                  </a:cubicBezTo>
                  <a:cubicBezTo>
                    <a:pt x="1" y="1095"/>
                    <a:pt x="1" y="1107"/>
                    <a:pt x="1" y="1119"/>
                  </a:cubicBezTo>
                  <a:lnTo>
                    <a:pt x="1" y="1167"/>
                  </a:lnTo>
                  <a:lnTo>
                    <a:pt x="1" y="1214"/>
                  </a:lnTo>
                  <a:lnTo>
                    <a:pt x="1" y="14954"/>
                  </a:lnTo>
                  <a:cubicBezTo>
                    <a:pt x="1" y="14966"/>
                    <a:pt x="1" y="14978"/>
                    <a:pt x="1" y="14990"/>
                  </a:cubicBezTo>
                  <a:lnTo>
                    <a:pt x="1" y="15050"/>
                  </a:lnTo>
                  <a:cubicBezTo>
                    <a:pt x="1" y="15061"/>
                    <a:pt x="1" y="15073"/>
                    <a:pt x="1" y="15097"/>
                  </a:cubicBezTo>
                  <a:cubicBezTo>
                    <a:pt x="1" y="15109"/>
                    <a:pt x="13" y="15121"/>
                    <a:pt x="13" y="15145"/>
                  </a:cubicBezTo>
                  <a:lnTo>
                    <a:pt x="13" y="15192"/>
                  </a:lnTo>
                  <a:cubicBezTo>
                    <a:pt x="13" y="15204"/>
                    <a:pt x="13" y="15216"/>
                    <a:pt x="25" y="15240"/>
                  </a:cubicBezTo>
                  <a:cubicBezTo>
                    <a:pt x="37" y="15252"/>
                    <a:pt x="25" y="15276"/>
                    <a:pt x="37" y="15288"/>
                  </a:cubicBezTo>
                  <a:cubicBezTo>
                    <a:pt x="49" y="15300"/>
                    <a:pt x="49" y="15323"/>
                    <a:pt x="49" y="15335"/>
                  </a:cubicBezTo>
                  <a:lnTo>
                    <a:pt x="60" y="15383"/>
                  </a:lnTo>
                  <a:lnTo>
                    <a:pt x="84" y="15431"/>
                  </a:lnTo>
                  <a:cubicBezTo>
                    <a:pt x="84" y="15454"/>
                    <a:pt x="96" y="15466"/>
                    <a:pt x="108" y="15478"/>
                  </a:cubicBezTo>
                  <a:cubicBezTo>
                    <a:pt x="120" y="15502"/>
                    <a:pt x="120" y="15514"/>
                    <a:pt x="132" y="15526"/>
                  </a:cubicBezTo>
                  <a:cubicBezTo>
                    <a:pt x="144" y="15550"/>
                    <a:pt x="156" y="15561"/>
                    <a:pt x="156" y="15585"/>
                  </a:cubicBezTo>
                  <a:cubicBezTo>
                    <a:pt x="168" y="15597"/>
                    <a:pt x="179" y="15609"/>
                    <a:pt x="191" y="15633"/>
                  </a:cubicBezTo>
                  <a:cubicBezTo>
                    <a:pt x="203" y="15645"/>
                    <a:pt x="215" y="15657"/>
                    <a:pt x="227" y="15681"/>
                  </a:cubicBezTo>
                  <a:cubicBezTo>
                    <a:pt x="239" y="15692"/>
                    <a:pt x="251" y="15716"/>
                    <a:pt x="263" y="15728"/>
                  </a:cubicBezTo>
                  <a:cubicBezTo>
                    <a:pt x="275" y="15740"/>
                    <a:pt x="287" y="15764"/>
                    <a:pt x="310" y="15776"/>
                  </a:cubicBezTo>
                  <a:lnTo>
                    <a:pt x="358" y="15823"/>
                  </a:lnTo>
                  <a:lnTo>
                    <a:pt x="406" y="15871"/>
                  </a:lnTo>
                  <a:cubicBezTo>
                    <a:pt x="430" y="15895"/>
                    <a:pt x="441" y="15907"/>
                    <a:pt x="465" y="15931"/>
                  </a:cubicBezTo>
                  <a:lnTo>
                    <a:pt x="537" y="15978"/>
                  </a:lnTo>
                  <a:cubicBezTo>
                    <a:pt x="560" y="15990"/>
                    <a:pt x="584" y="16014"/>
                    <a:pt x="620" y="16026"/>
                  </a:cubicBezTo>
                  <a:cubicBezTo>
                    <a:pt x="644" y="16050"/>
                    <a:pt x="680" y="16062"/>
                    <a:pt x="715" y="16073"/>
                  </a:cubicBezTo>
                  <a:cubicBezTo>
                    <a:pt x="763" y="16097"/>
                    <a:pt x="811" y="16109"/>
                    <a:pt x="846" y="16121"/>
                  </a:cubicBezTo>
                  <a:cubicBezTo>
                    <a:pt x="965" y="16157"/>
                    <a:pt x="1084" y="16181"/>
                    <a:pt x="1203" y="16181"/>
                  </a:cubicBezTo>
                  <a:lnTo>
                    <a:pt x="1215" y="16181"/>
                  </a:lnTo>
                  <a:cubicBezTo>
                    <a:pt x="1322" y="16181"/>
                    <a:pt x="1430" y="16169"/>
                    <a:pt x="1537" y="16133"/>
                  </a:cubicBezTo>
                  <a:cubicBezTo>
                    <a:pt x="1584" y="16121"/>
                    <a:pt x="1632" y="16109"/>
                    <a:pt x="1680" y="16085"/>
                  </a:cubicBezTo>
                  <a:lnTo>
                    <a:pt x="1751" y="16050"/>
                  </a:lnTo>
                  <a:cubicBezTo>
                    <a:pt x="1775" y="16026"/>
                    <a:pt x="1811" y="16014"/>
                    <a:pt x="1834" y="16002"/>
                  </a:cubicBezTo>
                  <a:lnTo>
                    <a:pt x="1906" y="15954"/>
                  </a:lnTo>
                  <a:cubicBezTo>
                    <a:pt x="1930" y="15931"/>
                    <a:pt x="1954" y="15919"/>
                    <a:pt x="1965" y="15907"/>
                  </a:cubicBezTo>
                  <a:cubicBezTo>
                    <a:pt x="1989" y="15883"/>
                    <a:pt x="2001" y="15871"/>
                    <a:pt x="2025" y="15859"/>
                  </a:cubicBezTo>
                  <a:lnTo>
                    <a:pt x="2073" y="15812"/>
                  </a:lnTo>
                  <a:lnTo>
                    <a:pt x="2108" y="15752"/>
                  </a:lnTo>
                  <a:lnTo>
                    <a:pt x="2156" y="15704"/>
                  </a:lnTo>
                  <a:lnTo>
                    <a:pt x="2192" y="15657"/>
                  </a:lnTo>
                  <a:lnTo>
                    <a:pt x="2215" y="15609"/>
                  </a:lnTo>
                  <a:cubicBezTo>
                    <a:pt x="2227" y="15597"/>
                    <a:pt x="2239" y="15585"/>
                    <a:pt x="2251" y="15561"/>
                  </a:cubicBezTo>
                  <a:cubicBezTo>
                    <a:pt x="2263" y="15550"/>
                    <a:pt x="2263" y="15538"/>
                    <a:pt x="2275" y="15514"/>
                  </a:cubicBezTo>
                  <a:cubicBezTo>
                    <a:pt x="2287" y="15502"/>
                    <a:pt x="2287" y="15478"/>
                    <a:pt x="2299" y="15466"/>
                  </a:cubicBezTo>
                  <a:lnTo>
                    <a:pt x="2323" y="15419"/>
                  </a:lnTo>
                  <a:cubicBezTo>
                    <a:pt x="2323" y="15407"/>
                    <a:pt x="2335" y="15383"/>
                    <a:pt x="2335" y="15371"/>
                  </a:cubicBezTo>
                  <a:cubicBezTo>
                    <a:pt x="2335" y="15359"/>
                    <a:pt x="2346" y="15335"/>
                    <a:pt x="2358" y="15323"/>
                  </a:cubicBezTo>
                  <a:cubicBezTo>
                    <a:pt x="2358" y="15311"/>
                    <a:pt x="2370" y="15288"/>
                    <a:pt x="2370" y="15276"/>
                  </a:cubicBezTo>
                  <a:cubicBezTo>
                    <a:pt x="2370" y="15264"/>
                    <a:pt x="2382" y="15240"/>
                    <a:pt x="2382" y="15228"/>
                  </a:cubicBezTo>
                  <a:cubicBezTo>
                    <a:pt x="2382" y="15204"/>
                    <a:pt x="2382" y="15192"/>
                    <a:pt x="2394" y="15180"/>
                  </a:cubicBezTo>
                  <a:cubicBezTo>
                    <a:pt x="2406" y="15157"/>
                    <a:pt x="2394" y="15145"/>
                    <a:pt x="2394" y="15133"/>
                  </a:cubicBezTo>
                  <a:cubicBezTo>
                    <a:pt x="2406" y="15109"/>
                    <a:pt x="2394" y="15097"/>
                    <a:pt x="2394" y="15085"/>
                  </a:cubicBezTo>
                  <a:lnTo>
                    <a:pt x="2394" y="15026"/>
                  </a:lnTo>
                  <a:lnTo>
                    <a:pt x="2394" y="14978"/>
                  </a:lnTo>
                  <a:lnTo>
                    <a:pt x="2394" y="14954"/>
                  </a:lnTo>
                  <a:lnTo>
                    <a:pt x="2394" y="1226"/>
                  </a:lnTo>
                  <a:cubicBezTo>
                    <a:pt x="2394" y="1226"/>
                    <a:pt x="2418" y="1214"/>
                    <a:pt x="2418" y="1214"/>
                  </a:cubicBezTo>
                  <a:lnTo>
                    <a:pt x="2418" y="1167"/>
                  </a:lnTo>
                  <a:lnTo>
                    <a:pt x="2418" y="1119"/>
                  </a:lnTo>
                  <a:cubicBezTo>
                    <a:pt x="2418" y="1107"/>
                    <a:pt x="2418" y="1084"/>
                    <a:pt x="2418" y="1072"/>
                  </a:cubicBezTo>
                  <a:cubicBezTo>
                    <a:pt x="2418" y="1060"/>
                    <a:pt x="2418" y="1036"/>
                    <a:pt x="2406" y="1024"/>
                  </a:cubicBezTo>
                  <a:cubicBezTo>
                    <a:pt x="2406" y="1012"/>
                    <a:pt x="2406" y="988"/>
                    <a:pt x="2406" y="976"/>
                  </a:cubicBezTo>
                  <a:cubicBezTo>
                    <a:pt x="2406" y="964"/>
                    <a:pt x="2406" y="941"/>
                    <a:pt x="2394" y="929"/>
                  </a:cubicBezTo>
                  <a:cubicBezTo>
                    <a:pt x="2394" y="905"/>
                    <a:pt x="2394" y="893"/>
                    <a:pt x="2382" y="881"/>
                  </a:cubicBezTo>
                  <a:cubicBezTo>
                    <a:pt x="2382" y="869"/>
                    <a:pt x="2370" y="845"/>
                    <a:pt x="2370" y="833"/>
                  </a:cubicBezTo>
                  <a:cubicBezTo>
                    <a:pt x="2370" y="810"/>
                    <a:pt x="2358" y="798"/>
                    <a:pt x="2358" y="786"/>
                  </a:cubicBezTo>
                  <a:cubicBezTo>
                    <a:pt x="2346" y="762"/>
                    <a:pt x="2346" y="750"/>
                    <a:pt x="2335" y="738"/>
                  </a:cubicBezTo>
                  <a:cubicBezTo>
                    <a:pt x="2323" y="714"/>
                    <a:pt x="2323" y="703"/>
                    <a:pt x="2311" y="691"/>
                  </a:cubicBezTo>
                  <a:lnTo>
                    <a:pt x="2287" y="643"/>
                  </a:lnTo>
                  <a:cubicBezTo>
                    <a:pt x="2275" y="619"/>
                    <a:pt x="2263" y="607"/>
                    <a:pt x="2263" y="595"/>
                  </a:cubicBezTo>
                  <a:cubicBezTo>
                    <a:pt x="2251" y="572"/>
                    <a:pt x="2239" y="560"/>
                    <a:pt x="2227" y="548"/>
                  </a:cubicBezTo>
                  <a:lnTo>
                    <a:pt x="2192" y="500"/>
                  </a:lnTo>
                  <a:lnTo>
                    <a:pt x="2156" y="452"/>
                  </a:lnTo>
                  <a:lnTo>
                    <a:pt x="2108" y="393"/>
                  </a:lnTo>
                  <a:cubicBezTo>
                    <a:pt x="2096" y="381"/>
                    <a:pt x="2084" y="369"/>
                    <a:pt x="2073" y="345"/>
                  </a:cubicBezTo>
                  <a:lnTo>
                    <a:pt x="2013" y="298"/>
                  </a:lnTo>
                  <a:cubicBezTo>
                    <a:pt x="2001" y="286"/>
                    <a:pt x="1977" y="274"/>
                    <a:pt x="1954" y="250"/>
                  </a:cubicBezTo>
                  <a:lnTo>
                    <a:pt x="1894" y="202"/>
                  </a:lnTo>
                  <a:lnTo>
                    <a:pt x="1811" y="155"/>
                  </a:lnTo>
                  <a:cubicBezTo>
                    <a:pt x="1775" y="143"/>
                    <a:pt x="1739" y="119"/>
                    <a:pt x="1715" y="107"/>
                  </a:cubicBezTo>
                  <a:cubicBezTo>
                    <a:pt x="1668" y="95"/>
                    <a:pt x="1632" y="71"/>
                    <a:pt x="1584" y="60"/>
                  </a:cubicBezTo>
                  <a:cubicBezTo>
                    <a:pt x="1501" y="36"/>
                    <a:pt x="1418" y="12"/>
                    <a:pt x="1346" y="12"/>
                  </a:cubicBezTo>
                  <a:cubicBezTo>
                    <a:pt x="1299" y="0"/>
                    <a:pt x="1251" y="0"/>
                    <a:pt x="1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5"/>
            <p:cNvSpPr/>
            <p:nvPr/>
          </p:nvSpPr>
          <p:spPr>
            <a:xfrm>
              <a:off x="7449044" y="-169612"/>
              <a:ext cx="142572" cy="125041"/>
            </a:xfrm>
            <a:custGeom>
              <a:avLst/>
              <a:gdLst/>
              <a:ahLst/>
              <a:cxnLst/>
              <a:rect l="l" t="t" r="r" b="b"/>
              <a:pathLst>
                <a:path w="4359" h="3823" extrusionOk="0">
                  <a:moveTo>
                    <a:pt x="1131" y="0"/>
                  </a:moveTo>
                  <a:cubicBezTo>
                    <a:pt x="500" y="0"/>
                    <a:pt x="0" y="512"/>
                    <a:pt x="0" y="1131"/>
                  </a:cubicBezTo>
                  <a:lnTo>
                    <a:pt x="0" y="2679"/>
                  </a:lnTo>
                  <a:cubicBezTo>
                    <a:pt x="0" y="3310"/>
                    <a:pt x="512" y="3822"/>
                    <a:pt x="1143" y="3822"/>
                  </a:cubicBezTo>
                  <a:lnTo>
                    <a:pt x="3227" y="3822"/>
                  </a:lnTo>
                  <a:cubicBezTo>
                    <a:pt x="3846" y="3810"/>
                    <a:pt x="4358" y="3310"/>
                    <a:pt x="4358" y="2679"/>
                  </a:cubicBezTo>
                  <a:lnTo>
                    <a:pt x="4358" y="1131"/>
                  </a:lnTo>
                  <a:cubicBezTo>
                    <a:pt x="4346" y="512"/>
                    <a:pt x="3846" y="0"/>
                    <a:pt x="3215"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5"/>
            <p:cNvSpPr/>
            <p:nvPr/>
          </p:nvSpPr>
          <p:spPr>
            <a:xfrm>
              <a:off x="7448651" y="277825"/>
              <a:ext cx="142964" cy="124648"/>
            </a:xfrm>
            <a:custGeom>
              <a:avLst/>
              <a:gdLst/>
              <a:ahLst/>
              <a:cxnLst/>
              <a:rect l="l" t="t" r="r" b="b"/>
              <a:pathLst>
                <a:path w="4371" h="3811" extrusionOk="0">
                  <a:moveTo>
                    <a:pt x="1143" y="0"/>
                  </a:moveTo>
                  <a:cubicBezTo>
                    <a:pt x="512" y="0"/>
                    <a:pt x="0" y="501"/>
                    <a:pt x="12" y="1132"/>
                  </a:cubicBezTo>
                  <a:lnTo>
                    <a:pt x="12" y="2679"/>
                  </a:lnTo>
                  <a:cubicBezTo>
                    <a:pt x="12" y="3310"/>
                    <a:pt x="524" y="3810"/>
                    <a:pt x="1143" y="3810"/>
                  </a:cubicBezTo>
                  <a:lnTo>
                    <a:pt x="3227" y="3810"/>
                  </a:lnTo>
                  <a:cubicBezTo>
                    <a:pt x="3858" y="3810"/>
                    <a:pt x="4370" y="3298"/>
                    <a:pt x="4370" y="2679"/>
                  </a:cubicBezTo>
                  <a:lnTo>
                    <a:pt x="4370" y="1132"/>
                  </a:lnTo>
                  <a:cubicBezTo>
                    <a:pt x="4370" y="512"/>
                    <a:pt x="3858" y="0"/>
                    <a:pt x="3227" y="0"/>
                  </a:cubicBezTo>
                  <a:close/>
                </a:path>
              </a:pathLst>
            </a:custGeom>
            <a:solidFill>
              <a:srgbClr val="821B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5"/>
            <p:cNvSpPr/>
            <p:nvPr/>
          </p:nvSpPr>
          <p:spPr>
            <a:xfrm>
              <a:off x="7472004" y="-148189"/>
              <a:ext cx="80264" cy="529240"/>
            </a:xfrm>
            <a:custGeom>
              <a:avLst/>
              <a:gdLst/>
              <a:ahLst/>
              <a:cxnLst/>
              <a:rect l="l" t="t" r="r" b="b"/>
              <a:pathLst>
                <a:path w="2454" h="16181" extrusionOk="0">
                  <a:moveTo>
                    <a:pt x="1227" y="0"/>
                  </a:moveTo>
                  <a:cubicBezTo>
                    <a:pt x="930" y="0"/>
                    <a:pt x="632" y="119"/>
                    <a:pt x="418" y="310"/>
                  </a:cubicBezTo>
                  <a:lnTo>
                    <a:pt x="394" y="333"/>
                  </a:lnTo>
                  <a:cubicBezTo>
                    <a:pt x="358" y="369"/>
                    <a:pt x="334" y="393"/>
                    <a:pt x="299" y="429"/>
                  </a:cubicBezTo>
                  <a:cubicBezTo>
                    <a:pt x="287" y="452"/>
                    <a:pt x="263" y="476"/>
                    <a:pt x="251" y="500"/>
                  </a:cubicBezTo>
                  <a:cubicBezTo>
                    <a:pt x="227" y="524"/>
                    <a:pt x="203" y="560"/>
                    <a:pt x="179" y="595"/>
                  </a:cubicBezTo>
                  <a:cubicBezTo>
                    <a:pt x="168" y="631"/>
                    <a:pt x="144" y="655"/>
                    <a:pt x="132" y="691"/>
                  </a:cubicBezTo>
                  <a:cubicBezTo>
                    <a:pt x="120" y="726"/>
                    <a:pt x="96" y="750"/>
                    <a:pt x="84" y="786"/>
                  </a:cubicBezTo>
                  <a:cubicBezTo>
                    <a:pt x="72" y="833"/>
                    <a:pt x="60" y="869"/>
                    <a:pt x="48" y="917"/>
                  </a:cubicBezTo>
                  <a:cubicBezTo>
                    <a:pt x="48" y="941"/>
                    <a:pt x="37" y="964"/>
                    <a:pt x="25" y="1000"/>
                  </a:cubicBezTo>
                  <a:cubicBezTo>
                    <a:pt x="13" y="1072"/>
                    <a:pt x="1" y="1143"/>
                    <a:pt x="1" y="1226"/>
                  </a:cubicBezTo>
                  <a:lnTo>
                    <a:pt x="1" y="14954"/>
                  </a:lnTo>
                  <a:cubicBezTo>
                    <a:pt x="1" y="15633"/>
                    <a:pt x="549" y="16181"/>
                    <a:pt x="1227" y="16181"/>
                  </a:cubicBezTo>
                  <a:cubicBezTo>
                    <a:pt x="1311" y="16181"/>
                    <a:pt x="1394" y="16169"/>
                    <a:pt x="1477" y="16157"/>
                  </a:cubicBezTo>
                  <a:lnTo>
                    <a:pt x="1525" y="16145"/>
                  </a:lnTo>
                  <a:cubicBezTo>
                    <a:pt x="1584" y="16121"/>
                    <a:pt x="1656" y="16097"/>
                    <a:pt x="1715" y="16073"/>
                  </a:cubicBezTo>
                  <a:lnTo>
                    <a:pt x="1739" y="16073"/>
                  </a:lnTo>
                  <a:cubicBezTo>
                    <a:pt x="1882" y="16002"/>
                    <a:pt x="2013" y="15907"/>
                    <a:pt x="2120" y="15788"/>
                  </a:cubicBezTo>
                  <a:cubicBezTo>
                    <a:pt x="2334" y="15561"/>
                    <a:pt x="2442" y="15276"/>
                    <a:pt x="2442" y="14966"/>
                  </a:cubicBezTo>
                  <a:lnTo>
                    <a:pt x="2442" y="1226"/>
                  </a:lnTo>
                  <a:cubicBezTo>
                    <a:pt x="2454" y="548"/>
                    <a:pt x="1906" y="0"/>
                    <a:pt x="1227" y="0"/>
                  </a:cubicBezTo>
                  <a:close/>
                </a:path>
              </a:pathLst>
            </a:custGeom>
            <a:solidFill>
              <a:srgbClr val="272425">
                <a:alpha val="20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5"/>
            <p:cNvSpPr/>
            <p:nvPr/>
          </p:nvSpPr>
          <p:spPr>
            <a:xfrm>
              <a:off x="7484073" y="-148189"/>
              <a:ext cx="78694" cy="529240"/>
            </a:xfrm>
            <a:custGeom>
              <a:avLst/>
              <a:gdLst/>
              <a:ahLst/>
              <a:cxnLst/>
              <a:rect l="l" t="t" r="r" b="b"/>
              <a:pathLst>
                <a:path w="2406" h="16181" extrusionOk="0">
                  <a:moveTo>
                    <a:pt x="1132" y="0"/>
                  </a:moveTo>
                  <a:cubicBezTo>
                    <a:pt x="1037" y="0"/>
                    <a:pt x="953" y="24"/>
                    <a:pt x="870" y="48"/>
                  </a:cubicBezTo>
                  <a:cubicBezTo>
                    <a:pt x="822" y="60"/>
                    <a:pt x="787" y="71"/>
                    <a:pt x="739" y="83"/>
                  </a:cubicBezTo>
                  <a:cubicBezTo>
                    <a:pt x="703" y="107"/>
                    <a:pt x="668" y="119"/>
                    <a:pt x="644" y="131"/>
                  </a:cubicBezTo>
                  <a:cubicBezTo>
                    <a:pt x="608" y="155"/>
                    <a:pt x="584" y="167"/>
                    <a:pt x="561" y="179"/>
                  </a:cubicBezTo>
                  <a:cubicBezTo>
                    <a:pt x="537" y="202"/>
                    <a:pt x="513" y="214"/>
                    <a:pt x="489" y="226"/>
                  </a:cubicBezTo>
                  <a:lnTo>
                    <a:pt x="430" y="274"/>
                  </a:lnTo>
                  <a:lnTo>
                    <a:pt x="382" y="322"/>
                  </a:lnTo>
                  <a:cubicBezTo>
                    <a:pt x="358" y="333"/>
                    <a:pt x="346" y="357"/>
                    <a:pt x="334" y="369"/>
                  </a:cubicBezTo>
                  <a:cubicBezTo>
                    <a:pt x="311" y="381"/>
                    <a:pt x="299" y="393"/>
                    <a:pt x="287" y="417"/>
                  </a:cubicBezTo>
                  <a:lnTo>
                    <a:pt x="251" y="464"/>
                  </a:lnTo>
                  <a:lnTo>
                    <a:pt x="215" y="512"/>
                  </a:lnTo>
                  <a:lnTo>
                    <a:pt x="180" y="560"/>
                  </a:lnTo>
                  <a:cubicBezTo>
                    <a:pt x="168" y="572"/>
                    <a:pt x="156" y="583"/>
                    <a:pt x="156" y="607"/>
                  </a:cubicBezTo>
                  <a:lnTo>
                    <a:pt x="120" y="655"/>
                  </a:lnTo>
                  <a:cubicBezTo>
                    <a:pt x="120" y="667"/>
                    <a:pt x="108" y="679"/>
                    <a:pt x="96" y="703"/>
                  </a:cubicBezTo>
                  <a:cubicBezTo>
                    <a:pt x="96" y="714"/>
                    <a:pt x="84" y="726"/>
                    <a:pt x="72" y="750"/>
                  </a:cubicBezTo>
                  <a:cubicBezTo>
                    <a:pt x="72" y="762"/>
                    <a:pt x="72" y="774"/>
                    <a:pt x="60" y="786"/>
                  </a:cubicBezTo>
                  <a:lnTo>
                    <a:pt x="49" y="833"/>
                  </a:lnTo>
                  <a:lnTo>
                    <a:pt x="25" y="881"/>
                  </a:lnTo>
                  <a:cubicBezTo>
                    <a:pt x="25" y="905"/>
                    <a:pt x="25" y="917"/>
                    <a:pt x="13" y="929"/>
                  </a:cubicBezTo>
                  <a:cubicBezTo>
                    <a:pt x="13" y="953"/>
                    <a:pt x="13" y="964"/>
                    <a:pt x="1" y="976"/>
                  </a:cubicBezTo>
                  <a:lnTo>
                    <a:pt x="1" y="1024"/>
                  </a:lnTo>
                  <a:lnTo>
                    <a:pt x="1" y="1072"/>
                  </a:lnTo>
                  <a:lnTo>
                    <a:pt x="1" y="1119"/>
                  </a:lnTo>
                  <a:lnTo>
                    <a:pt x="1" y="1167"/>
                  </a:lnTo>
                  <a:lnTo>
                    <a:pt x="1" y="1214"/>
                  </a:lnTo>
                  <a:lnTo>
                    <a:pt x="1" y="14954"/>
                  </a:lnTo>
                  <a:lnTo>
                    <a:pt x="1" y="14990"/>
                  </a:lnTo>
                  <a:lnTo>
                    <a:pt x="1" y="15050"/>
                  </a:lnTo>
                  <a:lnTo>
                    <a:pt x="1" y="15097"/>
                  </a:lnTo>
                  <a:lnTo>
                    <a:pt x="1" y="15145"/>
                  </a:lnTo>
                  <a:lnTo>
                    <a:pt x="1" y="15192"/>
                  </a:lnTo>
                  <a:cubicBezTo>
                    <a:pt x="1" y="15204"/>
                    <a:pt x="13" y="15216"/>
                    <a:pt x="13" y="15240"/>
                  </a:cubicBezTo>
                  <a:cubicBezTo>
                    <a:pt x="25" y="15252"/>
                    <a:pt x="13" y="15276"/>
                    <a:pt x="25" y="15288"/>
                  </a:cubicBezTo>
                  <a:cubicBezTo>
                    <a:pt x="37" y="15300"/>
                    <a:pt x="37" y="15323"/>
                    <a:pt x="49" y="15335"/>
                  </a:cubicBezTo>
                  <a:cubicBezTo>
                    <a:pt x="49" y="15347"/>
                    <a:pt x="60" y="15371"/>
                    <a:pt x="60" y="15383"/>
                  </a:cubicBezTo>
                  <a:cubicBezTo>
                    <a:pt x="72" y="15407"/>
                    <a:pt x="72" y="15419"/>
                    <a:pt x="84" y="15431"/>
                  </a:cubicBezTo>
                  <a:cubicBezTo>
                    <a:pt x="84" y="15454"/>
                    <a:pt x="96" y="15466"/>
                    <a:pt x="108" y="15478"/>
                  </a:cubicBezTo>
                  <a:cubicBezTo>
                    <a:pt x="108" y="15502"/>
                    <a:pt x="120" y="15514"/>
                    <a:pt x="132" y="15526"/>
                  </a:cubicBezTo>
                  <a:cubicBezTo>
                    <a:pt x="132" y="15550"/>
                    <a:pt x="144" y="15561"/>
                    <a:pt x="156" y="15585"/>
                  </a:cubicBezTo>
                  <a:cubicBezTo>
                    <a:pt x="168" y="15597"/>
                    <a:pt x="180" y="15609"/>
                    <a:pt x="191" y="15633"/>
                  </a:cubicBezTo>
                  <a:cubicBezTo>
                    <a:pt x="191" y="15645"/>
                    <a:pt x="203" y="15669"/>
                    <a:pt x="227" y="15681"/>
                  </a:cubicBezTo>
                  <a:lnTo>
                    <a:pt x="263" y="15728"/>
                  </a:lnTo>
                  <a:lnTo>
                    <a:pt x="299" y="15776"/>
                  </a:lnTo>
                  <a:lnTo>
                    <a:pt x="346" y="15823"/>
                  </a:lnTo>
                  <a:lnTo>
                    <a:pt x="406" y="15871"/>
                  </a:lnTo>
                  <a:cubicBezTo>
                    <a:pt x="418" y="15895"/>
                    <a:pt x="441" y="15907"/>
                    <a:pt x="465" y="15931"/>
                  </a:cubicBezTo>
                  <a:cubicBezTo>
                    <a:pt x="489" y="15942"/>
                    <a:pt x="501" y="15966"/>
                    <a:pt x="525" y="15978"/>
                  </a:cubicBezTo>
                  <a:cubicBezTo>
                    <a:pt x="584" y="16014"/>
                    <a:pt x="644" y="16050"/>
                    <a:pt x="715" y="16073"/>
                  </a:cubicBezTo>
                  <a:cubicBezTo>
                    <a:pt x="751" y="16097"/>
                    <a:pt x="799" y="16109"/>
                    <a:pt x="846" y="16121"/>
                  </a:cubicBezTo>
                  <a:cubicBezTo>
                    <a:pt x="965" y="16157"/>
                    <a:pt x="1084" y="16181"/>
                    <a:pt x="1203" y="16181"/>
                  </a:cubicBezTo>
                  <a:lnTo>
                    <a:pt x="1215" y="16181"/>
                  </a:lnTo>
                  <a:cubicBezTo>
                    <a:pt x="1323" y="16181"/>
                    <a:pt x="1430" y="16169"/>
                    <a:pt x="1525" y="16133"/>
                  </a:cubicBezTo>
                  <a:cubicBezTo>
                    <a:pt x="1573" y="16121"/>
                    <a:pt x="1620" y="16109"/>
                    <a:pt x="1668" y="16085"/>
                  </a:cubicBezTo>
                  <a:cubicBezTo>
                    <a:pt x="1704" y="16073"/>
                    <a:pt x="1739" y="16062"/>
                    <a:pt x="1775" y="16038"/>
                  </a:cubicBezTo>
                  <a:lnTo>
                    <a:pt x="1858" y="15990"/>
                  </a:lnTo>
                  <a:lnTo>
                    <a:pt x="1918" y="15942"/>
                  </a:lnTo>
                  <a:cubicBezTo>
                    <a:pt x="1942" y="15931"/>
                    <a:pt x="1965" y="15919"/>
                    <a:pt x="1989" y="15907"/>
                  </a:cubicBezTo>
                  <a:lnTo>
                    <a:pt x="2037" y="15859"/>
                  </a:lnTo>
                  <a:lnTo>
                    <a:pt x="2085" y="15812"/>
                  </a:lnTo>
                  <a:lnTo>
                    <a:pt x="2132" y="15752"/>
                  </a:lnTo>
                  <a:cubicBezTo>
                    <a:pt x="2144" y="15740"/>
                    <a:pt x="2156" y="15728"/>
                    <a:pt x="2168" y="15704"/>
                  </a:cubicBezTo>
                  <a:cubicBezTo>
                    <a:pt x="2180" y="15692"/>
                    <a:pt x="2192" y="15681"/>
                    <a:pt x="2204" y="15657"/>
                  </a:cubicBezTo>
                  <a:lnTo>
                    <a:pt x="2239" y="15609"/>
                  </a:lnTo>
                  <a:lnTo>
                    <a:pt x="2275" y="15561"/>
                  </a:lnTo>
                  <a:cubicBezTo>
                    <a:pt x="2275" y="15550"/>
                    <a:pt x="2287" y="15538"/>
                    <a:pt x="2299" y="15514"/>
                  </a:cubicBezTo>
                  <a:cubicBezTo>
                    <a:pt x="2299" y="15502"/>
                    <a:pt x="2311" y="15478"/>
                    <a:pt x="2323" y="15466"/>
                  </a:cubicBezTo>
                  <a:cubicBezTo>
                    <a:pt x="2323" y="15454"/>
                    <a:pt x="2335" y="15431"/>
                    <a:pt x="2335" y="15419"/>
                  </a:cubicBezTo>
                  <a:cubicBezTo>
                    <a:pt x="2346" y="15407"/>
                    <a:pt x="2346" y="15383"/>
                    <a:pt x="2358" y="15371"/>
                  </a:cubicBezTo>
                  <a:cubicBezTo>
                    <a:pt x="2358" y="15359"/>
                    <a:pt x="2370" y="15335"/>
                    <a:pt x="2370" y="15323"/>
                  </a:cubicBezTo>
                  <a:lnTo>
                    <a:pt x="2394" y="15276"/>
                  </a:lnTo>
                  <a:cubicBezTo>
                    <a:pt x="2394" y="15264"/>
                    <a:pt x="2394" y="15240"/>
                    <a:pt x="2406" y="15228"/>
                  </a:cubicBezTo>
                  <a:lnTo>
                    <a:pt x="2406" y="15180"/>
                  </a:lnTo>
                  <a:cubicBezTo>
                    <a:pt x="2406" y="15157"/>
                    <a:pt x="2406" y="15145"/>
                    <a:pt x="2406" y="15133"/>
                  </a:cubicBezTo>
                  <a:lnTo>
                    <a:pt x="2406" y="15085"/>
                  </a:lnTo>
                  <a:lnTo>
                    <a:pt x="2406" y="15026"/>
                  </a:lnTo>
                  <a:lnTo>
                    <a:pt x="2406" y="14978"/>
                  </a:lnTo>
                  <a:cubicBezTo>
                    <a:pt x="2406" y="14978"/>
                    <a:pt x="2406" y="14966"/>
                    <a:pt x="2406" y="14954"/>
                  </a:cubicBezTo>
                  <a:lnTo>
                    <a:pt x="2406" y="1214"/>
                  </a:lnTo>
                  <a:lnTo>
                    <a:pt x="2406" y="1167"/>
                  </a:lnTo>
                  <a:lnTo>
                    <a:pt x="2406" y="1119"/>
                  </a:lnTo>
                  <a:lnTo>
                    <a:pt x="2406" y="1072"/>
                  </a:lnTo>
                  <a:cubicBezTo>
                    <a:pt x="2406" y="1060"/>
                    <a:pt x="2406" y="1036"/>
                    <a:pt x="2406" y="1024"/>
                  </a:cubicBezTo>
                  <a:lnTo>
                    <a:pt x="2406" y="976"/>
                  </a:lnTo>
                  <a:cubicBezTo>
                    <a:pt x="2406" y="964"/>
                    <a:pt x="2394" y="941"/>
                    <a:pt x="2394" y="929"/>
                  </a:cubicBezTo>
                  <a:cubicBezTo>
                    <a:pt x="2394" y="917"/>
                    <a:pt x="2382" y="893"/>
                    <a:pt x="2382" y="881"/>
                  </a:cubicBezTo>
                  <a:cubicBezTo>
                    <a:pt x="2370" y="869"/>
                    <a:pt x="2370" y="845"/>
                    <a:pt x="2358" y="833"/>
                  </a:cubicBezTo>
                  <a:cubicBezTo>
                    <a:pt x="2358" y="822"/>
                    <a:pt x="2358" y="798"/>
                    <a:pt x="2346" y="786"/>
                  </a:cubicBezTo>
                  <a:lnTo>
                    <a:pt x="2323" y="738"/>
                  </a:lnTo>
                  <a:cubicBezTo>
                    <a:pt x="2323" y="714"/>
                    <a:pt x="2311" y="703"/>
                    <a:pt x="2299" y="691"/>
                  </a:cubicBezTo>
                  <a:lnTo>
                    <a:pt x="2287" y="643"/>
                  </a:lnTo>
                  <a:cubicBezTo>
                    <a:pt x="2275" y="619"/>
                    <a:pt x="2263" y="607"/>
                    <a:pt x="2251" y="595"/>
                  </a:cubicBezTo>
                  <a:lnTo>
                    <a:pt x="2227" y="548"/>
                  </a:lnTo>
                  <a:cubicBezTo>
                    <a:pt x="2216" y="524"/>
                    <a:pt x="2204" y="512"/>
                    <a:pt x="2192" y="500"/>
                  </a:cubicBezTo>
                  <a:cubicBezTo>
                    <a:pt x="2180" y="476"/>
                    <a:pt x="2168" y="464"/>
                    <a:pt x="2156" y="452"/>
                  </a:cubicBezTo>
                  <a:lnTo>
                    <a:pt x="2108" y="393"/>
                  </a:lnTo>
                  <a:lnTo>
                    <a:pt x="2061" y="345"/>
                  </a:lnTo>
                  <a:lnTo>
                    <a:pt x="2013" y="298"/>
                  </a:lnTo>
                  <a:cubicBezTo>
                    <a:pt x="1989" y="286"/>
                    <a:pt x="1965" y="274"/>
                    <a:pt x="1954" y="250"/>
                  </a:cubicBezTo>
                  <a:lnTo>
                    <a:pt x="1882" y="202"/>
                  </a:lnTo>
                  <a:lnTo>
                    <a:pt x="1799" y="155"/>
                  </a:lnTo>
                  <a:cubicBezTo>
                    <a:pt x="1775" y="143"/>
                    <a:pt x="1739" y="119"/>
                    <a:pt x="1704" y="107"/>
                  </a:cubicBezTo>
                  <a:cubicBezTo>
                    <a:pt x="1668" y="95"/>
                    <a:pt x="1620" y="71"/>
                    <a:pt x="1573" y="60"/>
                  </a:cubicBezTo>
                  <a:cubicBezTo>
                    <a:pt x="1501" y="36"/>
                    <a:pt x="1418" y="12"/>
                    <a:pt x="1334" y="12"/>
                  </a:cubicBezTo>
                  <a:cubicBezTo>
                    <a:pt x="1287" y="0"/>
                    <a:pt x="1251" y="0"/>
                    <a:pt x="1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3" name="Google Shape;1513;p15"/>
          <p:cNvSpPr txBox="1">
            <a:spLocks noGrp="1"/>
          </p:cNvSpPr>
          <p:nvPr>
            <p:ph type="title" hasCustomPrompt="1"/>
          </p:nvPr>
        </p:nvSpPr>
        <p:spPr>
          <a:xfrm flipH="1">
            <a:off x="4741800" y="1270533"/>
            <a:ext cx="2708400" cy="16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10666"/>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1514" name="Google Shape;1514;p15"/>
          <p:cNvSpPr txBox="1">
            <a:spLocks noGrp="1"/>
          </p:cNvSpPr>
          <p:nvPr>
            <p:ph type="title" idx="2"/>
          </p:nvPr>
        </p:nvSpPr>
        <p:spPr>
          <a:xfrm>
            <a:off x="3759800" y="3070333"/>
            <a:ext cx="4672400" cy="11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15" name="Google Shape;1515;p15"/>
          <p:cNvSpPr txBox="1">
            <a:spLocks noGrp="1"/>
          </p:cNvSpPr>
          <p:nvPr>
            <p:ph type="subTitle" idx="1"/>
          </p:nvPr>
        </p:nvSpPr>
        <p:spPr>
          <a:xfrm>
            <a:off x="4014600" y="4328933"/>
            <a:ext cx="4162800" cy="87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405822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20/03/2025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3506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20/03/2025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8526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20/03/2025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848463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20/03/2025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4009478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20/03/2025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523457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20/03/2025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1732112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20/03/2025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3226736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38D853E-5205-4FBA-86A7-2DD23A04501C}" type="datetimeFigureOut">
              <a:rPr lang="en-US" smtClean="0"/>
              <a:t>20/03/2025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6595670-6753-4004-A257-BA967EF58E5A}" type="slidenum">
              <a:rPr lang="en-US" smtClean="0"/>
              <a:t>‹#›</a:t>
            </a:fld>
            <a:endParaRPr lang="en-US"/>
          </a:p>
        </p:txBody>
      </p:sp>
    </p:spTree>
    <p:extLst>
      <p:ext uri="{BB962C8B-B14F-4D97-AF65-F5344CB8AC3E}">
        <p14:creationId xmlns:p14="http://schemas.microsoft.com/office/powerpoint/2010/main" val="265267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12" name="Picture 4" descr="Đường Bộ Hồ Núi Non Bầu - Miễn Phí vector hình ảnh trên Pixabay">
            <a:extLst>
              <a:ext uri="{FF2B5EF4-FFF2-40B4-BE49-F238E27FC236}">
                <a16:creationId xmlns:a16="http://schemas.microsoft.com/office/drawing/2014/main" id="{38CE291B-3612-490A-9A95-76335756471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shape&#10;&#10;Description automatically generated">
            <a:extLst>
              <a:ext uri="{FF2B5EF4-FFF2-40B4-BE49-F238E27FC236}">
                <a16:creationId xmlns:a16="http://schemas.microsoft.com/office/drawing/2014/main" id="{C3A5470D-1E16-4D1D-BD22-B75BEAFAABAF}"/>
              </a:ext>
            </a:extLst>
          </p:cNvPr>
          <p:cNvPicPr>
            <a:picLocks noChangeAspect="1"/>
          </p:cNvPicPr>
          <p:nvPr userDrawn="1"/>
        </p:nvPicPr>
        <p:blipFill>
          <a:blip r:embed="rId15" cstate="hqprint">
            <a:extLst>
              <a:ext uri="{28A0092B-C50C-407E-A947-70E740481C1C}">
                <a14:useLocalDpi xmlns:a14="http://schemas.microsoft.com/office/drawing/2010/main" val="0"/>
              </a:ext>
            </a:extLst>
          </a:blip>
          <a:stretch>
            <a:fillRect/>
          </a:stretch>
        </p:blipFill>
        <p:spPr>
          <a:xfrm>
            <a:off x="-1657351" y="247649"/>
            <a:ext cx="1304925" cy="1304925"/>
          </a:xfrm>
          <a:prstGeom prst="rect">
            <a:avLst/>
          </a:prstGeom>
        </p:spPr>
      </p:pic>
    </p:spTree>
    <p:extLst>
      <p:ext uri="{BB962C8B-B14F-4D97-AF65-F5344CB8AC3E}">
        <p14:creationId xmlns:p14="http://schemas.microsoft.com/office/powerpoint/2010/main" val="1807667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Đường Bộ Hồ Núi Non Bầu - Miễn Phí vector hình ảnh trên Pixabay">
            <a:extLst>
              <a:ext uri="{FF2B5EF4-FFF2-40B4-BE49-F238E27FC236}">
                <a16:creationId xmlns:a16="http://schemas.microsoft.com/office/drawing/2014/main" id="{89313055-C13F-4373-8D31-DD837ECD0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53DAAA22-8364-46A2-B12F-307547BD2B17}"/>
              </a:ext>
            </a:extLst>
          </p:cNvPr>
          <p:cNvSpPr/>
          <p:nvPr/>
        </p:nvSpPr>
        <p:spPr>
          <a:xfrm>
            <a:off x="1533525" y="850891"/>
            <a:ext cx="9524999" cy="3115212"/>
          </a:xfrm>
          <a:custGeom>
            <a:avLst/>
            <a:gdLst>
              <a:gd name="connsiteX0" fmla="*/ 0 w 9524999"/>
              <a:gd name="connsiteY0" fmla="*/ 311833 h 3115212"/>
              <a:gd name="connsiteX1" fmla="*/ 311833 w 9524999"/>
              <a:gd name="connsiteY1" fmla="*/ 0 h 3115212"/>
              <a:gd name="connsiteX2" fmla="*/ 9213166 w 9524999"/>
              <a:gd name="connsiteY2" fmla="*/ 0 h 3115212"/>
              <a:gd name="connsiteX3" fmla="*/ 9524999 w 9524999"/>
              <a:gd name="connsiteY3" fmla="*/ 311833 h 3115212"/>
              <a:gd name="connsiteX4" fmla="*/ 9524999 w 9524999"/>
              <a:gd name="connsiteY4" fmla="*/ 2803379 h 3115212"/>
              <a:gd name="connsiteX5" fmla="*/ 9213166 w 9524999"/>
              <a:gd name="connsiteY5" fmla="*/ 3115212 h 3115212"/>
              <a:gd name="connsiteX6" fmla="*/ 311833 w 9524999"/>
              <a:gd name="connsiteY6" fmla="*/ 3115212 h 3115212"/>
              <a:gd name="connsiteX7" fmla="*/ 0 w 9524999"/>
              <a:gd name="connsiteY7" fmla="*/ 2803379 h 3115212"/>
              <a:gd name="connsiteX8" fmla="*/ 0 w 9524999"/>
              <a:gd name="connsiteY8" fmla="*/ 311833 h 311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24999" h="3115212" fill="none" extrusionOk="0">
                <a:moveTo>
                  <a:pt x="0" y="311833"/>
                </a:moveTo>
                <a:cubicBezTo>
                  <a:pt x="1780" y="157396"/>
                  <a:pt x="166511" y="-19800"/>
                  <a:pt x="311833" y="0"/>
                </a:cubicBezTo>
                <a:cubicBezTo>
                  <a:pt x="2398968" y="139772"/>
                  <a:pt x="7624090" y="14259"/>
                  <a:pt x="9213166" y="0"/>
                </a:cubicBezTo>
                <a:cubicBezTo>
                  <a:pt x="9381385" y="-668"/>
                  <a:pt x="9545240" y="123129"/>
                  <a:pt x="9524999" y="311833"/>
                </a:cubicBezTo>
                <a:cubicBezTo>
                  <a:pt x="9484547" y="961765"/>
                  <a:pt x="9632072" y="2028666"/>
                  <a:pt x="9524999" y="2803379"/>
                </a:cubicBezTo>
                <a:cubicBezTo>
                  <a:pt x="9520444" y="2980438"/>
                  <a:pt x="9407394" y="3114421"/>
                  <a:pt x="9213166" y="3115212"/>
                </a:cubicBezTo>
                <a:cubicBezTo>
                  <a:pt x="6007809" y="3003258"/>
                  <a:pt x="1671400" y="3088979"/>
                  <a:pt x="311833" y="3115212"/>
                </a:cubicBezTo>
                <a:cubicBezTo>
                  <a:pt x="136575" y="3095805"/>
                  <a:pt x="404" y="2994775"/>
                  <a:pt x="0" y="2803379"/>
                </a:cubicBezTo>
                <a:cubicBezTo>
                  <a:pt x="-155877" y="2129664"/>
                  <a:pt x="-40573" y="697837"/>
                  <a:pt x="0" y="311833"/>
                </a:cubicBezTo>
                <a:close/>
              </a:path>
              <a:path w="9524999" h="3115212" stroke="0" extrusionOk="0">
                <a:moveTo>
                  <a:pt x="0" y="311833"/>
                </a:moveTo>
                <a:cubicBezTo>
                  <a:pt x="-2189" y="116482"/>
                  <a:pt x="154263" y="12163"/>
                  <a:pt x="311833" y="0"/>
                </a:cubicBezTo>
                <a:cubicBezTo>
                  <a:pt x="4075251" y="-123725"/>
                  <a:pt x="6594424" y="31472"/>
                  <a:pt x="9213166" y="0"/>
                </a:cubicBezTo>
                <a:cubicBezTo>
                  <a:pt x="9366877" y="1065"/>
                  <a:pt x="9543135" y="164478"/>
                  <a:pt x="9524999" y="311833"/>
                </a:cubicBezTo>
                <a:cubicBezTo>
                  <a:pt x="9442633" y="1398647"/>
                  <a:pt x="9691172" y="2469822"/>
                  <a:pt x="9524999" y="2803379"/>
                </a:cubicBezTo>
                <a:cubicBezTo>
                  <a:pt x="9510579" y="2999815"/>
                  <a:pt x="9374514" y="3103587"/>
                  <a:pt x="9213166" y="3115212"/>
                </a:cubicBezTo>
                <a:cubicBezTo>
                  <a:pt x="8093304" y="3051943"/>
                  <a:pt x="4719517" y="2977386"/>
                  <a:pt x="311833" y="3115212"/>
                </a:cubicBezTo>
                <a:cubicBezTo>
                  <a:pt x="136703" y="3108938"/>
                  <a:pt x="8116" y="2976272"/>
                  <a:pt x="0" y="2803379"/>
                </a:cubicBezTo>
                <a:cubicBezTo>
                  <a:pt x="-143197" y="1815865"/>
                  <a:pt x="-97552" y="587798"/>
                  <a:pt x="0" y="311833"/>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xmln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8" name="Picture 337">
            <a:extLst>
              <a:ext uri="{FF2B5EF4-FFF2-40B4-BE49-F238E27FC236}">
                <a16:creationId xmlns:a16="http://schemas.microsoft.com/office/drawing/2014/main" id="{CF24169A-1C9E-4543-8182-A057120C0B3E}"/>
              </a:ext>
            </a:extLst>
          </p:cNvPr>
          <p:cNvPicPr>
            <a:picLocks noChangeAspect="1"/>
          </p:cNvPicPr>
          <p:nvPr/>
        </p:nvPicPr>
        <p:blipFill>
          <a:blip r:embed="rId3"/>
          <a:stretch>
            <a:fillRect/>
          </a:stretch>
        </p:blipFill>
        <p:spPr>
          <a:xfrm>
            <a:off x="4183735" y="1142465"/>
            <a:ext cx="3084843" cy="1170533"/>
          </a:xfrm>
          <a:prstGeom prst="rect">
            <a:avLst/>
          </a:prstGeom>
        </p:spPr>
      </p:pic>
      <p:pic>
        <p:nvPicPr>
          <p:cNvPr id="339" name="图片 11">
            <a:extLst>
              <a:ext uri="{FF2B5EF4-FFF2-40B4-BE49-F238E27FC236}">
                <a16:creationId xmlns:a16="http://schemas.microsoft.com/office/drawing/2014/main" id="{E442A3BA-B9CA-4FD5-A675-A13EDE1EA8E3}"/>
              </a:ext>
            </a:extLst>
          </p:cNvPr>
          <p:cNvPicPr>
            <a:picLocks noChangeAspect="1"/>
          </p:cNvPicPr>
          <p:nvPr/>
        </p:nvPicPr>
        <p:blipFill>
          <a:blip r:embed="rId4" cstate="screen"/>
          <a:stretch>
            <a:fillRect/>
          </a:stretch>
        </p:blipFill>
        <p:spPr>
          <a:xfrm>
            <a:off x="166170" y="44158"/>
            <a:ext cx="2291157" cy="2081349"/>
          </a:xfrm>
          <a:prstGeom prst="rect">
            <a:avLst/>
          </a:prstGeom>
        </p:spPr>
      </p:pic>
      <p:grpSp>
        <p:nvGrpSpPr>
          <p:cNvPr id="13" name="Group 12">
            <a:extLst>
              <a:ext uri="{FF2B5EF4-FFF2-40B4-BE49-F238E27FC236}">
                <a16:creationId xmlns:a16="http://schemas.microsoft.com/office/drawing/2014/main" id="{D00FEE27-F9A3-49ED-AC3D-F4E2AAD7F4E8}"/>
              </a:ext>
            </a:extLst>
          </p:cNvPr>
          <p:cNvGrpSpPr/>
          <p:nvPr/>
        </p:nvGrpSpPr>
        <p:grpSpPr>
          <a:xfrm>
            <a:off x="2884679" y="4193313"/>
            <a:ext cx="6907999" cy="2664687"/>
            <a:chOff x="5119879" y="4287027"/>
            <a:chExt cx="6490424" cy="2503612"/>
          </a:xfrm>
        </p:grpSpPr>
        <p:grpSp>
          <p:nvGrpSpPr>
            <p:cNvPr id="14" name="Graphic 1068">
              <a:extLst>
                <a:ext uri="{FF2B5EF4-FFF2-40B4-BE49-F238E27FC236}">
                  <a16:creationId xmlns:a16="http://schemas.microsoft.com/office/drawing/2014/main" id="{1709F92A-B7F5-4B67-961E-70C39139AFA1}"/>
                </a:ext>
              </a:extLst>
            </p:cNvPr>
            <p:cNvGrpSpPr/>
            <p:nvPr/>
          </p:nvGrpSpPr>
          <p:grpSpPr>
            <a:xfrm>
              <a:off x="9359104" y="4373158"/>
              <a:ext cx="2251199" cy="2417481"/>
              <a:chOff x="8814612" y="1625020"/>
              <a:chExt cx="3381064" cy="3630802"/>
            </a:xfrm>
          </p:grpSpPr>
          <p:sp>
            <p:nvSpPr>
              <p:cNvPr id="172" name="Freeform: Shape 171">
                <a:extLst>
                  <a:ext uri="{FF2B5EF4-FFF2-40B4-BE49-F238E27FC236}">
                    <a16:creationId xmlns:a16="http://schemas.microsoft.com/office/drawing/2014/main" id="{5AB2D9AD-CBD0-4E81-8D47-639E36F96088}"/>
                  </a:ext>
                </a:extLst>
              </p:cNvPr>
              <p:cNvSpPr/>
              <p:nvPr/>
            </p:nvSpPr>
            <p:spPr>
              <a:xfrm>
                <a:off x="8814612" y="1625020"/>
                <a:ext cx="3381064" cy="3630802"/>
              </a:xfrm>
              <a:custGeom>
                <a:avLst/>
                <a:gdLst>
                  <a:gd name="connsiteX0" fmla="*/ 1316219 w 3381064"/>
                  <a:gd name="connsiteY0" fmla="*/ 3434236 h 3630802"/>
                  <a:gd name="connsiteX1" fmla="*/ 1263274 w 3381064"/>
                  <a:gd name="connsiteY1" fmla="*/ 3248194 h 3630802"/>
                  <a:gd name="connsiteX2" fmla="*/ 1232390 w 3381064"/>
                  <a:gd name="connsiteY2" fmla="*/ 3225398 h 3630802"/>
                  <a:gd name="connsiteX3" fmla="*/ 1018404 w 3381064"/>
                  <a:gd name="connsiteY3" fmla="*/ 3129068 h 3630802"/>
                  <a:gd name="connsiteX4" fmla="*/ 1019876 w 3381064"/>
                  <a:gd name="connsiteY4" fmla="*/ 3072447 h 3630802"/>
                  <a:gd name="connsiteX5" fmla="*/ 1019140 w 3381064"/>
                  <a:gd name="connsiteY5" fmla="*/ 2998912 h 3630802"/>
                  <a:gd name="connsiteX6" fmla="*/ 1005169 w 3381064"/>
                  <a:gd name="connsiteY6" fmla="*/ 2959204 h 3630802"/>
                  <a:gd name="connsiteX7" fmla="*/ 972078 w 3381064"/>
                  <a:gd name="connsiteY7" fmla="*/ 2874639 h 3630802"/>
                  <a:gd name="connsiteX8" fmla="*/ 986050 w 3381064"/>
                  <a:gd name="connsiteY8" fmla="*/ 2781986 h 3630802"/>
                  <a:gd name="connsiteX9" fmla="*/ 1225772 w 3381064"/>
                  <a:gd name="connsiteY9" fmla="*/ 2390048 h 3630802"/>
                  <a:gd name="connsiteX10" fmla="*/ 1239008 w 3381064"/>
                  <a:gd name="connsiteY10" fmla="*/ 2366517 h 3630802"/>
                  <a:gd name="connsiteX11" fmla="*/ 1284599 w 3381064"/>
                  <a:gd name="connsiteY11" fmla="*/ 2294453 h 3630802"/>
                  <a:gd name="connsiteX12" fmla="*/ 1204447 w 3381064"/>
                  <a:gd name="connsiteY12" fmla="*/ 2258421 h 3630802"/>
                  <a:gd name="connsiteX13" fmla="*/ 762505 w 3381064"/>
                  <a:gd name="connsiteY13" fmla="*/ 1938546 h 3630802"/>
                  <a:gd name="connsiteX14" fmla="*/ 697795 w 3381064"/>
                  <a:gd name="connsiteY14" fmla="*/ 1912809 h 3630802"/>
                  <a:gd name="connsiteX15" fmla="*/ 416894 w 3381064"/>
                  <a:gd name="connsiteY15" fmla="*/ 1649556 h 3630802"/>
                  <a:gd name="connsiteX16" fmla="*/ 511017 w 3381064"/>
                  <a:gd name="connsiteY16" fmla="*/ 1394392 h 3630802"/>
                  <a:gd name="connsiteX17" fmla="*/ 514694 w 3381064"/>
                  <a:gd name="connsiteY17" fmla="*/ 1369390 h 3630802"/>
                  <a:gd name="connsiteX18" fmla="*/ 475721 w 3381064"/>
                  <a:gd name="connsiteY18" fmla="*/ 1022308 h 3630802"/>
                  <a:gd name="connsiteX19" fmla="*/ 480868 w 3381064"/>
                  <a:gd name="connsiteY19" fmla="*/ 978187 h 3630802"/>
                  <a:gd name="connsiteX20" fmla="*/ 397775 w 3381064"/>
                  <a:gd name="connsiteY20" fmla="*/ 864209 h 3630802"/>
                  <a:gd name="connsiteX21" fmla="*/ 58046 w 3381064"/>
                  <a:gd name="connsiteY21" fmla="*/ 820824 h 3630802"/>
                  <a:gd name="connsiteX22" fmla="*/ 7307 w 3381064"/>
                  <a:gd name="connsiteY22" fmla="*/ 726700 h 3630802"/>
                  <a:gd name="connsiteX23" fmla="*/ 176436 w 3381064"/>
                  <a:gd name="connsiteY23" fmla="*/ 375205 h 3630802"/>
                  <a:gd name="connsiteX24" fmla="*/ 287473 w 3381064"/>
                  <a:gd name="connsiteY24" fmla="*/ 357557 h 3630802"/>
                  <a:gd name="connsiteX25" fmla="*/ 505870 w 3381064"/>
                  <a:gd name="connsiteY25" fmla="*/ 553894 h 3630802"/>
                  <a:gd name="connsiteX26" fmla="*/ 538225 w 3381064"/>
                  <a:gd name="connsiteY26" fmla="*/ 586249 h 3630802"/>
                  <a:gd name="connsiteX27" fmla="*/ 634555 w 3381064"/>
                  <a:gd name="connsiteY27" fmla="*/ 575219 h 3630802"/>
                  <a:gd name="connsiteX28" fmla="*/ 1133854 w 3381064"/>
                  <a:gd name="connsiteY28" fmla="*/ 120041 h 3630802"/>
                  <a:gd name="connsiteX29" fmla="*/ 1510350 w 3381064"/>
                  <a:gd name="connsiteY29" fmla="*/ 9004 h 3630802"/>
                  <a:gd name="connsiteX30" fmla="*/ 1753748 w 3381064"/>
                  <a:gd name="connsiteY30" fmla="*/ 180 h 3630802"/>
                  <a:gd name="connsiteX31" fmla="*/ 2213338 w 3381064"/>
                  <a:gd name="connsiteY31" fmla="*/ 102393 h 3630802"/>
                  <a:gd name="connsiteX32" fmla="*/ 2564098 w 3381064"/>
                  <a:gd name="connsiteY32" fmla="*/ 342850 h 3630802"/>
                  <a:gd name="connsiteX33" fmla="*/ 2769259 w 3381064"/>
                  <a:gd name="connsiteY33" fmla="*/ 632576 h 3630802"/>
                  <a:gd name="connsiteX34" fmla="*/ 2872207 w 3381064"/>
                  <a:gd name="connsiteY34" fmla="*/ 650959 h 3630802"/>
                  <a:gd name="connsiteX35" fmla="*/ 3133254 w 3381064"/>
                  <a:gd name="connsiteY35" fmla="*/ 445063 h 3630802"/>
                  <a:gd name="connsiteX36" fmla="*/ 3214142 w 3381064"/>
                  <a:gd name="connsiteY36" fmla="*/ 461976 h 3630802"/>
                  <a:gd name="connsiteX37" fmla="*/ 3358269 w 3381064"/>
                  <a:gd name="connsiteY37" fmla="*/ 789204 h 3630802"/>
                  <a:gd name="connsiteX38" fmla="*/ 3381064 w 3381064"/>
                  <a:gd name="connsiteY38" fmla="*/ 839943 h 3630802"/>
                  <a:gd name="connsiteX39" fmla="*/ 3381064 w 3381064"/>
                  <a:gd name="connsiteY39" fmla="*/ 897300 h 3630802"/>
                  <a:gd name="connsiteX40" fmla="*/ 3284735 w 3381064"/>
                  <a:gd name="connsiteY40" fmla="*/ 943626 h 3630802"/>
                  <a:gd name="connsiteX41" fmla="*/ 2972213 w 3381064"/>
                  <a:gd name="connsiteY41" fmla="*/ 955392 h 3630802"/>
                  <a:gd name="connsiteX42" fmla="*/ 2895737 w 3381064"/>
                  <a:gd name="connsiteY42" fmla="*/ 1037750 h 3630802"/>
                  <a:gd name="connsiteX43" fmla="*/ 2851617 w 3381064"/>
                  <a:gd name="connsiteY43" fmla="*/ 1388509 h 3630802"/>
                  <a:gd name="connsiteX44" fmla="*/ 2859705 w 3381064"/>
                  <a:gd name="connsiteY44" fmla="*/ 1444396 h 3630802"/>
                  <a:gd name="connsiteX45" fmla="*/ 2808231 w 3381064"/>
                  <a:gd name="connsiteY45" fmla="*/ 1864277 h 3630802"/>
                  <a:gd name="connsiteX46" fmla="*/ 2601600 w 3381064"/>
                  <a:gd name="connsiteY46" fmla="*/ 1934135 h 3630802"/>
                  <a:gd name="connsiteX47" fmla="*/ 2551596 w 3381064"/>
                  <a:gd name="connsiteY47" fmla="*/ 1964284 h 3630802"/>
                  <a:gd name="connsiteX48" fmla="*/ 2171424 w 3381064"/>
                  <a:gd name="connsiteY48" fmla="*/ 2256951 h 3630802"/>
                  <a:gd name="connsiteX49" fmla="*/ 2154511 w 3381064"/>
                  <a:gd name="connsiteY49" fmla="*/ 2306954 h 3630802"/>
                  <a:gd name="connsiteX50" fmla="*/ 2476592 w 3381064"/>
                  <a:gd name="connsiteY50" fmla="*/ 2791545 h 3630802"/>
                  <a:gd name="connsiteX51" fmla="*/ 2471444 w 3381064"/>
                  <a:gd name="connsiteY51" fmla="*/ 2962145 h 3630802"/>
                  <a:gd name="connsiteX52" fmla="*/ 2476592 w 3381064"/>
                  <a:gd name="connsiteY52" fmla="*/ 3018767 h 3630802"/>
                  <a:gd name="connsiteX53" fmla="*/ 2464826 w 3381064"/>
                  <a:gd name="connsiteY53" fmla="*/ 3074653 h 3630802"/>
                  <a:gd name="connsiteX54" fmla="*/ 2272902 w 3381064"/>
                  <a:gd name="connsiteY54" fmla="*/ 3155541 h 3630802"/>
                  <a:gd name="connsiteX55" fmla="*/ 2239075 w 3381064"/>
                  <a:gd name="connsiteY55" fmla="*/ 3179072 h 3630802"/>
                  <a:gd name="connsiteX56" fmla="*/ 2169954 w 3381064"/>
                  <a:gd name="connsiteY56" fmla="*/ 3433501 h 3630802"/>
                  <a:gd name="connsiteX57" fmla="*/ 2102301 w 3381064"/>
                  <a:gd name="connsiteY57" fmla="*/ 3548214 h 3630802"/>
                  <a:gd name="connsiteX58" fmla="*/ 2052298 w 3381064"/>
                  <a:gd name="connsiteY58" fmla="*/ 3581305 h 3630802"/>
                  <a:gd name="connsiteX59" fmla="*/ 1836842 w 3381064"/>
                  <a:gd name="connsiteY59" fmla="*/ 3571010 h 3630802"/>
                  <a:gd name="connsiteX60" fmla="*/ 1815517 w 3381064"/>
                  <a:gd name="connsiteY60" fmla="*/ 3532772 h 3630802"/>
                  <a:gd name="connsiteX61" fmla="*/ 1824342 w 3381064"/>
                  <a:gd name="connsiteY61" fmla="*/ 3431295 h 3630802"/>
                  <a:gd name="connsiteX62" fmla="*/ 1813312 w 3381064"/>
                  <a:gd name="connsiteY62" fmla="*/ 3280549 h 3630802"/>
                  <a:gd name="connsiteX63" fmla="*/ 1811841 w 3381064"/>
                  <a:gd name="connsiteY63" fmla="*/ 3269519 h 3630802"/>
                  <a:gd name="connsiteX64" fmla="*/ 1777280 w 3381064"/>
                  <a:gd name="connsiteY64" fmla="*/ 3249665 h 3630802"/>
                  <a:gd name="connsiteX65" fmla="*/ 1676537 w 3381064"/>
                  <a:gd name="connsiteY65" fmla="*/ 3291579 h 3630802"/>
                  <a:gd name="connsiteX66" fmla="*/ 1666243 w 3381064"/>
                  <a:gd name="connsiteY66" fmla="*/ 3462915 h 3630802"/>
                  <a:gd name="connsiteX67" fmla="*/ 1674332 w 3381064"/>
                  <a:gd name="connsiteY67" fmla="*/ 3489387 h 3630802"/>
                  <a:gd name="connsiteX68" fmla="*/ 1554470 w 3381064"/>
                  <a:gd name="connsiteY68" fmla="*/ 3629837 h 3630802"/>
                  <a:gd name="connsiteX69" fmla="*/ 1430933 w 3381064"/>
                  <a:gd name="connsiteY69" fmla="*/ 3616601 h 3630802"/>
                  <a:gd name="connsiteX70" fmla="*/ 1364752 w 3381064"/>
                  <a:gd name="connsiteY70" fmla="*/ 3537184 h 3630802"/>
                  <a:gd name="connsiteX71" fmla="*/ 1316219 w 3381064"/>
                  <a:gd name="connsiteY71" fmla="*/ 3434236 h 3630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381064" h="3630802">
                    <a:moveTo>
                      <a:pt x="1316219" y="3434236"/>
                    </a:moveTo>
                    <a:cubicBezTo>
                      <a:pt x="1298571" y="3372467"/>
                      <a:pt x="1280923" y="3309963"/>
                      <a:pt x="1263274" y="3248194"/>
                    </a:cubicBezTo>
                    <a:cubicBezTo>
                      <a:pt x="1258862" y="3232752"/>
                      <a:pt x="1250774" y="3227604"/>
                      <a:pt x="1232390" y="3225398"/>
                    </a:cubicBezTo>
                    <a:cubicBezTo>
                      <a:pt x="1151502" y="3216574"/>
                      <a:pt x="1085321" y="3170248"/>
                      <a:pt x="1018404" y="3129068"/>
                    </a:cubicBezTo>
                    <a:cubicBezTo>
                      <a:pt x="988991" y="3111420"/>
                      <a:pt x="1007374" y="3082742"/>
                      <a:pt x="1019876" y="3072447"/>
                    </a:cubicBezTo>
                    <a:cubicBezTo>
                      <a:pt x="1053701" y="3043769"/>
                      <a:pt x="1047083" y="3025385"/>
                      <a:pt x="1019140" y="2998912"/>
                    </a:cubicBezTo>
                    <a:cubicBezTo>
                      <a:pt x="1011787" y="2992294"/>
                      <a:pt x="1001492" y="2976852"/>
                      <a:pt x="1005169" y="2959204"/>
                    </a:cubicBezTo>
                    <a:cubicBezTo>
                      <a:pt x="1012522" y="2924643"/>
                      <a:pt x="998550" y="2899641"/>
                      <a:pt x="972078" y="2874639"/>
                    </a:cubicBezTo>
                    <a:cubicBezTo>
                      <a:pt x="938253" y="2842284"/>
                      <a:pt x="973549" y="2809194"/>
                      <a:pt x="986050" y="2781986"/>
                    </a:cubicBezTo>
                    <a:cubicBezTo>
                      <a:pt x="1049289" y="2641535"/>
                      <a:pt x="1136059" y="2515056"/>
                      <a:pt x="1225772" y="2390048"/>
                    </a:cubicBezTo>
                    <a:cubicBezTo>
                      <a:pt x="1230919" y="2382694"/>
                      <a:pt x="1233125" y="2373135"/>
                      <a:pt x="1239008" y="2366517"/>
                    </a:cubicBezTo>
                    <a:cubicBezTo>
                      <a:pt x="1259598" y="2344456"/>
                      <a:pt x="1294158" y="2317249"/>
                      <a:pt x="1284599" y="2294453"/>
                    </a:cubicBezTo>
                    <a:cubicBezTo>
                      <a:pt x="1276511" y="2274599"/>
                      <a:pt x="1233125" y="2267981"/>
                      <a:pt x="1204447" y="2258421"/>
                    </a:cubicBezTo>
                    <a:cubicBezTo>
                      <a:pt x="1023552" y="2198123"/>
                      <a:pt x="865453" y="2106205"/>
                      <a:pt x="762505" y="1938546"/>
                    </a:cubicBezTo>
                    <a:cubicBezTo>
                      <a:pt x="749269" y="1916486"/>
                      <a:pt x="722797" y="1914280"/>
                      <a:pt x="697795" y="1912809"/>
                    </a:cubicBezTo>
                    <a:cubicBezTo>
                      <a:pt x="558814" y="1906927"/>
                      <a:pt x="441159" y="1788536"/>
                      <a:pt x="416894" y="1649556"/>
                    </a:cubicBezTo>
                    <a:cubicBezTo>
                      <a:pt x="398510" y="1542932"/>
                      <a:pt x="422776" y="1457632"/>
                      <a:pt x="511017" y="1394392"/>
                    </a:cubicBezTo>
                    <a:cubicBezTo>
                      <a:pt x="526460" y="1383362"/>
                      <a:pt x="518371" y="1380421"/>
                      <a:pt x="514694" y="1369390"/>
                    </a:cubicBezTo>
                    <a:cubicBezTo>
                      <a:pt x="481603" y="1256147"/>
                      <a:pt x="468368" y="1139963"/>
                      <a:pt x="475721" y="1022308"/>
                    </a:cubicBezTo>
                    <a:cubicBezTo>
                      <a:pt x="476456" y="1007601"/>
                      <a:pt x="475721" y="994365"/>
                      <a:pt x="480868" y="978187"/>
                    </a:cubicBezTo>
                    <a:cubicBezTo>
                      <a:pt x="502929" y="913477"/>
                      <a:pt x="465426" y="862738"/>
                      <a:pt x="397775" y="864209"/>
                    </a:cubicBezTo>
                    <a:cubicBezTo>
                      <a:pt x="282325" y="867151"/>
                      <a:pt x="168347" y="855385"/>
                      <a:pt x="58046" y="820824"/>
                    </a:cubicBezTo>
                    <a:cubicBezTo>
                      <a:pt x="-782" y="802440"/>
                      <a:pt x="-8871" y="784057"/>
                      <a:pt x="7307" y="726700"/>
                    </a:cubicBezTo>
                    <a:cubicBezTo>
                      <a:pt x="43339" y="599485"/>
                      <a:pt x="105843" y="485507"/>
                      <a:pt x="176436" y="375205"/>
                    </a:cubicBezTo>
                    <a:cubicBezTo>
                      <a:pt x="208056" y="324467"/>
                      <a:pt x="236734" y="318584"/>
                      <a:pt x="287473" y="357557"/>
                    </a:cubicBezTo>
                    <a:cubicBezTo>
                      <a:pt x="365420" y="416385"/>
                      <a:pt x="446307" y="473742"/>
                      <a:pt x="505870" y="553894"/>
                    </a:cubicBezTo>
                    <a:cubicBezTo>
                      <a:pt x="514694" y="566395"/>
                      <a:pt x="525724" y="578896"/>
                      <a:pt x="538225" y="586249"/>
                    </a:cubicBezTo>
                    <a:cubicBezTo>
                      <a:pt x="572051" y="604633"/>
                      <a:pt x="600730" y="632576"/>
                      <a:pt x="634555" y="575219"/>
                    </a:cubicBezTo>
                    <a:cubicBezTo>
                      <a:pt x="755152" y="374470"/>
                      <a:pt x="922810" y="222254"/>
                      <a:pt x="1133854" y="120041"/>
                    </a:cubicBezTo>
                    <a:cubicBezTo>
                      <a:pt x="1252979" y="62684"/>
                      <a:pt x="1377988" y="27388"/>
                      <a:pt x="1510350" y="9004"/>
                    </a:cubicBezTo>
                    <a:cubicBezTo>
                      <a:pt x="1591973" y="-2026"/>
                      <a:pt x="1672860" y="180"/>
                      <a:pt x="1753748" y="180"/>
                    </a:cubicBezTo>
                    <a:cubicBezTo>
                      <a:pt x="1914053" y="915"/>
                      <a:pt x="2066269" y="39153"/>
                      <a:pt x="2213338" y="102393"/>
                    </a:cubicBezTo>
                    <a:cubicBezTo>
                      <a:pt x="2346436" y="159750"/>
                      <a:pt x="2464826" y="237696"/>
                      <a:pt x="2564098" y="342850"/>
                    </a:cubicBezTo>
                    <a:cubicBezTo>
                      <a:pt x="2645721" y="429621"/>
                      <a:pt x="2716313" y="525216"/>
                      <a:pt x="2769259" y="632576"/>
                    </a:cubicBezTo>
                    <a:cubicBezTo>
                      <a:pt x="2800143" y="695815"/>
                      <a:pt x="2822938" y="699492"/>
                      <a:pt x="2872207" y="650959"/>
                    </a:cubicBezTo>
                    <a:cubicBezTo>
                      <a:pt x="2951623" y="573013"/>
                      <a:pt x="3038394" y="504626"/>
                      <a:pt x="3133254" y="445063"/>
                    </a:cubicBezTo>
                    <a:cubicBezTo>
                      <a:pt x="3172962" y="420061"/>
                      <a:pt x="3195758" y="431827"/>
                      <a:pt x="3214142" y="461976"/>
                    </a:cubicBezTo>
                    <a:cubicBezTo>
                      <a:pt x="3275175" y="564924"/>
                      <a:pt x="3333267" y="670078"/>
                      <a:pt x="3358269" y="789204"/>
                    </a:cubicBezTo>
                    <a:cubicBezTo>
                      <a:pt x="3361946" y="806117"/>
                      <a:pt x="3361946" y="828177"/>
                      <a:pt x="3381064" y="839943"/>
                    </a:cubicBezTo>
                    <a:cubicBezTo>
                      <a:pt x="3381064" y="859062"/>
                      <a:pt x="3381064" y="878181"/>
                      <a:pt x="3381064" y="897300"/>
                    </a:cubicBezTo>
                    <a:cubicBezTo>
                      <a:pt x="3356063" y="928184"/>
                      <a:pt x="3321502" y="937744"/>
                      <a:pt x="3284735" y="943626"/>
                    </a:cubicBezTo>
                    <a:cubicBezTo>
                      <a:pt x="3181051" y="960539"/>
                      <a:pt x="3076632" y="953921"/>
                      <a:pt x="2972213" y="955392"/>
                    </a:cubicBezTo>
                    <a:cubicBezTo>
                      <a:pt x="2914856" y="956127"/>
                      <a:pt x="2894267" y="980393"/>
                      <a:pt x="2895737" y="1037750"/>
                    </a:cubicBezTo>
                    <a:cubicBezTo>
                      <a:pt x="2899414" y="1156876"/>
                      <a:pt x="2892061" y="1274531"/>
                      <a:pt x="2851617" y="1388509"/>
                    </a:cubicBezTo>
                    <a:cubicBezTo>
                      <a:pt x="2845734" y="1404687"/>
                      <a:pt x="2833233" y="1425277"/>
                      <a:pt x="2859705" y="1444396"/>
                    </a:cubicBezTo>
                    <a:cubicBezTo>
                      <a:pt x="2989126" y="1540726"/>
                      <a:pt x="2939123" y="1774565"/>
                      <a:pt x="2808231" y="1864277"/>
                    </a:cubicBezTo>
                    <a:cubicBezTo>
                      <a:pt x="2747198" y="1906191"/>
                      <a:pt x="2681017" y="1945165"/>
                      <a:pt x="2601600" y="1934135"/>
                    </a:cubicBezTo>
                    <a:cubicBezTo>
                      <a:pt x="2575128" y="1930458"/>
                      <a:pt x="2561891" y="1948106"/>
                      <a:pt x="2551596" y="1964284"/>
                    </a:cubicBezTo>
                    <a:cubicBezTo>
                      <a:pt x="2460414" y="2109146"/>
                      <a:pt x="2327316" y="2196652"/>
                      <a:pt x="2171424" y="2256951"/>
                    </a:cubicBezTo>
                    <a:cubicBezTo>
                      <a:pt x="2147893" y="2265775"/>
                      <a:pt x="2123627" y="2270187"/>
                      <a:pt x="2154511" y="2306954"/>
                    </a:cubicBezTo>
                    <a:cubicBezTo>
                      <a:pt x="2279519" y="2456229"/>
                      <a:pt x="2385409" y="2619475"/>
                      <a:pt x="2476592" y="2791545"/>
                    </a:cubicBezTo>
                    <a:cubicBezTo>
                      <a:pt x="2504535" y="2844490"/>
                      <a:pt x="2502329" y="2908465"/>
                      <a:pt x="2471444" y="2962145"/>
                    </a:cubicBezTo>
                    <a:cubicBezTo>
                      <a:pt x="2456738" y="2987882"/>
                      <a:pt x="2455266" y="3001854"/>
                      <a:pt x="2476592" y="3018767"/>
                    </a:cubicBezTo>
                    <a:cubicBezTo>
                      <a:pt x="2508947" y="3044504"/>
                      <a:pt x="2494240" y="3061417"/>
                      <a:pt x="2464826" y="3074653"/>
                    </a:cubicBezTo>
                    <a:cubicBezTo>
                      <a:pt x="2401587" y="3102596"/>
                      <a:pt x="2338347" y="3132010"/>
                      <a:pt x="2272902" y="3155541"/>
                    </a:cubicBezTo>
                    <a:cubicBezTo>
                      <a:pt x="2257459" y="3161424"/>
                      <a:pt x="2240546" y="3165100"/>
                      <a:pt x="2239075" y="3179072"/>
                    </a:cubicBezTo>
                    <a:cubicBezTo>
                      <a:pt x="2232458" y="3268784"/>
                      <a:pt x="2197896" y="3349672"/>
                      <a:pt x="2169954" y="3433501"/>
                    </a:cubicBezTo>
                    <a:cubicBezTo>
                      <a:pt x="2138333" y="3466591"/>
                      <a:pt x="2128774" y="3512182"/>
                      <a:pt x="2102301" y="3548214"/>
                    </a:cubicBezTo>
                    <a:cubicBezTo>
                      <a:pt x="2088330" y="3567333"/>
                      <a:pt x="2071417" y="3580570"/>
                      <a:pt x="2052298" y="3581305"/>
                    </a:cubicBezTo>
                    <a:cubicBezTo>
                      <a:pt x="1980234" y="3585717"/>
                      <a:pt x="1908170" y="3585717"/>
                      <a:pt x="1836842" y="3571010"/>
                    </a:cubicBezTo>
                    <a:cubicBezTo>
                      <a:pt x="1816988" y="3566598"/>
                      <a:pt x="1806693" y="3551156"/>
                      <a:pt x="1815517" y="3532772"/>
                    </a:cubicBezTo>
                    <a:cubicBezTo>
                      <a:pt x="1831695" y="3499682"/>
                      <a:pt x="1820665" y="3465120"/>
                      <a:pt x="1824342" y="3431295"/>
                    </a:cubicBezTo>
                    <a:cubicBezTo>
                      <a:pt x="1830224" y="3380556"/>
                      <a:pt x="1816988" y="3331288"/>
                      <a:pt x="1813312" y="3280549"/>
                    </a:cubicBezTo>
                    <a:cubicBezTo>
                      <a:pt x="1813312" y="3276872"/>
                      <a:pt x="1813312" y="3273196"/>
                      <a:pt x="1811841" y="3269519"/>
                    </a:cubicBezTo>
                    <a:cubicBezTo>
                      <a:pt x="1805958" y="3252606"/>
                      <a:pt x="1784633" y="3240841"/>
                      <a:pt x="1777280" y="3249665"/>
                    </a:cubicBezTo>
                    <a:cubicBezTo>
                      <a:pt x="1750071" y="3283491"/>
                      <a:pt x="1686832" y="3225398"/>
                      <a:pt x="1676537" y="3291579"/>
                    </a:cubicBezTo>
                    <a:cubicBezTo>
                      <a:pt x="1647123" y="3346730"/>
                      <a:pt x="1666978" y="3405558"/>
                      <a:pt x="1666243" y="3462915"/>
                    </a:cubicBezTo>
                    <a:cubicBezTo>
                      <a:pt x="1666243" y="3470268"/>
                      <a:pt x="1672860" y="3479827"/>
                      <a:pt x="1674332" y="3489387"/>
                    </a:cubicBezTo>
                    <a:cubicBezTo>
                      <a:pt x="1686832" y="3596747"/>
                      <a:pt x="1666243" y="3621013"/>
                      <a:pt x="1554470" y="3629837"/>
                    </a:cubicBezTo>
                    <a:cubicBezTo>
                      <a:pt x="1512556" y="3633514"/>
                      <a:pt x="1471377" y="3626161"/>
                      <a:pt x="1430933" y="3616601"/>
                    </a:cubicBezTo>
                    <a:cubicBezTo>
                      <a:pt x="1389018" y="3607042"/>
                      <a:pt x="1379459" y="3569539"/>
                      <a:pt x="1364752" y="3537184"/>
                    </a:cubicBezTo>
                    <a:cubicBezTo>
                      <a:pt x="1347104" y="3503358"/>
                      <a:pt x="1343427" y="3463650"/>
                      <a:pt x="1316219" y="3434236"/>
                    </a:cubicBezTo>
                    <a:close/>
                  </a:path>
                </a:pathLst>
              </a:custGeom>
              <a:solidFill>
                <a:srgbClr val="272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FED5152F-32CB-44F6-88ED-DF32BDE11D3C}"/>
                  </a:ext>
                </a:extLst>
              </p:cNvPr>
              <p:cNvSpPr/>
              <p:nvPr/>
            </p:nvSpPr>
            <p:spPr>
              <a:xfrm>
                <a:off x="9519025" y="2856250"/>
                <a:ext cx="1914032" cy="1067340"/>
              </a:xfrm>
              <a:custGeom>
                <a:avLst/>
                <a:gdLst>
                  <a:gd name="connsiteX0" fmla="*/ 1902334 w 1914032"/>
                  <a:gd name="connsiteY0" fmla="*/ 531570 h 1067340"/>
                  <a:gd name="connsiteX1" fmla="*/ 1869244 w 1914032"/>
                  <a:gd name="connsiteY1" fmla="*/ 577161 h 1067340"/>
                  <a:gd name="connsiteX2" fmla="*/ 1604520 w 1914032"/>
                  <a:gd name="connsiteY2" fmla="*/ 914684 h 1067340"/>
                  <a:gd name="connsiteX3" fmla="*/ 1083162 w 1914032"/>
                  <a:gd name="connsiteY3" fmla="*/ 1063959 h 1067340"/>
                  <a:gd name="connsiteX4" fmla="*/ 381644 w 1914032"/>
                  <a:gd name="connsiteY4" fmla="*/ 939686 h 1067340"/>
                  <a:gd name="connsiteX5" fmla="*/ 24267 w 1914032"/>
                  <a:gd name="connsiteY5" fmla="*/ 499950 h 1067340"/>
                  <a:gd name="connsiteX6" fmla="*/ 11765 w 1914032"/>
                  <a:gd name="connsiteY6" fmla="*/ 485243 h 1067340"/>
                  <a:gd name="connsiteX7" fmla="*/ 0 w 1914032"/>
                  <a:gd name="connsiteY7" fmla="*/ 381560 h 1067340"/>
                  <a:gd name="connsiteX8" fmla="*/ 7353 w 1914032"/>
                  <a:gd name="connsiteY8" fmla="*/ 288907 h 1067340"/>
                  <a:gd name="connsiteX9" fmla="*/ 0 w 1914032"/>
                  <a:gd name="connsiteY9" fmla="*/ 208019 h 1067340"/>
                  <a:gd name="connsiteX10" fmla="*/ 255900 w 1914032"/>
                  <a:gd name="connsiteY10" fmla="*/ 74186 h 1067340"/>
                  <a:gd name="connsiteX11" fmla="*/ 541948 w 1914032"/>
                  <a:gd name="connsiteY11" fmla="*/ 10947 h 1067340"/>
                  <a:gd name="connsiteX12" fmla="*/ 994184 w 1914032"/>
                  <a:gd name="connsiteY12" fmla="*/ 1387 h 1067340"/>
                  <a:gd name="connsiteX13" fmla="*/ 1326560 w 1914032"/>
                  <a:gd name="connsiteY13" fmla="*/ 33007 h 1067340"/>
                  <a:gd name="connsiteX14" fmla="*/ 1567017 w 1914032"/>
                  <a:gd name="connsiteY14" fmla="*/ 69039 h 1067340"/>
                  <a:gd name="connsiteX15" fmla="*/ 1871450 w 1914032"/>
                  <a:gd name="connsiteY15" fmla="*/ 185958 h 1067340"/>
                  <a:gd name="connsiteX16" fmla="*/ 1913364 w 1914032"/>
                  <a:gd name="connsiteY16" fmla="*/ 219784 h 1067340"/>
                  <a:gd name="connsiteX17" fmla="*/ 1892775 w 1914032"/>
                  <a:gd name="connsiteY17" fmla="*/ 351411 h 1067340"/>
                  <a:gd name="connsiteX18" fmla="*/ 1901599 w 1914032"/>
                  <a:gd name="connsiteY18" fmla="*/ 404356 h 1067340"/>
                  <a:gd name="connsiteX19" fmla="*/ 1902334 w 1914032"/>
                  <a:gd name="connsiteY19" fmla="*/ 531570 h 1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14032" h="1067340">
                    <a:moveTo>
                      <a:pt x="1902334" y="531570"/>
                    </a:moveTo>
                    <a:cubicBezTo>
                      <a:pt x="1864832" y="527158"/>
                      <a:pt x="1871450" y="565396"/>
                      <a:pt x="1869244" y="577161"/>
                    </a:cubicBezTo>
                    <a:cubicBezTo>
                      <a:pt x="1837624" y="735260"/>
                      <a:pt x="1731735" y="833061"/>
                      <a:pt x="1604520" y="914684"/>
                    </a:cubicBezTo>
                    <a:cubicBezTo>
                      <a:pt x="1445686" y="1016897"/>
                      <a:pt x="1270674" y="1052194"/>
                      <a:pt x="1083162" y="1063959"/>
                    </a:cubicBezTo>
                    <a:cubicBezTo>
                      <a:pt x="836822" y="1079401"/>
                      <a:pt x="603717" y="1042634"/>
                      <a:pt x="381644" y="939686"/>
                    </a:cubicBezTo>
                    <a:cubicBezTo>
                      <a:pt x="193396" y="852180"/>
                      <a:pt x="61034" y="713200"/>
                      <a:pt x="24267" y="499950"/>
                    </a:cubicBezTo>
                    <a:cubicBezTo>
                      <a:pt x="22795" y="491126"/>
                      <a:pt x="20590" y="485979"/>
                      <a:pt x="11765" y="485243"/>
                    </a:cubicBezTo>
                    <a:cubicBezTo>
                      <a:pt x="11765" y="449947"/>
                      <a:pt x="15442" y="414650"/>
                      <a:pt x="0" y="381560"/>
                    </a:cubicBezTo>
                    <a:cubicBezTo>
                      <a:pt x="51474" y="357294"/>
                      <a:pt x="2206" y="320526"/>
                      <a:pt x="7353" y="288907"/>
                    </a:cubicBezTo>
                    <a:cubicBezTo>
                      <a:pt x="11030" y="267582"/>
                      <a:pt x="1470" y="235962"/>
                      <a:pt x="0" y="208019"/>
                    </a:cubicBezTo>
                    <a:cubicBezTo>
                      <a:pt x="84565" y="161692"/>
                      <a:pt x="163246" y="105806"/>
                      <a:pt x="255900" y="74186"/>
                    </a:cubicBezTo>
                    <a:cubicBezTo>
                      <a:pt x="349288" y="41831"/>
                      <a:pt x="444883" y="24183"/>
                      <a:pt x="541948" y="10947"/>
                    </a:cubicBezTo>
                    <a:cubicBezTo>
                      <a:pt x="692694" y="-8908"/>
                      <a:pt x="843439" y="5064"/>
                      <a:pt x="994184" y="1387"/>
                    </a:cubicBezTo>
                    <a:cubicBezTo>
                      <a:pt x="1105957" y="-1554"/>
                      <a:pt x="1215524" y="20506"/>
                      <a:pt x="1326560" y="33007"/>
                    </a:cubicBezTo>
                    <a:cubicBezTo>
                      <a:pt x="1407448" y="42566"/>
                      <a:pt x="1487601" y="52861"/>
                      <a:pt x="1567017" y="69039"/>
                    </a:cubicBezTo>
                    <a:cubicBezTo>
                      <a:pt x="1675114" y="91099"/>
                      <a:pt x="1774385" y="135955"/>
                      <a:pt x="1871450" y="185958"/>
                    </a:cubicBezTo>
                    <a:cubicBezTo>
                      <a:pt x="1884687" y="192577"/>
                      <a:pt x="1919247" y="185223"/>
                      <a:pt x="1913364" y="219784"/>
                    </a:cubicBezTo>
                    <a:cubicBezTo>
                      <a:pt x="1914100" y="264640"/>
                      <a:pt x="1903805" y="308026"/>
                      <a:pt x="1892775" y="351411"/>
                    </a:cubicBezTo>
                    <a:cubicBezTo>
                      <a:pt x="1889098" y="367588"/>
                      <a:pt x="1877333" y="390384"/>
                      <a:pt x="1901599" y="404356"/>
                    </a:cubicBezTo>
                    <a:cubicBezTo>
                      <a:pt x="1933954" y="447005"/>
                      <a:pt x="1889098" y="489655"/>
                      <a:pt x="1902334" y="531570"/>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3CA654A-5ECC-4897-A9FE-4D090229A134}"/>
                  </a:ext>
                </a:extLst>
              </p:cNvPr>
              <p:cNvSpPr/>
              <p:nvPr/>
            </p:nvSpPr>
            <p:spPr>
              <a:xfrm>
                <a:off x="10054880" y="1657191"/>
                <a:ext cx="753531" cy="959809"/>
              </a:xfrm>
              <a:custGeom>
                <a:avLst/>
                <a:gdLst>
                  <a:gd name="connsiteX0" fmla="*/ 6828 w 753531"/>
                  <a:gd name="connsiteY0" fmla="*/ 474661 h 959809"/>
                  <a:gd name="connsiteX1" fmla="*/ 213460 w 753531"/>
                  <a:gd name="connsiteY1" fmla="*/ 97430 h 959809"/>
                  <a:gd name="connsiteX2" fmla="*/ 393619 w 753531"/>
                  <a:gd name="connsiteY2" fmla="*/ 1835 h 959809"/>
                  <a:gd name="connsiteX3" fmla="*/ 612751 w 753531"/>
                  <a:gd name="connsiteY3" fmla="*/ 113607 h 959809"/>
                  <a:gd name="connsiteX4" fmla="*/ 744378 w 753531"/>
                  <a:gd name="connsiteY4" fmla="*/ 440835 h 959809"/>
                  <a:gd name="connsiteX5" fmla="*/ 753202 w 753531"/>
                  <a:gd name="connsiteY5" fmla="*/ 570256 h 959809"/>
                  <a:gd name="connsiteX6" fmla="*/ 694375 w 753531"/>
                  <a:gd name="connsiteY6" fmla="*/ 829832 h 959809"/>
                  <a:gd name="connsiteX7" fmla="*/ 426710 w 753531"/>
                  <a:gd name="connsiteY7" fmla="*/ 959253 h 959809"/>
                  <a:gd name="connsiteX8" fmla="*/ 178898 w 753531"/>
                  <a:gd name="connsiteY8" fmla="*/ 938663 h 959809"/>
                  <a:gd name="connsiteX9" fmla="*/ 4622 w 753531"/>
                  <a:gd name="connsiteY9" fmla="*/ 729826 h 959809"/>
                  <a:gd name="connsiteX10" fmla="*/ 6828 w 753531"/>
                  <a:gd name="connsiteY10" fmla="*/ 474661 h 959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531" h="959809">
                    <a:moveTo>
                      <a:pt x="6828" y="474661"/>
                    </a:moveTo>
                    <a:cubicBezTo>
                      <a:pt x="52419" y="336417"/>
                      <a:pt x="127424" y="215085"/>
                      <a:pt x="213460" y="97430"/>
                    </a:cubicBezTo>
                    <a:cubicBezTo>
                      <a:pt x="261257" y="31249"/>
                      <a:pt x="319350" y="7718"/>
                      <a:pt x="393619" y="1835"/>
                    </a:cubicBezTo>
                    <a:cubicBezTo>
                      <a:pt x="490684" y="-6254"/>
                      <a:pt x="564219" y="9189"/>
                      <a:pt x="612751" y="113607"/>
                    </a:cubicBezTo>
                    <a:cubicBezTo>
                      <a:pt x="662755" y="220968"/>
                      <a:pt x="717906" y="324651"/>
                      <a:pt x="744378" y="440835"/>
                    </a:cubicBezTo>
                    <a:cubicBezTo>
                      <a:pt x="745849" y="484221"/>
                      <a:pt x="755408" y="529077"/>
                      <a:pt x="753202" y="570256"/>
                    </a:cubicBezTo>
                    <a:cubicBezTo>
                      <a:pt x="747319" y="658497"/>
                      <a:pt x="751731" y="754827"/>
                      <a:pt x="694375" y="829832"/>
                    </a:cubicBezTo>
                    <a:cubicBezTo>
                      <a:pt x="628929" y="915868"/>
                      <a:pt x="536276" y="959253"/>
                      <a:pt x="426710" y="959253"/>
                    </a:cubicBezTo>
                    <a:cubicBezTo>
                      <a:pt x="343615" y="959253"/>
                      <a:pt x="261992" y="965136"/>
                      <a:pt x="178898" y="938663"/>
                    </a:cubicBezTo>
                    <a:cubicBezTo>
                      <a:pt x="58303" y="901161"/>
                      <a:pt x="21535" y="852628"/>
                      <a:pt x="4622" y="729826"/>
                    </a:cubicBezTo>
                    <a:cubicBezTo>
                      <a:pt x="-8614" y="642320"/>
                      <a:pt x="11240" y="559226"/>
                      <a:pt x="6828" y="474661"/>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5E3492BA-9A95-4B0A-A7C6-87949BFBDE06}"/>
                  </a:ext>
                </a:extLst>
              </p:cNvPr>
              <p:cNvSpPr/>
              <p:nvPr/>
            </p:nvSpPr>
            <p:spPr>
              <a:xfrm>
                <a:off x="10037615" y="4042751"/>
                <a:ext cx="1009492" cy="580258"/>
              </a:xfrm>
              <a:custGeom>
                <a:avLst/>
                <a:gdLst>
                  <a:gd name="connsiteX0" fmla="*/ 327055 w 1009492"/>
                  <a:gd name="connsiteY0" fmla="*/ 42175 h 580258"/>
                  <a:gd name="connsiteX1" fmla="*/ 323378 w 1009492"/>
                  <a:gd name="connsiteY1" fmla="*/ 112768 h 580258"/>
                  <a:gd name="connsiteX2" fmla="*/ 361616 w 1009492"/>
                  <a:gd name="connsiteY2" fmla="*/ 205421 h 580258"/>
                  <a:gd name="connsiteX3" fmla="*/ 421179 w 1009492"/>
                  <a:gd name="connsiteY3" fmla="*/ 245129 h 580258"/>
                  <a:gd name="connsiteX4" fmla="*/ 474124 w 1009492"/>
                  <a:gd name="connsiteY4" fmla="*/ 187773 h 580258"/>
                  <a:gd name="connsiteX5" fmla="*/ 597662 w 1009492"/>
                  <a:gd name="connsiteY5" fmla="*/ 229687 h 580258"/>
                  <a:gd name="connsiteX6" fmla="*/ 608692 w 1009492"/>
                  <a:gd name="connsiteY6" fmla="*/ 180419 h 580258"/>
                  <a:gd name="connsiteX7" fmla="*/ 612369 w 1009492"/>
                  <a:gd name="connsiteY7" fmla="*/ 136299 h 580258"/>
                  <a:gd name="connsiteX8" fmla="*/ 605750 w 1009492"/>
                  <a:gd name="connsiteY8" fmla="*/ 47322 h 580258"/>
                  <a:gd name="connsiteX9" fmla="*/ 708698 w 1009492"/>
                  <a:gd name="connsiteY9" fmla="*/ 7613 h 580258"/>
                  <a:gd name="connsiteX10" fmla="*/ 739583 w 1009492"/>
                  <a:gd name="connsiteY10" fmla="*/ 26732 h 580258"/>
                  <a:gd name="connsiteX11" fmla="*/ 957980 w 1009492"/>
                  <a:gd name="connsiteY11" fmla="*/ 275279 h 580258"/>
                  <a:gd name="connsiteX12" fmla="*/ 1003571 w 1009492"/>
                  <a:gd name="connsiteY12" fmla="*/ 376021 h 580258"/>
                  <a:gd name="connsiteX13" fmla="*/ 951362 w 1009492"/>
                  <a:gd name="connsiteY13" fmla="*/ 453232 h 580258"/>
                  <a:gd name="connsiteX14" fmla="*/ 659430 w 1009492"/>
                  <a:gd name="connsiteY14" fmla="*/ 556180 h 580258"/>
                  <a:gd name="connsiteX15" fmla="*/ 415296 w 1009492"/>
                  <a:gd name="connsiteY15" fmla="*/ 578240 h 580258"/>
                  <a:gd name="connsiteX16" fmla="*/ 21887 w 1009492"/>
                  <a:gd name="connsiteY16" fmla="*/ 469409 h 580258"/>
                  <a:gd name="connsiteX17" fmla="*/ 562 w 1009492"/>
                  <a:gd name="connsiteY17" fmla="*/ 431907 h 580258"/>
                  <a:gd name="connsiteX18" fmla="*/ 71155 w 1009492"/>
                  <a:gd name="connsiteY18" fmla="*/ 247336 h 580258"/>
                  <a:gd name="connsiteX19" fmla="*/ 218224 w 1009492"/>
                  <a:gd name="connsiteY19" fmla="*/ 37763 h 580258"/>
                  <a:gd name="connsiteX20" fmla="*/ 282934 w 1009492"/>
                  <a:gd name="connsiteY20" fmla="*/ 14232 h 580258"/>
                  <a:gd name="connsiteX21" fmla="*/ 327055 w 1009492"/>
                  <a:gd name="connsiteY21" fmla="*/ 42175 h 5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9492" h="580258">
                    <a:moveTo>
                      <a:pt x="327055" y="42175"/>
                    </a:moveTo>
                    <a:cubicBezTo>
                      <a:pt x="284405" y="66441"/>
                      <a:pt x="291023" y="88501"/>
                      <a:pt x="323378" y="112768"/>
                    </a:cubicBezTo>
                    <a:cubicBezTo>
                      <a:pt x="352792" y="134828"/>
                      <a:pt x="381470" y="153947"/>
                      <a:pt x="361616" y="205421"/>
                    </a:cubicBezTo>
                    <a:cubicBezTo>
                      <a:pt x="350586" y="233364"/>
                      <a:pt x="393971" y="241453"/>
                      <a:pt x="421179" y="245129"/>
                    </a:cubicBezTo>
                    <a:cubicBezTo>
                      <a:pt x="463093" y="251012"/>
                      <a:pt x="482212" y="233364"/>
                      <a:pt x="474124" y="187773"/>
                    </a:cubicBezTo>
                    <a:cubicBezTo>
                      <a:pt x="491772" y="226746"/>
                      <a:pt x="565306" y="251012"/>
                      <a:pt x="597662" y="229687"/>
                    </a:cubicBezTo>
                    <a:cubicBezTo>
                      <a:pt x="616781" y="217186"/>
                      <a:pt x="618251" y="196597"/>
                      <a:pt x="608692" y="180419"/>
                    </a:cubicBezTo>
                    <a:cubicBezTo>
                      <a:pt x="598397" y="162771"/>
                      <a:pt x="595455" y="148064"/>
                      <a:pt x="612369" y="136299"/>
                    </a:cubicBezTo>
                    <a:cubicBezTo>
                      <a:pt x="656489" y="106150"/>
                      <a:pt x="641782" y="78207"/>
                      <a:pt x="605750" y="47322"/>
                    </a:cubicBezTo>
                    <a:cubicBezTo>
                      <a:pt x="641782" y="31145"/>
                      <a:pt x="680755" y="34821"/>
                      <a:pt x="708698" y="7613"/>
                    </a:cubicBezTo>
                    <a:cubicBezTo>
                      <a:pt x="722670" y="-6358"/>
                      <a:pt x="732229" y="13496"/>
                      <a:pt x="739583" y="26732"/>
                    </a:cubicBezTo>
                    <a:cubicBezTo>
                      <a:pt x="792528" y="126739"/>
                      <a:pt x="855767" y="217186"/>
                      <a:pt x="957980" y="275279"/>
                    </a:cubicBezTo>
                    <a:cubicBezTo>
                      <a:pt x="994011" y="295868"/>
                      <a:pt x="988129" y="342195"/>
                      <a:pt x="1003571" y="376021"/>
                    </a:cubicBezTo>
                    <a:cubicBezTo>
                      <a:pt x="1026367" y="426760"/>
                      <a:pt x="977834" y="433378"/>
                      <a:pt x="951362" y="453232"/>
                    </a:cubicBezTo>
                    <a:cubicBezTo>
                      <a:pt x="865326" y="520883"/>
                      <a:pt x="762378" y="536326"/>
                      <a:pt x="659430" y="556180"/>
                    </a:cubicBezTo>
                    <a:cubicBezTo>
                      <a:pt x="578542" y="571622"/>
                      <a:pt x="497654" y="585594"/>
                      <a:pt x="415296" y="578240"/>
                    </a:cubicBezTo>
                    <a:cubicBezTo>
                      <a:pt x="278522" y="565004"/>
                      <a:pt x="140277" y="552503"/>
                      <a:pt x="21887" y="469409"/>
                    </a:cubicBezTo>
                    <a:cubicBezTo>
                      <a:pt x="6445" y="458379"/>
                      <a:pt x="-2380" y="451761"/>
                      <a:pt x="562" y="431907"/>
                    </a:cubicBezTo>
                    <a:cubicBezTo>
                      <a:pt x="10122" y="364991"/>
                      <a:pt x="14534" y="298810"/>
                      <a:pt x="71155" y="247336"/>
                    </a:cubicBezTo>
                    <a:cubicBezTo>
                      <a:pt x="135130" y="189244"/>
                      <a:pt x="182928" y="116444"/>
                      <a:pt x="218224" y="37763"/>
                    </a:cubicBezTo>
                    <a:cubicBezTo>
                      <a:pt x="235137" y="995"/>
                      <a:pt x="248373" y="-12976"/>
                      <a:pt x="282934" y="14232"/>
                    </a:cubicBezTo>
                    <a:cubicBezTo>
                      <a:pt x="294700" y="23056"/>
                      <a:pt x="307936" y="29674"/>
                      <a:pt x="327055" y="4217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DA96294C-9692-48E7-969E-39AC8EAB3982}"/>
                  </a:ext>
                </a:extLst>
              </p:cNvPr>
              <p:cNvSpPr/>
              <p:nvPr/>
            </p:nvSpPr>
            <p:spPr>
              <a:xfrm>
                <a:off x="9577069" y="1685301"/>
                <a:ext cx="714066" cy="873360"/>
              </a:xfrm>
              <a:custGeom>
                <a:avLst/>
                <a:gdLst>
                  <a:gd name="connsiteX0" fmla="*/ 783 w 714066"/>
                  <a:gd name="connsiteY0" fmla="*/ 688479 h 873360"/>
                  <a:gd name="connsiteX1" fmla="*/ 75053 w 714066"/>
                  <a:gd name="connsiteY1" fmla="*/ 483318 h 873360"/>
                  <a:gd name="connsiteX2" fmla="*/ 477287 w 714066"/>
                  <a:gd name="connsiteY2" fmla="*/ 77408 h 873360"/>
                  <a:gd name="connsiteX3" fmla="*/ 714067 w 714066"/>
                  <a:gd name="connsiteY3" fmla="*/ 197 h 873360"/>
                  <a:gd name="connsiteX4" fmla="*/ 437578 w 714066"/>
                  <a:gd name="connsiteY4" fmla="*/ 470082 h 873360"/>
                  <a:gd name="connsiteX5" fmla="*/ 345660 w 714066"/>
                  <a:gd name="connsiteY5" fmla="*/ 626710 h 873360"/>
                  <a:gd name="connsiteX6" fmla="*/ 182413 w 714066"/>
                  <a:gd name="connsiteY6" fmla="*/ 846578 h 873360"/>
                  <a:gd name="connsiteX7" fmla="*/ 10343 w 714066"/>
                  <a:gd name="connsiteY7" fmla="*/ 766426 h 873360"/>
                  <a:gd name="connsiteX8" fmla="*/ 783 w 714066"/>
                  <a:gd name="connsiteY8" fmla="*/ 688479 h 87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066" h="873360">
                    <a:moveTo>
                      <a:pt x="783" y="688479"/>
                    </a:moveTo>
                    <a:cubicBezTo>
                      <a:pt x="4460" y="612003"/>
                      <a:pt x="39757" y="546558"/>
                      <a:pt x="75053" y="483318"/>
                    </a:cubicBezTo>
                    <a:cubicBezTo>
                      <a:pt x="172119" y="311983"/>
                      <a:pt x="303745" y="174474"/>
                      <a:pt x="477287" y="77408"/>
                    </a:cubicBezTo>
                    <a:cubicBezTo>
                      <a:pt x="566263" y="27405"/>
                      <a:pt x="640533" y="-2744"/>
                      <a:pt x="714067" y="197"/>
                    </a:cubicBezTo>
                    <a:cubicBezTo>
                      <a:pt x="589794" y="139177"/>
                      <a:pt x="509641" y="301688"/>
                      <a:pt x="437578" y="470082"/>
                    </a:cubicBezTo>
                    <a:cubicBezTo>
                      <a:pt x="399339" y="517879"/>
                      <a:pt x="370662" y="571559"/>
                      <a:pt x="345660" y="626710"/>
                    </a:cubicBezTo>
                    <a:cubicBezTo>
                      <a:pt x="306686" y="712010"/>
                      <a:pt x="265507" y="794369"/>
                      <a:pt x="182413" y="846578"/>
                    </a:cubicBezTo>
                    <a:cubicBezTo>
                      <a:pt x="94908" y="901729"/>
                      <a:pt x="25785" y="870109"/>
                      <a:pt x="10343" y="766426"/>
                    </a:cubicBezTo>
                    <a:cubicBezTo>
                      <a:pt x="7402" y="739953"/>
                      <a:pt x="-2893" y="715687"/>
                      <a:pt x="783" y="688479"/>
                    </a:cubicBezTo>
                    <a:close/>
                  </a:path>
                </a:pathLst>
              </a:custGeom>
              <a:solidFill>
                <a:srgbClr val="CB8C6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D7F44B84-6B69-45CC-9C7E-68AFFE7EF386}"/>
                  </a:ext>
                </a:extLst>
              </p:cNvPr>
              <p:cNvSpPr/>
              <p:nvPr/>
            </p:nvSpPr>
            <p:spPr>
              <a:xfrm>
                <a:off x="10637483" y="1668586"/>
                <a:ext cx="680193" cy="845628"/>
              </a:xfrm>
              <a:custGeom>
                <a:avLst/>
                <a:gdLst>
                  <a:gd name="connsiteX0" fmla="*/ 230898 w 680193"/>
                  <a:gd name="connsiteY0" fmla="*/ 544154 h 845628"/>
                  <a:gd name="connsiteX1" fmla="*/ 127950 w 680193"/>
                  <a:gd name="connsiteY1" fmla="*/ 240457 h 845628"/>
                  <a:gd name="connsiteX2" fmla="*/ 0 w 680193"/>
                  <a:gd name="connsiteY2" fmla="*/ 0 h 845628"/>
                  <a:gd name="connsiteX3" fmla="*/ 260312 w 680193"/>
                  <a:gd name="connsiteY3" fmla="*/ 119126 h 845628"/>
                  <a:gd name="connsiteX4" fmla="*/ 616954 w 680193"/>
                  <a:gd name="connsiteY4" fmla="*/ 569892 h 845628"/>
                  <a:gd name="connsiteX5" fmla="*/ 680193 w 680193"/>
                  <a:gd name="connsiteY5" fmla="*/ 739756 h 845628"/>
                  <a:gd name="connsiteX6" fmla="*/ 441941 w 680193"/>
                  <a:gd name="connsiteY6" fmla="*/ 794907 h 845628"/>
                  <a:gd name="connsiteX7" fmla="*/ 265459 w 680193"/>
                  <a:gd name="connsiteY7" fmla="*/ 578716 h 845628"/>
                  <a:gd name="connsiteX8" fmla="*/ 230898 w 680193"/>
                  <a:gd name="connsiteY8" fmla="*/ 544154 h 84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193" h="845628">
                    <a:moveTo>
                      <a:pt x="230898" y="544154"/>
                    </a:moveTo>
                    <a:cubicBezTo>
                      <a:pt x="198543" y="441942"/>
                      <a:pt x="169864" y="338994"/>
                      <a:pt x="127950" y="240457"/>
                    </a:cubicBezTo>
                    <a:cubicBezTo>
                      <a:pt x="92653" y="157364"/>
                      <a:pt x="41915" y="84565"/>
                      <a:pt x="0" y="0"/>
                    </a:cubicBezTo>
                    <a:cubicBezTo>
                      <a:pt x="102213" y="13236"/>
                      <a:pt x="184571" y="61034"/>
                      <a:pt x="260312" y="119126"/>
                    </a:cubicBezTo>
                    <a:cubicBezTo>
                      <a:pt x="416940" y="239722"/>
                      <a:pt x="529448" y="395615"/>
                      <a:pt x="616954" y="569892"/>
                    </a:cubicBezTo>
                    <a:cubicBezTo>
                      <a:pt x="643426" y="623572"/>
                      <a:pt x="675781" y="677252"/>
                      <a:pt x="680193" y="739756"/>
                    </a:cubicBezTo>
                    <a:cubicBezTo>
                      <a:pt x="650779" y="877265"/>
                      <a:pt x="534596" y="864029"/>
                      <a:pt x="441941" y="794907"/>
                    </a:cubicBezTo>
                    <a:cubicBezTo>
                      <a:pt x="364730" y="737550"/>
                      <a:pt x="311051" y="661074"/>
                      <a:pt x="265459" y="578716"/>
                    </a:cubicBezTo>
                    <a:cubicBezTo>
                      <a:pt x="256635" y="563273"/>
                      <a:pt x="247075" y="550773"/>
                      <a:pt x="230898" y="544154"/>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76AAD9F2-4953-47DD-84A5-5788061493B9}"/>
                  </a:ext>
                </a:extLst>
              </p:cNvPr>
              <p:cNvSpPr/>
              <p:nvPr/>
            </p:nvSpPr>
            <p:spPr>
              <a:xfrm>
                <a:off x="9937959" y="2098027"/>
                <a:ext cx="951900" cy="688293"/>
              </a:xfrm>
              <a:custGeom>
                <a:avLst/>
                <a:gdLst>
                  <a:gd name="connsiteX0" fmla="*/ 123750 w 951900"/>
                  <a:gd name="connsiteY0" fmla="*/ 33826 h 688293"/>
                  <a:gd name="connsiteX1" fmla="*/ 117867 w 951900"/>
                  <a:gd name="connsiteY1" fmla="*/ 140451 h 688293"/>
                  <a:gd name="connsiteX2" fmla="*/ 164929 w 951900"/>
                  <a:gd name="connsiteY2" fmla="*/ 422087 h 688293"/>
                  <a:gd name="connsiteX3" fmla="*/ 389209 w 951900"/>
                  <a:gd name="connsiteY3" fmla="*/ 515476 h 688293"/>
                  <a:gd name="connsiteX4" fmla="*/ 620842 w 951900"/>
                  <a:gd name="connsiteY4" fmla="*/ 507387 h 688293"/>
                  <a:gd name="connsiteX5" fmla="*/ 851740 w 951900"/>
                  <a:gd name="connsiteY5" fmla="*/ 293402 h 688293"/>
                  <a:gd name="connsiteX6" fmla="*/ 862034 w 951900"/>
                  <a:gd name="connsiteY6" fmla="*/ 0 h 688293"/>
                  <a:gd name="connsiteX7" fmla="*/ 917921 w 951900"/>
                  <a:gd name="connsiteY7" fmla="*/ 215456 h 688293"/>
                  <a:gd name="connsiteX8" fmla="*/ 951747 w 951900"/>
                  <a:gd name="connsiteY8" fmla="*/ 494886 h 688293"/>
                  <a:gd name="connsiteX9" fmla="*/ 922333 w 951900"/>
                  <a:gd name="connsiteY9" fmla="*/ 660339 h 688293"/>
                  <a:gd name="connsiteX10" fmla="*/ 889978 w 951900"/>
                  <a:gd name="connsiteY10" fmla="*/ 679458 h 688293"/>
                  <a:gd name="connsiteX11" fmla="*/ 442888 w 951900"/>
                  <a:gd name="connsiteY11" fmla="*/ 647103 h 688293"/>
                  <a:gd name="connsiteX12" fmla="*/ 44332 w 951900"/>
                  <a:gd name="connsiteY12" fmla="*/ 685340 h 688293"/>
                  <a:gd name="connsiteX13" fmla="*/ 20802 w 951900"/>
                  <a:gd name="connsiteY13" fmla="*/ 677987 h 688293"/>
                  <a:gd name="connsiteX14" fmla="*/ 1682 w 951900"/>
                  <a:gd name="connsiteY14" fmla="*/ 422823 h 688293"/>
                  <a:gd name="connsiteX15" fmla="*/ 77423 w 951900"/>
                  <a:gd name="connsiteY15" fmla="*/ 149275 h 688293"/>
                  <a:gd name="connsiteX16" fmla="*/ 123750 w 951900"/>
                  <a:gd name="connsiteY16" fmla="*/ 33826 h 68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1900" h="688293">
                    <a:moveTo>
                      <a:pt x="123750" y="33826"/>
                    </a:moveTo>
                    <a:cubicBezTo>
                      <a:pt x="119337" y="69122"/>
                      <a:pt x="123014" y="104419"/>
                      <a:pt x="117867" y="140451"/>
                    </a:cubicBezTo>
                    <a:cubicBezTo>
                      <a:pt x="103895" y="238251"/>
                      <a:pt x="117132" y="337523"/>
                      <a:pt x="164929" y="422087"/>
                    </a:cubicBezTo>
                    <a:cubicBezTo>
                      <a:pt x="211255" y="503711"/>
                      <a:pt x="307586" y="506652"/>
                      <a:pt x="389209" y="515476"/>
                    </a:cubicBezTo>
                    <a:cubicBezTo>
                      <a:pt x="464949" y="523565"/>
                      <a:pt x="543631" y="525771"/>
                      <a:pt x="620842" y="507387"/>
                    </a:cubicBezTo>
                    <a:cubicBezTo>
                      <a:pt x="700995" y="488268"/>
                      <a:pt x="827474" y="421352"/>
                      <a:pt x="851740" y="293402"/>
                    </a:cubicBezTo>
                    <a:cubicBezTo>
                      <a:pt x="870124" y="194866"/>
                      <a:pt x="867182" y="97801"/>
                      <a:pt x="862034" y="0"/>
                    </a:cubicBezTo>
                    <a:cubicBezTo>
                      <a:pt x="899538" y="66916"/>
                      <a:pt x="904685" y="142657"/>
                      <a:pt x="917921" y="215456"/>
                    </a:cubicBezTo>
                    <a:cubicBezTo>
                      <a:pt x="935569" y="307374"/>
                      <a:pt x="948805" y="401498"/>
                      <a:pt x="951747" y="494886"/>
                    </a:cubicBezTo>
                    <a:cubicBezTo>
                      <a:pt x="953952" y="549302"/>
                      <a:pt x="931892" y="605188"/>
                      <a:pt x="922333" y="660339"/>
                    </a:cubicBezTo>
                    <a:cubicBezTo>
                      <a:pt x="918656" y="680928"/>
                      <a:pt x="905420" y="682399"/>
                      <a:pt x="889978" y="679458"/>
                    </a:cubicBezTo>
                    <a:cubicBezTo>
                      <a:pt x="742174" y="651515"/>
                      <a:pt x="592164" y="644897"/>
                      <a:pt x="442888" y="647103"/>
                    </a:cubicBezTo>
                    <a:cubicBezTo>
                      <a:pt x="309791" y="649309"/>
                      <a:pt x="175959" y="659603"/>
                      <a:pt x="44332" y="685340"/>
                    </a:cubicBezTo>
                    <a:cubicBezTo>
                      <a:pt x="31832" y="687547"/>
                      <a:pt x="19331" y="693429"/>
                      <a:pt x="20802" y="677987"/>
                    </a:cubicBezTo>
                    <a:cubicBezTo>
                      <a:pt x="26684" y="591216"/>
                      <a:pt x="-7877" y="504446"/>
                      <a:pt x="1682" y="422823"/>
                    </a:cubicBezTo>
                    <a:cubicBezTo>
                      <a:pt x="12712" y="330905"/>
                      <a:pt x="37714" y="236781"/>
                      <a:pt x="77423" y="149275"/>
                    </a:cubicBezTo>
                    <a:cubicBezTo>
                      <a:pt x="94336" y="111772"/>
                      <a:pt x="93600" y="66916"/>
                      <a:pt x="123750" y="33826"/>
                    </a:cubicBezTo>
                    <a:close/>
                  </a:path>
                </a:pathLst>
              </a:custGeom>
              <a:solidFill>
                <a:srgbClr val="B86D4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0E9B6059-EC27-4B66-85AE-71A0065F137C}"/>
                  </a:ext>
                </a:extLst>
              </p:cNvPr>
              <p:cNvSpPr/>
              <p:nvPr/>
            </p:nvSpPr>
            <p:spPr>
              <a:xfrm>
                <a:off x="9865543" y="4517308"/>
                <a:ext cx="1394776" cy="335064"/>
              </a:xfrm>
              <a:custGeom>
                <a:avLst/>
                <a:gdLst>
                  <a:gd name="connsiteX0" fmla="*/ 1394776 w 1394776"/>
                  <a:gd name="connsiteY0" fmla="*/ 145598 h 335064"/>
                  <a:gd name="connsiteX1" fmla="*/ 1163143 w 1394776"/>
                  <a:gd name="connsiteY1" fmla="*/ 241193 h 335064"/>
                  <a:gd name="connsiteX2" fmla="*/ 1105786 w 1394776"/>
                  <a:gd name="connsiteY2" fmla="*/ 197807 h 335064"/>
                  <a:gd name="connsiteX3" fmla="*/ 1085196 w 1394776"/>
                  <a:gd name="connsiteY3" fmla="*/ 150010 h 335064"/>
                  <a:gd name="connsiteX4" fmla="*/ 1064607 w 1394776"/>
                  <a:gd name="connsiteY4" fmla="*/ 152951 h 335064"/>
                  <a:gd name="connsiteX5" fmla="*/ 1064607 w 1394776"/>
                  <a:gd name="connsiteY5" fmla="*/ 206632 h 335064"/>
                  <a:gd name="connsiteX6" fmla="*/ 1028575 w 1394776"/>
                  <a:gd name="connsiteY6" fmla="*/ 275754 h 335064"/>
                  <a:gd name="connsiteX7" fmla="*/ 861652 w 1394776"/>
                  <a:gd name="connsiteY7" fmla="*/ 288255 h 335064"/>
                  <a:gd name="connsiteX8" fmla="*/ 830032 w 1394776"/>
                  <a:gd name="connsiteY8" fmla="*/ 258106 h 335064"/>
                  <a:gd name="connsiteX9" fmla="*/ 819002 w 1394776"/>
                  <a:gd name="connsiteY9" fmla="*/ 210308 h 335064"/>
                  <a:gd name="connsiteX10" fmla="*/ 805765 w 1394776"/>
                  <a:gd name="connsiteY10" fmla="*/ 186042 h 335064"/>
                  <a:gd name="connsiteX11" fmla="*/ 784441 w 1394776"/>
                  <a:gd name="connsiteY11" fmla="*/ 219132 h 335064"/>
                  <a:gd name="connsiteX12" fmla="*/ 699876 w 1394776"/>
                  <a:gd name="connsiteY12" fmla="*/ 330905 h 335064"/>
                  <a:gd name="connsiteX13" fmla="*/ 534424 w 1394776"/>
                  <a:gd name="connsiteY13" fmla="*/ 333846 h 335064"/>
                  <a:gd name="connsiteX14" fmla="*/ 518246 w 1394776"/>
                  <a:gd name="connsiteY14" fmla="*/ 283843 h 335064"/>
                  <a:gd name="connsiteX15" fmla="*/ 504274 w 1394776"/>
                  <a:gd name="connsiteY15" fmla="*/ 242664 h 335064"/>
                  <a:gd name="connsiteX16" fmla="*/ 474125 w 1394776"/>
                  <a:gd name="connsiteY16" fmla="*/ 273548 h 335064"/>
                  <a:gd name="connsiteX17" fmla="*/ 396914 w 1394776"/>
                  <a:gd name="connsiteY17" fmla="*/ 323551 h 335064"/>
                  <a:gd name="connsiteX18" fmla="*/ 304996 w 1394776"/>
                  <a:gd name="connsiteY18" fmla="*/ 322816 h 335064"/>
                  <a:gd name="connsiteX19" fmla="*/ 263817 w 1394776"/>
                  <a:gd name="connsiteY19" fmla="*/ 259576 h 335064"/>
                  <a:gd name="connsiteX20" fmla="*/ 263817 w 1394776"/>
                  <a:gd name="connsiteY20" fmla="*/ 212514 h 335064"/>
                  <a:gd name="connsiteX21" fmla="*/ 227785 w 1394776"/>
                  <a:gd name="connsiteY21" fmla="*/ 240458 h 335064"/>
                  <a:gd name="connsiteX22" fmla="*/ 113807 w 1394776"/>
                  <a:gd name="connsiteY22" fmla="*/ 277225 h 335064"/>
                  <a:gd name="connsiteX23" fmla="*/ 35125 w 1394776"/>
                  <a:gd name="connsiteY23" fmla="*/ 232369 h 335064"/>
                  <a:gd name="connsiteX24" fmla="*/ 8653 w 1394776"/>
                  <a:gd name="connsiteY24" fmla="*/ 193395 h 335064"/>
                  <a:gd name="connsiteX25" fmla="*/ 67481 w 1394776"/>
                  <a:gd name="connsiteY25" fmla="*/ 159570 h 335064"/>
                  <a:gd name="connsiteX26" fmla="*/ 161604 w 1394776"/>
                  <a:gd name="connsiteY26" fmla="*/ 84565 h 335064"/>
                  <a:gd name="connsiteX27" fmla="*/ 215285 w 1394776"/>
                  <a:gd name="connsiteY27" fmla="*/ 47797 h 335064"/>
                  <a:gd name="connsiteX28" fmla="*/ 516776 w 1394776"/>
                  <a:gd name="connsiteY28" fmla="*/ 129421 h 335064"/>
                  <a:gd name="connsiteX29" fmla="*/ 1031516 w 1394776"/>
                  <a:gd name="connsiteY29" fmla="*/ 69122 h 335064"/>
                  <a:gd name="connsiteX30" fmla="*/ 1150642 w 1394776"/>
                  <a:gd name="connsiteY30" fmla="*/ 8824 h 335064"/>
                  <a:gd name="connsiteX31" fmla="*/ 1174173 w 1394776"/>
                  <a:gd name="connsiteY31" fmla="*/ 4412 h 335064"/>
                  <a:gd name="connsiteX32" fmla="*/ 1188144 w 1394776"/>
                  <a:gd name="connsiteY32" fmla="*/ 27943 h 335064"/>
                  <a:gd name="connsiteX33" fmla="*/ 1269032 w 1394776"/>
                  <a:gd name="connsiteY33" fmla="*/ 115449 h 335064"/>
                  <a:gd name="connsiteX34" fmla="*/ 1326389 w 1394776"/>
                  <a:gd name="connsiteY34" fmla="*/ 114714 h 335064"/>
                  <a:gd name="connsiteX35" fmla="*/ 1394776 w 1394776"/>
                  <a:gd name="connsiteY35" fmla="*/ 145598 h 335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94776" h="335064">
                    <a:moveTo>
                      <a:pt x="1394776" y="145598"/>
                    </a:moveTo>
                    <a:cubicBezTo>
                      <a:pt x="1321977" y="197072"/>
                      <a:pt x="1241089" y="215456"/>
                      <a:pt x="1163143" y="241193"/>
                    </a:cubicBezTo>
                    <a:cubicBezTo>
                      <a:pt x="1139611" y="249282"/>
                      <a:pt x="1091814" y="255900"/>
                      <a:pt x="1105786" y="197807"/>
                    </a:cubicBezTo>
                    <a:cubicBezTo>
                      <a:pt x="1110198" y="178689"/>
                      <a:pt x="1096962" y="163246"/>
                      <a:pt x="1085196" y="150010"/>
                    </a:cubicBezTo>
                    <a:cubicBezTo>
                      <a:pt x="1082255" y="147069"/>
                      <a:pt x="1066077" y="149275"/>
                      <a:pt x="1064607" y="152951"/>
                    </a:cubicBezTo>
                    <a:cubicBezTo>
                      <a:pt x="1057253" y="169865"/>
                      <a:pt x="1055047" y="188984"/>
                      <a:pt x="1064607" y="206632"/>
                    </a:cubicBezTo>
                    <a:cubicBezTo>
                      <a:pt x="1088872" y="249282"/>
                      <a:pt x="1057988" y="266195"/>
                      <a:pt x="1028575" y="275754"/>
                    </a:cubicBezTo>
                    <a:cubicBezTo>
                      <a:pt x="974894" y="294138"/>
                      <a:pt x="917538" y="288255"/>
                      <a:pt x="861652" y="288255"/>
                    </a:cubicBezTo>
                    <a:cubicBezTo>
                      <a:pt x="841062" y="288255"/>
                      <a:pt x="830032" y="278695"/>
                      <a:pt x="830032" y="258106"/>
                    </a:cubicBezTo>
                    <a:cubicBezTo>
                      <a:pt x="830032" y="241193"/>
                      <a:pt x="831502" y="225015"/>
                      <a:pt x="819002" y="210308"/>
                    </a:cubicBezTo>
                    <a:cubicBezTo>
                      <a:pt x="813855" y="203690"/>
                      <a:pt x="824149" y="183836"/>
                      <a:pt x="805765" y="186042"/>
                    </a:cubicBezTo>
                    <a:cubicBezTo>
                      <a:pt x="790323" y="188248"/>
                      <a:pt x="777087" y="202955"/>
                      <a:pt x="784441" y="219132"/>
                    </a:cubicBezTo>
                    <a:cubicBezTo>
                      <a:pt x="824149" y="308844"/>
                      <a:pt x="770469" y="327228"/>
                      <a:pt x="699876" y="330905"/>
                    </a:cubicBezTo>
                    <a:cubicBezTo>
                      <a:pt x="644726" y="333846"/>
                      <a:pt x="589575" y="336787"/>
                      <a:pt x="534424" y="333846"/>
                    </a:cubicBezTo>
                    <a:cubicBezTo>
                      <a:pt x="502069" y="331640"/>
                      <a:pt x="525599" y="300020"/>
                      <a:pt x="518246" y="283843"/>
                    </a:cubicBezTo>
                    <a:cubicBezTo>
                      <a:pt x="512364" y="270607"/>
                      <a:pt x="532953" y="248546"/>
                      <a:pt x="504274" y="242664"/>
                    </a:cubicBezTo>
                    <a:cubicBezTo>
                      <a:pt x="477802" y="237516"/>
                      <a:pt x="474860" y="266195"/>
                      <a:pt x="474125" y="273548"/>
                    </a:cubicBezTo>
                    <a:cubicBezTo>
                      <a:pt x="468243" y="324287"/>
                      <a:pt x="436623" y="326493"/>
                      <a:pt x="396914" y="323551"/>
                    </a:cubicBezTo>
                    <a:cubicBezTo>
                      <a:pt x="366030" y="321345"/>
                      <a:pt x="335881" y="322816"/>
                      <a:pt x="304996" y="322816"/>
                    </a:cubicBezTo>
                    <a:cubicBezTo>
                      <a:pt x="246169" y="322816"/>
                      <a:pt x="241757" y="314727"/>
                      <a:pt x="263817" y="259576"/>
                    </a:cubicBezTo>
                    <a:cubicBezTo>
                      <a:pt x="268964" y="246340"/>
                      <a:pt x="291760" y="226486"/>
                      <a:pt x="263817" y="212514"/>
                    </a:cubicBezTo>
                    <a:cubicBezTo>
                      <a:pt x="235138" y="197807"/>
                      <a:pt x="235138" y="226486"/>
                      <a:pt x="227785" y="240458"/>
                    </a:cubicBezTo>
                    <a:cubicBezTo>
                      <a:pt x="188076" y="312521"/>
                      <a:pt x="186606" y="313257"/>
                      <a:pt x="113807" y="277225"/>
                    </a:cubicBezTo>
                    <a:cubicBezTo>
                      <a:pt x="86599" y="263988"/>
                      <a:pt x="56450" y="252958"/>
                      <a:pt x="35125" y="232369"/>
                    </a:cubicBezTo>
                    <a:cubicBezTo>
                      <a:pt x="26301" y="224280"/>
                      <a:pt x="-18555" y="229427"/>
                      <a:pt x="8653" y="193395"/>
                    </a:cubicBezTo>
                    <a:cubicBezTo>
                      <a:pt x="24095" y="173541"/>
                      <a:pt x="23360" y="142657"/>
                      <a:pt x="67481" y="159570"/>
                    </a:cubicBezTo>
                    <a:cubicBezTo>
                      <a:pt x="124102" y="180895"/>
                      <a:pt x="162339" y="146333"/>
                      <a:pt x="161604" y="84565"/>
                    </a:cubicBezTo>
                    <a:cubicBezTo>
                      <a:pt x="160869" y="41179"/>
                      <a:pt x="172634" y="24266"/>
                      <a:pt x="215285" y="47797"/>
                    </a:cubicBezTo>
                    <a:cubicBezTo>
                      <a:pt x="309408" y="100007"/>
                      <a:pt x="410151" y="117655"/>
                      <a:pt x="516776" y="129421"/>
                    </a:cubicBezTo>
                    <a:cubicBezTo>
                      <a:pt x="694728" y="149275"/>
                      <a:pt x="863857" y="123538"/>
                      <a:pt x="1031516" y="69122"/>
                    </a:cubicBezTo>
                    <a:cubicBezTo>
                      <a:pt x="1074166" y="55151"/>
                      <a:pt x="1113874" y="34561"/>
                      <a:pt x="1150642" y="8824"/>
                    </a:cubicBezTo>
                    <a:cubicBezTo>
                      <a:pt x="1158730" y="2941"/>
                      <a:pt x="1164613" y="-5147"/>
                      <a:pt x="1174173" y="4412"/>
                    </a:cubicBezTo>
                    <a:cubicBezTo>
                      <a:pt x="1180790" y="11030"/>
                      <a:pt x="1188144" y="15442"/>
                      <a:pt x="1188144" y="27943"/>
                    </a:cubicBezTo>
                    <a:cubicBezTo>
                      <a:pt x="1185203" y="100742"/>
                      <a:pt x="1197704" y="113978"/>
                      <a:pt x="1269032" y="115449"/>
                    </a:cubicBezTo>
                    <a:cubicBezTo>
                      <a:pt x="1288151" y="116184"/>
                      <a:pt x="1308005" y="117655"/>
                      <a:pt x="1326389" y="114714"/>
                    </a:cubicBezTo>
                    <a:cubicBezTo>
                      <a:pt x="1355067" y="111037"/>
                      <a:pt x="1377863" y="119861"/>
                      <a:pt x="1394776" y="145598"/>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B0F8E4F5-711A-4D46-98FD-A9322610707B}"/>
                  </a:ext>
                </a:extLst>
              </p:cNvPr>
              <p:cNvSpPr/>
              <p:nvPr/>
            </p:nvSpPr>
            <p:spPr>
              <a:xfrm>
                <a:off x="10868072" y="2212740"/>
                <a:ext cx="530237" cy="701859"/>
              </a:xfrm>
              <a:custGeom>
                <a:avLst/>
                <a:gdLst>
                  <a:gd name="connsiteX0" fmla="*/ 309 w 530237"/>
                  <a:gd name="connsiteY0" fmla="*/ 0 h 701859"/>
                  <a:gd name="connsiteX1" fmla="*/ 68696 w 530237"/>
                  <a:gd name="connsiteY1" fmla="*/ 94859 h 701859"/>
                  <a:gd name="connsiteX2" fmla="*/ 259885 w 530237"/>
                  <a:gd name="connsiteY2" fmla="*/ 277960 h 701859"/>
                  <a:gd name="connsiteX3" fmla="*/ 448868 w 530237"/>
                  <a:gd name="connsiteY3" fmla="*/ 195601 h 701859"/>
                  <a:gd name="connsiteX4" fmla="*/ 516520 w 530237"/>
                  <a:gd name="connsiteY4" fmla="*/ 434588 h 701859"/>
                  <a:gd name="connsiteX5" fmla="*/ 529021 w 530237"/>
                  <a:gd name="connsiteY5" fmla="*/ 676516 h 701859"/>
                  <a:gd name="connsiteX6" fmla="*/ 506961 w 530237"/>
                  <a:gd name="connsiteY6" fmla="*/ 697106 h 701859"/>
                  <a:gd name="connsiteX7" fmla="*/ 142230 w 530237"/>
                  <a:gd name="connsiteY7" fmla="*/ 591217 h 701859"/>
                  <a:gd name="connsiteX8" fmla="*/ 91491 w 530237"/>
                  <a:gd name="connsiteY8" fmla="*/ 536801 h 701859"/>
                  <a:gd name="connsiteX9" fmla="*/ 9868 w 530237"/>
                  <a:gd name="connsiteY9" fmla="*/ 63975 h 701859"/>
                  <a:gd name="connsiteX10" fmla="*/ 309 w 530237"/>
                  <a:gd name="connsiteY10" fmla="*/ 0 h 701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237" h="701859">
                    <a:moveTo>
                      <a:pt x="309" y="0"/>
                    </a:moveTo>
                    <a:cubicBezTo>
                      <a:pt x="40017" y="19119"/>
                      <a:pt x="45164" y="63240"/>
                      <a:pt x="68696" y="94859"/>
                    </a:cubicBezTo>
                    <a:cubicBezTo>
                      <a:pt x="122376" y="166188"/>
                      <a:pt x="173850" y="238987"/>
                      <a:pt x="259885" y="277960"/>
                    </a:cubicBezTo>
                    <a:cubicBezTo>
                      <a:pt x="362097" y="325022"/>
                      <a:pt x="415778" y="303697"/>
                      <a:pt x="448868" y="195601"/>
                    </a:cubicBezTo>
                    <a:cubicBezTo>
                      <a:pt x="492254" y="269136"/>
                      <a:pt x="498136" y="353700"/>
                      <a:pt x="516520" y="434588"/>
                    </a:cubicBezTo>
                    <a:cubicBezTo>
                      <a:pt x="534903" y="514005"/>
                      <a:pt x="529756" y="595629"/>
                      <a:pt x="529021" y="676516"/>
                    </a:cubicBezTo>
                    <a:cubicBezTo>
                      <a:pt x="529021" y="691223"/>
                      <a:pt x="533433" y="711078"/>
                      <a:pt x="506961" y="697106"/>
                    </a:cubicBezTo>
                    <a:cubicBezTo>
                      <a:pt x="392247" y="637543"/>
                      <a:pt x="265768" y="616218"/>
                      <a:pt x="142230" y="591217"/>
                    </a:cubicBezTo>
                    <a:cubicBezTo>
                      <a:pt x="101050" y="583128"/>
                      <a:pt x="99580" y="561067"/>
                      <a:pt x="91491" y="536801"/>
                    </a:cubicBezTo>
                    <a:cubicBezTo>
                      <a:pt x="37811" y="383850"/>
                      <a:pt x="31929" y="222809"/>
                      <a:pt x="9868" y="63975"/>
                    </a:cubicBezTo>
                    <a:cubicBezTo>
                      <a:pt x="8397" y="42650"/>
                      <a:pt x="-1898" y="22060"/>
                      <a:pt x="309"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CE116C79-E735-48CD-A525-37ED4F88E583}"/>
                  </a:ext>
                </a:extLst>
              </p:cNvPr>
              <p:cNvSpPr/>
              <p:nvPr/>
            </p:nvSpPr>
            <p:spPr>
              <a:xfrm>
                <a:off x="10827202" y="1698735"/>
                <a:ext cx="814421" cy="859214"/>
              </a:xfrm>
              <a:custGeom>
                <a:avLst/>
                <a:gdLst>
                  <a:gd name="connsiteX0" fmla="*/ 514006 w 814421"/>
                  <a:gd name="connsiteY0" fmla="*/ 663280 h 859214"/>
                  <a:gd name="connsiteX1" fmla="*/ 401498 w 814421"/>
                  <a:gd name="connsiteY1" fmla="*/ 438265 h 859214"/>
                  <a:gd name="connsiteX2" fmla="*/ 19119 w 814421"/>
                  <a:gd name="connsiteY2" fmla="*/ 23531 h 859214"/>
                  <a:gd name="connsiteX3" fmla="*/ 0 w 814421"/>
                  <a:gd name="connsiteY3" fmla="*/ 0 h 859214"/>
                  <a:gd name="connsiteX4" fmla="*/ 316198 w 814421"/>
                  <a:gd name="connsiteY4" fmla="*/ 132362 h 859214"/>
                  <a:gd name="connsiteX5" fmla="*/ 793436 w 814421"/>
                  <a:gd name="connsiteY5" fmla="*/ 740491 h 859214"/>
                  <a:gd name="connsiteX6" fmla="*/ 814025 w 814421"/>
                  <a:gd name="connsiteY6" fmla="*/ 824321 h 859214"/>
                  <a:gd name="connsiteX7" fmla="*/ 777258 w 814421"/>
                  <a:gd name="connsiteY7" fmla="*/ 852264 h 859214"/>
                  <a:gd name="connsiteX8" fmla="*/ 561067 w 814421"/>
                  <a:gd name="connsiteY8" fmla="*/ 704459 h 859214"/>
                  <a:gd name="connsiteX9" fmla="*/ 514006 w 814421"/>
                  <a:gd name="connsiteY9" fmla="*/ 663280 h 8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4421" h="859214">
                    <a:moveTo>
                      <a:pt x="514006" y="663280"/>
                    </a:moveTo>
                    <a:cubicBezTo>
                      <a:pt x="475767" y="589010"/>
                      <a:pt x="443412" y="511799"/>
                      <a:pt x="401498" y="438265"/>
                    </a:cubicBezTo>
                    <a:cubicBezTo>
                      <a:pt x="305168" y="269871"/>
                      <a:pt x="185306" y="126479"/>
                      <a:pt x="19119" y="23531"/>
                    </a:cubicBezTo>
                    <a:cubicBezTo>
                      <a:pt x="14707" y="20590"/>
                      <a:pt x="11765" y="14707"/>
                      <a:pt x="0" y="0"/>
                    </a:cubicBezTo>
                    <a:cubicBezTo>
                      <a:pt x="117655" y="36032"/>
                      <a:pt x="221338" y="71328"/>
                      <a:pt x="316198" y="132362"/>
                    </a:cubicBezTo>
                    <a:cubicBezTo>
                      <a:pt x="545625" y="280901"/>
                      <a:pt x="702989" y="483856"/>
                      <a:pt x="793436" y="740491"/>
                    </a:cubicBezTo>
                    <a:cubicBezTo>
                      <a:pt x="802995" y="767699"/>
                      <a:pt x="814025" y="794907"/>
                      <a:pt x="814025" y="824321"/>
                    </a:cubicBezTo>
                    <a:cubicBezTo>
                      <a:pt x="815496" y="851528"/>
                      <a:pt x="814760" y="869912"/>
                      <a:pt x="777258" y="852264"/>
                    </a:cubicBezTo>
                    <a:cubicBezTo>
                      <a:pt x="697105" y="814026"/>
                      <a:pt x="619894" y="773582"/>
                      <a:pt x="561067" y="704459"/>
                    </a:cubicBezTo>
                    <a:cubicBezTo>
                      <a:pt x="547096" y="689017"/>
                      <a:pt x="534595" y="671369"/>
                      <a:pt x="514006" y="663280"/>
                    </a:cubicBezTo>
                    <a:close/>
                  </a:path>
                </a:pathLst>
              </a:custGeom>
              <a:solidFill>
                <a:srgbClr val="CB8B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6A6FA1E-F5F2-4996-8741-5A70E684B793}"/>
                  </a:ext>
                </a:extLst>
              </p:cNvPr>
              <p:cNvSpPr/>
              <p:nvPr/>
            </p:nvSpPr>
            <p:spPr>
              <a:xfrm>
                <a:off x="9513077" y="2613503"/>
                <a:ext cx="1935593" cy="463266"/>
              </a:xfrm>
              <a:custGeom>
                <a:avLst/>
                <a:gdLst>
                  <a:gd name="connsiteX0" fmla="*/ 1920048 w 1935593"/>
                  <a:gd name="connsiteY0" fmla="*/ 463267 h 463266"/>
                  <a:gd name="connsiteX1" fmla="*/ 1851661 w 1935593"/>
                  <a:gd name="connsiteY1" fmla="*/ 414734 h 463266"/>
                  <a:gd name="connsiteX2" fmla="*/ 1430308 w 1935593"/>
                  <a:gd name="connsiteY2" fmla="*/ 287519 h 463266"/>
                  <a:gd name="connsiteX3" fmla="*/ 613341 w 1935593"/>
                  <a:gd name="connsiteY3" fmla="*/ 247075 h 463266"/>
                  <a:gd name="connsiteX4" fmla="*/ 39773 w 1935593"/>
                  <a:gd name="connsiteY4" fmla="*/ 435324 h 463266"/>
                  <a:gd name="connsiteX5" fmla="*/ 5948 w 1935593"/>
                  <a:gd name="connsiteY5" fmla="*/ 452236 h 463266"/>
                  <a:gd name="connsiteX6" fmla="*/ 5948 w 1935593"/>
                  <a:gd name="connsiteY6" fmla="*/ 429441 h 463266"/>
                  <a:gd name="connsiteX7" fmla="*/ 79482 w 1935593"/>
                  <a:gd name="connsiteY7" fmla="*/ 313992 h 463266"/>
                  <a:gd name="connsiteX8" fmla="*/ 246405 w 1935593"/>
                  <a:gd name="connsiteY8" fmla="*/ 258106 h 463266"/>
                  <a:gd name="connsiteX9" fmla="*/ 297144 w 1935593"/>
                  <a:gd name="connsiteY9" fmla="*/ 213985 h 463266"/>
                  <a:gd name="connsiteX10" fmla="*/ 392738 w 1935593"/>
                  <a:gd name="connsiteY10" fmla="*/ 0 h 463266"/>
                  <a:gd name="connsiteX11" fmla="*/ 404504 w 1935593"/>
                  <a:gd name="connsiteY11" fmla="*/ 168394 h 463266"/>
                  <a:gd name="connsiteX12" fmla="*/ 485391 w 1935593"/>
                  <a:gd name="connsiteY12" fmla="*/ 208838 h 463266"/>
                  <a:gd name="connsiteX13" fmla="*/ 875124 w 1935593"/>
                  <a:gd name="connsiteY13" fmla="*/ 175747 h 463266"/>
                  <a:gd name="connsiteX14" fmla="*/ 1250885 w 1935593"/>
                  <a:gd name="connsiteY14" fmla="*/ 186777 h 463266"/>
                  <a:gd name="connsiteX15" fmla="*/ 1315595 w 1935593"/>
                  <a:gd name="connsiteY15" fmla="*/ 200014 h 463266"/>
                  <a:gd name="connsiteX16" fmla="*/ 1390600 w 1935593"/>
                  <a:gd name="connsiteY16" fmla="*/ 128685 h 463266"/>
                  <a:gd name="connsiteX17" fmla="*/ 1392071 w 1935593"/>
                  <a:gd name="connsiteY17" fmla="*/ 105889 h 463266"/>
                  <a:gd name="connsiteX18" fmla="*/ 1468547 w 1935593"/>
                  <a:gd name="connsiteY18" fmla="*/ 223544 h 463266"/>
                  <a:gd name="connsiteX19" fmla="*/ 1616351 w 1935593"/>
                  <a:gd name="connsiteY19" fmla="*/ 256635 h 463266"/>
                  <a:gd name="connsiteX20" fmla="*/ 1886221 w 1935593"/>
                  <a:gd name="connsiteY20" fmla="*/ 344141 h 463266"/>
                  <a:gd name="connsiteX21" fmla="*/ 1920048 w 1935593"/>
                  <a:gd name="connsiteY21" fmla="*/ 463267 h 46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5593" h="463266">
                    <a:moveTo>
                      <a:pt x="1920048" y="463267"/>
                    </a:moveTo>
                    <a:cubicBezTo>
                      <a:pt x="1911958" y="427235"/>
                      <a:pt x="1875191" y="425764"/>
                      <a:pt x="1851661" y="414734"/>
                    </a:cubicBezTo>
                    <a:cubicBezTo>
                      <a:pt x="1717828" y="352965"/>
                      <a:pt x="1578113" y="311786"/>
                      <a:pt x="1430308" y="287519"/>
                    </a:cubicBezTo>
                    <a:cubicBezTo>
                      <a:pt x="1158967" y="242663"/>
                      <a:pt x="886154" y="235310"/>
                      <a:pt x="613341" y="247075"/>
                    </a:cubicBezTo>
                    <a:cubicBezTo>
                      <a:pt x="408180" y="255900"/>
                      <a:pt x="210374" y="308844"/>
                      <a:pt x="39773" y="435324"/>
                    </a:cubicBezTo>
                    <a:cubicBezTo>
                      <a:pt x="30214" y="442677"/>
                      <a:pt x="17713" y="446354"/>
                      <a:pt x="5948" y="452236"/>
                    </a:cubicBezTo>
                    <a:cubicBezTo>
                      <a:pt x="5948" y="444883"/>
                      <a:pt x="6683" y="436794"/>
                      <a:pt x="5948" y="429441"/>
                    </a:cubicBezTo>
                    <a:cubicBezTo>
                      <a:pt x="-6553" y="341935"/>
                      <a:pt x="-6553" y="342670"/>
                      <a:pt x="79482" y="313992"/>
                    </a:cubicBezTo>
                    <a:cubicBezTo>
                      <a:pt x="135368" y="295608"/>
                      <a:pt x="189784" y="272077"/>
                      <a:pt x="246405" y="258106"/>
                    </a:cubicBezTo>
                    <a:cubicBezTo>
                      <a:pt x="274348" y="250752"/>
                      <a:pt x="286849" y="237516"/>
                      <a:pt x="297144" y="213985"/>
                    </a:cubicBezTo>
                    <a:cubicBezTo>
                      <a:pt x="327293" y="144127"/>
                      <a:pt x="358913" y="75005"/>
                      <a:pt x="392738" y="0"/>
                    </a:cubicBezTo>
                    <a:cubicBezTo>
                      <a:pt x="408180" y="58828"/>
                      <a:pt x="396415" y="113978"/>
                      <a:pt x="404504" y="168394"/>
                    </a:cubicBezTo>
                    <a:cubicBezTo>
                      <a:pt x="414063" y="233104"/>
                      <a:pt x="458184" y="213985"/>
                      <a:pt x="485391" y="208838"/>
                    </a:cubicBezTo>
                    <a:cubicBezTo>
                      <a:pt x="614077" y="184571"/>
                      <a:pt x="743498" y="173541"/>
                      <a:pt x="875124" y="175747"/>
                    </a:cubicBezTo>
                    <a:cubicBezTo>
                      <a:pt x="1000132" y="177953"/>
                      <a:pt x="1125877" y="173541"/>
                      <a:pt x="1250885" y="186777"/>
                    </a:cubicBezTo>
                    <a:cubicBezTo>
                      <a:pt x="1272945" y="188983"/>
                      <a:pt x="1291329" y="200014"/>
                      <a:pt x="1315595" y="200014"/>
                    </a:cubicBezTo>
                    <a:cubicBezTo>
                      <a:pt x="1385452" y="200749"/>
                      <a:pt x="1389864" y="198543"/>
                      <a:pt x="1390600" y="128685"/>
                    </a:cubicBezTo>
                    <a:cubicBezTo>
                      <a:pt x="1390600" y="121332"/>
                      <a:pt x="1391336" y="113978"/>
                      <a:pt x="1392071" y="105889"/>
                    </a:cubicBezTo>
                    <a:cubicBezTo>
                      <a:pt x="1435456" y="135303"/>
                      <a:pt x="1388394" y="216191"/>
                      <a:pt x="1468547" y="223544"/>
                    </a:cubicBezTo>
                    <a:cubicBezTo>
                      <a:pt x="1518550" y="227957"/>
                      <a:pt x="1566347" y="247075"/>
                      <a:pt x="1616351" y="256635"/>
                    </a:cubicBezTo>
                    <a:cubicBezTo>
                      <a:pt x="1710475" y="273548"/>
                      <a:pt x="1797245" y="312521"/>
                      <a:pt x="1886221" y="344141"/>
                    </a:cubicBezTo>
                    <a:cubicBezTo>
                      <a:pt x="1939167" y="361789"/>
                      <a:pt x="1947990" y="399292"/>
                      <a:pt x="1920048" y="463267"/>
                    </a:cubicBezTo>
                    <a:close/>
                  </a:path>
                </a:pathLst>
              </a:custGeom>
              <a:solidFill>
                <a:srgbClr val="F5B8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CB488A43-C128-45D0-AD92-13AD11FDFC7E}"/>
                  </a:ext>
                </a:extLst>
              </p:cNvPr>
              <p:cNvSpPr/>
              <p:nvPr/>
            </p:nvSpPr>
            <p:spPr>
              <a:xfrm>
                <a:off x="11341207" y="2362015"/>
                <a:ext cx="329897" cy="681987"/>
              </a:xfrm>
              <a:custGeom>
                <a:avLst/>
                <a:gdLst>
                  <a:gd name="connsiteX0" fmla="*/ 0 w 329897"/>
                  <a:gd name="connsiteY0" fmla="*/ 0 h 681987"/>
                  <a:gd name="connsiteX1" fmla="*/ 259576 w 329897"/>
                  <a:gd name="connsiteY1" fmla="*/ 187513 h 681987"/>
                  <a:gd name="connsiteX2" fmla="*/ 299285 w 329897"/>
                  <a:gd name="connsiteY2" fmla="*/ 161040 h 681987"/>
                  <a:gd name="connsiteX3" fmla="*/ 310315 w 329897"/>
                  <a:gd name="connsiteY3" fmla="*/ 210308 h 681987"/>
                  <a:gd name="connsiteX4" fmla="*/ 299285 w 329897"/>
                  <a:gd name="connsiteY4" fmla="*/ 618424 h 681987"/>
                  <a:gd name="connsiteX5" fmla="*/ 239722 w 329897"/>
                  <a:gd name="connsiteY5" fmla="*/ 669163 h 681987"/>
                  <a:gd name="connsiteX6" fmla="*/ 168393 w 329897"/>
                  <a:gd name="connsiteY6" fmla="*/ 676516 h 681987"/>
                  <a:gd name="connsiteX7" fmla="*/ 138244 w 329897"/>
                  <a:gd name="connsiteY7" fmla="*/ 666957 h 681987"/>
                  <a:gd name="connsiteX8" fmla="*/ 160304 w 329897"/>
                  <a:gd name="connsiteY8" fmla="*/ 644161 h 681987"/>
                  <a:gd name="connsiteX9" fmla="*/ 185306 w 329897"/>
                  <a:gd name="connsiteY9" fmla="*/ 630925 h 681987"/>
                  <a:gd name="connsiteX10" fmla="*/ 170599 w 329897"/>
                  <a:gd name="connsiteY10" fmla="*/ 602982 h 681987"/>
                  <a:gd name="connsiteX11" fmla="*/ 112507 w 329897"/>
                  <a:gd name="connsiteY11" fmla="*/ 577245 h 681987"/>
                  <a:gd name="connsiteX12" fmla="*/ 80888 w 329897"/>
                  <a:gd name="connsiteY12" fmla="*/ 527977 h 681987"/>
                  <a:gd name="connsiteX13" fmla="*/ 75005 w 329897"/>
                  <a:gd name="connsiteY13" fmla="*/ 309580 h 681987"/>
                  <a:gd name="connsiteX14" fmla="*/ 0 w 329897"/>
                  <a:gd name="connsiteY14" fmla="*/ 0 h 681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897" h="681987">
                    <a:moveTo>
                      <a:pt x="0" y="0"/>
                    </a:moveTo>
                    <a:cubicBezTo>
                      <a:pt x="79417" y="72799"/>
                      <a:pt x="155157" y="148539"/>
                      <a:pt x="259576" y="187513"/>
                    </a:cubicBezTo>
                    <a:cubicBezTo>
                      <a:pt x="298549" y="202220"/>
                      <a:pt x="301491" y="193395"/>
                      <a:pt x="299285" y="161040"/>
                    </a:cubicBezTo>
                    <a:cubicBezTo>
                      <a:pt x="325757" y="172070"/>
                      <a:pt x="305903" y="194131"/>
                      <a:pt x="310315" y="210308"/>
                    </a:cubicBezTo>
                    <a:cubicBezTo>
                      <a:pt x="347817" y="347818"/>
                      <a:pt x="324286" y="483121"/>
                      <a:pt x="299285" y="618424"/>
                    </a:cubicBezTo>
                    <a:cubicBezTo>
                      <a:pt x="293401" y="650044"/>
                      <a:pt x="281636" y="674310"/>
                      <a:pt x="239722" y="669163"/>
                    </a:cubicBezTo>
                    <a:cubicBezTo>
                      <a:pt x="216926" y="666222"/>
                      <a:pt x="191189" y="658133"/>
                      <a:pt x="168393" y="676516"/>
                    </a:cubicBezTo>
                    <a:cubicBezTo>
                      <a:pt x="160304" y="682399"/>
                      <a:pt x="141921" y="688282"/>
                      <a:pt x="138244" y="666957"/>
                    </a:cubicBezTo>
                    <a:cubicBezTo>
                      <a:pt x="135303" y="650044"/>
                      <a:pt x="141921" y="642691"/>
                      <a:pt x="160304" y="644161"/>
                    </a:cubicBezTo>
                    <a:cubicBezTo>
                      <a:pt x="170599" y="644897"/>
                      <a:pt x="183100" y="649309"/>
                      <a:pt x="185306" y="630925"/>
                    </a:cubicBezTo>
                    <a:cubicBezTo>
                      <a:pt x="186777" y="616218"/>
                      <a:pt x="179423" y="608129"/>
                      <a:pt x="170599" y="602982"/>
                    </a:cubicBezTo>
                    <a:cubicBezTo>
                      <a:pt x="152216" y="592687"/>
                      <a:pt x="132362" y="579451"/>
                      <a:pt x="112507" y="577245"/>
                    </a:cubicBezTo>
                    <a:cubicBezTo>
                      <a:pt x="77946" y="573568"/>
                      <a:pt x="81623" y="550773"/>
                      <a:pt x="80888" y="527977"/>
                    </a:cubicBezTo>
                    <a:cubicBezTo>
                      <a:pt x="78681" y="455178"/>
                      <a:pt x="82358" y="382379"/>
                      <a:pt x="75005" y="309580"/>
                    </a:cubicBezTo>
                    <a:cubicBezTo>
                      <a:pt x="63239" y="202955"/>
                      <a:pt x="22795" y="103683"/>
                      <a:pt x="0" y="0"/>
                    </a:cubicBezTo>
                    <a:close/>
                  </a:path>
                </a:pathLst>
              </a:custGeom>
              <a:solidFill>
                <a:srgbClr val="B86C4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692E9F62-1705-467B-B50D-34767140EE9F}"/>
                  </a:ext>
                </a:extLst>
              </p:cNvPr>
              <p:cNvSpPr/>
              <p:nvPr/>
            </p:nvSpPr>
            <p:spPr>
              <a:xfrm>
                <a:off x="9533545" y="2155383"/>
                <a:ext cx="481836" cy="734924"/>
              </a:xfrm>
              <a:custGeom>
                <a:avLst/>
                <a:gdLst>
                  <a:gd name="connsiteX0" fmla="*/ 44307 w 481836"/>
                  <a:gd name="connsiteY0" fmla="*/ 218397 h 734924"/>
                  <a:gd name="connsiteX1" fmla="*/ 84016 w 481836"/>
                  <a:gd name="connsiteY1" fmla="*/ 368407 h 734924"/>
                  <a:gd name="connsiteX2" fmla="*/ 221525 w 481836"/>
                  <a:gd name="connsiteY2" fmla="*/ 380908 h 734924"/>
                  <a:gd name="connsiteX3" fmla="*/ 389919 w 481836"/>
                  <a:gd name="connsiteY3" fmla="*/ 153687 h 734924"/>
                  <a:gd name="connsiteX4" fmla="*/ 481837 w 481836"/>
                  <a:gd name="connsiteY4" fmla="*/ 0 h 734924"/>
                  <a:gd name="connsiteX5" fmla="*/ 372270 w 481836"/>
                  <a:gd name="connsiteY5" fmla="*/ 375761 h 734924"/>
                  <a:gd name="connsiteX6" fmla="*/ 239909 w 481836"/>
                  <a:gd name="connsiteY6" fmla="*/ 661810 h 734924"/>
                  <a:gd name="connsiteX7" fmla="*/ 213436 w 481836"/>
                  <a:gd name="connsiteY7" fmla="*/ 680928 h 734924"/>
                  <a:gd name="connsiteX8" fmla="*/ 66368 w 481836"/>
                  <a:gd name="connsiteY8" fmla="*/ 727255 h 734924"/>
                  <a:gd name="connsiteX9" fmla="*/ 21512 w 481836"/>
                  <a:gd name="connsiteY9" fmla="*/ 699312 h 734924"/>
                  <a:gd name="connsiteX10" fmla="*/ 32542 w 481836"/>
                  <a:gd name="connsiteY10" fmla="*/ 250752 h 734924"/>
                  <a:gd name="connsiteX11" fmla="*/ 44307 w 481836"/>
                  <a:gd name="connsiteY11" fmla="*/ 218397 h 73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1836" h="734924">
                    <a:moveTo>
                      <a:pt x="44307" y="218397"/>
                    </a:moveTo>
                    <a:cubicBezTo>
                      <a:pt x="51661" y="269871"/>
                      <a:pt x="40631" y="325757"/>
                      <a:pt x="84016" y="368407"/>
                    </a:cubicBezTo>
                    <a:cubicBezTo>
                      <a:pt x="127401" y="411057"/>
                      <a:pt x="167845" y="414734"/>
                      <a:pt x="221525" y="380908"/>
                    </a:cubicBezTo>
                    <a:cubicBezTo>
                      <a:pt x="307561" y="326493"/>
                      <a:pt x="350945" y="241928"/>
                      <a:pt x="389919" y="153687"/>
                    </a:cubicBezTo>
                    <a:cubicBezTo>
                      <a:pt x="414186" y="99271"/>
                      <a:pt x="445070" y="47062"/>
                      <a:pt x="481837" y="0"/>
                    </a:cubicBezTo>
                    <a:cubicBezTo>
                      <a:pt x="443599" y="125008"/>
                      <a:pt x="416391" y="255164"/>
                      <a:pt x="372270" y="375761"/>
                    </a:cubicBezTo>
                    <a:cubicBezTo>
                      <a:pt x="336974" y="471355"/>
                      <a:pt x="290647" y="569156"/>
                      <a:pt x="239909" y="661810"/>
                    </a:cubicBezTo>
                    <a:cubicBezTo>
                      <a:pt x="234761" y="670634"/>
                      <a:pt x="226673" y="677987"/>
                      <a:pt x="213436" y="680928"/>
                    </a:cubicBezTo>
                    <a:cubicBezTo>
                      <a:pt x="163433" y="694165"/>
                      <a:pt x="110488" y="703724"/>
                      <a:pt x="66368" y="727255"/>
                    </a:cubicBezTo>
                    <a:cubicBezTo>
                      <a:pt x="22982" y="750786"/>
                      <a:pt x="24453" y="714019"/>
                      <a:pt x="21512" y="699312"/>
                    </a:cubicBezTo>
                    <a:cubicBezTo>
                      <a:pt x="-2755" y="549302"/>
                      <a:pt x="-15255" y="399292"/>
                      <a:pt x="32542" y="250752"/>
                    </a:cubicBezTo>
                    <a:cubicBezTo>
                      <a:pt x="36219" y="239722"/>
                      <a:pt x="21512" y="222809"/>
                      <a:pt x="44307" y="218397"/>
                    </a:cubicBezTo>
                    <a:close/>
                  </a:path>
                </a:pathLst>
              </a:custGeom>
              <a:solidFill>
                <a:srgbClr val="B96D4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0A3CFEED-0E78-4B45-B171-C562660BB521}"/>
                  </a:ext>
                </a:extLst>
              </p:cNvPr>
              <p:cNvSpPr/>
              <p:nvPr/>
            </p:nvSpPr>
            <p:spPr>
              <a:xfrm>
                <a:off x="9326702" y="1786976"/>
                <a:ext cx="629116" cy="1163313"/>
              </a:xfrm>
              <a:custGeom>
                <a:avLst/>
                <a:gdLst>
                  <a:gd name="connsiteX0" fmla="*/ 32017 w 629116"/>
                  <a:gd name="connsiteY0" fmla="*/ 1163314 h 1163313"/>
                  <a:gd name="connsiteX1" fmla="*/ 7016 w 629116"/>
                  <a:gd name="connsiteY1" fmla="*/ 830203 h 1163313"/>
                  <a:gd name="connsiteX2" fmla="*/ 125406 w 629116"/>
                  <a:gd name="connsiteY2" fmla="*/ 480915 h 1163313"/>
                  <a:gd name="connsiteX3" fmla="*/ 551906 w 629116"/>
                  <a:gd name="connsiteY3" fmla="*/ 38238 h 1163313"/>
                  <a:gd name="connsiteX4" fmla="*/ 587938 w 629116"/>
                  <a:gd name="connsiteY4" fmla="*/ 13972 h 1163313"/>
                  <a:gd name="connsiteX5" fmla="*/ 629117 w 629116"/>
                  <a:gd name="connsiteY5" fmla="*/ 0 h 1163313"/>
                  <a:gd name="connsiteX6" fmla="*/ 204823 w 629116"/>
                  <a:gd name="connsiteY6" fmla="*/ 631660 h 1163313"/>
                  <a:gd name="connsiteX7" fmla="*/ 178351 w 629116"/>
                  <a:gd name="connsiteY7" fmla="*/ 736079 h 1163313"/>
                  <a:gd name="connsiteX8" fmla="*/ 109964 w 629116"/>
                  <a:gd name="connsiteY8" fmla="*/ 800054 h 1163313"/>
                  <a:gd name="connsiteX9" fmla="*/ 80551 w 629116"/>
                  <a:gd name="connsiteY9" fmla="*/ 841233 h 1163313"/>
                  <a:gd name="connsiteX10" fmla="*/ 31282 w 629116"/>
                  <a:gd name="connsiteY10" fmla="*/ 960359 h 1163313"/>
                  <a:gd name="connsiteX11" fmla="*/ 43047 w 629116"/>
                  <a:gd name="connsiteY11" fmla="*/ 1145666 h 1163313"/>
                  <a:gd name="connsiteX12" fmla="*/ 32017 w 629116"/>
                  <a:gd name="connsiteY12" fmla="*/ 1163314 h 1163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16" h="1163313">
                    <a:moveTo>
                      <a:pt x="32017" y="1163314"/>
                    </a:moveTo>
                    <a:cubicBezTo>
                      <a:pt x="4075" y="1053748"/>
                      <a:pt x="-9162" y="945652"/>
                      <a:pt x="7016" y="830203"/>
                    </a:cubicBezTo>
                    <a:cubicBezTo>
                      <a:pt x="24664" y="705195"/>
                      <a:pt x="65844" y="589010"/>
                      <a:pt x="125406" y="480915"/>
                    </a:cubicBezTo>
                    <a:cubicBezTo>
                      <a:pt x="226883" y="296344"/>
                      <a:pt x="370275" y="147804"/>
                      <a:pt x="551906" y="38238"/>
                    </a:cubicBezTo>
                    <a:cubicBezTo>
                      <a:pt x="564406" y="30884"/>
                      <a:pt x="575436" y="21325"/>
                      <a:pt x="587938" y="13972"/>
                    </a:cubicBezTo>
                    <a:cubicBezTo>
                      <a:pt x="599703" y="7353"/>
                      <a:pt x="612939" y="2206"/>
                      <a:pt x="629117" y="0"/>
                    </a:cubicBezTo>
                    <a:cubicBezTo>
                      <a:pt x="408514" y="158099"/>
                      <a:pt x="268063" y="369143"/>
                      <a:pt x="204823" y="631660"/>
                    </a:cubicBezTo>
                    <a:cubicBezTo>
                      <a:pt x="147467" y="677987"/>
                      <a:pt x="146731" y="680928"/>
                      <a:pt x="178351" y="736079"/>
                    </a:cubicBezTo>
                    <a:cubicBezTo>
                      <a:pt x="144525" y="745639"/>
                      <a:pt x="127612" y="772846"/>
                      <a:pt x="109964" y="800054"/>
                    </a:cubicBezTo>
                    <a:cubicBezTo>
                      <a:pt x="101140" y="814026"/>
                      <a:pt x="96728" y="833145"/>
                      <a:pt x="80551" y="841233"/>
                    </a:cubicBezTo>
                    <a:cubicBezTo>
                      <a:pt x="27605" y="866235"/>
                      <a:pt x="26870" y="911826"/>
                      <a:pt x="31282" y="960359"/>
                    </a:cubicBezTo>
                    <a:cubicBezTo>
                      <a:pt x="36430" y="1022128"/>
                      <a:pt x="20252" y="1085368"/>
                      <a:pt x="43047" y="1145666"/>
                    </a:cubicBezTo>
                    <a:cubicBezTo>
                      <a:pt x="45989" y="1155225"/>
                      <a:pt x="40842" y="1161843"/>
                      <a:pt x="32017" y="1163314"/>
                    </a:cubicBezTo>
                    <a:close/>
                  </a:path>
                </a:pathLst>
              </a:custGeom>
              <a:solidFill>
                <a:srgbClr val="CB8F6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1627B64C-8A92-4A1E-A574-5DD41FCF871F}"/>
                  </a:ext>
                </a:extLst>
              </p:cNvPr>
              <p:cNvSpPr/>
              <p:nvPr/>
            </p:nvSpPr>
            <p:spPr>
              <a:xfrm>
                <a:off x="10836736" y="3918624"/>
                <a:ext cx="421683" cy="599575"/>
              </a:xfrm>
              <a:custGeom>
                <a:avLst/>
                <a:gdLst>
                  <a:gd name="connsiteX0" fmla="*/ 45616 w 421683"/>
                  <a:gd name="connsiteY0" fmla="*/ 1584 h 599575"/>
                  <a:gd name="connsiteX1" fmla="*/ 99296 w 421683"/>
                  <a:gd name="connsiteY1" fmla="*/ 28057 h 599575"/>
                  <a:gd name="connsiteX2" fmla="*/ 411817 w 421683"/>
                  <a:gd name="connsiteY2" fmla="*/ 498677 h 599575"/>
                  <a:gd name="connsiteX3" fmla="*/ 400787 w 421683"/>
                  <a:gd name="connsiteY3" fmla="*/ 547945 h 599575"/>
                  <a:gd name="connsiteX4" fmla="*/ 265484 w 421683"/>
                  <a:gd name="connsiteY4" fmla="*/ 597948 h 599575"/>
                  <a:gd name="connsiteX5" fmla="*/ 230922 w 421683"/>
                  <a:gd name="connsiteY5" fmla="*/ 571476 h 599575"/>
                  <a:gd name="connsiteX6" fmla="*/ 225775 w 421683"/>
                  <a:gd name="connsiteY6" fmla="*/ 444997 h 599575"/>
                  <a:gd name="connsiteX7" fmla="*/ 72088 w 421683"/>
                  <a:gd name="connsiteY7" fmla="*/ 104532 h 599575"/>
                  <a:gd name="connsiteX8" fmla="*/ 32379 w 421683"/>
                  <a:gd name="connsiteY8" fmla="*/ 77325 h 599575"/>
                  <a:gd name="connsiteX9" fmla="*/ 24 w 421683"/>
                  <a:gd name="connsiteY9" fmla="*/ 23645 h 599575"/>
                  <a:gd name="connsiteX10" fmla="*/ 45616 w 421683"/>
                  <a:gd name="connsiteY10" fmla="*/ 1584 h 59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1683" h="599575">
                    <a:moveTo>
                      <a:pt x="45616" y="1584"/>
                    </a:moveTo>
                    <a:cubicBezTo>
                      <a:pt x="77971" y="-5769"/>
                      <a:pt x="89737" y="14085"/>
                      <a:pt x="99296" y="28057"/>
                    </a:cubicBezTo>
                    <a:cubicBezTo>
                      <a:pt x="209597" y="181008"/>
                      <a:pt x="324311" y="330283"/>
                      <a:pt x="411817" y="498677"/>
                    </a:cubicBezTo>
                    <a:cubicBezTo>
                      <a:pt x="425788" y="525885"/>
                      <a:pt x="427260" y="533238"/>
                      <a:pt x="400787" y="547945"/>
                    </a:cubicBezTo>
                    <a:cubicBezTo>
                      <a:pt x="358137" y="572947"/>
                      <a:pt x="310340" y="581035"/>
                      <a:pt x="265484" y="597948"/>
                    </a:cubicBezTo>
                    <a:cubicBezTo>
                      <a:pt x="246364" y="605302"/>
                      <a:pt x="217687" y="586183"/>
                      <a:pt x="230922" y="571476"/>
                    </a:cubicBezTo>
                    <a:cubicBezTo>
                      <a:pt x="271366" y="524414"/>
                      <a:pt x="240482" y="483235"/>
                      <a:pt x="225775" y="444997"/>
                    </a:cubicBezTo>
                    <a:cubicBezTo>
                      <a:pt x="181655" y="328812"/>
                      <a:pt x="133122" y="213364"/>
                      <a:pt x="72088" y="104532"/>
                    </a:cubicBezTo>
                    <a:cubicBezTo>
                      <a:pt x="64735" y="91296"/>
                      <a:pt x="68411" y="64824"/>
                      <a:pt x="32379" y="77325"/>
                    </a:cubicBezTo>
                    <a:cubicBezTo>
                      <a:pt x="15467" y="83943"/>
                      <a:pt x="-711" y="40558"/>
                      <a:pt x="24" y="23645"/>
                    </a:cubicBezTo>
                    <a:cubicBezTo>
                      <a:pt x="760" y="114"/>
                      <a:pt x="38263" y="16291"/>
                      <a:pt x="45616" y="1584"/>
                    </a:cubicBezTo>
                    <a:close/>
                  </a:path>
                </a:pathLst>
              </a:custGeom>
              <a:solidFill>
                <a:srgbClr val="FA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463C946-E2E2-4AB5-BED3-C9CFB39276D2}"/>
                  </a:ext>
                </a:extLst>
              </p:cNvPr>
              <p:cNvSpPr/>
              <p:nvPr/>
            </p:nvSpPr>
            <p:spPr>
              <a:xfrm>
                <a:off x="9822847" y="3928315"/>
                <a:ext cx="366811" cy="629648"/>
              </a:xfrm>
              <a:custGeom>
                <a:avLst/>
                <a:gdLst>
                  <a:gd name="connsiteX0" fmla="*/ 366811 w 366811"/>
                  <a:gd name="connsiteY0" fmla="*/ 24249 h 629648"/>
                  <a:gd name="connsiteX1" fmla="*/ 346222 w 366811"/>
                  <a:gd name="connsiteY1" fmla="*/ 59546 h 629648"/>
                  <a:gd name="connsiteX2" fmla="*/ 252833 w 366811"/>
                  <a:gd name="connsiteY2" fmla="*/ 238969 h 629648"/>
                  <a:gd name="connsiteX3" fmla="*/ 179299 w 366811"/>
                  <a:gd name="connsiteY3" fmla="*/ 549285 h 629648"/>
                  <a:gd name="connsiteX4" fmla="*/ 171945 w 366811"/>
                  <a:gd name="connsiteY4" fmla="*/ 558109 h 629648"/>
                  <a:gd name="connsiteX5" fmla="*/ 165328 w 366811"/>
                  <a:gd name="connsiteY5" fmla="*/ 628702 h 629648"/>
                  <a:gd name="connsiteX6" fmla="*/ 56497 w 366811"/>
                  <a:gd name="connsiteY6" fmla="*/ 594876 h 629648"/>
                  <a:gd name="connsiteX7" fmla="*/ 23406 w 366811"/>
                  <a:gd name="connsiteY7" fmla="*/ 464720 h 629648"/>
                  <a:gd name="connsiteX8" fmla="*/ 308720 w 366811"/>
                  <a:gd name="connsiteY8" fmla="*/ 16896 h 629648"/>
                  <a:gd name="connsiteX9" fmla="*/ 354311 w 366811"/>
                  <a:gd name="connsiteY9" fmla="*/ 718 h 629648"/>
                  <a:gd name="connsiteX10" fmla="*/ 366811 w 366811"/>
                  <a:gd name="connsiteY10" fmla="*/ 24249 h 62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6811" h="629648">
                    <a:moveTo>
                      <a:pt x="366811" y="24249"/>
                    </a:moveTo>
                    <a:cubicBezTo>
                      <a:pt x="360194" y="36014"/>
                      <a:pt x="356517" y="55869"/>
                      <a:pt x="346222" y="59546"/>
                    </a:cubicBezTo>
                    <a:cubicBezTo>
                      <a:pt x="263863" y="93371"/>
                      <a:pt x="275630" y="177201"/>
                      <a:pt x="252833" y="238969"/>
                    </a:cubicBezTo>
                    <a:cubicBezTo>
                      <a:pt x="216802" y="338976"/>
                      <a:pt x="188859" y="441924"/>
                      <a:pt x="179299" y="549285"/>
                    </a:cubicBezTo>
                    <a:cubicBezTo>
                      <a:pt x="179299" y="552226"/>
                      <a:pt x="174152" y="555167"/>
                      <a:pt x="171945" y="558109"/>
                    </a:cubicBezTo>
                    <a:cubicBezTo>
                      <a:pt x="157975" y="581640"/>
                      <a:pt x="207242" y="622084"/>
                      <a:pt x="165328" y="628702"/>
                    </a:cubicBezTo>
                    <a:cubicBezTo>
                      <a:pt x="131501" y="634585"/>
                      <a:pt x="91058" y="611789"/>
                      <a:pt x="56497" y="594876"/>
                    </a:cubicBezTo>
                    <a:cubicBezTo>
                      <a:pt x="-8949" y="562521"/>
                      <a:pt x="-14096" y="537519"/>
                      <a:pt x="23406" y="464720"/>
                    </a:cubicBezTo>
                    <a:cubicBezTo>
                      <a:pt x="104294" y="305886"/>
                      <a:pt x="210184" y="163965"/>
                      <a:pt x="308720" y="16896"/>
                    </a:cubicBezTo>
                    <a:cubicBezTo>
                      <a:pt x="319750" y="718"/>
                      <a:pt x="335927" y="-1488"/>
                      <a:pt x="354311" y="718"/>
                    </a:cubicBezTo>
                    <a:cubicBezTo>
                      <a:pt x="369018" y="2924"/>
                      <a:pt x="363871" y="13954"/>
                      <a:pt x="366811" y="24249"/>
                    </a:cubicBezTo>
                    <a:close/>
                  </a:path>
                </a:pathLst>
              </a:custGeom>
              <a:solidFill>
                <a:srgbClr val="FA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41137D5D-82A4-4E4B-879F-05D36C4FFF18}"/>
                  </a:ext>
                </a:extLst>
              </p:cNvPr>
              <p:cNvSpPr/>
              <p:nvPr/>
            </p:nvSpPr>
            <p:spPr>
              <a:xfrm>
                <a:off x="11400035" y="3062664"/>
                <a:ext cx="312498" cy="465594"/>
              </a:xfrm>
              <a:custGeom>
                <a:avLst/>
                <a:gdLst>
                  <a:gd name="connsiteX0" fmla="*/ 67651 w 312498"/>
                  <a:gd name="connsiteY0" fmla="*/ 94993 h 465594"/>
                  <a:gd name="connsiteX1" fmla="*/ 144862 w 312498"/>
                  <a:gd name="connsiteY1" fmla="*/ 3810 h 465594"/>
                  <a:gd name="connsiteX2" fmla="*/ 275754 w 312498"/>
                  <a:gd name="connsiteY2" fmla="*/ 63373 h 465594"/>
                  <a:gd name="connsiteX3" fmla="*/ 119125 w 312498"/>
                  <a:gd name="connsiteY3" fmla="*/ 440604 h 465594"/>
                  <a:gd name="connsiteX4" fmla="*/ 0 w 312498"/>
                  <a:gd name="connsiteY4" fmla="*/ 461929 h 465594"/>
                  <a:gd name="connsiteX5" fmla="*/ 33090 w 312498"/>
                  <a:gd name="connsiteY5" fmla="*/ 383983 h 465594"/>
                  <a:gd name="connsiteX6" fmla="*/ 173541 w 312498"/>
                  <a:gd name="connsiteY6" fmla="*/ 281770 h 465594"/>
                  <a:gd name="connsiteX7" fmla="*/ 151481 w 312498"/>
                  <a:gd name="connsiteY7" fmla="*/ 128819 h 465594"/>
                  <a:gd name="connsiteX8" fmla="*/ 67651 w 312498"/>
                  <a:gd name="connsiteY8" fmla="*/ 94993 h 46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98" h="465594">
                    <a:moveTo>
                      <a:pt x="67651" y="94993"/>
                    </a:moveTo>
                    <a:cubicBezTo>
                      <a:pt x="52209" y="30282"/>
                      <a:pt x="104418" y="19252"/>
                      <a:pt x="144862" y="3810"/>
                    </a:cubicBezTo>
                    <a:cubicBezTo>
                      <a:pt x="186777" y="-11632"/>
                      <a:pt x="250017" y="22194"/>
                      <a:pt x="275754" y="63373"/>
                    </a:cubicBezTo>
                    <a:cubicBezTo>
                      <a:pt x="378702" y="225149"/>
                      <a:pt x="245604" y="393542"/>
                      <a:pt x="119125" y="440604"/>
                    </a:cubicBezTo>
                    <a:cubicBezTo>
                      <a:pt x="82358" y="454576"/>
                      <a:pt x="44856" y="473695"/>
                      <a:pt x="0" y="461929"/>
                    </a:cubicBezTo>
                    <a:cubicBezTo>
                      <a:pt x="17648" y="438398"/>
                      <a:pt x="8089" y="404572"/>
                      <a:pt x="33090" y="383983"/>
                    </a:cubicBezTo>
                    <a:cubicBezTo>
                      <a:pt x="104418" y="383248"/>
                      <a:pt x="146333" y="336921"/>
                      <a:pt x="173541" y="281770"/>
                    </a:cubicBezTo>
                    <a:cubicBezTo>
                      <a:pt x="199278" y="230296"/>
                      <a:pt x="185306" y="175145"/>
                      <a:pt x="151481" y="128819"/>
                    </a:cubicBezTo>
                    <a:cubicBezTo>
                      <a:pt x="131626" y="100875"/>
                      <a:pt x="101477" y="90581"/>
                      <a:pt x="67651" y="94993"/>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1E705D7-1D84-469D-9766-7A59D5C0AF18}"/>
                  </a:ext>
                </a:extLst>
              </p:cNvPr>
              <p:cNvSpPr/>
              <p:nvPr/>
            </p:nvSpPr>
            <p:spPr>
              <a:xfrm>
                <a:off x="9357239" y="2420843"/>
                <a:ext cx="180157" cy="574417"/>
              </a:xfrm>
              <a:custGeom>
                <a:avLst/>
                <a:gdLst>
                  <a:gd name="connsiteX0" fmla="*/ 1481 w 180157"/>
                  <a:gd name="connsiteY0" fmla="*/ 529448 h 574417"/>
                  <a:gd name="connsiteX1" fmla="*/ 10 w 180157"/>
                  <a:gd name="connsiteY1" fmla="*/ 473561 h 574417"/>
                  <a:gd name="connsiteX2" fmla="*/ 746 w 180157"/>
                  <a:gd name="connsiteY2" fmla="*/ 266930 h 574417"/>
                  <a:gd name="connsiteX3" fmla="*/ 15453 w 180157"/>
                  <a:gd name="connsiteY3" fmla="*/ 233104 h 574417"/>
                  <a:gd name="connsiteX4" fmla="*/ 92664 w 180157"/>
                  <a:gd name="connsiteY4" fmla="*/ 150010 h 574417"/>
                  <a:gd name="connsiteX5" fmla="*/ 130166 w 180157"/>
                  <a:gd name="connsiteY5" fmla="*/ 50739 h 574417"/>
                  <a:gd name="connsiteX6" fmla="*/ 174287 w 180157"/>
                  <a:gd name="connsiteY6" fmla="*/ 0 h 574417"/>
                  <a:gd name="connsiteX7" fmla="*/ 150021 w 180157"/>
                  <a:gd name="connsiteY7" fmla="*/ 225751 h 574417"/>
                  <a:gd name="connsiteX8" fmla="*/ 176493 w 180157"/>
                  <a:gd name="connsiteY8" fmla="*/ 439736 h 574417"/>
                  <a:gd name="connsiteX9" fmla="*/ 131637 w 180157"/>
                  <a:gd name="connsiteY9" fmla="*/ 508123 h 574417"/>
                  <a:gd name="connsiteX10" fmla="*/ 114724 w 180157"/>
                  <a:gd name="connsiteY10" fmla="*/ 564744 h 574417"/>
                  <a:gd name="connsiteX11" fmla="*/ 1481 w 180157"/>
                  <a:gd name="connsiteY11" fmla="*/ 529448 h 57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157" h="574417">
                    <a:moveTo>
                      <a:pt x="1481" y="529448"/>
                    </a:moveTo>
                    <a:cubicBezTo>
                      <a:pt x="37513" y="511064"/>
                      <a:pt x="-725" y="492680"/>
                      <a:pt x="10" y="473561"/>
                    </a:cubicBezTo>
                    <a:cubicBezTo>
                      <a:pt x="3687" y="405174"/>
                      <a:pt x="2952" y="336052"/>
                      <a:pt x="746" y="266930"/>
                    </a:cubicBezTo>
                    <a:cubicBezTo>
                      <a:pt x="10" y="250752"/>
                      <a:pt x="5894" y="236045"/>
                      <a:pt x="15453" y="233104"/>
                    </a:cubicBezTo>
                    <a:cubicBezTo>
                      <a:pt x="58103" y="219868"/>
                      <a:pt x="70603" y="180159"/>
                      <a:pt x="92664" y="150010"/>
                    </a:cubicBezTo>
                    <a:cubicBezTo>
                      <a:pt x="113989" y="121332"/>
                      <a:pt x="160316" y="103683"/>
                      <a:pt x="130166" y="50739"/>
                    </a:cubicBezTo>
                    <a:cubicBezTo>
                      <a:pt x="119872" y="33090"/>
                      <a:pt x="153698" y="13236"/>
                      <a:pt x="174287" y="0"/>
                    </a:cubicBezTo>
                    <a:cubicBezTo>
                      <a:pt x="169140" y="75740"/>
                      <a:pt x="150021" y="149275"/>
                      <a:pt x="150021" y="225751"/>
                    </a:cubicBezTo>
                    <a:cubicBezTo>
                      <a:pt x="150021" y="298550"/>
                      <a:pt x="158845" y="370613"/>
                      <a:pt x="176493" y="439736"/>
                    </a:cubicBezTo>
                    <a:cubicBezTo>
                      <a:pt x="188994" y="489004"/>
                      <a:pt x="168404" y="497828"/>
                      <a:pt x="131637" y="508123"/>
                    </a:cubicBezTo>
                    <a:cubicBezTo>
                      <a:pt x="102223" y="516211"/>
                      <a:pt x="69133" y="528712"/>
                      <a:pt x="114724" y="564744"/>
                    </a:cubicBezTo>
                    <a:cubicBezTo>
                      <a:pt x="81633" y="536066"/>
                      <a:pt x="16188" y="623572"/>
                      <a:pt x="1481" y="529448"/>
                    </a:cubicBezTo>
                    <a:close/>
                  </a:path>
                </a:pathLst>
              </a:custGeom>
              <a:solidFill>
                <a:srgbClr val="B86E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9B0E6932-DBD0-4D62-B56A-0BFE5A037134}"/>
                  </a:ext>
                </a:extLst>
              </p:cNvPr>
              <p:cNvSpPr/>
              <p:nvPr/>
            </p:nvSpPr>
            <p:spPr>
              <a:xfrm>
                <a:off x="10152672" y="4965272"/>
                <a:ext cx="302734" cy="246044"/>
              </a:xfrm>
              <a:custGeom>
                <a:avLst/>
                <a:gdLst>
                  <a:gd name="connsiteX0" fmla="*/ 140670 w 302734"/>
                  <a:gd name="connsiteY0" fmla="*/ 13097 h 246044"/>
                  <a:gd name="connsiteX1" fmla="*/ 267149 w 302734"/>
                  <a:gd name="connsiteY1" fmla="*/ 2067 h 246044"/>
                  <a:gd name="connsiteX2" fmla="*/ 289944 w 302734"/>
                  <a:gd name="connsiteY2" fmla="*/ 22656 h 246044"/>
                  <a:gd name="connsiteX3" fmla="*/ 300974 w 302734"/>
                  <a:gd name="connsiteY3" fmla="*/ 202080 h 246044"/>
                  <a:gd name="connsiteX4" fmla="*/ 268619 w 302734"/>
                  <a:gd name="connsiteY4" fmla="*/ 242524 h 246044"/>
                  <a:gd name="connsiteX5" fmla="*/ 108314 w 302734"/>
                  <a:gd name="connsiteY5" fmla="*/ 243995 h 246044"/>
                  <a:gd name="connsiteX6" fmla="*/ 67871 w 302734"/>
                  <a:gd name="connsiteY6" fmla="*/ 202080 h 246044"/>
                  <a:gd name="connsiteX7" fmla="*/ 6837 w 302734"/>
                  <a:gd name="connsiteY7" fmla="*/ 49129 h 246044"/>
                  <a:gd name="connsiteX8" fmla="*/ 29632 w 302734"/>
                  <a:gd name="connsiteY8" fmla="*/ 13097 h 246044"/>
                  <a:gd name="connsiteX9" fmla="*/ 140670 w 302734"/>
                  <a:gd name="connsiteY9" fmla="*/ 13097 h 2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2734" h="246044">
                    <a:moveTo>
                      <a:pt x="140670" y="13097"/>
                    </a:moveTo>
                    <a:cubicBezTo>
                      <a:pt x="177437" y="6479"/>
                      <a:pt x="223763" y="24127"/>
                      <a:pt x="267149" y="2067"/>
                    </a:cubicBezTo>
                    <a:cubicBezTo>
                      <a:pt x="279649" y="-3816"/>
                      <a:pt x="289944" y="2802"/>
                      <a:pt x="289944" y="22656"/>
                    </a:cubicBezTo>
                    <a:cubicBezTo>
                      <a:pt x="289944" y="82219"/>
                      <a:pt x="281855" y="143253"/>
                      <a:pt x="300974" y="202080"/>
                    </a:cubicBezTo>
                    <a:cubicBezTo>
                      <a:pt x="309799" y="230759"/>
                      <a:pt x="283326" y="241789"/>
                      <a:pt x="268619" y="242524"/>
                    </a:cubicBezTo>
                    <a:cubicBezTo>
                      <a:pt x="215674" y="246936"/>
                      <a:pt x="161994" y="246936"/>
                      <a:pt x="108314" y="243995"/>
                    </a:cubicBezTo>
                    <a:cubicBezTo>
                      <a:pt x="87724" y="242524"/>
                      <a:pt x="75959" y="223405"/>
                      <a:pt x="67871" y="202080"/>
                    </a:cubicBezTo>
                    <a:cubicBezTo>
                      <a:pt x="48752" y="150606"/>
                      <a:pt x="29632" y="98397"/>
                      <a:pt x="6837" y="49129"/>
                    </a:cubicBezTo>
                    <a:cubicBezTo>
                      <a:pt x="-6399" y="19715"/>
                      <a:pt x="-1252" y="11626"/>
                      <a:pt x="29632" y="13097"/>
                    </a:cubicBezTo>
                    <a:cubicBezTo>
                      <a:pt x="64194" y="14568"/>
                      <a:pt x="98755" y="13097"/>
                      <a:pt x="140670" y="13097"/>
                    </a:cubicBezTo>
                    <a:close/>
                  </a:path>
                </a:pathLst>
              </a:custGeom>
              <a:solidFill>
                <a:srgbClr val="FCF8F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2EDD9A3D-690A-4992-A6D1-8F5B8CBAC251}"/>
                  </a:ext>
                </a:extLst>
              </p:cNvPr>
              <p:cNvSpPr/>
              <p:nvPr/>
            </p:nvSpPr>
            <p:spPr>
              <a:xfrm>
                <a:off x="9264976" y="3030441"/>
                <a:ext cx="277579" cy="470121"/>
              </a:xfrm>
              <a:custGeom>
                <a:avLst/>
                <a:gdLst>
                  <a:gd name="connsiteX0" fmla="*/ 254784 w 277579"/>
                  <a:gd name="connsiteY0" fmla="*/ 391940 h 470121"/>
                  <a:gd name="connsiteX1" fmla="*/ 277580 w 277579"/>
                  <a:gd name="connsiteY1" fmla="*/ 468415 h 470121"/>
                  <a:gd name="connsiteX2" fmla="*/ 1091 w 277579"/>
                  <a:gd name="connsiteY2" fmla="*/ 232370 h 470121"/>
                  <a:gd name="connsiteX3" fmla="*/ 63595 w 277579"/>
                  <a:gd name="connsiteY3" fmla="*/ 33827 h 470121"/>
                  <a:gd name="connsiteX4" fmla="*/ 193751 w 277579"/>
                  <a:gd name="connsiteY4" fmla="*/ 1 h 470121"/>
                  <a:gd name="connsiteX5" fmla="*/ 208458 w 277579"/>
                  <a:gd name="connsiteY5" fmla="*/ 34562 h 470121"/>
                  <a:gd name="connsiteX6" fmla="*/ 190075 w 277579"/>
                  <a:gd name="connsiteY6" fmla="*/ 74271 h 470121"/>
                  <a:gd name="connsiteX7" fmla="*/ 104039 w 277579"/>
                  <a:gd name="connsiteY7" fmla="*/ 211780 h 470121"/>
                  <a:gd name="connsiteX8" fmla="*/ 218752 w 277579"/>
                  <a:gd name="connsiteY8" fmla="*/ 377968 h 470121"/>
                  <a:gd name="connsiteX9" fmla="*/ 254784 w 277579"/>
                  <a:gd name="connsiteY9" fmla="*/ 391940 h 47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579" h="470121">
                    <a:moveTo>
                      <a:pt x="254784" y="391940"/>
                    </a:moveTo>
                    <a:cubicBezTo>
                      <a:pt x="262138" y="417677"/>
                      <a:pt x="269491" y="442678"/>
                      <a:pt x="277580" y="468415"/>
                    </a:cubicBezTo>
                    <a:cubicBezTo>
                      <a:pt x="144483" y="487534"/>
                      <a:pt x="6974" y="341936"/>
                      <a:pt x="1091" y="232370"/>
                    </a:cubicBezTo>
                    <a:cubicBezTo>
                      <a:pt x="-2586" y="158100"/>
                      <a:pt x="-380" y="88978"/>
                      <a:pt x="63595" y="33827"/>
                    </a:cubicBezTo>
                    <a:cubicBezTo>
                      <a:pt x="104039" y="-734"/>
                      <a:pt x="147424" y="1"/>
                      <a:pt x="193751" y="1"/>
                    </a:cubicBezTo>
                    <a:cubicBezTo>
                      <a:pt x="220223" y="1"/>
                      <a:pt x="204045" y="22797"/>
                      <a:pt x="208458" y="34562"/>
                    </a:cubicBezTo>
                    <a:cubicBezTo>
                      <a:pt x="207722" y="50005"/>
                      <a:pt x="207722" y="61035"/>
                      <a:pt x="190075" y="74271"/>
                    </a:cubicBezTo>
                    <a:cubicBezTo>
                      <a:pt x="145218" y="107361"/>
                      <a:pt x="106980" y="147805"/>
                      <a:pt x="104039" y="211780"/>
                    </a:cubicBezTo>
                    <a:cubicBezTo>
                      <a:pt x="99627" y="308110"/>
                      <a:pt x="148895" y="345613"/>
                      <a:pt x="218752" y="377968"/>
                    </a:cubicBezTo>
                    <a:cubicBezTo>
                      <a:pt x="229782" y="383851"/>
                      <a:pt x="243019" y="388263"/>
                      <a:pt x="254784" y="391940"/>
                    </a:cubicBezTo>
                    <a:close/>
                  </a:path>
                </a:pathLst>
              </a:custGeom>
              <a:solidFill>
                <a:srgbClr val="FA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A9A3F6B8-AC3E-43D3-9A2F-1A0EAEACBEA6}"/>
                  </a:ext>
                </a:extLst>
              </p:cNvPr>
              <p:cNvSpPr/>
              <p:nvPr/>
            </p:nvSpPr>
            <p:spPr>
              <a:xfrm>
                <a:off x="10671117" y="4944498"/>
                <a:ext cx="315653" cy="235212"/>
              </a:xfrm>
              <a:custGeom>
                <a:avLst/>
                <a:gdLst>
                  <a:gd name="connsiteX0" fmla="*/ 315654 w 315653"/>
                  <a:gd name="connsiteY0" fmla="*/ 2986 h 235212"/>
                  <a:gd name="connsiteX1" fmla="*/ 242119 w 315653"/>
                  <a:gd name="connsiteY1" fmla="*/ 166232 h 235212"/>
                  <a:gd name="connsiteX2" fmla="*/ 9751 w 315653"/>
                  <a:gd name="connsiteY2" fmla="*/ 219177 h 235212"/>
                  <a:gd name="connsiteX3" fmla="*/ 1662 w 315653"/>
                  <a:gd name="connsiteY3" fmla="*/ 194910 h 235212"/>
                  <a:gd name="connsiteX4" fmla="*/ 927 w 315653"/>
                  <a:gd name="connsiteY4" fmla="*/ 37547 h 235212"/>
                  <a:gd name="connsiteX5" fmla="*/ 18575 w 315653"/>
                  <a:gd name="connsiteY5" fmla="*/ 11074 h 235212"/>
                  <a:gd name="connsiteX6" fmla="*/ 167850 w 315653"/>
                  <a:gd name="connsiteY6" fmla="*/ 12545 h 235212"/>
                  <a:gd name="connsiteX7" fmla="*/ 315654 w 315653"/>
                  <a:gd name="connsiteY7" fmla="*/ 2986 h 23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653" h="235212">
                    <a:moveTo>
                      <a:pt x="315654" y="2986"/>
                    </a:moveTo>
                    <a:cubicBezTo>
                      <a:pt x="289917" y="59607"/>
                      <a:pt x="269328" y="114758"/>
                      <a:pt x="242119" y="166232"/>
                    </a:cubicBezTo>
                    <a:cubicBezTo>
                      <a:pt x="210500" y="225795"/>
                      <a:pt x="65637" y="255944"/>
                      <a:pt x="9751" y="219177"/>
                    </a:cubicBezTo>
                    <a:cubicBezTo>
                      <a:pt x="-1279" y="211823"/>
                      <a:pt x="-1279" y="202264"/>
                      <a:pt x="1662" y="194910"/>
                    </a:cubicBezTo>
                    <a:cubicBezTo>
                      <a:pt x="22251" y="141966"/>
                      <a:pt x="-1279" y="89756"/>
                      <a:pt x="927" y="37547"/>
                    </a:cubicBezTo>
                    <a:cubicBezTo>
                      <a:pt x="1662" y="25046"/>
                      <a:pt x="-4221" y="10339"/>
                      <a:pt x="18575" y="11074"/>
                    </a:cubicBezTo>
                    <a:cubicBezTo>
                      <a:pt x="68578" y="12545"/>
                      <a:pt x="118582" y="6662"/>
                      <a:pt x="167850" y="12545"/>
                    </a:cubicBezTo>
                    <a:cubicBezTo>
                      <a:pt x="217854" y="18428"/>
                      <a:pt x="263445" y="-8780"/>
                      <a:pt x="315654" y="2986"/>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4A95E21-6F75-44E0-85DA-E289DEFE12B7}"/>
                  </a:ext>
                </a:extLst>
              </p:cNvPr>
              <p:cNvSpPr/>
              <p:nvPr/>
            </p:nvSpPr>
            <p:spPr>
              <a:xfrm>
                <a:off x="8900911" y="2142072"/>
                <a:ext cx="377739" cy="244886"/>
              </a:xfrm>
              <a:custGeom>
                <a:avLst/>
                <a:gdLst>
                  <a:gd name="connsiteX0" fmla="*/ 340889 w 377739"/>
                  <a:gd name="connsiteY0" fmla="*/ 243474 h 244886"/>
                  <a:gd name="connsiteX1" fmla="*/ 16602 w 377739"/>
                  <a:gd name="connsiteY1" fmla="*/ 130967 h 244886"/>
                  <a:gd name="connsiteX2" fmla="*/ 7043 w 377739"/>
                  <a:gd name="connsiteY2" fmla="*/ 80228 h 244886"/>
                  <a:gd name="connsiteX3" fmla="*/ 152640 w 377739"/>
                  <a:gd name="connsiteY3" fmla="*/ 35372 h 244886"/>
                  <a:gd name="connsiteX4" fmla="*/ 360008 w 377739"/>
                  <a:gd name="connsiteY4" fmla="*/ 186118 h 244886"/>
                  <a:gd name="connsiteX5" fmla="*/ 375450 w 377739"/>
                  <a:gd name="connsiteY5" fmla="*/ 225091 h 244886"/>
                  <a:gd name="connsiteX6" fmla="*/ 340889 w 377739"/>
                  <a:gd name="connsiteY6" fmla="*/ 243474 h 244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739" h="244886">
                    <a:moveTo>
                      <a:pt x="340889" y="243474"/>
                    </a:moveTo>
                    <a:cubicBezTo>
                      <a:pt x="223969" y="226561"/>
                      <a:pt x="112933" y="201560"/>
                      <a:pt x="16602" y="130967"/>
                    </a:cubicBezTo>
                    <a:cubicBezTo>
                      <a:pt x="-3987" y="116260"/>
                      <a:pt x="-3252" y="102288"/>
                      <a:pt x="7043" y="80228"/>
                    </a:cubicBezTo>
                    <a:cubicBezTo>
                      <a:pt x="54840" y="-17573"/>
                      <a:pt x="53369" y="-17573"/>
                      <a:pt x="152640" y="35372"/>
                    </a:cubicBezTo>
                    <a:cubicBezTo>
                      <a:pt x="229116" y="75816"/>
                      <a:pt x="298974" y="125084"/>
                      <a:pt x="360008" y="186118"/>
                    </a:cubicBezTo>
                    <a:cubicBezTo>
                      <a:pt x="371038" y="197148"/>
                      <a:pt x="382803" y="208913"/>
                      <a:pt x="375450" y="225091"/>
                    </a:cubicBezTo>
                    <a:cubicBezTo>
                      <a:pt x="369567" y="239062"/>
                      <a:pt x="356331" y="248622"/>
                      <a:pt x="340889" y="243474"/>
                    </a:cubicBezTo>
                    <a:close/>
                  </a:path>
                </a:pathLst>
              </a:custGeom>
              <a:solidFill>
                <a:srgbClr val="CA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03E59426-B0FA-4C5B-83B4-035429148B1A}"/>
                  </a:ext>
                </a:extLst>
              </p:cNvPr>
              <p:cNvSpPr/>
              <p:nvPr/>
            </p:nvSpPr>
            <p:spPr>
              <a:xfrm>
                <a:off x="11732309" y="2243758"/>
                <a:ext cx="380058" cy="228527"/>
              </a:xfrm>
              <a:custGeom>
                <a:avLst/>
                <a:gdLst>
                  <a:gd name="connsiteX0" fmla="*/ 87606 w 380058"/>
                  <a:gd name="connsiteY0" fmla="*/ 221940 h 228527"/>
                  <a:gd name="connsiteX1" fmla="*/ 42015 w 380058"/>
                  <a:gd name="connsiteY1" fmla="*/ 221940 h 228527"/>
                  <a:gd name="connsiteX2" fmla="*/ 836 w 380058"/>
                  <a:gd name="connsiteY2" fmla="*/ 211646 h 228527"/>
                  <a:gd name="connsiteX3" fmla="*/ 20690 w 380058"/>
                  <a:gd name="connsiteY3" fmla="*/ 164584 h 228527"/>
                  <a:gd name="connsiteX4" fmla="*/ 286149 w 380058"/>
                  <a:gd name="connsiteY4" fmla="*/ 10161 h 228527"/>
                  <a:gd name="connsiteX5" fmla="*/ 358212 w 380058"/>
                  <a:gd name="connsiteY5" fmla="*/ 40310 h 228527"/>
                  <a:gd name="connsiteX6" fmla="*/ 288355 w 380058"/>
                  <a:gd name="connsiteY6" fmla="*/ 177084 h 228527"/>
                  <a:gd name="connsiteX7" fmla="*/ 87606 w 380058"/>
                  <a:gd name="connsiteY7" fmla="*/ 221940 h 22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058" h="228527">
                    <a:moveTo>
                      <a:pt x="87606" y="221940"/>
                    </a:moveTo>
                    <a:cubicBezTo>
                      <a:pt x="72164" y="221940"/>
                      <a:pt x="56722" y="220470"/>
                      <a:pt x="42015" y="221940"/>
                    </a:cubicBezTo>
                    <a:cubicBezTo>
                      <a:pt x="26573" y="223411"/>
                      <a:pt x="5984" y="241059"/>
                      <a:pt x="836" y="211646"/>
                    </a:cubicBezTo>
                    <a:cubicBezTo>
                      <a:pt x="-2106" y="193997"/>
                      <a:pt x="2307" y="178555"/>
                      <a:pt x="20690" y="164584"/>
                    </a:cubicBezTo>
                    <a:cubicBezTo>
                      <a:pt x="103049" y="101344"/>
                      <a:pt x="194231" y="55753"/>
                      <a:pt x="286149" y="10161"/>
                    </a:cubicBezTo>
                    <a:cubicBezTo>
                      <a:pt x="326593" y="-9693"/>
                      <a:pt x="347182" y="-869"/>
                      <a:pt x="358212" y="40310"/>
                    </a:cubicBezTo>
                    <a:cubicBezTo>
                      <a:pt x="384686" y="141788"/>
                      <a:pt x="409687" y="122669"/>
                      <a:pt x="288355" y="177084"/>
                    </a:cubicBezTo>
                    <a:cubicBezTo>
                      <a:pt x="223645" y="205763"/>
                      <a:pt x="158199" y="222676"/>
                      <a:pt x="87606" y="221940"/>
                    </a:cubicBezTo>
                    <a:close/>
                  </a:path>
                </a:pathLst>
              </a:custGeom>
              <a:solidFill>
                <a:srgbClr val="C98B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B226F19E-6E27-40B0-AC80-9D6BC6360BE8}"/>
                  </a:ext>
                </a:extLst>
              </p:cNvPr>
              <p:cNvSpPr/>
              <p:nvPr/>
            </p:nvSpPr>
            <p:spPr>
              <a:xfrm>
                <a:off x="8982724" y="1991402"/>
                <a:ext cx="339957" cy="315687"/>
              </a:xfrm>
              <a:custGeom>
                <a:avLst/>
                <a:gdLst>
                  <a:gd name="connsiteX0" fmla="*/ 76711 w 339957"/>
                  <a:gd name="connsiteY0" fmla="*/ 0 h 315687"/>
                  <a:gd name="connsiteX1" fmla="*/ 144362 w 339957"/>
                  <a:gd name="connsiteY1" fmla="*/ 59563 h 315687"/>
                  <a:gd name="connsiteX2" fmla="*/ 330404 w 339957"/>
                  <a:gd name="connsiteY2" fmla="*/ 236045 h 315687"/>
                  <a:gd name="connsiteX3" fmla="*/ 314962 w 339957"/>
                  <a:gd name="connsiteY3" fmla="*/ 306638 h 315687"/>
                  <a:gd name="connsiteX4" fmla="*/ 270107 w 339957"/>
                  <a:gd name="connsiteY4" fmla="*/ 293402 h 315687"/>
                  <a:gd name="connsiteX5" fmla="*/ 39944 w 339957"/>
                  <a:gd name="connsiteY5" fmla="*/ 141186 h 315687"/>
                  <a:gd name="connsiteX6" fmla="*/ 20825 w 339957"/>
                  <a:gd name="connsiteY6" fmla="*/ 61769 h 315687"/>
                  <a:gd name="connsiteX7" fmla="*/ 76711 w 339957"/>
                  <a:gd name="connsiteY7" fmla="*/ 0 h 31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57" h="315687">
                    <a:moveTo>
                      <a:pt x="76711" y="0"/>
                    </a:moveTo>
                    <a:cubicBezTo>
                      <a:pt x="99506" y="19854"/>
                      <a:pt x="121567" y="39709"/>
                      <a:pt x="144362" y="59563"/>
                    </a:cubicBezTo>
                    <a:cubicBezTo>
                      <a:pt x="207602" y="116184"/>
                      <a:pt x="279666" y="163982"/>
                      <a:pt x="330404" y="236045"/>
                    </a:cubicBezTo>
                    <a:cubicBezTo>
                      <a:pt x="355406" y="271342"/>
                      <a:pt x="324521" y="288255"/>
                      <a:pt x="314962" y="306638"/>
                    </a:cubicBezTo>
                    <a:cubicBezTo>
                      <a:pt x="303932" y="327963"/>
                      <a:pt x="283342" y="306638"/>
                      <a:pt x="270107" y="293402"/>
                    </a:cubicBezTo>
                    <a:cubicBezTo>
                      <a:pt x="203926" y="227221"/>
                      <a:pt x="125243" y="177953"/>
                      <a:pt x="39944" y="141186"/>
                    </a:cubicBezTo>
                    <a:cubicBezTo>
                      <a:pt x="-4912" y="121332"/>
                      <a:pt x="-13001" y="100742"/>
                      <a:pt x="20825" y="61769"/>
                    </a:cubicBezTo>
                    <a:cubicBezTo>
                      <a:pt x="38473" y="41179"/>
                      <a:pt x="50974" y="16178"/>
                      <a:pt x="76711" y="0"/>
                    </a:cubicBezTo>
                    <a:close/>
                  </a:path>
                </a:pathLst>
              </a:custGeom>
              <a:solidFill>
                <a:srgbClr val="B5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2E9BA66F-47EB-4FFC-A475-5B9DA3F8368F}"/>
                  </a:ext>
                </a:extLst>
              </p:cNvPr>
              <p:cNvSpPr/>
              <p:nvPr/>
            </p:nvSpPr>
            <p:spPr>
              <a:xfrm>
                <a:off x="11690540" y="2097649"/>
                <a:ext cx="361199" cy="301133"/>
              </a:xfrm>
              <a:custGeom>
                <a:avLst/>
                <a:gdLst>
                  <a:gd name="connsiteX0" fmla="*/ 30840 w 361199"/>
                  <a:gd name="connsiteY0" fmla="*/ 301134 h 301133"/>
                  <a:gd name="connsiteX1" fmla="*/ 8779 w 361199"/>
                  <a:gd name="connsiteY1" fmla="*/ 254807 h 301133"/>
                  <a:gd name="connsiteX2" fmla="*/ 15397 w 361199"/>
                  <a:gd name="connsiteY2" fmla="*/ 215834 h 301133"/>
                  <a:gd name="connsiteX3" fmla="*/ 239677 w 361199"/>
                  <a:gd name="connsiteY3" fmla="*/ 34939 h 301133"/>
                  <a:gd name="connsiteX4" fmla="*/ 291887 w 361199"/>
                  <a:gd name="connsiteY4" fmla="*/ 4055 h 301133"/>
                  <a:gd name="connsiteX5" fmla="*/ 361009 w 361199"/>
                  <a:gd name="connsiteY5" fmla="*/ 107003 h 301133"/>
                  <a:gd name="connsiteX6" fmla="*/ 349979 w 361199"/>
                  <a:gd name="connsiteY6" fmla="*/ 121710 h 301133"/>
                  <a:gd name="connsiteX7" fmla="*/ 44811 w 361199"/>
                  <a:gd name="connsiteY7" fmla="*/ 289368 h 301133"/>
                  <a:gd name="connsiteX8" fmla="*/ 30840 w 361199"/>
                  <a:gd name="connsiteY8" fmla="*/ 301134 h 30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199" h="301133">
                    <a:moveTo>
                      <a:pt x="30840" y="301134"/>
                    </a:moveTo>
                    <a:cubicBezTo>
                      <a:pt x="10986" y="291574"/>
                      <a:pt x="22751" y="267308"/>
                      <a:pt x="8779" y="254807"/>
                    </a:cubicBezTo>
                    <a:cubicBezTo>
                      <a:pt x="-8869" y="239365"/>
                      <a:pt x="3632" y="228335"/>
                      <a:pt x="15397" y="215834"/>
                    </a:cubicBezTo>
                    <a:cubicBezTo>
                      <a:pt x="82314" y="145976"/>
                      <a:pt x="155113" y="82736"/>
                      <a:pt x="239677" y="34939"/>
                    </a:cubicBezTo>
                    <a:cubicBezTo>
                      <a:pt x="258061" y="24644"/>
                      <a:pt x="266885" y="-12123"/>
                      <a:pt x="291887" y="4055"/>
                    </a:cubicBezTo>
                    <a:cubicBezTo>
                      <a:pt x="327919" y="26850"/>
                      <a:pt x="336742" y="73177"/>
                      <a:pt x="361009" y="107003"/>
                    </a:cubicBezTo>
                    <a:cubicBezTo>
                      <a:pt x="362479" y="108473"/>
                      <a:pt x="355126" y="120239"/>
                      <a:pt x="349979" y="121710"/>
                    </a:cubicBezTo>
                    <a:cubicBezTo>
                      <a:pt x="239677" y="161418"/>
                      <a:pt x="139671" y="220246"/>
                      <a:pt x="44811" y="289368"/>
                    </a:cubicBezTo>
                    <a:cubicBezTo>
                      <a:pt x="41135" y="293045"/>
                      <a:pt x="36723" y="296722"/>
                      <a:pt x="30840" y="301134"/>
                    </a:cubicBezTo>
                    <a:close/>
                  </a:path>
                </a:pathLst>
              </a:custGeom>
              <a:solidFill>
                <a:srgbClr val="B66E5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782F0E37-35B2-4B8B-9493-643AF75E93D1}"/>
                  </a:ext>
                </a:extLst>
              </p:cNvPr>
              <p:cNvSpPr/>
              <p:nvPr/>
            </p:nvSpPr>
            <p:spPr>
              <a:xfrm>
                <a:off x="9367509" y="3065004"/>
                <a:ext cx="164016" cy="357377"/>
              </a:xfrm>
              <a:custGeom>
                <a:avLst/>
                <a:gdLst>
                  <a:gd name="connsiteX0" fmla="*/ 152251 w 164016"/>
                  <a:gd name="connsiteY0" fmla="*/ 357377 h 357377"/>
                  <a:gd name="connsiteX1" fmla="*/ 24301 w 164016"/>
                  <a:gd name="connsiteY1" fmla="*/ 273548 h 357377"/>
                  <a:gd name="connsiteX2" fmla="*/ 83128 w 164016"/>
                  <a:gd name="connsiteY2" fmla="*/ 41915 h 357377"/>
                  <a:gd name="connsiteX3" fmla="*/ 105925 w 164016"/>
                  <a:gd name="connsiteY3" fmla="*/ 0 h 357377"/>
                  <a:gd name="connsiteX4" fmla="*/ 127985 w 164016"/>
                  <a:gd name="connsiteY4" fmla="*/ 129421 h 357377"/>
                  <a:gd name="connsiteX5" fmla="*/ 152251 w 164016"/>
                  <a:gd name="connsiteY5" fmla="*/ 172806 h 357377"/>
                  <a:gd name="connsiteX6" fmla="*/ 164016 w 164016"/>
                  <a:gd name="connsiteY6" fmla="*/ 276489 h 357377"/>
                  <a:gd name="connsiteX7" fmla="*/ 152251 w 164016"/>
                  <a:gd name="connsiteY7"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016" h="357377">
                    <a:moveTo>
                      <a:pt x="152251" y="357377"/>
                    </a:moveTo>
                    <a:cubicBezTo>
                      <a:pt x="105189" y="336052"/>
                      <a:pt x="52979" y="325022"/>
                      <a:pt x="24301" y="273548"/>
                    </a:cubicBezTo>
                    <a:cubicBezTo>
                      <a:pt x="-24232" y="188983"/>
                      <a:pt x="2241" y="105154"/>
                      <a:pt x="83128" y="41915"/>
                    </a:cubicBezTo>
                    <a:cubicBezTo>
                      <a:pt x="98571" y="29414"/>
                      <a:pt x="111072" y="21325"/>
                      <a:pt x="105925" y="0"/>
                    </a:cubicBezTo>
                    <a:cubicBezTo>
                      <a:pt x="127249" y="40444"/>
                      <a:pt x="116955" y="86771"/>
                      <a:pt x="127985" y="129421"/>
                    </a:cubicBezTo>
                    <a:cubicBezTo>
                      <a:pt x="132397" y="147804"/>
                      <a:pt x="128720" y="166923"/>
                      <a:pt x="152251" y="172806"/>
                    </a:cubicBezTo>
                    <a:cubicBezTo>
                      <a:pt x="166958" y="205896"/>
                      <a:pt x="163281" y="241928"/>
                      <a:pt x="164016" y="276489"/>
                    </a:cubicBezTo>
                    <a:cubicBezTo>
                      <a:pt x="116219" y="297814"/>
                      <a:pt x="152986" y="330169"/>
                      <a:pt x="152251" y="357377"/>
                    </a:cubicBezTo>
                    <a:close/>
                  </a:path>
                </a:pathLst>
              </a:custGeom>
              <a:solidFill>
                <a:srgbClr val="F7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FA152E53-FF36-47DF-BF58-2B2D8D142A52}"/>
                  </a:ext>
                </a:extLst>
              </p:cNvPr>
              <p:cNvSpPr/>
              <p:nvPr/>
            </p:nvSpPr>
            <p:spPr>
              <a:xfrm>
                <a:off x="11418502" y="3156781"/>
                <a:ext cx="167446" cy="289130"/>
              </a:xfrm>
              <a:custGeom>
                <a:avLst/>
                <a:gdLst>
                  <a:gd name="connsiteX0" fmla="*/ 49184 w 167446"/>
                  <a:gd name="connsiteY0" fmla="*/ 876 h 289130"/>
                  <a:gd name="connsiteX1" fmla="*/ 157279 w 167446"/>
                  <a:gd name="connsiteY1" fmla="*/ 183241 h 289130"/>
                  <a:gd name="connsiteX2" fmla="*/ 14623 w 167446"/>
                  <a:gd name="connsiteY2" fmla="*/ 289131 h 289130"/>
                  <a:gd name="connsiteX3" fmla="*/ 2857 w 167446"/>
                  <a:gd name="connsiteY3" fmla="*/ 231774 h 289130"/>
                  <a:gd name="connsiteX4" fmla="*/ 2857 w 167446"/>
                  <a:gd name="connsiteY4" fmla="*/ 105295 h 289130"/>
                  <a:gd name="connsiteX5" fmla="*/ 35947 w 167446"/>
                  <a:gd name="connsiteY5" fmla="*/ 47938 h 289130"/>
                  <a:gd name="connsiteX6" fmla="*/ 49184 w 167446"/>
                  <a:gd name="connsiteY6" fmla="*/ 876 h 28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446" h="289130">
                    <a:moveTo>
                      <a:pt x="49184" y="876"/>
                    </a:moveTo>
                    <a:cubicBezTo>
                      <a:pt x="147720" y="-11625"/>
                      <a:pt x="188164" y="112648"/>
                      <a:pt x="157279" y="183241"/>
                    </a:cubicBezTo>
                    <a:cubicBezTo>
                      <a:pt x="131542" y="240598"/>
                      <a:pt x="87421" y="287660"/>
                      <a:pt x="14623" y="289131"/>
                    </a:cubicBezTo>
                    <a:cubicBezTo>
                      <a:pt x="15358" y="269277"/>
                      <a:pt x="16828" y="248687"/>
                      <a:pt x="2857" y="231774"/>
                    </a:cubicBezTo>
                    <a:cubicBezTo>
                      <a:pt x="-11114" y="189859"/>
                      <a:pt x="32270" y="147209"/>
                      <a:pt x="2857" y="105295"/>
                    </a:cubicBezTo>
                    <a:cubicBezTo>
                      <a:pt x="43300" y="103824"/>
                      <a:pt x="30065" y="68528"/>
                      <a:pt x="35947" y="47938"/>
                    </a:cubicBezTo>
                    <a:cubicBezTo>
                      <a:pt x="40360" y="31760"/>
                      <a:pt x="39624" y="14848"/>
                      <a:pt x="49184" y="876"/>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117E6D04-7007-470F-86E0-4D98812986A2}"/>
                  </a:ext>
                </a:extLst>
              </p:cNvPr>
              <p:cNvSpPr/>
              <p:nvPr/>
            </p:nvSpPr>
            <p:spPr>
              <a:xfrm>
                <a:off x="8852398" y="2286138"/>
                <a:ext cx="403373" cy="168713"/>
              </a:xfrm>
              <a:custGeom>
                <a:avLst/>
                <a:gdLst>
                  <a:gd name="connsiteX0" fmla="*/ 317339 w 403373"/>
                  <a:gd name="connsiteY0" fmla="*/ 168530 h 168713"/>
                  <a:gd name="connsiteX1" fmla="*/ 35702 w 403373"/>
                  <a:gd name="connsiteY1" fmla="*/ 123674 h 168713"/>
                  <a:gd name="connsiteX2" fmla="*/ 8495 w 403373"/>
                  <a:gd name="connsiteY2" fmla="*/ 66317 h 168713"/>
                  <a:gd name="connsiteX3" fmla="*/ 22466 w 403373"/>
                  <a:gd name="connsiteY3" fmla="*/ 19991 h 168713"/>
                  <a:gd name="connsiteX4" fmla="*/ 54086 w 403373"/>
                  <a:gd name="connsiteY4" fmla="*/ 8225 h 168713"/>
                  <a:gd name="connsiteX5" fmla="*/ 370283 w 403373"/>
                  <a:gd name="connsiteY5" fmla="*/ 121468 h 168713"/>
                  <a:gd name="connsiteX6" fmla="*/ 403374 w 403373"/>
                  <a:gd name="connsiteY6" fmla="*/ 145735 h 168713"/>
                  <a:gd name="connsiteX7" fmla="*/ 368813 w 403373"/>
                  <a:gd name="connsiteY7" fmla="*/ 167795 h 168713"/>
                  <a:gd name="connsiteX8" fmla="*/ 317339 w 403373"/>
                  <a:gd name="connsiteY8" fmla="*/ 168530 h 168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373" h="168713">
                    <a:moveTo>
                      <a:pt x="317339" y="168530"/>
                    </a:moveTo>
                    <a:cubicBezTo>
                      <a:pt x="222479" y="158971"/>
                      <a:pt x="128356" y="153823"/>
                      <a:pt x="35702" y="123674"/>
                    </a:cubicBezTo>
                    <a:cubicBezTo>
                      <a:pt x="-3271" y="111173"/>
                      <a:pt x="-6947" y="101614"/>
                      <a:pt x="8495" y="66317"/>
                    </a:cubicBezTo>
                    <a:cubicBezTo>
                      <a:pt x="13642" y="54552"/>
                      <a:pt x="23937" y="38374"/>
                      <a:pt x="22466" y="19991"/>
                    </a:cubicBezTo>
                    <a:cubicBezTo>
                      <a:pt x="21731" y="4548"/>
                      <a:pt x="29820" y="-9423"/>
                      <a:pt x="54086" y="8225"/>
                    </a:cubicBezTo>
                    <a:cubicBezTo>
                      <a:pt x="147475" y="78083"/>
                      <a:pt x="255570" y="109703"/>
                      <a:pt x="370283" y="121468"/>
                    </a:cubicBezTo>
                    <a:cubicBezTo>
                      <a:pt x="386461" y="122939"/>
                      <a:pt x="403374" y="116321"/>
                      <a:pt x="403374" y="145735"/>
                    </a:cubicBezTo>
                    <a:cubicBezTo>
                      <a:pt x="402639" y="175884"/>
                      <a:pt x="384255" y="167059"/>
                      <a:pt x="368813" y="167795"/>
                    </a:cubicBezTo>
                    <a:cubicBezTo>
                      <a:pt x="351900" y="169265"/>
                      <a:pt x="334252" y="168530"/>
                      <a:pt x="317339" y="168530"/>
                    </a:cubicBezTo>
                    <a:close/>
                  </a:path>
                </a:pathLst>
              </a:custGeom>
              <a:solidFill>
                <a:srgbClr val="C68A6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579D16E9-1421-4849-A384-87D86DEA3D81}"/>
                  </a:ext>
                </a:extLst>
              </p:cNvPr>
              <p:cNvSpPr/>
              <p:nvPr/>
            </p:nvSpPr>
            <p:spPr>
              <a:xfrm>
                <a:off x="11744042" y="2401255"/>
                <a:ext cx="414963" cy="148561"/>
              </a:xfrm>
              <a:custGeom>
                <a:avLst/>
                <a:gdLst>
                  <a:gd name="connsiteX0" fmla="*/ 161174 w 414963"/>
                  <a:gd name="connsiteY0" fmla="*/ 145331 h 148561"/>
                  <a:gd name="connsiteX1" fmla="*/ 40577 w 414963"/>
                  <a:gd name="connsiteY1" fmla="*/ 145331 h 148561"/>
                  <a:gd name="connsiteX2" fmla="*/ 133 w 414963"/>
                  <a:gd name="connsiteY2" fmla="*/ 117388 h 148561"/>
                  <a:gd name="connsiteX3" fmla="*/ 36900 w 414963"/>
                  <a:gd name="connsiteY3" fmla="*/ 99005 h 148561"/>
                  <a:gd name="connsiteX4" fmla="*/ 361187 w 414963"/>
                  <a:gd name="connsiteY4" fmla="*/ 6351 h 148561"/>
                  <a:gd name="connsiteX5" fmla="*/ 392072 w 414963"/>
                  <a:gd name="connsiteY5" fmla="*/ 16646 h 148561"/>
                  <a:gd name="connsiteX6" fmla="*/ 413397 w 414963"/>
                  <a:gd name="connsiteY6" fmla="*/ 93857 h 148561"/>
                  <a:gd name="connsiteX7" fmla="*/ 387660 w 414963"/>
                  <a:gd name="connsiteY7" fmla="*/ 121800 h 148561"/>
                  <a:gd name="connsiteX8" fmla="*/ 161174 w 414963"/>
                  <a:gd name="connsiteY8" fmla="*/ 145331 h 14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963" h="148561">
                    <a:moveTo>
                      <a:pt x="161174" y="145331"/>
                    </a:moveTo>
                    <a:cubicBezTo>
                      <a:pt x="109700" y="145331"/>
                      <a:pt x="75139" y="144596"/>
                      <a:pt x="40577" y="145331"/>
                    </a:cubicBezTo>
                    <a:cubicBezTo>
                      <a:pt x="19252" y="146067"/>
                      <a:pt x="1604" y="141655"/>
                      <a:pt x="133" y="117388"/>
                    </a:cubicBezTo>
                    <a:cubicBezTo>
                      <a:pt x="-2072" y="85769"/>
                      <a:pt x="23665" y="99740"/>
                      <a:pt x="36900" y="99005"/>
                    </a:cubicBezTo>
                    <a:cubicBezTo>
                      <a:pt x="152350" y="92387"/>
                      <a:pt x="263387" y="70326"/>
                      <a:pt x="361187" y="6351"/>
                    </a:cubicBezTo>
                    <a:cubicBezTo>
                      <a:pt x="383983" y="-8355"/>
                      <a:pt x="387660" y="5616"/>
                      <a:pt x="392072" y="16646"/>
                    </a:cubicBezTo>
                    <a:cubicBezTo>
                      <a:pt x="403102" y="40913"/>
                      <a:pt x="400896" y="68856"/>
                      <a:pt x="413397" y="93857"/>
                    </a:cubicBezTo>
                    <a:cubicBezTo>
                      <a:pt x="420014" y="107829"/>
                      <a:pt x="404572" y="120330"/>
                      <a:pt x="387660" y="121800"/>
                    </a:cubicBezTo>
                    <a:cubicBezTo>
                      <a:pt x="306036" y="130625"/>
                      <a:pt x="226619" y="157832"/>
                      <a:pt x="161174" y="145331"/>
                    </a:cubicBezTo>
                    <a:close/>
                  </a:path>
                </a:pathLst>
              </a:custGeom>
              <a:solidFill>
                <a:srgbClr val="C8896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13B4784E-9FCD-4D7B-8043-768E931D4C09}"/>
                  </a:ext>
                </a:extLst>
              </p:cNvPr>
              <p:cNvSpPr/>
              <p:nvPr/>
            </p:nvSpPr>
            <p:spPr>
              <a:xfrm>
                <a:off x="10660695" y="4801702"/>
                <a:ext cx="359590" cy="120480"/>
              </a:xfrm>
              <a:custGeom>
                <a:avLst/>
                <a:gdLst>
                  <a:gd name="connsiteX0" fmla="*/ 136358 w 359590"/>
                  <a:gd name="connsiteY0" fmla="*/ 118574 h 120480"/>
                  <a:gd name="connsiteX1" fmla="*/ 25320 w 359590"/>
                  <a:gd name="connsiteY1" fmla="*/ 108279 h 120480"/>
                  <a:gd name="connsiteX2" fmla="*/ 319 w 359590"/>
                  <a:gd name="connsiteY2" fmla="*/ 94308 h 120480"/>
                  <a:gd name="connsiteX3" fmla="*/ 18703 w 359590"/>
                  <a:gd name="connsiteY3" fmla="*/ 62688 h 120480"/>
                  <a:gd name="connsiteX4" fmla="*/ 76059 w 359590"/>
                  <a:gd name="connsiteY4" fmla="*/ 49452 h 120480"/>
                  <a:gd name="connsiteX5" fmla="*/ 277544 w 359590"/>
                  <a:gd name="connsiteY5" fmla="*/ 9743 h 120480"/>
                  <a:gd name="connsiteX6" fmla="*/ 355490 w 359590"/>
                  <a:gd name="connsiteY6" fmla="*/ 13420 h 120480"/>
                  <a:gd name="connsiteX7" fmla="*/ 302545 w 359590"/>
                  <a:gd name="connsiteY7" fmla="*/ 108279 h 120480"/>
                  <a:gd name="connsiteX8" fmla="*/ 136358 w 359590"/>
                  <a:gd name="connsiteY8" fmla="*/ 118574 h 1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590" h="120480">
                    <a:moveTo>
                      <a:pt x="136358" y="118574"/>
                    </a:moveTo>
                    <a:cubicBezTo>
                      <a:pt x="106944" y="111956"/>
                      <a:pt x="64294" y="132546"/>
                      <a:pt x="25320" y="108279"/>
                    </a:cubicBezTo>
                    <a:cubicBezTo>
                      <a:pt x="17232" y="103867"/>
                      <a:pt x="3260" y="113427"/>
                      <a:pt x="319" y="94308"/>
                    </a:cubicBezTo>
                    <a:cubicBezTo>
                      <a:pt x="-1887" y="77395"/>
                      <a:pt x="7673" y="67835"/>
                      <a:pt x="18703" y="62688"/>
                    </a:cubicBezTo>
                    <a:cubicBezTo>
                      <a:pt x="36350" y="53864"/>
                      <a:pt x="54734" y="48716"/>
                      <a:pt x="76059" y="49452"/>
                    </a:cubicBezTo>
                    <a:cubicBezTo>
                      <a:pt x="145917" y="50923"/>
                      <a:pt x="213569" y="39157"/>
                      <a:pt x="277544" y="9743"/>
                    </a:cubicBezTo>
                    <a:cubicBezTo>
                      <a:pt x="302545" y="-2022"/>
                      <a:pt x="334901" y="-5699"/>
                      <a:pt x="355490" y="13420"/>
                    </a:cubicBezTo>
                    <a:cubicBezTo>
                      <a:pt x="373138" y="30333"/>
                      <a:pt x="329753" y="101661"/>
                      <a:pt x="302545" y="108279"/>
                    </a:cubicBezTo>
                    <a:cubicBezTo>
                      <a:pt x="251071" y="120780"/>
                      <a:pt x="198862" y="120780"/>
                      <a:pt x="136358" y="118574"/>
                    </a:cubicBezTo>
                    <a:close/>
                  </a:path>
                </a:pathLst>
              </a:custGeom>
              <a:solidFill>
                <a:srgbClr val="F3DB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7D3296D2-AB8C-4B73-81B2-6758D0A609A1}"/>
                  </a:ext>
                </a:extLst>
              </p:cNvPr>
              <p:cNvSpPr/>
              <p:nvPr/>
            </p:nvSpPr>
            <p:spPr>
              <a:xfrm>
                <a:off x="10119065" y="4876059"/>
                <a:ext cx="324496" cy="69958"/>
              </a:xfrm>
              <a:custGeom>
                <a:avLst/>
                <a:gdLst>
                  <a:gd name="connsiteX0" fmla="*/ 0 w 324496"/>
                  <a:gd name="connsiteY0" fmla="*/ 97 h 69958"/>
                  <a:gd name="connsiteX1" fmla="*/ 138980 w 324496"/>
                  <a:gd name="connsiteY1" fmla="*/ 8185 h 69958"/>
                  <a:gd name="connsiteX2" fmla="*/ 266930 w 324496"/>
                  <a:gd name="connsiteY2" fmla="*/ 9656 h 69958"/>
                  <a:gd name="connsiteX3" fmla="*/ 313992 w 324496"/>
                  <a:gd name="connsiteY3" fmla="*/ 23628 h 69958"/>
                  <a:gd name="connsiteX4" fmla="*/ 311786 w 324496"/>
                  <a:gd name="connsiteY4" fmla="*/ 55983 h 69958"/>
                  <a:gd name="connsiteX5" fmla="*/ 47797 w 324496"/>
                  <a:gd name="connsiteY5" fmla="*/ 64072 h 69958"/>
                  <a:gd name="connsiteX6" fmla="*/ 0 w 324496"/>
                  <a:gd name="connsiteY6" fmla="*/ 97 h 6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496" h="69958">
                    <a:moveTo>
                      <a:pt x="0" y="97"/>
                    </a:moveTo>
                    <a:cubicBezTo>
                      <a:pt x="47062" y="2303"/>
                      <a:pt x="91918" y="-5051"/>
                      <a:pt x="138980" y="8185"/>
                    </a:cubicBezTo>
                    <a:cubicBezTo>
                      <a:pt x="178689" y="19216"/>
                      <a:pt x="224280" y="11862"/>
                      <a:pt x="266930" y="9656"/>
                    </a:cubicBezTo>
                    <a:cubicBezTo>
                      <a:pt x="285314" y="8185"/>
                      <a:pt x="300756" y="15539"/>
                      <a:pt x="313992" y="23628"/>
                    </a:cubicBezTo>
                    <a:cubicBezTo>
                      <a:pt x="328699" y="33187"/>
                      <a:pt x="327963" y="55983"/>
                      <a:pt x="311786" y="55983"/>
                    </a:cubicBezTo>
                    <a:cubicBezTo>
                      <a:pt x="223545" y="58189"/>
                      <a:pt x="136039" y="80249"/>
                      <a:pt x="47797" y="64072"/>
                    </a:cubicBezTo>
                    <a:cubicBezTo>
                      <a:pt x="13237" y="57454"/>
                      <a:pt x="5883" y="32452"/>
                      <a:pt x="0" y="97"/>
                    </a:cubicBezTo>
                    <a:close/>
                  </a:path>
                </a:pathLst>
              </a:custGeom>
              <a:solidFill>
                <a:srgbClr val="E8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F27500D1-9CA5-4979-8ECE-ED5EDF5002AE}"/>
                  </a:ext>
                </a:extLst>
              </p:cNvPr>
              <p:cNvSpPr/>
              <p:nvPr/>
            </p:nvSpPr>
            <p:spPr>
              <a:xfrm>
                <a:off x="10548506" y="3942426"/>
                <a:ext cx="213728" cy="96949"/>
              </a:xfrm>
              <a:custGeom>
                <a:avLst/>
                <a:gdLst>
                  <a:gd name="connsiteX0" fmla="*/ 0 w 213728"/>
                  <a:gd name="connsiteY0" fmla="*/ 22638 h 96949"/>
                  <a:gd name="connsiteX1" fmla="*/ 183836 w 213728"/>
                  <a:gd name="connsiteY1" fmla="*/ 578 h 96949"/>
                  <a:gd name="connsiteX2" fmla="*/ 208103 w 213728"/>
                  <a:gd name="connsiteY2" fmla="*/ 8667 h 96949"/>
                  <a:gd name="connsiteX3" fmla="*/ 203690 w 213728"/>
                  <a:gd name="connsiteY3" fmla="*/ 29992 h 96949"/>
                  <a:gd name="connsiteX4" fmla="*/ 38974 w 213728"/>
                  <a:gd name="connsiteY4" fmla="*/ 69700 h 96949"/>
                  <a:gd name="connsiteX5" fmla="*/ 0 w 213728"/>
                  <a:gd name="connsiteY5" fmla="*/ 22638 h 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728" h="96949">
                    <a:moveTo>
                      <a:pt x="0" y="22638"/>
                    </a:moveTo>
                    <a:cubicBezTo>
                      <a:pt x="62504" y="20432"/>
                      <a:pt x="123538" y="13814"/>
                      <a:pt x="183836" y="578"/>
                    </a:cubicBezTo>
                    <a:cubicBezTo>
                      <a:pt x="195601" y="-1628"/>
                      <a:pt x="200749" y="2784"/>
                      <a:pt x="208103" y="8667"/>
                    </a:cubicBezTo>
                    <a:cubicBezTo>
                      <a:pt x="222073" y="19697"/>
                      <a:pt x="205896" y="23374"/>
                      <a:pt x="203690" y="29992"/>
                    </a:cubicBezTo>
                    <a:cubicBezTo>
                      <a:pt x="177953" y="97643"/>
                      <a:pt x="90448" y="119704"/>
                      <a:pt x="38974" y="69700"/>
                    </a:cubicBezTo>
                    <a:cubicBezTo>
                      <a:pt x="25002" y="55729"/>
                      <a:pt x="5883" y="44699"/>
                      <a:pt x="0" y="22638"/>
                    </a:cubicBezTo>
                    <a:close/>
                  </a:path>
                </a:pathLst>
              </a:custGeom>
              <a:solidFill>
                <a:srgbClr val="F7F2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10419AFB-325C-45D3-B6F5-BEBDF5BD923D}"/>
                  </a:ext>
                </a:extLst>
              </p:cNvPr>
              <p:cNvSpPr/>
              <p:nvPr/>
            </p:nvSpPr>
            <p:spPr>
              <a:xfrm>
                <a:off x="10289444" y="3952258"/>
                <a:ext cx="198763" cy="91691"/>
              </a:xfrm>
              <a:custGeom>
                <a:avLst/>
                <a:gdLst>
                  <a:gd name="connsiteX0" fmla="*/ 198764 w 198763"/>
                  <a:gd name="connsiteY0" fmla="*/ 15748 h 91691"/>
                  <a:gd name="connsiteX1" fmla="*/ 111258 w 198763"/>
                  <a:gd name="connsiteY1" fmla="*/ 90753 h 91691"/>
                  <a:gd name="connsiteX2" fmla="*/ 9780 w 198763"/>
                  <a:gd name="connsiteY2" fmla="*/ 34867 h 91691"/>
                  <a:gd name="connsiteX3" fmla="*/ 32575 w 198763"/>
                  <a:gd name="connsiteY3" fmla="*/ 306 h 91691"/>
                  <a:gd name="connsiteX4" fmla="*/ 116405 w 198763"/>
                  <a:gd name="connsiteY4" fmla="*/ 6188 h 91691"/>
                  <a:gd name="connsiteX5" fmla="*/ 198764 w 198763"/>
                  <a:gd name="connsiteY5" fmla="*/ 15748 h 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763" h="91691">
                    <a:moveTo>
                      <a:pt x="198764" y="15748"/>
                    </a:moveTo>
                    <a:cubicBezTo>
                      <a:pt x="189939" y="66487"/>
                      <a:pt x="150967" y="84870"/>
                      <a:pt x="111258" y="90753"/>
                    </a:cubicBezTo>
                    <a:cubicBezTo>
                      <a:pt x="67872" y="97371"/>
                      <a:pt x="34782" y="67957"/>
                      <a:pt x="9780" y="34867"/>
                    </a:cubicBezTo>
                    <a:cubicBezTo>
                      <a:pt x="-10809" y="7659"/>
                      <a:pt x="3162" y="-1901"/>
                      <a:pt x="32575" y="306"/>
                    </a:cubicBezTo>
                    <a:cubicBezTo>
                      <a:pt x="60519" y="2512"/>
                      <a:pt x="90668" y="-2636"/>
                      <a:pt x="116405" y="6188"/>
                    </a:cubicBezTo>
                    <a:cubicBezTo>
                      <a:pt x="143613" y="16483"/>
                      <a:pt x="171556" y="3982"/>
                      <a:pt x="198764" y="15748"/>
                    </a:cubicBezTo>
                    <a:close/>
                  </a:path>
                </a:pathLst>
              </a:custGeom>
              <a:solidFill>
                <a:srgbClr val="F1EB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9198C2D0-9B9C-4124-9B86-ADE69CEC23D7}"/>
                  </a:ext>
                </a:extLst>
              </p:cNvPr>
              <p:cNvSpPr/>
              <p:nvPr/>
            </p:nvSpPr>
            <p:spPr>
              <a:xfrm>
                <a:off x="10094799" y="3942817"/>
                <a:ext cx="164825" cy="304619"/>
              </a:xfrm>
              <a:custGeom>
                <a:avLst/>
                <a:gdLst>
                  <a:gd name="connsiteX0" fmla="*/ 0 w 164825"/>
                  <a:gd name="connsiteY0" fmla="*/ 304620 h 304619"/>
                  <a:gd name="connsiteX1" fmla="*/ 91182 w 164825"/>
                  <a:gd name="connsiteY1" fmla="*/ 98724 h 304619"/>
                  <a:gd name="connsiteX2" fmla="*/ 126479 w 164825"/>
                  <a:gd name="connsiteY2" fmla="*/ 32543 h 304619"/>
                  <a:gd name="connsiteX3" fmla="*/ 149274 w 164825"/>
                  <a:gd name="connsiteY3" fmla="*/ 188 h 304619"/>
                  <a:gd name="connsiteX4" fmla="*/ 161040 w 164825"/>
                  <a:gd name="connsiteY4" fmla="*/ 42838 h 304619"/>
                  <a:gd name="connsiteX5" fmla="*/ 119125 w 164825"/>
                  <a:gd name="connsiteY5" fmla="*/ 140638 h 304619"/>
                  <a:gd name="connsiteX6" fmla="*/ 0 w 164825"/>
                  <a:gd name="connsiteY6" fmla="*/ 304620 h 30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825" h="304619">
                    <a:moveTo>
                      <a:pt x="0" y="304620"/>
                    </a:moveTo>
                    <a:cubicBezTo>
                      <a:pt x="6617" y="219320"/>
                      <a:pt x="56621" y="161963"/>
                      <a:pt x="91182" y="98724"/>
                    </a:cubicBezTo>
                    <a:cubicBezTo>
                      <a:pt x="103683" y="76663"/>
                      <a:pt x="120596" y="56074"/>
                      <a:pt x="126479" y="32543"/>
                    </a:cubicBezTo>
                    <a:cubicBezTo>
                      <a:pt x="130891" y="15630"/>
                      <a:pt x="136039" y="-2018"/>
                      <a:pt x="149274" y="188"/>
                    </a:cubicBezTo>
                    <a:cubicBezTo>
                      <a:pt x="175011" y="3864"/>
                      <a:pt x="161040" y="28866"/>
                      <a:pt x="161040" y="42838"/>
                    </a:cubicBezTo>
                    <a:cubicBezTo>
                      <a:pt x="159569" y="79605"/>
                      <a:pt x="134567" y="108283"/>
                      <a:pt x="119125" y="140638"/>
                    </a:cubicBezTo>
                    <a:cubicBezTo>
                      <a:pt x="90447" y="199466"/>
                      <a:pt x="50003" y="250204"/>
                      <a:pt x="0" y="304620"/>
                    </a:cubicBezTo>
                    <a:close/>
                  </a:path>
                </a:pathLst>
              </a:custGeom>
              <a:solidFill>
                <a:srgbClr val="ECD92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49BA2EAE-9D77-4F12-9BB5-A61214A4993F}"/>
                  </a:ext>
                </a:extLst>
              </p:cNvPr>
              <p:cNvSpPr/>
              <p:nvPr/>
            </p:nvSpPr>
            <p:spPr>
              <a:xfrm>
                <a:off x="10796166" y="3948887"/>
                <a:ext cx="184722" cy="310314"/>
              </a:xfrm>
              <a:custGeom>
                <a:avLst/>
                <a:gdLst>
                  <a:gd name="connsiteX0" fmla="*/ 184723 w 184722"/>
                  <a:gd name="connsiteY0" fmla="*/ 310315 h 310314"/>
                  <a:gd name="connsiteX1" fmla="*/ 3828 w 184722"/>
                  <a:gd name="connsiteY1" fmla="*/ 0 h 310314"/>
                  <a:gd name="connsiteX2" fmla="*/ 184723 w 184722"/>
                  <a:gd name="connsiteY2" fmla="*/ 310315 h 310314"/>
                </a:gdLst>
                <a:ahLst/>
                <a:cxnLst>
                  <a:cxn ang="0">
                    <a:pos x="connsiteX0" y="connsiteY0"/>
                  </a:cxn>
                  <a:cxn ang="0">
                    <a:pos x="connsiteX1" y="connsiteY1"/>
                  </a:cxn>
                  <a:cxn ang="0">
                    <a:pos x="connsiteX2" y="connsiteY2"/>
                  </a:cxn>
                </a:cxnLst>
                <a:rect l="l" t="t" r="r" b="b"/>
                <a:pathLst>
                  <a:path w="184722" h="310314">
                    <a:moveTo>
                      <a:pt x="184723" y="310315"/>
                    </a:moveTo>
                    <a:cubicBezTo>
                      <a:pt x="56773" y="208102"/>
                      <a:pt x="-18233" y="85300"/>
                      <a:pt x="3828" y="0"/>
                    </a:cubicBezTo>
                    <a:cubicBezTo>
                      <a:pt x="44272" y="119861"/>
                      <a:pt x="132513" y="196337"/>
                      <a:pt x="184723" y="310315"/>
                    </a:cubicBezTo>
                    <a:close/>
                  </a:path>
                </a:pathLst>
              </a:custGeom>
              <a:solidFill>
                <a:srgbClr val="E4D73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8270C702-0C93-43B9-9C77-34B5F6BE48E5}"/>
                  </a:ext>
                </a:extLst>
              </p:cNvPr>
              <p:cNvSpPr/>
              <p:nvPr/>
            </p:nvSpPr>
            <p:spPr>
              <a:xfrm>
                <a:off x="11079424" y="4502654"/>
                <a:ext cx="183979" cy="100097"/>
              </a:xfrm>
              <a:custGeom>
                <a:avLst/>
                <a:gdLst>
                  <a:gd name="connsiteX0" fmla="*/ 80888 w 183979"/>
                  <a:gd name="connsiteY0" fmla="*/ 94807 h 100097"/>
                  <a:gd name="connsiteX1" fmla="*/ 46327 w 183979"/>
                  <a:gd name="connsiteY1" fmla="*/ 95542 h 100097"/>
                  <a:gd name="connsiteX2" fmla="*/ 0 w 183979"/>
                  <a:gd name="connsiteY2" fmla="*/ 64657 h 100097"/>
                  <a:gd name="connsiteX3" fmla="*/ 42650 w 183979"/>
                  <a:gd name="connsiteY3" fmla="*/ 47745 h 100097"/>
                  <a:gd name="connsiteX4" fmla="*/ 138245 w 183979"/>
                  <a:gd name="connsiteY4" fmla="*/ 13183 h 100097"/>
                  <a:gd name="connsiteX5" fmla="*/ 179424 w 183979"/>
                  <a:gd name="connsiteY5" fmla="*/ 16860 h 100097"/>
                  <a:gd name="connsiteX6" fmla="*/ 155893 w 183979"/>
                  <a:gd name="connsiteY6" fmla="*/ 81571 h 100097"/>
                  <a:gd name="connsiteX7" fmla="*/ 80888 w 183979"/>
                  <a:gd name="connsiteY7" fmla="*/ 94807 h 10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79" h="100097">
                    <a:moveTo>
                      <a:pt x="80888" y="94807"/>
                    </a:moveTo>
                    <a:cubicBezTo>
                      <a:pt x="64711" y="95542"/>
                      <a:pt x="53680" y="99954"/>
                      <a:pt x="46327" y="95542"/>
                    </a:cubicBezTo>
                    <a:cubicBezTo>
                      <a:pt x="29414" y="86718"/>
                      <a:pt x="0" y="85247"/>
                      <a:pt x="0" y="64657"/>
                    </a:cubicBezTo>
                    <a:cubicBezTo>
                      <a:pt x="0" y="47745"/>
                      <a:pt x="26473" y="52157"/>
                      <a:pt x="42650" y="47745"/>
                    </a:cubicBezTo>
                    <a:cubicBezTo>
                      <a:pt x="75006" y="39656"/>
                      <a:pt x="106625" y="26420"/>
                      <a:pt x="138245" y="13183"/>
                    </a:cubicBezTo>
                    <a:cubicBezTo>
                      <a:pt x="153687" y="6565"/>
                      <a:pt x="173542" y="-14760"/>
                      <a:pt x="179424" y="16860"/>
                    </a:cubicBezTo>
                    <a:cubicBezTo>
                      <a:pt x="183101" y="38920"/>
                      <a:pt x="194866" y="77894"/>
                      <a:pt x="155893" y="81571"/>
                    </a:cubicBezTo>
                    <a:cubicBezTo>
                      <a:pt x="127950" y="85247"/>
                      <a:pt x="104419" y="110984"/>
                      <a:pt x="80888" y="94807"/>
                    </a:cubicBezTo>
                    <a:close/>
                  </a:path>
                </a:pathLst>
              </a:custGeom>
              <a:solidFill>
                <a:srgbClr val="E7C9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B12EC6A4-07AD-4BCC-851B-AB61A287FA8B}"/>
                  </a:ext>
                </a:extLst>
              </p:cNvPr>
              <p:cNvSpPr/>
              <p:nvPr/>
            </p:nvSpPr>
            <p:spPr>
              <a:xfrm>
                <a:off x="9287392" y="2264290"/>
                <a:ext cx="117142" cy="226417"/>
              </a:xfrm>
              <a:custGeom>
                <a:avLst/>
                <a:gdLst>
                  <a:gd name="connsiteX0" fmla="*/ 0 w 117142"/>
                  <a:gd name="connsiteY0" fmla="*/ 184495 h 226417"/>
                  <a:gd name="connsiteX1" fmla="*/ 69122 w 117142"/>
                  <a:gd name="connsiteY1" fmla="*/ 14631 h 226417"/>
                  <a:gd name="connsiteX2" fmla="*/ 103683 w 117142"/>
                  <a:gd name="connsiteY2" fmla="*/ 5072 h 226417"/>
                  <a:gd name="connsiteX3" fmla="*/ 105155 w 117142"/>
                  <a:gd name="connsiteY3" fmla="*/ 37427 h 226417"/>
                  <a:gd name="connsiteX4" fmla="*/ 38974 w 117142"/>
                  <a:gd name="connsiteY4" fmla="*/ 194055 h 226417"/>
                  <a:gd name="connsiteX5" fmla="*/ 13972 w 117142"/>
                  <a:gd name="connsiteY5" fmla="*/ 224939 h 226417"/>
                  <a:gd name="connsiteX6" fmla="*/ 0 w 117142"/>
                  <a:gd name="connsiteY6" fmla="*/ 184495 h 22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142" h="226417">
                    <a:moveTo>
                      <a:pt x="0" y="184495"/>
                    </a:moveTo>
                    <a:cubicBezTo>
                      <a:pt x="15442" y="126403"/>
                      <a:pt x="34561" y="66840"/>
                      <a:pt x="69122" y="14631"/>
                    </a:cubicBezTo>
                    <a:cubicBezTo>
                      <a:pt x="75741" y="4336"/>
                      <a:pt x="82358" y="-6694"/>
                      <a:pt x="103683" y="5072"/>
                    </a:cubicBezTo>
                    <a:cubicBezTo>
                      <a:pt x="130155" y="19778"/>
                      <a:pt x="110302" y="26396"/>
                      <a:pt x="105155" y="37427"/>
                    </a:cubicBezTo>
                    <a:cubicBezTo>
                      <a:pt x="83094" y="89636"/>
                      <a:pt x="61769" y="141845"/>
                      <a:pt x="38974" y="194055"/>
                    </a:cubicBezTo>
                    <a:cubicBezTo>
                      <a:pt x="33826" y="205820"/>
                      <a:pt x="44121" y="233028"/>
                      <a:pt x="13972" y="224939"/>
                    </a:cubicBezTo>
                    <a:cubicBezTo>
                      <a:pt x="-11030" y="218321"/>
                      <a:pt x="8089" y="199202"/>
                      <a:pt x="0" y="184495"/>
                    </a:cubicBezTo>
                    <a:close/>
                  </a:path>
                </a:pathLst>
              </a:custGeom>
              <a:solidFill>
                <a:srgbClr val="4E96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F5856FD4-1E8E-4B0E-993B-FC7F160B06F9}"/>
                  </a:ext>
                </a:extLst>
              </p:cNvPr>
              <p:cNvSpPr/>
              <p:nvPr/>
            </p:nvSpPr>
            <p:spPr>
              <a:xfrm>
                <a:off x="10419581" y="4063601"/>
                <a:ext cx="80694" cy="201889"/>
              </a:xfrm>
              <a:custGeom>
                <a:avLst/>
                <a:gdLst>
                  <a:gd name="connsiteX0" fmla="*/ 78186 w 80694"/>
                  <a:gd name="connsiteY0" fmla="*/ 0 h 201889"/>
                  <a:gd name="connsiteX1" fmla="*/ 67891 w 80694"/>
                  <a:gd name="connsiteY1" fmla="*/ 180159 h 201889"/>
                  <a:gd name="connsiteX2" fmla="*/ 38478 w 80694"/>
                  <a:gd name="connsiteY2" fmla="*/ 199278 h 201889"/>
                  <a:gd name="connsiteX3" fmla="*/ 975 w 80694"/>
                  <a:gd name="connsiteY3" fmla="*/ 171335 h 201889"/>
                  <a:gd name="connsiteX4" fmla="*/ 78186 w 80694"/>
                  <a:gd name="connsiteY4" fmla="*/ 0 h 201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94" h="201889">
                    <a:moveTo>
                      <a:pt x="78186" y="0"/>
                    </a:moveTo>
                    <a:cubicBezTo>
                      <a:pt x="89216" y="65446"/>
                      <a:pt x="59803" y="121332"/>
                      <a:pt x="67891" y="180159"/>
                    </a:cubicBezTo>
                    <a:cubicBezTo>
                      <a:pt x="71568" y="208102"/>
                      <a:pt x="49508" y="202220"/>
                      <a:pt x="38478" y="199278"/>
                    </a:cubicBezTo>
                    <a:cubicBezTo>
                      <a:pt x="23035" y="195602"/>
                      <a:pt x="-5643" y="194131"/>
                      <a:pt x="975" y="171335"/>
                    </a:cubicBezTo>
                    <a:cubicBezTo>
                      <a:pt x="18624" y="113978"/>
                      <a:pt x="31860" y="54416"/>
                      <a:pt x="78186" y="0"/>
                    </a:cubicBezTo>
                    <a:close/>
                  </a:path>
                </a:pathLst>
              </a:custGeom>
              <a:solidFill>
                <a:srgbClr val="63AED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906DAF0F-C168-4D3C-AF2A-40D7A5FF7170}"/>
                  </a:ext>
                </a:extLst>
              </p:cNvPr>
              <p:cNvSpPr/>
              <p:nvPr/>
            </p:nvSpPr>
            <p:spPr>
              <a:xfrm>
                <a:off x="9851405" y="4552533"/>
                <a:ext cx="142651" cy="91327"/>
              </a:xfrm>
              <a:custGeom>
                <a:avLst/>
                <a:gdLst>
                  <a:gd name="connsiteX0" fmla="*/ 142652 w 142651"/>
                  <a:gd name="connsiteY0" fmla="*/ 61105 h 91327"/>
                  <a:gd name="connsiteX1" fmla="*/ 98531 w 142651"/>
                  <a:gd name="connsiteY1" fmla="*/ 91254 h 91327"/>
                  <a:gd name="connsiteX2" fmla="*/ 41910 w 142651"/>
                  <a:gd name="connsiteY2" fmla="*/ 76547 h 91327"/>
                  <a:gd name="connsiteX3" fmla="*/ 5143 w 142651"/>
                  <a:gd name="connsiteY3" fmla="*/ 8896 h 91327"/>
                  <a:gd name="connsiteX4" fmla="*/ 58823 w 142651"/>
                  <a:gd name="connsiteY4" fmla="*/ 23603 h 91327"/>
                  <a:gd name="connsiteX5" fmla="*/ 105150 w 142651"/>
                  <a:gd name="connsiteY5" fmla="*/ 36103 h 91327"/>
                  <a:gd name="connsiteX6" fmla="*/ 142652 w 142651"/>
                  <a:gd name="connsiteY6" fmla="*/ 61105 h 9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651" h="91327">
                    <a:moveTo>
                      <a:pt x="142652" y="61105"/>
                    </a:moveTo>
                    <a:cubicBezTo>
                      <a:pt x="138240" y="87578"/>
                      <a:pt x="117650" y="91989"/>
                      <a:pt x="98531" y="91254"/>
                    </a:cubicBezTo>
                    <a:cubicBezTo>
                      <a:pt x="79413" y="90519"/>
                      <a:pt x="57352" y="86842"/>
                      <a:pt x="41910" y="76547"/>
                    </a:cubicBezTo>
                    <a:cubicBezTo>
                      <a:pt x="19115" y="61105"/>
                      <a:pt x="-12505" y="38309"/>
                      <a:pt x="5143" y="8896"/>
                    </a:cubicBezTo>
                    <a:cubicBezTo>
                      <a:pt x="19850" y="-15371"/>
                      <a:pt x="41175" y="16984"/>
                      <a:pt x="58823" y="23603"/>
                    </a:cubicBezTo>
                    <a:cubicBezTo>
                      <a:pt x="74265" y="28750"/>
                      <a:pt x="88972" y="33162"/>
                      <a:pt x="105150" y="36103"/>
                    </a:cubicBezTo>
                    <a:cubicBezTo>
                      <a:pt x="116915" y="37574"/>
                      <a:pt x="138240" y="39780"/>
                      <a:pt x="142652" y="61105"/>
                    </a:cubicBezTo>
                    <a:close/>
                  </a:path>
                </a:pathLst>
              </a:custGeom>
              <a:solidFill>
                <a:srgbClr val="E2CB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3F5BA29A-4395-4DAC-B20B-080768EE4947}"/>
                  </a:ext>
                </a:extLst>
              </p:cNvPr>
              <p:cNvSpPr/>
              <p:nvPr/>
            </p:nvSpPr>
            <p:spPr>
              <a:xfrm>
                <a:off x="11635345" y="2342161"/>
                <a:ext cx="74285" cy="242663"/>
              </a:xfrm>
              <a:custGeom>
                <a:avLst/>
                <a:gdLst>
                  <a:gd name="connsiteX0" fmla="*/ 0 w 74285"/>
                  <a:gd name="connsiteY0" fmla="*/ 0 h 242663"/>
                  <a:gd name="connsiteX1" fmla="*/ 72798 w 74285"/>
                  <a:gd name="connsiteY1" fmla="*/ 242663 h 242663"/>
                  <a:gd name="connsiteX2" fmla="*/ 0 w 74285"/>
                  <a:gd name="connsiteY2" fmla="*/ 0 h 242663"/>
                </a:gdLst>
                <a:ahLst/>
                <a:cxnLst>
                  <a:cxn ang="0">
                    <a:pos x="connsiteX0" y="connsiteY0"/>
                  </a:cxn>
                  <a:cxn ang="0">
                    <a:pos x="connsiteX1" y="connsiteY1"/>
                  </a:cxn>
                  <a:cxn ang="0">
                    <a:pos x="connsiteX2" y="connsiteY2"/>
                  </a:cxn>
                </a:cxnLst>
                <a:rect l="l" t="t" r="r" b="b"/>
                <a:pathLst>
                  <a:path w="74285" h="242663">
                    <a:moveTo>
                      <a:pt x="0" y="0"/>
                    </a:moveTo>
                    <a:cubicBezTo>
                      <a:pt x="55886" y="65446"/>
                      <a:pt x="80888" y="140451"/>
                      <a:pt x="72798" y="242663"/>
                    </a:cubicBezTo>
                    <a:cubicBezTo>
                      <a:pt x="33826" y="154422"/>
                      <a:pt x="26472" y="73534"/>
                      <a:pt x="0" y="0"/>
                    </a:cubicBezTo>
                    <a:close/>
                  </a:path>
                </a:pathLst>
              </a:custGeom>
              <a:solidFill>
                <a:srgbClr val="4889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7C7E69A1-4868-4AC1-84DD-31B3FB730E39}"/>
                  </a:ext>
                </a:extLst>
              </p:cNvPr>
              <p:cNvSpPr/>
              <p:nvPr/>
            </p:nvSpPr>
            <p:spPr>
              <a:xfrm>
                <a:off x="10534481" y="4069484"/>
                <a:ext cx="90404" cy="185523"/>
              </a:xfrm>
              <a:custGeom>
                <a:avLst/>
                <a:gdLst>
                  <a:gd name="connsiteX0" fmla="*/ 2995 w 90404"/>
                  <a:gd name="connsiteY0" fmla="*/ 0 h 185523"/>
                  <a:gd name="connsiteX1" fmla="*/ 33879 w 90404"/>
                  <a:gd name="connsiteY1" fmla="*/ 102213 h 185523"/>
                  <a:gd name="connsiteX2" fmla="*/ 61823 w 90404"/>
                  <a:gd name="connsiteY2" fmla="*/ 136039 h 185523"/>
                  <a:gd name="connsiteX3" fmla="*/ 89766 w 90404"/>
                  <a:gd name="connsiteY3" fmla="*/ 173541 h 185523"/>
                  <a:gd name="connsiteX4" fmla="*/ 45646 w 90404"/>
                  <a:gd name="connsiteY4" fmla="*/ 181630 h 185523"/>
                  <a:gd name="connsiteX5" fmla="*/ 10349 w 90404"/>
                  <a:gd name="connsiteY5" fmla="*/ 161776 h 185523"/>
                  <a:gd name="connsiteX6" fmla="*/ 2995 w 90404"/>
                  <a:gd name="connsiteY6" fmla="*/ 0 h 18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04" h="185523">
                    <a:moveTo>
                      <a:pt x="2995" y="0"/>
                    </a:moveTo>
                    <a:cubicBezTo>
                      <a:pt x="16232" y="41914"/>
                      <a:pt x="27997" y="71328"/>
                      <a:pt x="33879" y="102213"/>
                    </a:cubicBezTo>
                    <a:cubicBezTo>
                      <a:pt x="37556" y="121332"/>
                      <a:pt x="41969" y="135303"/>
                      <a:pt x="61823" y="136039"/>
                    </a:cubicBezTo>
                    <a:cubicBezTo>
                      <a:pt x="89766" y="136774"/>
                      <a:pt x="91972" y="163982"/>
                      <a:pt x="89766" y="173541"/>
                    </a:cubicBezTo>
                    <a:cubicBezTo>
                      <a:pt x="83883" y="195602"/>
                      <a:pt x="61088" y="180159"/>
                      <a:pt x="45646" y="181630"/>
                    </a:cubicBezTo>
                    <a:cubicBezTo>
                      <a:pt x="31674" y="183101"/>
                      <a:pt x="13290" y="191925"/>
                      <a:pt x="10349" y="161776"/>
                    </a:cubicBezTo>
                    <a:cubicBezTo>
                      <a:pt x="5202" y="112508"/>
                      <a:pt x="-5093" y="63240"/>
                      <a:pt x="2995" y="0"/>
                    </a:cubicBezTo>
                    <a:close/>
                  </a:path>
                </a:pathLst>
              </a:custGeom>
              <a:solidFill>
                <a:srgbClr val="64AA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00C25F20-59B6-4826-BCF9-84EEFD4A3CB0}"/>
                  </a:ext>
                </a:extLst>
              </p:cNvPr>
              <p:cNvSpPr/>
              <p:nvPr/>
            </p:nvSpPr>
            <p:spPr>
              <a:xfrm>
                <a:off x="10558066" y="4046688"/>
                <a:ext cx="88773" cy="128947"/>
              </a:xfrm>
              <a:custGeom>
                <a:avLst/>
                <a:gdLst>
                  <a:gd name="connsiteX0" fmla="*/ 0 w 88773"/>
                  <a:gd name="connsiteY0" fmla="*/ 0 h 128947"/>
                  <a:gd name="connsiteX1" fmla="*/ 79417 w 88773"/>
                  <a:gd name="connsiteY1" fmla="*/ 64710 h 128947"/>
                  <a:gd name="connsiteX2" fmla="*/ 72063 w 88773"/>
                  <a:gd name="connsiteY2" fmla="*/ 115449 h 128947"/>
                  <a:gd name="connsiteX3" fmla="*/ 21324 w 88773"/>
                  <a:gd name="connsiteY3" fmla="*/ 96330 h 128947"/>
                  <a:gd name="connsiteX4" fmla="*/ 0 w 88773"/>
                  <a:gd name="connsiteY4" fmla="*/ 0 h 128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3" h="128947">
                    <a:moveTo>
                      <a:pt x="0" y="0"/>
                    </a:moveTo>
                    <a:cubicBezTo>
                      <a:pt x="37502" y="11766"/>
                      <a:pt x="59563" y="37503"/>
                      <a:pt x="79417" y="64710"/>
                    </a:cubicBezTo>
                    <a:cubicBezTo>
                      <a:pt x="91918" y="80888"/>
                      <a:pt x="94123" y="98536"/>
                      <a:pt x="72063" y="115449"/>
                    </a:cubicBezTo>
                    <a:cubicBezTo>
                      <a:pt x="41914" y="138245"/>
                      <a:pt x="27943" y="132362"/>
                      <a:pt x="21324" y="96330"/>
                    </a:cubicBezTo>
                    <a:cubicBezTo>
                      <a:pt x="15442" y="65446"/>
                      <a:pt x="8089" y="34561"/>
                      <a:pt x="0" y="0"/>
                    </a:cubicBezTo>
                    <a:close/>
                  </a:path>
                </a:pathLst>
              </a:custGeom>
              <a:solidFill>
                <a:srgbClr val="61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EC41D412-22C4-4D61-9B5B-3A6FDBEDDB7E}"/>
                  </a:ext>
                </a:extLst>
              </p:cNvPr>
              <p:cNvSpPr/>
              <p:nvPr/>
            </p:nvSpPr>
            <p:spPr>
              <a:xfrm>
                <a:off x="10360258" y="4067277"/>
                <a:ext cx="105889" cy="89883"/>
              </a:xfrm>
              <a:custGeom>
                <a:avLst/>
                <a:gdLst>
                  <a:gd name="connsiteX0" fmla="*/ 105890 w 105889"/>
                  <a:gd name="connsiteY0" fmla="*/ 0 h 89883"/>
                  <a:gd name="connsiteX1" fmla="*/ 58092 w 105889"/>
                  <a:gd name="connsiteY1" fmla="*/ 79417 h 89883"/>
                  <a:gd name="connsiteX2" fmla="*/ 0 w 105889"/>
                  <a:gd name="connsiteY2" fmla="*/ 55886 h 89883"/>
                  <a:gd name="connsiteX3" fmla="*/ 105890 w 105889"/>
                  <a:gd name="connsiteY3" fmla="*/ 0 h 89883"/>
                </a:gdLst>
                <a:ahLst/>
                <a:cxnLst>
                  <a:cxn ang="0">
                    <a:pos x="connsiteX0" y="connsiteY0"/>
                  </a:cxn>
                  <a:cxn ang="0">
                    <a:pos x="connsiteX1" y="connsiteY1"/>
                  </a:cxn>
                  <a:cxn ang="0">
                    <a:pos x="connsiteX2" y="connsiteY2"/>
                  </a:cxn>
                  <a:cxn ang="0">
                    <a:pos x="connsiteX3" y="connsiteY3"/>
                  </a:cxn>
                </a:cxnLst>
                <a:rect l="l" t="t" r="r" b="b"/>
                <a:pathLst>
                  <a:path w="105889" h="89883">
                    <a:moveTo>
                      <a:pt x="105890" y="0"/>
                    </a:moveTo>
                    <a:cubicBezTo>
                      <a:pt x="88976" y="29414"/>
                      <a:pt x="78681" y="59563"/>
                      <a:pt x="58092" y="79417"/>
                    </a:cubicBezTo>
                    <a:cubicBezTo>
                      <a:pt x="24266" y="112508"/>
                      <a:pt x="25002" y="56622"/>
                      <a:pt x="0" y="55886"/>
                    </a:cubicBezTo>
                    <a:cubicBezTo>
                      <a:pt x="26472" y="19119"/>
                      <a:pt x="59563" y="1471"/>
                      <a:pt x="105890" y="0"/>
                    </a:cubicBezTo>
                    <a:close/>
                  </a:path>
                </a:pathLst>
              </a:custGeom>
              <a:solidFill>
                <a:srgbClr val="62ACD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7979B448-4949-4607-BC15-B45C5A541E09}"/>
                  </a:ext>
                </a:extLst>
              </p:cNvPr>
              <p:cNvSpPr/>
              <p:nvPr/>
            </p:nvSpPr>
            <p:spPr>
              <a:xfrm>
                <a:off x="9727109" y="3114688"/>
                <a:ext cx="358547" cy="266598"/>
              </a:xfrm>
              <a:custGeom>
                <a:avLst/>
                <a:gdLst>
                  <a:gd name="connsiteX0" fmla="*/ 357396 w 358547"/>
                  <a:gd name="connsiteY0" fmla="*/ 89296 h 266598"/>
                  <a:gd name="connsiteX1" fmla="*/ 257389 w 358547"/>
                  <a:gd name="connsiteY1" fmla="*/ 251807 h 266598"/>
                  <a:gd name="connsiteX2" fmla="*/ 58846 w 358547"/>
                  <a:gd name="connsiteY2" fmla="*/ 232688 h 266598"/>
                  <a:gd name="connsiteX3" fmla="*/ 754 w 358547"/>
                  <a:gd name="connsiteY3" fmla="*/ 131211 h 266598"/>
                  <a:gd name="connsiteX4" fmla="*/ 108114 w 358547"/>
                  <a:gd name="connsiteY4" fmla="*/ 11350 h 266598"/>
                  <a:gd name="connsiteX5" fmla="*/ 276508 w 358547"/>
                  <a:gd name="connsiteY5" fmla="*/ 19438 h 266598"/>
                  <a:gd name="connsiteX6" fmla="*/ 357396 w 358547"/>
                  <a:gd name="connsiteY6" fmla="*/ 89296 h 266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47" h="266598">
                    <a:moveTo>
                      <a:pt x="357396" y="89296"/>
                    </a:moveTo>
                    <a:cubicBezTo>
                      <a:pt x="364749" y="168713"/>
                      <a:pt x="337541" y="226070"/>
                      <a:pt x="257389" y="251807"/>
                    </a:cubicBezTo>
                    <a:cubicBezTo>
                      <a:pt x="188267" y="274603"/>
                      <a:pt x="120614" y="273132"/>
                      <a:pt x="58846" y="232688"/>
                    </a:cubicBezTo>
                    <a:cubicBezTo>
                      <a:pt x="24285" y="209892"/>
                      <a:pt x="-5129" y="176067"/>
                      <a:pt x="754" y="131211"/>
                    </a:cubicBezTo>
                    <a:cubicBezTo>
                      <a:pt x="8842" y="69442"/>
                      <a:pt x="51493" y="31939"/>
                      <a:pt x="108114" y="11350"/>
                    </a:cubicBezTo>
                    <a:cubicBezTo>
                      <a:pt x="164735" y="-9240"/>
                      <a:pt x="221357" y="1055"/>
                      <a:pt x="276508" y="19438"/>
                    </a:cubicBezTo>
                    <a:cubicBezTo>
                      <a:pt x="296362" y="51058"/>
                      <a:pt x="325040" y="73118"/>
                      <a:pt x="357396" y="89296"/>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F4292067-87DD-4496-9FFF-07D1A953CC43}"/>
                  </a:ext>
                </a:extLst>
              </p:cNvPr>
              <p:cNvSpPr/>
              <p:nvPr/>
            </p:nvSpPr>
            <p:spPr>
              <a:xfrm>
                <a:off x="10857353" y="3138812"/>
                <a:ext cx="347927" cy="265185"/>
              </a:xfrm>
              <a:custGeom>
                <a:avLst/>
                <a:gdLst>
                  <a:gd name="connsiteX0" fmla="*/ 126476 w 347927"/>
                  <a:gd name="connsiteY0" fmla="*/ 7080 h 265185"/>
                  <a:gd name="connsiteX1" fmla="*/ 329432 w 347927"/>
                  <a:gd name="connsiteY1" fmla="*/ 65907 h 265185"/>
                  <a:gd name="connsiteX2" fmla="*/ 270604 w 347927"/>
                  <a:gd name="connsiteY2" fmla="*/ 245331 h 265185"/>
                  <a:gd name="connsiteX3" fmla="*/ 75738 w 347927"/>
                  <a:gd name="connsiteY3" fmla="*/ 245331 h 265185"/>
                  <a:gd name="connsiteX4" fmla="*/ 11762 w 347927"/>
                  <a:gd name="connsiteY4" fmla="*/ 63701 h 265185"/>
                  <a:gd name="connsiteX5" fmla="*/ 126476 w 347927"/>
                  <a:gd name="connsiteY5" fmla="*/ 7080 h 265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927" h="265185">
                    <a:moveTo>
                      <a:pt x="126476" y="7080"/>
                    </a:moveTo>
                    <a:cubicBezTo>
                      <a:pt x="196334" y="-13510"/>
                      <a:pt x="285311" y="12227"/>
                      <a:pt x="329432" y="65907"/>
                    </a:cubicBezTo>
                    <a:cubicBezTo>
                      <a:pt x="369875" y="115911"/>
                      <a:pt x="341197" y="215182"/>
                      <a:pt x="270604" y="245331"/>
                    </a:cubicBezTo>
                    <a:cubicBezTo>
                      <a:pt x="208100" y="271803"/>
                      <a:pt x="138242" y="271803"/>
                      <a:pt x="75738" y="245331"/>
                    </a:cubicBezTo>
                    <a:cubicBezTo>
                      <a:pt x="2204" y="213711"/>
                      <a:pt x="-14710" y="154148"/>
                      <a:pt x="11762" y="63701"/>
                    </a:cubicBezTo>
                    <a:cubicBezTo>
                      <a:pt x="64708" y="75467"/>
                      <a:pt x="90445" y="30611"/>
                      <a:pt x="126476" y="7080"/>
                    </a:cubicBezTo>
                    <a:close/>
                  </a:path>
                </a:pathLst>
              </a:custGeom>
              <a:solidFill>
                <a:srgbClr val="F8AE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B7C0A421-03C7-4508-8661-D7CC3837EF7F}"/>
                  </a:ext>
                </a:extLst>
              </p:cNvPr>
              <p:cNvSpPr/>
              <p:nvPr/>
            </p:nvSpPr>
            <p:spPr>
              <a:xfrm>
                <a:off x="10003617" y="2950056"/>
                <a:ext cx="220107" cy="254635"/>
              </a:xfrm>
              <a:custGeom>
                <a:avLst/>
                <a:gdLst>
                  <a:gd name="connsiteX0" fmla="*/ 80888 w 220107"/>
                  <a:gd name="connsiteY0" fmla="*/ 253928 h 254635"/>
                  <a:gd name="connsiteX1" fmla="*/ 0 w 220107"/>
                  <a:gd name="connsiteY1" fmla="*/ 184805 h 254635"/>
                  <a:gd name="connsiteX2" fmla="*/ 0 w 220107"/>
                  <a:gd name="connsiteY2" fmla="*/ 110536 h 254635"/>
                  <a:gd name="connsiteX3" fmla="*/ 99271 w 220107"/>
                  <a:gd name="connsiteY3" fmla="*/ 234 h 254635"/>
                  <a:gd name="connsiteX4" fmla="*/ 218397 w 220107"/>
                  <a:gd name="connsiteY4" fmla="*/ 103182 h 254635"/>
                  <a:gd name="connsiteX5" fmla="*/ 80888 w 220107"/>
                  <a:gd name="connsiteY5" fmla="*/ 253928 h 254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107" h="254635">
                    <a:moveTo>
                      <a:pt x="80888" y="253928"/>
                    </a:moveTo>
                    <a:cubicBezTo>
                      <a:pt x="47797" y="237750"/>
                      <a:pt x="19854" y="215690"/>
                      <a:pt x="0" y="184805"/>
                    </a:cubicBezTo>
                    <a:cubicBezTo>
                      <a:pt x="0" y="159804"/>
                      <a:pt x="0" y="135537"/>
                      <a:pt x="0" y="110536"/>
                    </a:cubicBezTo>
                    <a:cubicBezTo>
                      <a:pt x="0" y="58326"/>
                      <a:pt x="48533" y="4646"/>
                      <a:pt x="99271" y="234"/>
                    </a:cubicBezTo>
                    <a:cubicBezTo>
                      <a:pt x="145598" y="-4178"/>
                      <a:pt x="212515" y="54650"/>
                      <a:pt x="218397" y="103182"/>
                    </a:cubicBezTo>
                    <a:cubicBezTo>
                      <a:pt x="230162" y="187747"/>
                      <a:pt x="180894" y="262752"/>
                      <a:pt x="80888" y="253928"/>
                    </a:cubicBezTo>
                    <a:close/>
                  </a:path>
                </a:pathLst>
              </a:custGeom>
              <a:solidFill>
                <a:srgbClr val="25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BCB9898B-158A-4A7E-9681-29E9FD842FE9}"/>
                  </a:ext>
                </a:extLst>
              </p:cNvPr>
              <p:cNvSpPr/>
              <p:nvPr/>
            </p:nvSpPr>
            <p:spPr>
              <a:xfrm>
                <a:off x="10764414" y="2958005"/>
                <a:ext cx="231524" cy="247125"/>
              </a:xfrm>
              <a:custGeom>
                <a:avLst/>
                <a:gdLst>
                  <a:gd name="connsiteX0" fmla="*/ 219416 w 231524"/>
                  <a:gd name="connsiteY0" fmla="*/ 187886 h 247125"/>
                  <a:gd name="connsiteX1" fmla="*/ 103967 w 231524"/>
                  <a:gd name="connsiteY1" fmla="*/ 245243 h 247125"/>
                  <a:gd name="connsiteX2" fmla="*/ 17932 w 231524"/>
                  <a:gd name="connsiteY2" fmla="*/ 60672 h 247125"/>
                  <a:gd name="connsiteX3" fmla="*/ 162059 w 231524"/>
                  <a:gd name="connsiteY3" fmla="*/ 10668 h 247125"/>
                  <a:gd name="connsiteX4" fmla="*/ 226034 w 231524"/>
                  <a:gd name="connsiteY4" fmla="*/ 150384 h 247125"/>
                  <a:gd name="connsiteX5" fmla="*/ 219416 w 231524"/>
                  <a:gd name="connsiteY5" fmla="*/ 187886 h 24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524" h="247125">
                    <a:moveTo>
                      <a:pt x="219416" y="187886"/>
                    </a:moveTo>
                    <a:cubicBezTo>
                      <a:pt x="182648" y="210682"/>
                      <a:pt x="158383" y="257008"/>
                      <a:pt x="103967" y="245243"/>
                    </a:cubicBezTo>
                    <a:cubicBezTo>
                      <a:pt x="10579" y="216565"/>
                      <a:pt x="-24718" y="141559"/>
                      <a:pt x="17932" y="60672"/>
                    </a:cubicBezTo>
                    <a:cubicBezTo>
                      <a:pt x="47346" y="5521"/>
                      <a:pt x="103967" y="-14333"/>
                      <a:pt x="162059" y="10668"/>
                    </a:cubicBezTo>
                    <a:cubicBezTo>
                      <a:pt x="212062" y="31993"/>
                      <a:pt x="245153" y="98909"/>
                      <a:pt x="226034" y="150384"/>
                    </a:cubicBezTo>
                    <a:cubicBezTo>
                      <a:pt x="220887" y="163620"/>
                      <a:pt x="221622" y="175385"/>
                      <a:pt x="219416" y="187886"/>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95C5D3B2-DF85-419B-8BDA-5EBF3BFF1191}"/>
                  </a:ext>
                </a:extLst>
              </p:cNvPr>
              <p:cNvSpPr/>
              <p:nvPr/>
            </p:nvSpPr>
            <p:spPr>
              <a:xfrm>
                <a:off x="10292606" y="3203984"/>
                <a:ext cx="426347" cy="299822"/>
              </a:xfrm>
              <a:custGeom>
                <a:avLst/>
                <a:gdLst>
                  <a:gd name="connsiteX0" fmla="*/ 206632 w 426347"/>
                  <a:gd name="connsiteY0" fmla="*/ 0 h 299822"/>
                  <a:gd name="connsiteX1" fmla="*/ 385320 w 426347"/>
                  <a:gd name="connsiteY1" fmla="*/ 0 h 299822"/>
                  <a:gd name="connsiteX2" fmla="*/ 425764 w 426347"/>
                  <a:gd name="connsiteY2" fmla="*/ 32355 h 299822"/>
                  <a:gd name="connsiteX3" fmla="*/ 355171 w 426347"/>
                  <a:gd name="connsiteY3" fmla="*/ 251488 h 299822"/>
                  <a:gd name="connsiteX4" fmla="*/ 127950 w 426347"/>
                  <a:gd name="connsiteY4" fmla="*/ 283843 h 299822"/>
                  <a:gd name="connsiteX5" fmla="*/ 0 w 426347"/>
                  <a:gd name="connsiteY5" fmla="*/ 102213 h 299822"/>
                  <a:gd name="connsiteX6" fmla="*/ 102948 w 426347"/>
                  <a:gd name="connsiteY6" fmla="*/ 0 h 299822"/>
                  <a:gd name="connsiteX7" fmla="*/ 206632 w 426347"/>
                  <a:gd name="connsiteY7" fmla="*/ 0 h 29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347" h="299822">
                    <a:moveTo>
                      <a:pt x="206632" y="0"/>
                    </a:moveTo>
                    <a:cubicBezTo>
                      <a:pt x="266195" y="0"/>
                      <a:pt x="325758" y="735"/>
                      <a:pt x="385320" y="0"/>
                    </a:cubicBezTo>
                    <a:cubicBezTo>
                      <a:pt x="408852" y="0"/>
                      <a:pt x="430176" y="3677"/>
                      <a:pt x="425764" y="32355"/>
                    </a:cubicBezTo>
                    <a:cubicBezTo>
                      <a:pt x="413999" y="108831"/>
                      <a:pt x="424294" y="191189"/>
                      <a:pt x="355171" y="251488"/>
                    </a:cubicBezTo>
                    <a:cubicBezTo>
                      <a:pt x="301491" y="297814"/>
                      <a:pt x="202956" y="315462"/>
                      <a:pt x="127950" y="283843"/>
                    </a:cubicBezTo>
                    <a:cubicBezTo>
                      <a:pt x="47062" y="249282"/>
                      <a:pt x="0" y="183101"/>
                      <a:pt x="0" y="102213"/>
                    </a:cubicBezTo>
                    <a:cubicBezTo>
                      <a:pt x="0" y="0"/>
                      <a:pt x="0" y="0"/>
                      <a:pt x="102948" y="0"/>
                    </a:cubicBezTo>
                    <a:cubicBezTo>
                      <a:pt x="137510" y="0"/>
                      <a:pt x="172071" y="0"/>
                      <a:pt x="206632" y="0"/>
                    </a:cubicBezTo>
                    <a:close/>
                  </a:path>
                </a:pathLst>
              </a:custGeom>
              <a:solidFill>
                <a:srgbClr val="3D2D2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F8AB6B9C-158C-45C0-B178-ABE02C5F75CD}"/>
                  </a:ext>
                </a:extLst>
              </p:cNvPr>
              <p:cNvSpPr/>
              <p:nvPr/>
            </p:nvSpPr>
            <p:spPr>
              <a:xfrm>
                <a:off x="10432321" y="3099512"/>
                <a:ext cx="134750" cy="81675"/>
              </a:xfrm>
              <a:custGeom>
                <a:avLst/>
                <a:gdLst>
                  <a:gd name="connsiteX0" fmla="*/ 61769 w 134750"/>
                  <a:gd name="connsiteY0" fmla="*/ 81676 h 81675"/>
                  <a:gd name="connsiteX1" fmla="*/ 0 w 134750"/>
                  <a:gd name="connsiteY1" fmla="*/ 41232 h 81675"/>
                  <a:gd name="connsiteX2" fmla="*/ 71329 w 134750"/>
                  <a:gd name="connsiteY2" fmla="*/ 53 h 81675"/>
                  <a:gd name="connsiteX3" fmla="*/ 134568 w 134750"/>
                  <a:gd name="connsiteY3" fmla="*/ 43438 h 81675"/>
                  <a:gd name="connsiteX4" fmla="*/ 61769 w 134750"/>
                  <a:gd name="connsiteY4" fmla="*/ 81676 h 8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750" h="81675">
                    <a:moveTo>
                      <a:pt x="61769" y="81676"/>
                    </a:moveTo>
                    <a:cubicBezTo>
                      <a:pt x="37503" y="77999"/>
                      <a:pt x="0" y="77264"/>
                      <a:pt x="0" y="41232"/>
                    </a:cubicBezTo>
                    <a:cubicBezTo>
                      <a:pt x="0" y="-1418"/>
                      <a:pt x="38238" y="788"/>
                      <a:pt x="71329" y="53"/>
                    </a:cubicBezTo>
                    <a:cubicBezTo>
                      <a:pt x="104419" y="-683"/>
                      <a:pt x="137510" y="5935"/>
                      <a:pt x="134568" y="43438"/>
                    </a:cubicBezTo>
                    <a:cubicBezTo>
                      <a:pt x="132362" y="77264"/>
                      <a:pt x="96331" y="80205"/>
                      <a:pt x="61769" y="81676"/>
                    </a:cubicBezTo>
                    <a:close/>
                  </a:path>
                </a:pathLst>
              </a:custGeom>
              <a:solidFill>
                <a:srgbClr val="F38C8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28FD82BB-0C7E-4A90-B983-67AE12D4B0E9}"/>
                  </a:ext>
                </a:extLst>
              </p:cNvPr>
              <p:cNvSpPr/>
              <p:nvPr/>
            </p:nvSpPr>
            <p:spPr>
              <a:xfrm>
                <a:off x="10016082" y="3030744"/>
                <a:ext cx="45626" cy="45408"/>
              </a:xfrm>
              <a:custGeom>
                <a:avLst/>
                <a:gdLst>
                  <a:gd name="connsiteX0" fmla="*/ 45627 w 45626"/>
                  <a:gd name="connsiteY0" fmla="*/ 25436 h 45408"/>
                  <a:gd name="connsiteX1" fmla="*/ 21360 w 45626"/>
                  <a:gd name="connsiteY1" fmla="*/ 45290 h 45408"/>
                  <a:gd name="connsiteX2" fmla="*/ 35 w 45626"/>
                  <a:gd name="connsiteY2" fmla="*/ 23230 h 45408"/>
                  <a:gd name="connsiteX3" fmla="*/ 25772 w 45626"/>
                  <a:gd name="connsiteY3" fmla="*/ 434 h 45408"/>
                  <a:gd name="connsiteX4" fmla="*/ 45627 w 45626"/>
                  <a:gd name="connsiteY4" fmla="*/ 25436 h 45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6" h="45408">
                    <a:moveTo>
                      <a:pt x="45627" y="25436"/>
                    </a:moveTo>
                    <a:cubicBezTo>
                      <a:pt x="39744" y="34260"/>
                      <a:pt x="34597" y="46761"/>
                      <a:pt x="21360" y="45290"/>
                    </a:cubicBezTo>
                    <a:cubicBezTo>
                      <a:pt x="10330" y="43819"/>
                      <a:pt x="-700" y="34995"/>
                      <a:pt x="35" y="23230"/>
                    </a:cubicBezTo>
                    <a:cubicBezTo>
                      <a:pt x="770" y="9993"/>
                      <a:pt x="11800" y="-2507"/>
                      <a:pt x="25772" y="434"/>
                    </a:cubicBezTo>
                    <a:cubicBezTo>
                      <a:pt x="35332" y="2640"/>
                      <a:pt x="45627" y="12199"/>
                      <a:pt x="45627" y="25436"/>
                    </a:cubicBezTo>
                    <a:close/>
                  </a:path>
                </a:pathLst>
              </a:custGeom>
              <a:solidFill>
                <a:srgbClr val="DEDB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E4523053-7C63-411A-B1F2-2750A9E4BB8D}"/>
                  </a:ext>
                </a:extLst>
              </p:cNvPr>
              <p:cNvSpPr/>
              <p:nvPr/>
            </p:nvSpPr>
            <p:spPr>
              <a:xfrm>
                <a:off x="10926955" y="3030387"/>
                <a:ext cx="45597" cy="46665"/>
              </a:xfrm>
              <a:custGeom>
                <a:avLst/>
                <a:gdLst>
                  <a:gd name="connsiteX0" fmla="*/ 30402 w 45597"/>
                  <a:gd name="connsiteY0" fmla="*/ 46382 h 46665"/>
                  <a:gd name="connsiteX1" fmla="*/ 253 w 45597"/>
                  <a:gd name="connsiteY1" fmla="*/ 26527 h 46665"/>
                  <a:gd name="connsiteX2" fmla="*/ 27460 w 45597"/>
                  <a:gd name="connsiteY2" fmla="*/ 55 h 46665"/>
                  <a:gd name="connsiteX3" fmla="*/ 45109 w 45597"/>
                  <a:gd name="connsiteY3" fmla="*/ 19909 h 46665"/>
                  <a:gd name="connsiteX4" fmla="*/ 30402 w 45597"/>
                  <a:gd name="connsiteY4" fmla="*/ 46382 h 4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97" h="46665">
                    <a:moveTo>
                      <a:pt x="30402" y="46382"/>
                    </a:moveTo>
                    <a:cubicBezTo>
                      <a:pt x="13489" y="48588"/>
                      <a:pt x="1723" y="37558"/>
                      <a:pt x="253" y="26527"/>
                    </a:cubicBezTo>
                    <a:cubicBezTo>
                      <a:pt x="-1954" y="10350"/>
                      <a:pt x="10548" y="790"/>
                      <a:pt x="27460" y="55"/>
                    </a:cubicBezTo>
                    <a:cubicBezTo>
                      <a:pt x="42167" y="-680"/>
                      <a:pt x="47315" y="5938"/>
                      <a:pt x="45109" y="19909"/>
                    </a:cubicBezTo>
                    <a:cubicBezTo>
                      <a:pt x="43638" y="31675"/>
                      <a:pt x="51727" y="48588"/>
                      <a:pt x="30402" y="46382"/>
                    </a:cubicBezTo>
                    <a:close/>
                  </a:path>
                </a:pathLst>
              </a:custGeom>
              <a:solidFill>
                <a:srgbClr val="D1CE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B8F39BA6-1259-4A8B-B7B2-61177C180545}"/>
                  </a:ext>
                </a:extLst>
              </p:cNvPr>
              <p:cNvSpPr/>
              <p:nvPr/>
            </p:nvSpPr>
            <p:spPr>
              <a:xfrm>
                <a:off x="10314527" y="3223881"/>
                <a:ext cx="372074" cy="164674"/>
              </a:xfrm>
              <a:custGeom>
                <a:avLst/>
                <a:gdLst>
                  <a:gd name="connsiteX0" fmla="*/ 23671 w 372074"/>
                  <a:gd name="connsiteY0" fmla="*/ 152909 h 164674"/>
                  <a:gd name="connsiteX1" fmla="*/ 140 w 372074"/>
                  <a:gd name="connsiteY1" fmla="*/ 35254 h 164674"/>
                  <a:gd name="connsiteX2" fmla="*/ 23671 w 372074"/>
                  <a:gd name="connsiteY2" fmla="*/ 14664 h 164674"/>
                  <a:gd name="connsiteX3" fmla="*/ 69997 w 372074"/>
                  <a:gd name="connsiteY3" fmla="*/ 2899 h 164674"/>
                  <a:gd name="connsiteX4" fmla="*/ 86175 w 372074"/>
                  <a:gd name="connsiteY4" fmla="*/ 27901 h 164674"/>
                  <a:gd name="connsiteX5" fmla="*/ 296484 w 372074"/>
                  <a:gd name="connsiteY5" fmla="*/ 27901 h 164674"/>
                  <a:gd name="connsiteX6" fmla="*/ 312661 w 372074"/>
                  <a:gd name="connsiteY6" fmla="*/ 2899 h 164674"/>
                  <a:gd name="connsiteX7" fmla="*/ 370753 w 372074"/>
                  <a:gd name="connsiteY7" fmla="*/ 69080 h 164674"/>
                  <a:gd name="connsiteX8" fmla="*/ 347222 w 372074"/>
                  <a:gd name="connsiteY8" fmla="*/ 164675 h 164674"/>
                  <a:gd name="connsiteX9" fmla="*/ 268540 w 372074"/>
                  <a:gd name="connsiteY9" fmla="*/ 133055 h 164674"/>
                  <a:gd name="connsiteX10" fmla="*/ 23671 w 372074"/>
                  <a:gd name="connsiteY10"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2074" h="164674">
                    <a:moveTo>
                      <a:pt x="23671" y="152909"/>
                    </a:moveTo>
                    <a:cubicBezTo>
                      <a:pt x="-7214" y="118348"/>
                      <a:pt x="3081" y="75698"/>
                      <a:pt x="140" y="35254"/>
                    </a:cubicBezTo>
                    <a:cubicBezTo>
                      <a:pt x="-1331" y="14664"/>
                      <a:pt x="8964" y="12458"/>
                      <a:pt x="23671" y="14664"/>
                    </a:cubicBezTo>
                    <a:cubicBezTo>
                      <a:pt x="41320" y="17606"/>
                      <a:pt x="56027" y="10988"/>
                      <a:pt x="69997" y="2899"/>
                    </a:cubicBezTo>
                    <a:cubicBezTo>
                      <a:pt x="69262" y="15400"/>
                      <a:pt x="71469" y="24224"/>
                      <a:pt x="86175" y="27901"/>
                    </a:cubicBezTo>
                    <a:cubicBezTo>
                      <a:pt x="156033" y="46284"/>
                      <a:pt x="225891" y="50696"/>
                      <a:pt x="296484" y="27901"/>
                    </a:cubicBezTo>
                    <a:cubicBezTo>
                      <a:pt x="310455" y="23489"/>
                      <a:pt x="313397" y="15400"/>
                      <a:pt x="312661" y="2899"/>
                    </a:cubicBezTo>
                    <a:cubicBezTo>
                      <a:pt x="371488" y="-10337"/>
                      <a:pt x="375165" y="23489"/>
                      <a:pt x="370753" y="69080"/>
                    </a:cubicBezTo>
                    <a:cubicBezTo>
                      <a:pt x="367076" y="102170"/>
                      <a:pt x="374430" y="137467"/>
                      <a:pt x="347222" y="164675"/>
                    </a:cubicBezTo>
                    <a:cubicBezTo>
                      <a:pt x="329574" y="134525"/>
                      <a:pt x="292072" y="134525"/>
                      <a:pt x="268540" y="133055"/>
                    </a:cubicBezTo>
                    <a:cubicBezTo>
                      <a:pt x="186182" y="128643"/>
                      <a:pt x="102353" y="116142"/>
                      <a:pt x="23671" y="152909"/>
                    </a:cubicBezTo>
                    <a:close/>
                  </a:path>
                </a:pathLst>
              </a:custGeom>
              <a:solidFill>
                <a:srgbClr val="EF5F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A0B8BDAA-F263-4BDA-876B-0E603FAA1455}"/>
                  </a:ext>
                </a:extLst>
              </p:cNvPr>
              <p:cNvSpPr/>
              <p:nvPr/>
            </p:nvSpPr>
            <p:spPr>
              <a:xfrm>
                <a:off x="10338198" y="3349852"/>
                <a:ext cx="322816" cy="129778"/>
              </a:xfrm>
              <a:custGeom>
                <a:avLst/>
                <a:gdLst>
                  <a:gd name="connsiteX0" fmla="*/ 0 w 322816"/>
                  <a:gd name="connsiteY0" fmla="*/ 26937 h 129778"/>
                  <a:gd name="connsiteX1" fmla="*/ 322816 w 322816"/>
                  <a:gd name="connsiteY1" fmla="*/ 38703 h 129778"/>
                  <a:gd name="connsiteX2" fmla="*/ 191925 w 322816"/>
                  <a:gd name="connsiteY2" fmla="*/ 126944 h 129778"/>
                  <a:gd name="connsiteX3" fmla="*/ 0 w 322816"/>
                  <a:gd name="connsiteY3" fmla="*/ 26937 h 129778"/>
                </a:gdLst>
                <a:ahLst/>
                <a:cxnLst>
                  <a:cxn ang="0">
                    <a:pos x="connsiteX0" y="connsiteY0"/>
                  </a:cxn>
                  <a:cxn ang="0">
                    <a:pos x="connsiteX1" y="connsiteY1"/>
                  </a:cxn>
                  <a:cxn ang="0">
                    <a:pos x="connsiteX2" y="connsiteY2"/>
                  </a:cxn>
                  <a:cxn ang="0">
                    <a:pos x="connsiteX3" y="connsiteY3"/>
                  </a:cxn>
                </a:cxnLst>
                <a:rect l="l" t="t" r="r" b="b"/>
                <a:pathLst>
                  <a:path w="322816" h="129778">
                    <a:moveTo>
                      <a:pt x="0" y="26937"/>
                    </a:moveTo>
                    <a:cubicBezTo>
                      <a:pt x="108830" y="-3947"/>
                      <a:pt x="216926" y="-17919"/>
                      <a:pt x="322816" y="38703"/>
                    </a:cubicBezTo>
                    <a:cubicBezTo>
                      <a:pt x="305168" y="107090"/>
                      <a:pt x="243399" y="112972"/>
                      <a:pt x="191925" y="126944"/>
                    </a:cubicBezTo>
                    <a:cubicBezTo>
                      <a:pt x="140450" y="140180"/>
                      <a:pt x="19119" y="107090"/>
                      <a:pt x="0" y="26937"/>
                    </a:cubicBezTo>
                    <a:close/>
                  </a:path>
                </a:pathLst>
              </a:custGeom>
              <a:solidFill>
                <a:srgbClr val="F290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DD565DBE-C09F-46F0-95C1-5E17C0E5C746}"/>
                  </a:ext>
                </a:extLst>
              </p:cNvPr>
              <p:cNvSpPr/>
              <p:nvPr/>
            </p:nvSpPr>
            <p:spPr>
              <a:xfrm>
                <a:off x="10383789" y="3226779"/>
                <a:ext cx="242663" cy="41588"/>
              </a:xfrm>
              <a:custGeom>
                <a:avLst/>
                <a:gdLst>
                  <a:gd name="connsiteX0" fmla="*/ 242663 w 242663"/>
                  <a:gd name="connsiteY0" fmla="*/ 0 h 41588"/>
                  <a:gd name="connsiteX1" fmla="*/ 227221 w 242663"/>
                  <a:gd name="connsiteY1" fmla="*/ 25002 h 41588"/>
                  <a:gd name="connsiteX2" fmla="*/ 15442 w 242663"/>
                  <a:gd name="connsiteY2" fmla="*/ 25002 h 41588"/>
                  <a:gd name="connsiteX3" fmla="*/ 0 w 242663"/>
                  <a:gd name="connsiteY3" fmla="*/ 0 h 41588"/>
                  <a:gd name="connsiteX4" fmla="*/ 242663 w 242663"/>
                  <a:gd name="connsiteY4" fmla="*/ 0 h 4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63" h="41588">
                    <a:moveTo>
                      <a:pt x="242663" y="0"/>
                    </a:moveTo>
                    <a:cubicBezTo>
                      <a:pt x="241928" y="11030"/>
                      <a:pt x="243399" y="19119"/>
                      <a:pt x="227221" y="25002"/>
                    </a:cubicBezTo>
                    <a:cubicBezTo>
                      <a:pt x="156629" y="49268"/>
                      <a:pt x="86771" y="44856"/>
                      <a:pt x="15442" y="25002"/>
                    </a:cubicBezTo>
                    <a:cubicBezTo>
                      <a:pt x="-735" y="20590"/>
                      <a:pt x="735" y="11030"/>
                      <a:pt x="0" y="0"/>
                    </a:cubicBezTo>
                    <a:cubicBezTo>
                      <a:pt x="80888" y="0"/>
                      <a:pt x="161776" y="0"/>
                      <a:pt x="242663" y="0"/>
                    </a:cubicBezTo>
                    <a:close/>
                  </a:path>
                </a:pathLst>
              </a:custGeom>
              <a:solidFill>
                <a:srgbClr val="DFD4D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 name="Graphic 1068">
              <a:extLst>
                <a:ext uri="{FF2B5EF4-FFF2-40B4-BE49-F238E27FC236}">
                  <a16:creationId xmlns:a16="http://schemas.microsoft.com/office/drawing/2014/main" id="{AF8FAAAC-138F-4AE6-82B5-1ACA29037D5B}"/>
                </a:ext>
              </a:extLst>
            </p:cNvPr>
            <p:cNvGrpSpPr/>
            <p:nvPr/>
          </p:nvGrpSpPr>
          <p:grpSpPr>
            <a:xfrm>
              <a:off x="5119879" y="4332869"/>
              <a:ext cx="1900796" cy="2432716"/>
              <a:chOff x="2916214" y="1602700"/>
              <a:chExt cx="2854795" cy="3653683"/>
            </a:xfrm>
          </p:grpSpPr>
          <p:sp>
            <p:nvSpPr>
              <p:cNvPr id="133" name="Freeform: Shape 132">
                <a:extLst>
                  <a:ext uri="{FF2B5EF4-FFF2-40B4-BE49-F238E27FC236}">
                    <a16:creationId xmlns:a16="http://schemas.microsoft.com/office/drawing/2014/main" id="{798CED64-A1DF-44A5-8F88-8E6CA217D51B}"/>
                  </a:ext>
                </a:extLst>
              </p:cNvPr>
              <p:cNvSpPr/>
              <p:nvPr/>
            </p:nvSpPr>
            <p:spPr>
              <a:xfrm>
                <a:off x="2916214" y="1602700"/>
                <a:ext cx="2854795" cy="3653683"/>
              </a:xfrm>
              <a:custGeom>
                <a:avLst/>
                <a:gdLst>
                  <a:gd name="connsiteX0" fmla="*/ 1083320 w 2854795"/>
                  <a:gd name="connsiteY0" fmla="*/ 3456557 h 3653683"/>
                  <a:gd name="connsiteX1" fmla="*/ 1029640 w 2854795"/>
                  <a:gd name="connsiteY1" fmla="*/ 3270515 h 3653683"/>
                  <a:gd name="connsiteX2" fmla="*/ 998756 w 2854795"/>
                  <a:gd name="connsiteY2" fmla="*/ 3247719 h 3653683"/>
                  <a:gd name="connsiteX3" fmla="*/ 775947 w 2854795"/>
                  <a:gd name="connsiteY3" fmla="*/ 3144771 h 3653683"/>
                  <a:gd name="connsiteX4" fmla="*/ 771534 w 2854795"/>
                  <a:gd name="connsiteY4" fmla="*/ 3109474 h 3653683"/>
                  <a:gd name="connsiteX5" fmla="*/ 816390 w 2854795"/>
                  <a:gd name="connsiteY5" fmla="*/ 3058000 h 3653683"/>
                  <a:gd name="connsiteX6" fmla="*/ 759769 w 2854795"/>
                  <a:gd name="connsiteY6" fmla="*/ 2938874 h 3653683"/>
                  <a:gd name="connsiteX7" fmla="*/ 759033 w 2854795"/>
                  <a:gd name="connsiteY7" fmla="*/ 2922697 h 3653683"/>
                  <a:gd name="connsiteX8" fmla="*/ 764916 w 2854795"/>
                  <a:gd name="connsiteY8" fmla="*/ 2779305 h 3653683"/>
                  <a:gd name="connsiteX9" fmla="*/ 1050230 w 2854795"/>
                  <a:gd name="connsiteY9" fmla="*/ 2331481 h 3653683"/>
                  <a:gd name="connsiteX10" fmla="*/ 1031111 w 2854795"/>
                  <a:gd name="connsiteY10" fmla="*/ 2280742 h 3653683"/>
                  <a:gd name="connsiteX11" fmla="*/ 629613 w 2854795"/>
                  <a:gd name="connsiteY11" fmla="*/ 2052785 h 3653683"/>
                  <a:gd name="connsiteX12" fmla="*/ 575933 w 2854795"/>
                  <a:gd name="connsiteY12" fmla="*/ 1982192 h 3653683"/>
                  <a:gd name="connsiteX13" fmla="*/ 555343 w 2854795"/>
                  <a:gd name="connsiteY13" fmla="*/ 1962338 h 3653683"/>
                  <a:gd name="connsiteX14" fmla="*/ 539901 w 2854795"/>
                  <a:gd name="connsiteY14" fmla="*/ 1990281 h 3653683"/>
                  <a:gd name="connsiteX15" fmla="*/ 367095 w 2854795"/>
                  <a:gd name="connsiteY15" fmla="*/ 2322656 h 3653683"/>
                  <a:gd name="connsiteX16" fmla="*/ 274442 w 2854795"/>
                  <a:gd name="connsiteY16" fmla="*/ 2340305 h 3653683"/>
                  <a:gd name="connsiteX17" fmla="*/ 10454 w 2854795"/>
                  <a:gd name="connsiteY17" fmla="*/ 2077787 h 3653683"/>
                  <a:gd name="connsiteX18" fmla="*/ 17807 w 2854795"/>
                  <a:gd name="connsiteY18" fmla="*/ 2014547 h 3653683"/>
                  <a:gd name="connsiteX19" fmla="*/ 258265 w 2854795"/>
                  <a:gd name="connsiteY19" fmla="*/ 1854978 h 3653683"/>
                  <a:gd name="connsiteX20" fmla="*/ 269295 w 2854795"/>
                  <a:gd name="connsiteY20" fmla="*/ 1804974 h 3653683"/>
                  <a:gd name="connsiteX21" fmla="*/ 256058 w 2854795"/>
                  <a:gd name="connsiteY21" fmla="*/ 1447597 h 3653683"/>
                  <a:gd name="connsiteX22" fmla="*/ 273707 w 2854795"/>
                  <a:gd name="connsiteY22" fmla="*/ 1246113 h 3653683"/>
                  <a:gd name="connsiteX23" fmla="*/ 289884 w 2854795"/>
                  <a:gd name="connsiteY23" fmla="*/ 892412 h 3653683"/>
                  <a:gd name="connsiteX24" fmla="*/ 686970 w 2854795"/>
                  <a:gd name="connsiteY24" fmla="*/ 279136 h 3653683"/>
                  <a:gd name="connsiteX25" fmla="*/ 1219359 w 2854795"/>
                  <a:gd name="connsiteY25" fmla="*/ 32795 h 3653683"/>
                  <a:gd name="connsiteX26" fmla="*/ 1511290 w 2854795"/>
                  <a:gd name="connsiteY26" fmla="*/ 1176 h 3653683"/>
                  <a:gd name="connsiteX27" fmla="*/ 2006912 w 2854795"/>
                  <a:gd name="connsiteY27" fmla="*/ 113683 h 3653683"/>
                  <a:gd name="connsiteX28" fmla="*/ 2355465 w 2854795"/>
                  <a:gd name="connsiteY28" fmla="*/ 357817 h 3653683"/>
                  <a:gd name="connsiteX29" fmla="*/ 2672398 w 2854795"/>
                  <a:gd name="connsiteY29" fmla="*/ 959329 h 3653683"/>
                  <a:gd name="connsiteX30" fmla="*/ 2637837 w 2854795"/>
                  <a:gd name="connsiteY30" fmla="*/ 1402006 h 3653683"/>
                  <a:gd name="connsiteX31" fmla="*/ 2649603 w 2854795"/>
                  <a:gd name="connsiteY31" fmla="*/ 1457892 h 3653683"/>
                  <a:gd name="connsiteX32" fmla="*/ 2606952 w 2854795"/>
                  <a:gd name="connsiteY32" fmla="*/ 1865272 h 3653683"/>
                  <a:gd name="connsiteX33" fmla="*/ 2610629 w 2854795"/>
                  <a:gd name="connsiteY33" fmla="*/ 1913070 h 3653683"/>
                  <a:gd name="connsiteX34" fmla="*/ 2829762 w 2854795"/>
                  <a:gd name="connsiteY34" fmla="*/ 2053520 h 3653683"/>
                  <a:gd name="connsiteX35" fmla="*/ 2826820 w 2854795"/>
                  <a:gd name="connsiteY35" fmla="*/ 2156469 h 3653683"/>
                  <a:gd name="connsiteX36" fmla="*/ 2583422 w 2854795"/>
                  <a:gd name="connsiteY36" fmla="*/ 2388102 h 3653683"/>
                  <a:gd name="connsiteX37" fmla="*/ 2497386 w 2854795"/>
                  <a:gd name="connsiteY37" fmla="*/ 2378542 h 3653683"/>
                  <a:gd name="connsiteX38" fmla="*/ 2306197 w 2854795"/>
                  <a:gd name="connsiteY38" fmla="*/ 2033666 h 3653683"/>
                  <a:gd name="connsiteX39" fmla="*/ 1889257 w 2854795"/>
                  <a:gd name="connsiteY39" fmla="*/ 2296184 h 3653683"/>
                  <a:gd name="connsiteX40" fmla="*/ 2234133 w 2854795"/>
                  <a:gd name="connsiteY40" fmla="*/ 2797688 h 3653683"/>
                  <a:gd name="connsiteX41" fmla="*/ 2233398 w 2854795"/>
                  <a:gd name="connsiteY41" fmla="*/ 2990348 h 3653683"/>
                  <a:gd name="connsiteX42" fmla="*/ 2236339 w 2854795"/>
                  <a:gd name="connsiteY42" fmla="*/ 3038881 h 3653683"/>
                  <a:gd name="connsiteX43" fmla="*/ 2219427 w 2854795"/>
                  <a:gd name="connsiteY43" fmla="*/ 3102121 h 3653683"/>
                  <a:gd name="connsiteX44" fmla="*/ 2062798 w 2854795"/>
                  <a:gd name="connsiteY44" fmla="*/ 3169773 h 3653683"/>
                  <a:gd name="connsiteX45" fmla="*/ 1998823 w 2854795"/>
                  <a:gd name="connsiteY45" fmla="*/ 3236689 h 3653683"/>
                  <a:gd name="connsiteX46" fmla="*/ 1935584 w 2854795"/>
                  <a:gd name="connsiteY46" fmla="*/ 3458763 h 3653683"/>
                  <a:gd name="connsiteX47" fmla="*/ 1877492 w 2854795"/>
                  <a:gd name="connsiteY47" fmla="*/ 3559505 h 3653683"/>
                  <a:gd name="connsiteX48" fmla="*/ 1800281 w 2854795"/>
                  <a:gd name="connsiteY48" fmla="*/ 3607302 h 3653683"/>
                  <a:gd name="connsiteX49" fmla="*/ 1618651 w 2854795"/>
                  <a:gd name="connsiteY49" fmla="*/ 3599213 h 3653683"/>
                  <a:gd name="connsiteX50" fmla="*/ 1582619 w 2854795"/>
                  <a:gd name="connsiteY50" fmla="*/ 3540386 h 3653683"/>
                  <a:gd name="connsiteX51" fmla="*/ 1577471 w 2854795"/>
                  <a:gd name="connsiteY51" fmla="*/ 3376404 h 3653683"/>
                  <a:gd name="connsiteX52" fmla="*/ 1572324 w 2854795"/>
                  <a:gd name="connsiteY52" fmla="*/ 3287428 h 3653683"/>
                  <a:gd name="connsiteX53" fmla="*/ 1490701 w 2854795"/>
                  <a:gd name="connsiteY53" fmla="*/ 3287428 h 3653683"/>
                  <a:gd name="connsiteX54" fmla="*/ 1440697 w 2854795"/>
                  <a:gd name="connsiteY54" fmla="*/ 3296252 h 3653683"/>
                  <a:gd name="connsiteX55" fmla="*/ 1428932 w 2854795"/>
                  <a:gd name="connsiteY55" fmla="*/ 3335225 h 3653683"/>
                  <a:gd name="connsiteX56" fmla="*/ 1439962 w 2854795"/>
                  <a:gd name="connsiteY56" fmla="*/ 3580094 h 3653683"/>
                  <a:gd name="connsiteX57" fmla="*/ 1400253 w 2854795"/>
                  <a:gd name="connsiteY57" fmla="*/ 3638922 h 3653683"/>
                  <a:gd name="connsiteX58" fmla="*/ 1221565 w 2854795"/>
                  <a:gd name="connsiteY58" fmla="*/ 3646275 h 3653683"/>
                  <a:gd name="connsiteX59" fmla="*/ 1125235 w 2854795"/>
                  <a:gd name="connsiteY59" fmla="*/ 3558034 h 3653683"/>
                  <a:gd name="connsiteX60" fmla="*/ 1083320 w 2854795"/>
                  <a:gd name="connsiteY60" fmla="*/ 3456557 h 365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54795" h="3653683">
                    <a:moveTo>
                      <a:pt x="1083320" y="3456557"/>
                    </a:moveTo>
                    <a:cubicBezTo>
                      <a:pt x="1075967" y="3391846"/>
                      <a:pt x="1042141" y="3334490"/>
                      <a:pt x="1029640" y="3270515"/>
                    </a:cubicBezTo>
                    <a:cubicBezTo>
                      <a:pt x="1026699" y="3255072"/>
                      <a:pt x="1017875" y="3249925"/>
                      <a:pt x="998756" y="3247719"/>
                    </a:cubicBezTo>
                    <a:cubicBezTo>
                      <a:pt x="913456" y="3238159"/>
                      <a:pt x="844333" y="3192568"/>
                      <a:pt x="775947" y="3144771"/>
                    </a:cubicBezTo>
                    <a:cubicBezTo>
                      <a:pt x="758298" y="3132270"/>
                      <a:pt x="762710" y="3120504"/>
                      <a:pt x="771534" y="3109474"/>
                    </a:cubicBezTo>
                    <a:cubicBezTo>
                      <a:pt x="785506" y="3091091"/>
                      <a:pt x="801684" y="3074913"/>
                      <a:pt x="816390" y="3058000"/>
                    </a:cubicBezTo>
                    <a:cubicBezTo>
                      <a:pt x="781829" y="3026380"/>
                      <a:pt x="756092" y="2989613"/>
                      <a:pt x="759769" y="2938874"/>
                    </a:cubicBezTo>
                    <a:cubicBezTo>
                      <a:pt x="759769" y="2933727"/>
                      <a:pt x="761240" y="2924903"/>
                      <a:pt x="759033" y="2922697"/>
                    </a:cubicBezTo>
                    <a:cubicBezTo>
                      <a:pt x="691382" y="2871958"/>
                      <a:pt x="743591" y="2824161"/>
                      <a:pt x="764916" y="2779305"/>
                    </a:cubicBezTo>
                    <a:cubicBezTo>
                      <a:pt x="840657" y="2618265"/>
                      <a:pt x="942869" y="2473402"/>
                      <a:pt x="1050230" y="2331481"/>
                    </a:cubicBezTo>
                    <a:cubicBezTo>
                      <a:pt x="1073761" y="2300596"/>
                      <a:pt x="1065672" y="2290301"/>
                      <a:pt x="1031111" y="2280742"/>
                    </a:cubicBezTo>
                    <a:cubicBezTo>
                      <a:pt x="878894" y="2237356"/>
                      <a:pt x="739179" y="2170440"/>
                      <a:pt x="629613" y="2052785"/>
                    </a:cubicBezTo>
                    <a:cubicBezTo>
                      <a:pt x="609759" y="2031460"/>
                      <a:pt x="591375" y="2007194"/>
                      <a:pt x="575933" y="1982192"/>
                    </a:cubicBezTo>
                    <a:cubicBezTo>
                      <a:pt x="570050" y="1972633"/>
                      <a:pt x="563432" y="1959396"/>
                      <a:pt x="555343" y="1962338"/>
                    </a:cubicBezTo>
                    <a:cubicBezTo>
                      <a:pt x="547990" y="1964544"/>
                      <a:pt x="542842" y="1977780"/>
                      <a:pt x="539901" y="1990281"/>
                    </a:cubicBezTo>
                    <a:cubicBezTo>
                      <a:pt x="511958" y="2116760"/>
                      <a:pt x="448719" y="2224856"/>
                      <a:pt x="367095" y="2322656"/>
                    </a:cubicBezTo>
                    <a:cubicBezTo>
                      <a:pt x="342829" y="2352070"/>
                      <a:pt x="309003" y="2363100"/>
                      <a:pt x="274442" y="2340305"/>
                    </a:cubicBezTo>
                    <a:cubicBezTo>
                      <a:pt x="169288" y="2269711"/>
                      <a:pt x="79576" y="2183676"/>
                      <a:pt x="10454" y="2077787"/>
                    </a:cubicBezTo>
                    <a:cubicBezTo>
                      <a:pt x="-3518" y="2055727"/>
                      <a:pt x="-5724" y="2036608"/>
                      <a:pt x="17807" y="2014547"/>
                    </a:cubicBezTo>
                    <a:cubicBezTo>
                      <a:pt x="89871" y="1949102"/>
                      <a:pt x="172229" y="1899834"/>
                      <a:pt x="258265" y="1854978"/>
                    </a:cubicBezTo>
                    <a:cubicBezTo>
                      <a:pt x="281795" y="1842477"/>
                      <a:pt x="292826" y="1835859"/>
                      <a:pt x="269295" y="1804974"/>
                    </a:cubicBezTo>
                    <a:cubicBezTo>
                      <a:pt x="196495" y="1707173"/>
                      <a:pt x="149433" y="1554222"/>
                      <a:pt x="256058" y="1447597"/>
                    </a:cubicBezTo>
                    <a:cubicBezTo>
                      <a:pt x="329593" y="1374063"/>
                      <a:pt x="283266" y="1310823"/>
                      <a:pt x="273707" y="1246113"/>
                    </a:cubicBezTo>
                    <a:cubicBezTo>
                      <a:pt x="255323" y="1125516"/>
                      <a:pt x="261206" y="1008597"/>
                      <a:pt x="289884" y="892412"/>
                    </a:cubicBezTo>
                    <a:cubicBezTo>
                      <a:pt x="350918" y="642395"/>
                      <a:pt x="491368" y="438705"/>
                      <a:pt x="686970" y="279136"/>
                    </a:cubicBezTo>
                    <a:cubicBezTo>
                      <a:pt x="840657" y="154127"/>
                      <a:pt x="1017139" y="64415"/>
                      <a:pt x="1219359" y="32795"/>
                    </a:cubicBezTo>
                    <a:cubicBezTo>
                      <a:pt x="1316424" y="17353"/>
                      <a:pt x="1412754" y="-5442"/>
                      <a:pt x="1511290" y="1176"/>
                    </a:cubicBezTo>
                    <a:cubicBezTo>
                      <a:pt x="1681890" y="12941"/>
                      <a:pt x="1847342" y="45296"/>
                      <a:pt x="2006912" y="113683"/>
                    </a:cubicBezTo>
                    <a:cubicBezTo>
                      <a:pt x="2141480" y="171040"/>
                      <a:pt x="2256194" y="254134"/>
                      <a:pt x="2355465" y="357817"/>
                    </a:cubicBezTo>
                    <a:cubicBezTo>
                      <a:pt x="2517976" y="526947"/>
                      <a:pt x="2626072" y="729901"/>
                      <a:pt x="2672398" y="959329"/>
                    </a:cubicBezTo>
                    <a:cubicBezTo>
                      <a:pt x="2702547" y="1107868"/>
                      <a:pt x="2688576" y="1257878"/>
                      <a:pt x="2637837" y="1402006"/>
                    </a:cubicBezTo>
                    <a:cubicBezTo>
                      <a:pt x="2628278" y="1428478"/>
                      <a:pt x="2629748" y="1442450"/>
                      <a:pt x="2649603" y="1457892"/>
                    </a:cubicBezTo>
                    <a:cubicBezTo>
                      <a:pt x="2773876" y="1555693"/>
                      <a:pt x="2723872" y="1782914"/>
                      <a:pt x="2606952" y="1865272"/>
                    </a:cubicBezTo>
                    <a:cubicBezTo>
                      <a:pt x="2565773" y="1894686"/>
                      <a:pt x="2586363" y="1900569"/>
                      <a:pt x="2610629" y="1913070"/>
                    </a:cubicBezTo>
                    <a:cubicBezTo>
                      <a:pt x="2688576" y="1952778"/>
                      <a:pt x="2760639" y="1999840"/>
                      <a:pt x="2829762" y="2053520"/>
                    </a:cubicBezTo>
                    <a:cubicBezTo>
                      <a:pt x="2873883" y="2087346"/>
                      <a:pt x="2851087" y="2124849"/>
                      <a:pt x="2826820" y="2156469"/>
                    </a:cubicBezTo>
                    <a:cubicBezTo>
                      <a:pt x="2758434" y="2246181"/>
                      <a:pt x="2677546" y="2324862"/>
                      <a:pt x="2583422" y="2388102"/>
                    </a:cubicBezTo>
                    <a:cubicBezTo>
                      <a:pt x="2555478" y="2407221"/>
                      <a:pt x="2525329" y="2405750"/>
                      <a:pt x="2497386" y="2378542"/>
                    </a:cubicBezTo>
                    <a:cubicBezTo>
                      <a:pt x="2401792" y="2284418"/>
                      <a:pt x="2348847" y="2166763"/>
                      <a:pt x="2306197" y="2033666"/>
                    </a:cubicBezTo>
                    <a:cubicBezTo>
                      <a:pt x="2189277" y="2158675"/>
                      <a:pt x="2051033" y="2245445"/>
                      <a:pt x="1889257" y="2296184"/>
                    </a:cubicBezTo>
                    <a:cubicBezTo>
                      <a:pt x="2023090" y="2452812"/>
                      <a:pt x="2132656" y="2622677"/>
                      <a:pt x="2234133" y="2797688"/>
                    </a:cubicBezTo>
                    <a:cubicBezTo>
                      <a:pt x="2269430" y="2857987"/>
                      <a:pt x="2254723" y="2927844"/>
                      <a:pt x="2233398" y="2990348"/>
                    </a:cubicBezTo>
                    <a:cubicBezTo>
                      <a:pt x="2226044" y="3010938"/>
                      <a:pt x="2220897" y="3021968"/>
                      <a:pt x="2236339" y="3038881"/>
                    </a:cubicBezTo>
                    <a:cubicBezTo>
                      <a:pt x="2262812" y="3067560"/>
                      <a:pt x="2254723" y="3084473"/>
                      <a:pt x="2219427" y="3102121"/>
                    </a:cubicBezTo>
                    <a:cubicBezTo>
                      <a:pt x="2167953" y="3127858"/>
                      <a:pt x="2117214" y="3152859"/>
                      <a:pt x="2062798" y="3169773"/>
                    </a:cubicBezTo>
                    <a:cubicBezTo>
                      <a:pt x="2028972" y="3180067"/>
                      <a:pt x="2006177" y="3193303"/>
                      <a:pt x="1998823" y="3236689"/>
                    </a:cubicBezTo>
                    <a:cubicBezTo>
                      <a:pt x="1984852" y="3311694"/>
                      <a:pt x="1957644" y="3384493"/>
                      <a:pt x="1935584" y="3458763"/>
                    </a:cubicBezTo>
                    <a:cubicBezTo>
                      <a:pt x="1906170" y="3485970"/>
                      <a:pt x="1898081" y="3526414"/>
                      <a:pt x="1877492" y="3559505"/>
                    </a:cubicBezTo>
                    <a:cubicBezTo>
                      <a:pt x="1857637" y="3591124"/>
                      <a:pt x="1831165" y="3607302"/>
                      <a:pt x="1800281" y="3607302"/>
                    </a:cubicBezTo>
                    <a:cubicBezTo>
                      <a:pt x="1739982" y="3607302"/>
                      <a:pt x="1679684" y="3613920"/>
                      <a:pt x="1618651" y="3599213"/>
                    </a:cubicBezTo>
                    <a:cubicBezTo>
                      <a:pt x="1578207" y="3589654"/>
                      <a:pt x="1576001" y="3574947"/>
                      <a:pt x="1582619" y="3540386"/>
                    </a:cubicBezTo>
                    <a:cubicBezTo>
                      <a:pt x="1593649" y="3485970"/>
                      <a:pt x="1601002" y="3430820"/>
                      <a:pt x="1577471" y="3376404"/>
                    </a:cubicBezTo>
                    <a:cubicBezTo>
                      <a:pt x="1576001" y="3346255"/>
                      <a:pt x="1588501" y="3313165"/>
                      <a:pt x="1572324" y="3287428"/>
                    </a:cubicBezTo>
                    <a:cubicBezTo>
                      <a:pt x="1549528" y="3250660"/>
                      <a:pt x="1519379" y="3296252"/>
                      <a:pt x="1490701" y="3287428"/>
                    </a:cubicBezTo>
                    <a:cubicBezTo>
                      <a:pt x="1476729" y="3283015"/>
                      <a:pt x="1453198" y="3273456"/>
                      <a:pt x="1440697" y="3296252"/>
                    </a:cubicBezTo>
                    <a:cubicBezTo>
                      <a:pt x="1418637" y="3303605"/>
                      <a:pt x="1428932" y="3321989"/>
                      <a:pt x="1428932" y="3335225"/>
                    </a:cubicBezTo>
                    <a:cubicBezTo>
                      <a:pt x="1428196" y="3416848"/>
                      <a:pt x="1425255" y="3499206"/>
                      <a:pt x="1439962" y="3580094"/>
                    </a:cubicBezTo>
                    <a:cubicBezTo>
                      <a:pt x="1445845" y="3613185"/>
                      <a:pt x="1429667" y="3633774"/>
                      <a:pt x="1400253" y="3638922"/>
                    </a:cubicBezTo>
                    <a:cubicBezTo>
                      <a:pt x="1341426" y="3648481"/>
                      <a:pt x="1284069" y="3662453"/>
                      <a:pt x="1221565" y="3646275"/>
                    </a:cubicBezTo>
                    <a:cubicBezTo>
                      <a:pt x="1168620" y="3632304"/>
                      <a:pt x="1140677" y="3609508"/>
                      <a:pt x="1125235" y="3558034"/>
                    </a:cubicBezTo>
                    <a:cubicBezTo>
                      <a:pt x="1116411" y="3522002"/>
                      <a:pt x="1106851" y="3485235"/>
                      <a:pt x="1083320" y="3456557"/>
                    </a:cubicBezTo>
                    <a:close/>
                  </a:path>
                </a:pathLst>
              </a:custGeom>
              <a:solidFill>
                <a:srgbClr val="2E221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2350CB13-50C3-47A6-8807-AD6426FF9907}"/>
                  </a:ext>
                </a:extLst>
              </p:cNvPr>
              <p:cNvSpPr/>
              <p:nvPr/>
            </p:nvSpPr>
            <p:spPr>
              <a:xfrm>
                <a:off x="3155808" y="2627474"/>
                <a:ext cx="2446956" cy="1281504"/>
              </a:xfrm>
              <a:custGeom>
                <a:avLst/>
                <a:gdLst>
                  <a:gd name="connsiteX0" fmla="*/ 281188 w 2446956"/>
                  <a:gd name="connsiteY0" fmla="*/ 858882 h 1281504"/>
                  <a:gd name="connsiteX1" fmla="*/ 37054 w 2446956"/>
                  <a:gd name="connsiteY1" fmla="*/ 728726 h 1281504"/>
                  <a:gd name="connsiteX2" fmla="*/ 13523 w 2446956"/>
                  <a:gd name="connsiteY2" fmla="*/ 494151 h 1281504"/>
                  <a:gd name="connsiteX3" fmla="*/ 191476 w 2446956"/>
                  <a:gd name="connsiteY3" fmla="*/ 393409 h 1281504"/>
                  <a:gd name="connsiteX4" fmla="*/ 220155 w 2446956"/>
                  <a:gd name="connsiteY4" fmla="*/ 464737 h 1281504"/>
                  <a:gd name="connsiteX5" fmla="*/ 231920 w 2446956"/>
                  <a:gd name="connsiteY5" fmla="*/ 569892 h 1281504"/>
                  <a:gd name="connsiteX6" fmla="*/ 259863 w 2446956"/>
                  <a:gd name="connsiteY6" fmla="*/ 597099 h 1281504"/>
                  <a:gd name="connsiteX7" fmla="*/ 278247 w 2446956"/>
                  <a:gd name="connsiteY7" fmla="*/ 560332 h 1281504"/>
                  <a:gd name="connsiteX8" fmla="*/ 245156 w 2446956"/>
                  <a:gd name="connsiteY8" fmla="*/ 360319 h 1281504"/>
                  <a:gd name="connsiteX9" fmla="*/ 277511 w 2446956"/>
                  <a:gd name="connsiteY9" fmla="*/ 308109 h 1281504"/>
                  <a:gd name="connsiteX10" fmla="*/ 480466 w 2446956"/>
                  <a:gd name="connsiteY10" fmla="*/ 239722 h 1281504"/>
                  <a:gd name="connsiteX11" fmla="*/ 556942 w 2446956"/>
                  <a:gd name="connsiteY11" fmla="*/ 169864 h 1281504"/>
                  <a:gd name="connsiteX12" fmla="*/ 647389 w 2446956"/>
                  <a:gd name="connsiteY12" fmla="*/ 0 h 1281504"/>
                  <a:gd name="connsiteX13" fmla="*/ 647389 w 2446956"/>
                  <a:gd name="connsiteY13" fmla="*/ 98536 h 1281504"/>
                  <a:gd name="connsiteX14" fmla="*/ 745925 w 2446956"/>
                  <a:gd name="connsiteY14" fmla="*/ 183101 h 1281504"/>
                  <a:gd name="connsiteX15" fmla="*/ 1164336 w 2446956"/>
                  <a:gd name="connsiteY15" fmla="*/ 148539 h 1281504"/>
                  <a:gd name="connsiteX16" fmla="*/ 1487887 w 2446956"/>
                  <a:gd name="connsiteY16" fmla="*/ 162511 h 1281504"/>
                  <a:gd name="connsiteX17" fmla="*/ 1569510 w 2446956"/>
                  <a:gd name="connsiteY17" fmla="*/ 173541 h 1281504"/>
                  <a:gd name="connsiteX18" fmla="*/ 1644515 w 2446956"/>
                  <a:gd name="connsiteY18" fmla="*/ 116184 h 1281504"/>
                  <a:gd name="connsiteX19" fmla="*/ 1655546 w 2446956"/>
                  <a:gd name="connsiteY19" fmla="*/ 116184 h 1281504"/>
                  <a:gd name="connsiteX20" fmla="*/ 1770995 w 2446956"/>
                  <a:gd name="connsiteY20" fmla="*/ 208838 h 1281504"/>
                  <a:gd name="connsiteX21" fmla="*/ 2154844 w 2446956"/>
                  <a:gd name="connsiteY21" fmla="*/ 326493 h 1281504"/>
                  <a:gd name="connsiteX22" fmla="*/ 2180581 w 2446956"/>
                  <a:gd name="connsiteY22" fmla="*/ 355171 h 1281504"/>
                  <a:gd name="connsiteX23" fmla="*/ 2147491 w 2446956"/>
                  <a:gd name="connsiteY23" fmla="*/ 561067 h 1281504"/>
                  <a:gd name="connsiteX24" fmla="*/ 2157785 w 2446956"/>
                  <a:gd name="connsiteY24" fmla="*/ 619895 h 1281504"/>
                  <a:gd name="connsiteX25" fmla="*/ 2190876 w 2446956"/>
                  <a:gd name="connsiteY25" fmla="*/ 570627 h 1281504"/>
                  <a:gd name="connsiteX26" fmla="*/ 2199700 w 2446956"/>
                  <a:gd name="connsiteY26" fmla="*/ 512535 h 1281504"/>
                  <a:gd name="connsiteX27" fmla="*/ 2279117 w 2446956"/>
                  <a:gd name="connsiteY27" fmla="*/ 427235 h 1281504"/>
                  <a:gd name="connsiteX28" fmla="*/ 2410744 w 2446956"/>
                  <a:gd name="connsiteY28" fmla="*/ 480915 h 1281504"/>
                  <a:gd name="connsiteX29" fmla="*/ 2410744 w 2446956"/>
                  <a:gd name="connsiteY29" fmla="*/ 727990 h 1281504"/>
                  <a:gd name="connsiteX30" fmla="*/ 2178375 w 2446956"/>
                  <a:gd name="connsiteY30" fmla="*/ 886825 h 1281504"/>
                  <a:gd name="connsiteX31" fmla="*/ 2150432 w 2446956"/>
                  <a:gd name="connsiteY31" fmla="*/ 843439 h 1281504"/>
                  <a:gd name="connsiteX32" fmla="*/ 2168815 w 2446956"/>
                  <a:gd name="connsiteY32" fmla="*/ 781671 h 1281504"/>
                  <a:gd name="connsiteX33" fmla="*/ 2157785 w 2446956"/>
                  <a:gd name="connsiteY33" fmla="*/ 749315 h 1281504"/>
                  <a:gd name="connsiteX34" fmla="*/ 2133519 w 2446956"/>
                  <a:gd name="connsiteY34" fmla="*/ 775052 h 1281504"/>
                  <a:gd name="connsiteX35" fmla="*/ 2047484 w 2446956"/>
                  <a:gd name="connsiteY35" fmla="*/ 959624 h 1281504"/>
                  <a:gd name="connsiteX36" fmla="*/ 1831293 w 2446956"/>
                  <a:gd name="connsiteY36" fmla="*/ 1149342 h 1281504"/>
                  <a:gd name="connsiteX37" fmla="*/ 1459209 w 2446956"/>
                  <a:gd name="connsiteY37" fmla="*/ 1268468 h 1281504"/>
                  <a:gd name="connsiteX38" fmla="*/ 591503 w 2446956"/>
                  <a:gd name="connsiteY38" fmla="*/ 1129488 h 1281504"/>
                  <a:gd name="connsiteX39" fmla="*/ 290012 w 2446956"/>
                  <a:gd name="connsiteY39" fmla="*/ 747845 h 1281504"/>
                  <a:gd name="connsiteX40" fmla="*/ 277511 w 2446956"/>
                  <a:gd name="connsiteY40" fmla="*/ 717696 h 1281504"/>
                  <a:gd name="connsiteX41" fmla="*/ 255451 w 2446956"/>
                  <a:gd name="connsiteY41" fmla="*/ 702989 h 1281504"/>
                  <a:gd name="connsiteX42" fmla="*/ 243685 w 2446956"/>
                  <a:gd name="connsiteY42" fmla="*/ 723578 h 1281504"/>
                  <a:gd name="connsiteX43" fmla="*/ 281188 w 2446956"/>
                  <a:gd name="connsiteY43" fmla="*/ 858882 h 128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446956" h="1281504">
                    <a:moveTo>
                      <a:pt x="281188" y="858882"/>
                    </a:moveTo>
                    <a:cubicBezTo>
                      <a:pt x="198830" y="867706"/>
                      <a:pt x="68674" y="798584"/>
                      <a:pt x="37054" y="728726"/>
                    </a:cubicBezTo>
                    <a:cubicBezTo>
                      <a:pt x="3228" y="653721"/>
                      <a:pt x="-13685" y="576510"/>
                      <a:pt x="13523" y="494151"/>
                    </a:cubicBezTo>
                    <a:cubicBezTo>
                      <a:pt x="42937" y="405910"/>
                      <a:pt x="114265" y="382379"/>
                      <a:pt x="191476" y="393409"/>
                    </a:cubicBezTo>
                    <a:cubicBezTo>
                      <a:pt x="222360" y="397821"/>
                      <a:pt x="217213" y="439736"/>
                      <a:pt x="220155" y="464737"/>
                    </a:cubicBezTo>
                    <a:cubicBezTo>
                      <a:pt x="223831" y="499298"/>
                      <a:pt x="222360" y="534595"/>
                      <a:pt x="231920" y="569892"/>
                    </a:cubicBezTo>
                    <a:cubicBezTo>
                      <a:pt x="236332" y="586804"/>
                      <a:pt x="243685" y="601511"/>
                      <a:pt x="259863" y="597099"/>
                    </a:cubicBezTo>
                    <a:cubicBezTo>
                      <a:pt x="273835" y="593423"/>
                      <a:pt x="285600" y="577245"/>
                      <a:pt x="278247" y="560332"/>
                    </a:cubicBezTo>
                    <a:cubicBezTo>
                      <a:pt x="249568" y="496357"/>
                      <a:pt x="264275" y="425764"/>
                      <a:pt x="245156" y="360319"/>
                    </a:cubicBezTo>
                    <a:cubicBezTo>
                      <a:pt x="238538" y="337523"/>
                      <a:pt x="243685" y="320610"/>
                      <a:pt x="277511" y="308109"/>
                    </a:cubicBezTo>
                    <a:cubicBezTo>
                      <a:pt x="344428" y="282372"/>
                      <a:pt x="411344" y="259576"/>
                      <a:pt x="480466" y="239722"/>
                    </a:cubicBezTo>
                    <a:cubicBezTo>
                      <a:pt x="516498" y="229427"/>
                      <a:pt x="540765" y="208102"/>
                      <a:pt x="556942" y="169864"/>
                    </a:cubicBezTo>
                    <a:cubicBezTo>
                      <a:pt x="581208" y="112508"/>
                      <a:pt x="598857" y="50739"/>
                      <a:pt x="647389" y="0"/>
                    </a:cubicBezTo>
                    <a:cubicBezTo>
                      <a:pt x="647389" y="33090"/>
                      <a:pt x="647389" y="66181"/>
                      <a:pt x="647389" y="98536"/>
                    </a:cubicBezTo>
                    <a:cubicBezTo>
                      <a:pt x="647389" y="181630"/>
                      <a:pt x="664302" y="200014"/>
                      <a:pt x="745925" y="183101"/>
                    </a:cubicBezTo>
                    <a:cubicBezTo>
                      <a:pt x="884170" y="153687"/>
                      <a:pt x="1023885" y="150745"/>
                      <a:pt x="1164336" y="148539"/>
                    </a:cubicBezTo>
                    <a:cubicBezTo>
                      <a:pt x="1272432" y="146333"/>
                      <a:pt x="1380527" y="155893"/>
                      <a:pt x="1487887" y="162511"/>
                    </a:cubicBezTo>
                    <a:cubicBezTo>
                      <a:pt x="1515095" y="163982"/>
                      <a:pt x="1541567" y="172806"/>
                      <a:pt x="1569510" y="173541"/>
                    </a:cubicBezTo>
                    <a:cubicBezTo>
                      <a:pt x="1630544" y="176483"/>
                      <a:pt x="1632750" y="176483"/>
                      <a:pt x="1644515" y="116184"/>
                    </a:cubicBezTo>
                    <a:cubicBezTo>
                      <a:pt x="1648192" y="116184"/>
                      <a:pt x="1654810" y="115449"/>
                      <a:pt x="1655546" y="116184"/>
                    </a:cubicBezTo>
                    <a:cubicBezTo>
                      <a:pt x="1665105" y="183836"/>
                      <a:pt x="1708490" y="199278"/>
                      <a:pt x="1770995" y="208838"/>
                    </a:cubicBezTo>
                    <a:cubicBezTo>
                      <a:pt x="1904092" y="229427"/>
                      <a:pt x="2031306" y="274283"/>
                      <a:pt x="2154844" y="326493"/>
                    </a:cubicBezTo>
                    <a:cubicBezTo>
                      <a:pt x="2165139" y="330905"/>
                      <a:pt x="2188670" y="331640"/>
                      <a:pt x="2180581" y="355171"/>
                    </a:cubicBezTo>
                    <a:cubicBezTo>
                      <a:pt x="2156315" y="421352"/>
                      <a:pt x="2176905" y="494886"/>
                      <a:pt x="2147491" y="561067"/>
                    </a:cubicBezTo>
                    <a:cubicBezTo>
                      <a:pt x="2140873" y="575774"/>
                      <a:pt x="2132048" y="612541"/>
                      <a:pt x="2157785" y="619895"/>
                    </a:cubicBezTo>
                    <a:cubicBezTo>
                      <a:pt x="2196023" y="630190"/>
                      <a:pt x="2179110" y="586804"/>
                      <a:pt x="2190876" y="570627"/>
                    </a:cubicBezTo>
                    <a:cubicBezTo>
                      <a:pt x="2201171" y="555920"/>
                      <a:pt x="2201171" y="527977"/>
                      <a:pt x="2199700" y="512535"/>
                    </a:cubicBezTo>
                    <a:cubicBezTo>
                      <a:pt x="2196023" y="450766"/>
                      <a:pt x="2237203" y="435324"/>
                      <a:pt x="2279117" y="427235"/>
                    </a:cubicBezTo>
                    <a:cubicBezTo>
                      <a:pt x="2331327" y="416940"/>
                      <a:pt x="2380595" y="435324"/>
                      <a:pt x="2410744" y="480915"/>
                    </a:cubicBezTo>
                    <a:cubicBezTo>
                      <a:pt x="2463689" y="561803"/>
                      <a:pt x="2454129" y="647103"/>
                      <a:pt x="2410744" y="727990"/>
                    </a:cubicBezTo>
                    <a:cubicBezTo>
                      <a:pt x="2361476" y="819908"/>
                      <a:pt x="2275440" y="863294"/>
                      <a:pt x="2178375" y="886825"/>
                    </a:cubicBezTo>
                    <a:cubicBezTo>
                      <a:pt x="2140137" y="896384"/>
                      <a:pt x="2139402" y="869177"/>
                      <a:pt x="2150432" y="843439"/>
                    </a:cubicBezTo>
                    <a:cubicBezTo>
                      <a:pt x="2159256" y="823585"/>
                      <a:pt x="2173228" y="805202"/>
                      <a:pt x="2168815" y="781671"/>
                    </a:cubicBezTo>
                    <a:cubicBezTo>
                      <a:pt x="2166610" y="770640"/>
                      <a:pt x="2179110" y="753727"/>
                      <a:pt x="2157785" y="749315"/>
                    </a:cubicBezTo>
                    <a:cubicBezTo>
                      <a:pt x="2134990" y="744168"/>
                      <a:pt x="2140137" y="761081"/>
                      <a:pt x="2133519" y="775052"/>
                    </a:cubicBezTo>
                    <a:cubicBezTo>
                      <a:pt x="2106311" y="836821"/>
                      <a:pt x="2092340" y="903738"/>
                      <a:pt x="2047484" y="959624"/>
                    </a:cubicBezTo>
                    <a:cubicBezTo>
                      <a:pt x="1986450" y="1036835"/>
                      <a:pt x="1916593" y="1101545"/>
                      <a:pt x="1831293" y="1149342"/>
                    </a:cubicBezTo>
                    <a:cubicBezTo>
                      <a:pt x="1715109" y="1214053"/>
                      <a:pt x="1592306" y="1254497"/>
                      <a:pt x="1459209" y="1268468"/>
                    </a:cubicBezTo>
                    <a:cubicBezTo>
                      <a:pt x="1156983" y="1300823"/>
                      <a:pt x="864316" y="1279498"/>
                      <a:pt x="591503" y="1129488"/>
                    </a:cubicBezTo>
                    <a:cubicBezTo>
                      <a:pt x="437081" y="1044924"/>
                      <a:pt x="321632" y="929475"/>
                      <a:pt x="290012" y="747845"/>
                    </a:cubicBezTo>
                    <a:cubicBezTo>
                      <a:pt x="287806" y="736815"/>
                      <a:pt x="274570" y="732403"/>
                      <a:pt x="277511" y="717696"/>
                    </a:cubicBezTo>
                    <a:cubicBezTo>
                      <a:pt x="281188" y="700047"/>
                      <a:pt x="266481" y="702253"/>
                      <a:pt x="255451" y="702989"/>
                    </a:cubicBezTo>
                    <a:cubicBezTo>
                      <a:pt x="240744" y="703724"/>
                      <a:pt x="244421" y="714754"/>
                      <a:pt x="243685" y="723578"/>
                    </a:cubicBezTo>
                    <a:cubicBezTo>
                      <a:pt x="242950" y="772111"/>
                      <a:pt x="259863" y="816232"/>
                      <a:pt x="281188" y="858882"/>
                    </a:cubicBezTo>
                    <a:close/>
                  </a:path>
                </a:pathLst>
              </a:custGeom>
              <a:solidFill>
                <a:srgbClr val="AB5E2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1DE470A8-D98F-46C9-B138-2A99C5D7FAF9}"/>
                  </a:ext>
                </a:extLst>
              </p:cNvPr>
              <p:cNvSpPr/>
              <p:nvPr/>
            </p:nvSpPr>
            <p:spPr>
              <a:xfrm>
                <a:off x="3826366" y="1638753"/>
                <a:ext cx="949670" cy="1127256"/>
              </a:xfrm>
              <a:custGeom>
                <a:avLst/>
                <a:gdLst>
                  <a:gd name="connsiteX0" fmla="*/ 548194 w 949670"/>
                  <a:gd name="connsiteY0" fmla="*/ 7037 h 1127256"/>
                  <a:gd name="connsiteX1" fmla="*/ 734236 w 949670"/>
                  <a:gd name="connsiteY1" fmla="*/ 125428 h 1127256"/>
                  <a:gd name="connsiteX2" fmla="*/ 919543 w 949670"/>
                  <a:gd name="connsiteY2" fmla="*/ 654140 h 1127256"/>
                  <a:gd name="connsiteX3" fmla="*/ 924690 w 949670"/>
                  <a:gd name="connsiteY3" fmla="*/ 1084316 h 1127256"/>
                  <a:gd name="connsiteX4" fmla="*/ 840861 w 949670"/>
                  <a:gd name="connsiteY4" fmla="*/ 1112259 h 1127256"/>
                  <a:gd name="connsiteX5" fmla="*/ 284205 w 949670"/>
                  <a:gd name="connsiteY5" fmla="*/ 1101229 h 1127256"/>
                  <a:gd name="connsiteX6" fmla="*/ 63602 w 949670"/>
                  <a:gd name="connsiteY6" fmla="*/ 1125495 h 1127256"/>
                  <a:gd name="connsiteX7" fmla="*/ 22423 w 949670"/>
                  <a:gd name="connsiteY7" fmla="*/ 1092405 h 1127256"/>
                  <a:gd name="connsiteX8" fmla="*/ 4040 w 949670"/>
                  <a:gd name="connsiteY8" fmla="*/ 893127 h 1127256"/>
                  <a:gd name="connsiteX9" fmla="*/ 29041 w 949670"/>
                  <a:gd name="connsiteY9" fmla="*/ 761500 h 1127256"/>
                  <a:gd name="connsiteX10" fmla="*/ 162874 w 949670"/>
                  <a:gd name="connsiteY10" fmla="*/ 384269 h 1127256"/>
                  <a:gd name="connsiteX11" fmla="*/ 341562 w 949670"/>
                  <a:gd name="connsiteY11" fmla="*/ 100426 h 1127256"/>
                  <a:gd name="connsiteX12" fmla="*/ 442304 w 949670"/>
                  <a:gd name="connsiteY12" fmla="*/ 11449 h 1127256"/>
                  <a:gd name="connsiteX13" fmla="*/ 548194 w 949670"/>
                  <a:gd name="connsiteY13" fmla="*/ 7037 h 112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9670" h="1127256">
                    <a:moveTo>
                      <a:pt x="548194" y="7037"/>
                    </a:moveTo>
                    <a:cubicBezTo>
                      <a:pt x="655554" y="-23847"/>
                      <a:pt x="690850" y="52629"/>
                      <a:pt x="734236" y="125428"/>
                    </a:cubicBezTo>
                    <a:cubicBezTo>
                      <a:pt x="832037" y="289409"/>
                      <a:pt x="885717" y="470304"/>
                      <a:pt x="919543" y="654140"/>
                    </a:cubicBezTo>
                    <a:cubicBezTo>
                      <a:pt x="945280" y="793855"/>
                      <a:pt x="969546" y="938718"/>
                      <a:pt x="924690" y="1084316"/>
                    </a:cubicBezTo>
                    <a:cubicBezTo>
                      <a:pt x="905571" y="1146820"/>
                      <a:pt x="862921" y="1115201"/>
                      <a:pt x="840861" y="1112259"/>
                    </a:cubicBezTo>
                    <a:cubicBezTo>
                      <a:pt x="655554" y="1092405"/>
                      <a:pt x="470983" y="1082110"/>
                      <a:pt x="284205" y="1101229"/>
                    </a:cubicBezTo>
                    <a:cubicBezTo>
                      <a:pt x="210671" y="1108583"/>
                      <a:pt x="136401" y="1112995"/>
                      <a:pt x="63602" y="1125495"/>
                    </a:cubicBezTo>
                    <a:cubicBezTo>
                      <a:pt x="40807" y="1129172"/>
                      <a:pt x="21688" y="1130643"/>
                      <a:pt x="22423" y="1092405"/>
                    </a:cubicBezTo>
                    <a:cubicBezTo>
                      <a:pt x="23894" y="1026224"/>
                      <a:pt x="28306" y="960043"/>
                      <a:pt x="4040" y="893127"/>
                    </a:cubicBezTo>
                    <a:cubicBezTo>
                      <a:pt x="-10667" y="854154"/>
                      <a:pt x="18746" y="804885"/>
                      <a:pt x="29041" y="761500"/>
                    </a:cubicBezTo>
                    <a:cubicBezTo>
                      <a:pt x="61396" y="632080"/>
                      <a:pt x="106252" y="505601"/>
                      <a:pt x="162874" y="384269"/>
                    </a:cubicBezTo>
                    <a:cubicBezTo>
                      <a:pt x="210671" y="282056"/>
                      <a:pt x="265822" y="184255"/>
                      <a:pt x="341562" y="100426"/>
                    </a:cubicBezTo>
                    <a:cubicBezTo>
                      <a:pt x="371712" y="67336"/>
                      <a:pt x="387889" y="16597"/>
                      <a:pt x="442304" y="11449"/>
                    </a:cubicBezTo>
                    <a:cubicBezTo>
                      <a:pt x="476866" y="9979"/>
                      <a:pt x="512897" y="9243"/>
                      <a:pt x="548194" y="7037"/>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F313FD79-859A-42BD-B55A-21B1FD15E87C}"/>
                  </a:ext>
                </a:extLst>
              </p:cNvPr>
              <p:cNvSpPr/>
              <p:nvPr/>
            </p:nvSpPr>
            <p:spPr>
              <a:xfrm>
                <a:off x="3906805" y="4036873"/>
                <a:ext cx="1006930" cy="586630"/>
              </a:xfrm>
              <a:custGeom>
                <a:avLst/>
                <a:gdLst>
                  <a:gd name="connsiteX0" fmla="*/ 472902 w 1006930"/>
                  <a:gd name="connsiteY0" fmla="*/ 195122 h 586630"/>
                  <a:gd name="connsiteX1" fmla="*/ 597911 w 1006930"/>
                  <a:gd name="connsiteY1" fmla="*/ 229683 h 586630"/>
                  <a:gd name="connsiteX2" fmla="*/ 637619 w 1006930"/>
                  <a:gd name="connsiteY2" fmla="*/ 98056 h 586630"/>
                  <a:gd name="connsiteX3" fmla="*/ 611147 w 1006930"/>
                  <a:gd name="connsiteY3" fmla="*/ 53200 h 586630"/>
                  <a:gd name="connsiteX4" fmla="*/ 639090 w 1006930"/>
                  <a:gd name="connsiteY4" fmla="*/ 42170 h 586630"/>
                  <a:gd name="connsiteX5" fmla="*/ 776600 w 1006930"/>
                  <a:gd name="connsiteY5" fmla="*/ 97321 h 586630"/>
                  <a:gd name="connsiteX6" fmla="*/ 947935 w 1006930"/>
                  <a:gd name="connsiteY6" fmla="*/ 275274 h 586630"/>
                  <a:gd name="connsiteX7" fmla="*/ 1006762 w 1006930"/>
                  <a:gd name="connsiteY7" fmla="*/ 401753 h 586630"/>
                  <a:gd name="connsiteX8" fmla="*/ 917785 w 1006930"/>
                  <a:gd name="connsiteY8" fmla="*/ 481171 h 586630"/>
                  <a:gd name="connsiteX9" fmla="*/ 657474 w 1006930"/>
                  <a:gd name="connsiteY9" fmla="*/ 562794 h 586630"/>
                  <a:gd name="connsiteX10" fmla="*/ 402309 w 1006930"/>
                  <a:gd name="connsiteY10" fmla="*/ 584119 h 586630"/>
                  <a:gd name="connsiteX11" fmla="*/ 20666 w 1006930"/>
                  <a:gd name="connsiteY11" fmla="*/ 475288 h 586630"/>
                  <a:gd name="connsiteX12" fmla="*/ 76 w 1006930"/>
                  <a:gd name="connsiteY12" fmla="*/ 437050 h 586630"/>
                  <a:gd name="connsiteX13" fmla="*/ 71405 w 1006930"/>
                  <a:gd name="connsiteY13" fmla="*/ 252479 h 586630"/>
                  <a:gd name="connsiteX14" fmla="*/ 226562 w 1006930"/>
                  <a:gd name="connsiteY14" fmla="*/ 28934 h 586630"/>
                  <a:gd name="connsiteX15" fmla="*/ 302303 w 1006930"/>
                  <a:gd name="connsiteY15" fmla="*/ 33346 h 586630"/>
                  <a:gd name="connsiteX16" fmla="*/ 300832 w 1006930"/>
                  <a:gd name="connsiteY16" fmla="*/ 70113 h 586630"/>
                  <a:gd name="connsiteX17" fmla="*/ 307450 w 1006930"/>
                  <a:gd name="connsiteY17" fmla="*/ 102469 h 586630"/>
                  <a:gd name="connsiteX18" fmla="*/ 358189 w 1006930"/>
                  <a:gd name="connsiteY18" fmla="*/ 217182 h 586630"/>
                  <a:gd name="connsiteX19" fmla="*/ 396427 w 1006930"/>
                  <a:gd name="connsiteY19" fmla="*/ 248802 h 586630"/>
                  <a:gd name="connsiteX20" fmla="*/ 471432 w 1006930"/>
                  <a:gd name="connsiteY20" fmla="*/ 222329 h 586630"/>
                  <a:gd name="connsiteX21" fmla="*/ 472902 w 1006930"/>
                  <a:gd name="connsiteY21" fmla="*/ 195122 h 5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930" h="586630">
                    <a:moveTo>
                      <a:pt x="472902" y="195122"/>
                    </a:moveTo>
                    <a:cubicBezTo>
                      <a:pt x="492021" y="236301"/>
                      <a:pt x="583939" y="264244"/>
                      <a:pt x="597911" y="229683"/>
                    </a:cubicBezTo>
                    <a:cubicBezTo>
                      <a:pt x="614824" y="188504"/>
                      <a:pt x="602323" y="137030"/>
                      <a:pt x="637619" y="98056"/>
                    </a:cubicBezTo>
                    <a:cubicBezTo>
                      <a:pt x="641296" y="94380"/>
                      <a:pt x="620707" y="68643"/>
                      <a:pt x="611147" y="53200"/>
                    </a:cubicBezTo>
                    <a:cubicBezTo>
                      <a:pt x="615559" y="35552"/>
                      <a:pt x="631737" y="47318"/>
                      <a:pt x="639090" y="42170"/>
                    </a:cubicBezTo>
                    <a:cubicBezTo>
                      <a:pt x="714831" y="-12981"/>
                      <a:pt x="744979" y="37023"/>
                      <a:pt x="776600" y="97321"/>
                    </a:cubicBezTo>
                    <a:cubicBezTo>
                      <a:pt x="816308" y="172326"/>
                      <a:pt x="875871" y="228948"/>
                      <a:pt x="947935" y="275274"/>
                    </a:cubicBezTo>
                    <a:cubicBezTo>
                      <a:pt x="990584" y="302482"/>
                      <a:pt x="1003085" y="359839"/>
                      <a:pt x="1006762" y="401753"/>
                    </a:cubicBezTo>
                    <a:cubicBezTo>
                      <a:pt x="1010439" y="439991"/>
                      <a:pt x="953082" y="459846"/>
                      <a:pt x="917785" y="481171"/>
                    </a:cubicBezTo>
                    <a:cubicBezTo>
                      <a:pt x="837633" y="528968"/>
                      <a:pt x="748656" y="547352"/>
                      <a:pt x="657474" y="562794"/>
                    </a:cubicBezTo>
                    <a:cubicBezTo>
                      <a:pt x="572909" y="576765"/>
                      <a:pt x="487609" y="592943"/>
                      <a:pt x="402309" y="584119"/>
                    </a:cubicBezTo>
                    <a:cubicBezTo>
                      <a:pt x="269212" y="570147"/>
                      <a:pt x="136115" y="555440"/>
                      <a:pt x="20666" y="475288"/>
                    </a:cubicBezTo>
                    <a:cubicBezTo>
                      <a:pt x="3753" y="463522"/>
                      <a:pt x="-659" y="454698"/>
                      <a:pt x="76" y="437050"/>
                    </a:cubicBezTo>
                    <a:cubicBezTo>
                      <a:pt x="5224" y="368663"/>
                      <a:pt x="14783" y="304688"/>
                      <a:pt x="71405" y="252479"/>
                    </a:cubicBezTo>
                    <a:cubicBezTo>
                      <a:pt x="139056" y="190710"/>
                      <a:pt x="187589" y="111293"/>
                      <a:pt x="226562" y="28934"/>
                    </a:cubicBezTo>
                    <a:cubicBezTo>
                      <a:pt x="258182" y="-37247"/>
                      <a:pt x="278772" y="30405"/>
                      <a:pt x="302303" y="33346"/>
                    </a:cubicBezTo>
                    <a:cubicBezTo>
                      <a:pt x="332452" y="37023"/>
                      <a:pt x="316274" y="59083"/>
                      <a:pt x="300832" y="70113"/>
                    </a:cubicBezTo>
                    <a:cubicBezTo>
                      <a:pt x="277301" y="87026"/>
                      <a:pt x="300096" y="94380"/>
                      <a:pt x="307450" y="102469"/>
                    </a:cubicBezTo>
                    <a:cubicBezTo>
                      <a:pt x="337599" y="134824"/>
                      <a:pt x="389073" y="153943"/>
                      <a:pt x="358189" y="217182"/>
                    </a:cubicBezTo>
                    <a:cubicBezTo>
                      <a:pt x="346423" y="242184"/>
                      <a:pt x="380249" y="249537"/>
                      <a:pt x="396427" y="248802"/>
                    </a:cubicBezTo>
                    <a:cubicBezTo>
                      <a:pt x="422164" y="247331"/>
                      <a:pt x="460402" y="269391"/>
                      <a:pt x="471432" y="222329"/>
                    </a:cubicBezTo>
                    <a:cubicBezTo>
                      <a:pt x="474373" y="213505"/>
                      <a:pt x="472902" y="203946"/>
                      <a:pt x="472902" y="195122"/>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FCFD95E0-43F4-4EED-8BB8-49C146B7E915}"/>
                  </a:ext>
                </a:extLst>
              </p:cNvPr>
              <p:cNvSpPr/>
              <p:nvPr/>
            </p:nvSpPr>
            <p:spPr>
              <a:xfrm>
                <a:off x="3432700" y="1659714"/>
                <a:ext cx="751279" cy="1206447"/>
              </a:xfrm>
              <a:custGeom>
                <a:avLst/>
                <a:gdLst>
                  <a:gd name="connsiteX0" fmla="*/ 2825 w 751279"/>
                  <a:gd name="connsiteY0" fmla="*/ 981732 h 1206447"/>
                  <a:gd name="connsiteX1" fmla="*/ 152100 w 751279"/>
                  <a:gd name="connsiteY1" fmla="*/ 426547 h 1206447"/>
                  <a:gd name="connsiteX2" fmla="*/ 515360 w 751279"/>
                  <a:gd name="connsiteY2" fmla="*/ 90495 h 1206447"/>
                  <a:gd name="connsiteX3" fmla="*/ 716844 w 751279"/>
                  <a:gd name="connsiteY3" fmla="*/ 4460 h 1206447"/>
                  <a:gd name="connsiteX4" fmla="*/ 747729 w 751279"/>
                  <a:gd name="connsiteY4" fmla="*/ 4460 h 1206447"/>
                  <a:gd name="connsiteX5" fmla="*/ 736699 w 751279"/>
                  <a:gd name="connsiteY5" fmla="*/ 32403 h 1206447"/>
                  <a:gd name="connsiteX6" fmla="*/ 447709 w 751279"/>
                  <a:gd name="connsiteY6" fmla="*/ 559644 h 1206447"/>
                  <a:gd name="connsiteX7" fmla="*/ 371233 w 751279"/>
                  <a:gd name="connsiteY7" fmla="*/ 833928 h 1206447"/>
                  <a:gd name="connsiteX8" fmla="*/ 319023 w 751279"/>
                  <a:gd name="connsiteY8" fmla="*/ 933199 h 1206447"/>
                  <a:gd name="connsiteX9" fmla="*/ 245489 w 751279"/>
                  <a:gd name="connsiteY9" fmla="*/ 1110417 h 1206447"/>
                  <a:gd name="connsiteX10" fmla="*/ 169013 w 751279"/>
                  <a:gd name="connsiteY10" fmla="*/ 1172921 h 1206447"/>
                  <a:gd name="connsiteX11" fmla="*/ 70477 w 751279"/>
                  <a:gd name="connsiteY11" fmla="*/ 1200129 h 1206447"/>
                  <a:gd name="connsiteX12" fmla="*/ 14591 w 751279"/>
                  <a:gd name="connsiteY12" fmla="*/ 1167038 h 1206447"/>
                  <a:gd name="connsiteX13" fmla="*/ 2825 w 751279"/>
                  <a:gd name="connsiteY13" fmla="*/ 981732 h 120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279" h="1206447">
                    <a:moveTo>
                      <a:pt x="2825" y="981732"/>
                    </a:moveTo>
                    <a:cubicBezTo>
                      <a:pt x="-5999" y="772159"/>
                      <a:pt x="45475" y="590529"/>
                      <a:pt x="152100" y="426547"/>
                    </a:cubicBezTo>
                    <a:cubicBezTo>
                      <a:pt x="244018" y="284626"/>
                      <a:pt x="363879" y="169912"/>
                      <a:pt x="515360" y="90495"/>
                    </a:cubicBezTo>
                    <a:cubicBezTo>
                      <a:pt x="580070" y="56669"/>
                      <a:pt x="642575" y="16960"/>
                      <a:pt x="716844" y="4460"/>
                    </a:cubicBezTo>
                    <a:cubicBezTo>
                      <a:pt x="727874" y="2254"/>
                      <a:pt x="740375" y="-4365"/>
                      <a:pt x="747729" y="4460"/>
                    </a:cubicBezTo>
                    <a:cubicBezTo>
                      <a:pt x="758024" y="16225"/>
                      <a:pt x="743317" y="24314"/>
                      <a:pt x="736699" y="32403"/>
                    </a:cubicBezTo>
                    <a:cubicBezTo>
                      <a:pt x="601395" y="186825"/>
                      <a:pt x="512419" y="364778"/>
                      <a:pt x="447709" y="559644"/>
                    </a:cubicBezTo>
                    <a:cubicBezTo>
                      <a:pt x="417559" y="650092"/>
                      <a:pt x="396234" y="742745"/>
                      <a:pt x="371233" y="833928"/>
                    </a:cubicBezTo>
                    <a:cubicBezTo>
                      <a:pt x="360938" y="872165"/>
                      <a:pt x="332259" y="897902"/>
                      <a:pt x="319023" y="933199"/>
                    </a:cubicBezTo>
                    <a:cubicBezTo>
                      <a:pt x="296228" y="992762"/>
                      <a:pt x="269020" y="1050854"/>
                      <a:pt x="245489" y="1110417"/>
                    </a:cubicBezTo>
                    <a:cubicBezTo>
                      <a:pt x="231517" y="1146449"/>
                      <a:pt x="203574" y="1169244"/>
                      <a:pt x="169013" y="1172921"/>
                    </a:cubicBezTo>
                    <a:cubicBezTo>
                      <a:pt x="133717" y="1176598"/>
                      <a:pt x="100626" y="1187628"/>
                      <a:pt x="70477" y="1200129"/>
                    </a:cubicBezTo>
                    <a:cubicBezTo>
                      <a:pt x="27827" y="1218512"/>
                      <a:pt x="19003" y="1193511"/>
                      <a:pt x="14591" y="1167038"/>
                    </a:cubicBezTo>
                    <a:cubicBezTo>
                      <a:pt x="3561" y="1101593"/>
                      <a:pt x="-4528" y="1035412"/>
                      <a:pt x="2825" y="981732"/>
                    </a:cubicBezTo>
                    <a:close/>
                  </a:path>
                </a:pathLst>
              </a:custGeom>
              <a:solidFill>
                <a:srgbClr val="883F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3B1380F-3965-47B4-BAF4-E6AE39D44726}"/>
                  </a:ext>
                </a:extLst>
              </p:cNvPr>
              <p:cNvSpPr/>
              <p:nvPr/>
            </p:nvSpPr>
            <p:spPr>
              <a:xfrm>
                <a:off x="4731202" y="1689175"/>
                <a:ext cx="829262" cy="1341278"/>
              </a:xfrm>
              <a:custGeom>
                <a:avLst/>
                <a:gdLst>
                  <a:gd name="connsiteX0" fmla="*/ 0 w 829262"/>
                  <a:gd name="connsiteY0" fmla="*/ 0 h 1341278"/>
                  <a:gd name="connsiteX1" fmla="*/ 305903 w 829262"/>
                  <a:gd name="connsiteY1" fmla="*/ 130891 h 1341278"/>
                  <a:gd name="connsiteX2" fmla="*/ 677251 w 829262"/>
                  <a:gd name="connsiteY2" fmla="*/ 518417 h 1341278"/>
                  <a:gd name="connsiteX3" fmla="*/ 807407 w 829262"/>
                  <a:gd name="connsiteY3" fmla="*/ 839763 h 1341278"/>
                  <a:gd name="connsiteX4" fmla="*/ 807407 w 829262"/>
                  <a:gd name="connsiteY4" fmla="*/ 1223612 h 1341278"/>
                  <a:gd name="connsiteX5" fmla="*/ 800789 w 829262"/>
                  <a:gd name="connsiteY5" fmla="*/ 1255232 h 1341278"/>
                  <a:gd name="connsiteX6" fmla="*/ 723578 w 829262"/>
                  <a:gd name="connsiteY6" fmla="*/ 1320678 h 1341278"/>
                  <a:gd name="connsiteX7" fmla="*/ 663280 w 829262"/>
                  <a:gd name="connsiteY7" fmla="*/ 1336120 h 1341278"/>
                  <a:gd name="connsiteX8" fmla="*/ 641219 w 829262"/>
                  <a:gd name="connsiteY8" fmla="*/ 1333178 h 1341278"/>
                  <a:gd name="connsiteX9" fmla="*/ 652250 w 829262"/>
                  <a:gd name="connsiteY9" fmla="*/ 1307441 h 1341278"/>
                  <a:gd name="connsiteX10" fmla="*/ 685340 w 829262"/>
                  <a:gd name="connsiteY10" fmla="*/ 1284646 h 1341278"/>
                  <a:gd name="connsiteX11" fmla="*/ 650044 w 829262"/>
                  <a:gd name="connsiteY11" fmla="*/ 1255232 h 1341278"/>
                  <a:gd name="connsiteX12" fmla="*/ 592687 w 829262"/>
                  <a:gd name="connsiteY12" fmla="*/ 1164049 h 1341278"/>
                  <a:gd name="connsiteX13" fmla="*/ 497827 w 829262"/>
                  <a:gd name="connsiteY13" fmla="*/ 661810 h 1341278"/>
                  <a:gd name="connsiteX14" fmla="*/ 117655 w 829262"/>
                  <a:gd name="connsiteY14" fmla="*/ 98536 h 1341278"/>
                  <a:gd name="connsiteX15" fmla="*/ 0 w 829262"/>
                  <a:gd name="connsiteY15" fmla="*/ 0 h 134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9262" h="1341278">
                    <a:moveTo>
                      <a:pt x="0" y="0"/>
                    </a:moveTo>
                    <a:cubicBezTo>
                      <a:pt x="114713" y="35297"/>
                      <a:pt x="213985" y="73534"/>
                      <a:pt x="305903" y="130891"/>
                    </a:cubicBezTo>
                    <a:cubicBezTo>
                      <a:pt x="463267" y="228692"/>
                      <a:pt x="580186" y="362525"/>
                      <a:pt x="677251" y="518417"/>
                    </a:cubicBezTo>
                    <a:cubicBezTo>
                      <a:pt x="739756" y="619160"/>
                      <a:pt x="784611" y="726520"/>
                      <a:pt x="807407" y="839763"/>
                    </a:cubicBezTo>
                    <a:cubicBezTo>
                      <a:pt x="833144" y="965507"/>
                      <a:pt x="839762" y="1096398"/>
                      <a:pt x="807407" y="1223612"/>
                    </a:cubicBezTo>
                    <a:cubicBezTo>
                      <a:pt x="804466" y="1233907"/>
                      <a:pt x="805201" y="1245673"/>
                      <a:pt x="800789" y="1255232"/>
                    </a:cubicBezTo>
                    <a:cubicBezTo>
                      <a:pt x="786082" y="1288323"/>
                      <a:pt x="800054" y="1355239"/>
                      <a:pt x="723578" y="1320678"/>
                    </a:cubicBezTo>
                    <a:cubicBezTo>
                      <a:pt x="714754" y="1317001"/>
                      <a:pt x="681663" y="1323619"/>
                      <a:pt x="663280" y="1336120"/>
                    </a:cubicBezTo>
                    <a:cubicBezTo>
                      <a:pt x="653720" y="1342738"/>
                      <a:pt x="644161" y="1344209"/>
                      <a:pt x="641219" y="1333178"/>
                    </a:cubicBezTo>
                    <a:cubicBezTo>
                      <a:pt x="639014" y="1325090"/>
                      <a:pt x="633866" y="1307441"/>
                      <a:pt x="652250" y="1307441"/>
                    </a:cubicBezTo>
                    <a:cubicBezTo>
                      <a:pt x="670633" y="1307441"/>
                      <a:pt x="684605" y="1300823"/>
                      <a:pt x="685340" y="1284646"/>
                    </a:cubicBezTo>
                    <a:cubicBezTo>
                      <a:pt x="686811" y="1263321"/>
                      <a:pt x="664015" y="1258909"/>
                      <a:pt x="650044" y="1255232"/>
                    </a:cubicBezTo>
                    <a:cubicBezTo>
                      <a:pt x="602246" y="1241260"/>
                      <a:pt x="593422" y="1210376"/>
                      <a:pt x="592687" y="1164049"/>
                    </a:cubicBezTo>
                    <a:cubicBezTo>
                      <a:pt x="589745" y="991979"/>
                      <a:pt x="558861" y="825056"/>
                      <a:pt x="497827" y="661810"/>
                    </a:cubicBezTo>
                    <a:cubicBezTo>
                      <a:pt x="416204" y="441942"/>
                      <a:pt x="289725" y="255900"/>
                      <a:pt x="117655" y="98536"/>
                    </a:cubicBezTo>
                    <a:cubicBezTo>
                      <a:pt x="82358" y="66181"/>
                      <a:pt x="36032" y="47062"/>
                      <a:pt x="0" y="0"/>
                    </a:cubicBezTo>
                    <a:close/>
                  </a:path>
                </a:pathLst>
              </a:custGeom>
              <a:solidFill>
                <a:srgbClr val="833C1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172C610A-A2A0-483C-8518-6F2CAF1C376A}"/>
                  </a:ext>
                </a:extLst>
              </p:cNvPr>
              <p:cNvSpPr/>
              <p:nvPr/>
            </p:nvSpPr>
            <p:spPr>
              <a:xfrm>
                <a:off x="4539943" y="1658779"/>
                <a:ext cx="669231" cy="843156"/>
              </a:xfrm>
              <a:custGeom>
                <a:avLst/>
                <a:gdLst>
                  <a:gd name="connsiteX0" fmla="*/ 219936 w 669231"/>
                  <a:gd name="connsiteY0" fmla="*/ 542195 h 843156"/>
                  <a:gd name="connsiteX1" fmla="*/ 131695 w 669231"/>
                  <a:gd name="connsiteY1" fmla="*/ 273060 h 843156"/>
                  <a:gd name="connsiteX2" fmla="*/ 11834 w 669231"/>
                  <a:gd name="connsiteY2" fmla="*/ 40691 h 843156"/>
                  <a:gd name="connsiteX3" fmla="*/ 3010 w 669231"/>
                  <a:gd name="connsiteY3" fmla="*/ 5394 h 843156"/>
                  <a:gd name="connsiteX4" fmla="*/ 37571 w 669231"/>
                  <a:gd name="connsiteY4" fmla="*/ 6130 h 843156"/>
                  <a:gd name="connsiteX5" fmla="*/ 280970 w 669231"/>
                  <a:gd name="connsiteY5" fmla="*/ 143639 h 843156"/>
                  <a:gd name="connsiteX6" fmla="*/ 512603 w 669231"/>
                  <a:gd name="connsiteY6" fmla="*/ 405421 h 843156"/>
                  <a:gd name="connsiteX7" fmla="*/ 669232 w 669231"/>
                  <a:gd name="connsiteY7" fmla="*/ 737062 h 843156"/>
                  <a:gd name="connsiteX8" fmla="*/ 531722 w 669231"/>
                  <a:gd name="connsiteY8" fmla="*/ 840010 h 843156"/>
                  <a:gd name="connsiteX9" fmla="*/ 411126 w 669231"/>
                  <a:gd name="connsiteY9" fmla="*/ 774564 h 843156"/>
                  <a:gd name="connsiteX10" fmla="*/ 219936 w 669231"/>
                  <a:gd name="connsiteY10" fmla="*/ 542195 h 84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231" h="843156">
                    <a:moveTo>
                      <a:pt x="219936" y="542195"/>
                    </a:moveTo>
                    <a:cubicBezTo>
                      <a:pt x="186846" y="453954"/>
                      <a:pt x="169933" y="360565"/>
                      <a:pt x="131695" y="273060"/>
                    </a:cubicBezTo>
                    <a:cubicBezTo>
                      <a:pt x="97134" y="192907"/>
                      <a:pt x="63308" y="112755"/>
                      <a:pt x="11834" y="40691"/>
                    </a:cubicBezTo>
                    <a:cubicBezTo>
                      <a:pt x="3010" y="28925"/>
                      <a:pt x="-4343" y="15689"/>
                      <a:pt x="3010" y="5394"/>
                    </a:cubicBezTo>
                    <a:cubicBezTo>
                      <a:pt x="11099" y="-5636"/>
                      <a:pt x="25070" y="3188"/>
                      <a:pt x="37571" y="6130"/>
                    </a:cubicBezTo>
                    <a:cubicBezTo>
                      <a:pt x="132431" y="28925"/>
                      <a:pt x="206700" y="83341"/>
                      <a:pt x="280970" y="143639"/>
                    </a:cubicBezTo>
                    <a:cubicBezTo>
                      <a:pt x="372888" y="219379"/>
                      <a:pt x="449364" y="308356"/>
                      <a:pt x="512603" y="405421"/>
                    </a:cubicBezTo>
                    <a:cubicBezTo>
                      <a:pt x="579520" y="507634"/>
                      <a:pt x="646436" y="612788"/>
                      <a:pt x="669232" y="737062"/>
                    </a:cubicBezTo>
                    <a:cubicBezTo>
                      <a:pt x="659672" y="803242"/>
                      <a:pt x="592756" y="856923"/>
                      <a:pt x="531722" y="840010"/>
                    </a:cubicBezTo>
                    <a:cubicBezTo>
                      <a:pt x="487602" y="828244"/>
                      <a:pt x="447158" y="807655"/>
                      <a:pt x="411126" y="774564"/>
                    </a:cubicBezTo>
                    <a:cubicBezTo>
                      <a:pt x="335386" y="707648"/>
                      <a:pt x="282441" y="620877"/>
                      <a:pt x="219936" y="542195"/>
                    </a:cubicBezTo>
                    <a:close/>
                  </a:path>
                </a:pathLst>
              </a:custGeom>
              <a:solidFill>
                <a:srgbClr val="8A40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4F275EA2-9A9F-4514-8608-B98F39533E14}"/>
                  </a:ext>
                </a:extLst>
              </p:cNvPr>
              <p:cNvSpPr/>
              <p:nvPr/>
            </p:nvSpPr>
            <p:spPr>
              <a:xfrm>
                <a:off x="3731644" y="4517713"/>
                <a:ext cx="1398848" cy="335423"/>
              </a:xfrm>
              <a:custGeom>
                <a:avLst/>
                <a:gdLst>
                  <a:gd name="connsiteX0" fmla="*/ 1398849 w 1398848"/>
                  <a:gd name="connsiteY0" fmla="*/ 144457 h 335423"/>
                  <a:gd name="connsiteX1" fmla="*/ 1162803 w 1398848"/>
                  <a:gd name="connsiteY1" fmla="*/ 240787 h 335423"/>
                  <a:gd name="connsiteX2" fmla="*/ 1109123 w 1398848"/>
                  <a:gd name="connsiteY2" fmla="*/ 200343 h 335423"/>
                  <a:gd name="connsiteX3" fmla="*/ 1096622 w 1398848"/>
                  <a:gd name="connsiteY3" fmla="*/ 164312 h 335423"/>
                  <a:gd name="connsiteX4" fmla="*/ 1074562 w 1398848"/>
                  <a:gd name="connsiteY4" fmla="*/ 148869 h 335423"/>
                  <a:gd name="connsiteX5" fmla="*/ 1062062 w 1398848"/>
                  <a:gd name="connsiteY5" fmla="*/ 169459 h 335423"/>
                  <a:gd name="connsiteX6" fmla="*/ 1070885 w 1398848"/>
                  <a:gd name="connsiteY6" fmla="*/ 238581 h 335423"/>
                  <a:gd name="connsiteX7" fmla="*/ 970144 w 1398848"/>
                  <a:gd name="connsiteY7" fmla="*/ 286379 h 335423"/>
                  <a:gd name="connsiteX8" fmla="*/ 935582 w 1398848"/>
                  <a:gd name="connsiteY8" fmla="*/ 287114 h 335423"/>
                  <a:gd name="connsiteX9" fmla="*/ 820869 w 1398848"/>
                  <a:gd name="connsiteY9" fmla="*/ 211373 h 335423"/>
                  <a:gd name="connsiteX10" fmla="*/ 799544 w 1398848"/>
                  <a:gd name="connsiteY10" fmla="*/ 183431 h 335423"/>
                  <a:gd name="connsiteX11" fmla="*/ 786308 w 1398848"/>
                  <a:gd name="connsiteY11" fmla="*/ 219462 h 335423"/>
                  <a:gd name="connsiteX12" fmla="*/ 787778 w 1398848"/>
                  <a:gd name="connsiteY12" fmla="*/ 247406 h 335423"/>
                  <a:gd name="connsiteX13" fmla="*/ 732627 w 1398848"/>
                  <a:gd name="connsiteY13" fmla="*/ 323881 h 335423"/>
                  <a:gd name="connsiteX14" fmla="*/ 564234 w 1398848"/>
                  <a:gd name="connsiteY14" fmla="*/ 334911 h 335423"/>
                  <a:gd name="connsiteX15" fmla="*/ 518642 w 1398848"/>
                  <a:gd name="connsiteY15" fmla="*/ 287849 h 335423"/>
                  <a:gd name="connsiteX16" fmla="*/ 504671 w 1398848"/>
                  <a:gd name="connsiteY16" fmla="*/ 242258 h 335423"/>
                  <a:gd name="connsiteX17" fmla="*/ 474522 w 1398848"/>
                  <a:gd name="connsiteY17" fmla="*/ 279025 h 335423"/>
                  <a:gd name="connsiteX18" fmla="*/ 402458 w 1398848"/>
                  <a:gd name="connsiteY18" fmla="*/ 323146 h 335423"/>
                  <a:gd name="connsiteX19" fmla="*/ 293627 w 1398848"/>
                  <a:gd name="connsiteY19" fmla="*/ 323146 h 335423"/>
                  <a:gd name="connsiteX20" fmla="*/ 256860 w 1398848"/>
                  <a:gd name="connsiteY20" fmla="*/ 272407 h 335423"/>
                  <a:gd name="connsiteX21" fmla="*/ 265684 w 1398848"/>
                  <a:gd name="connsiteY21" fmla="*/ 229757 h 335423"/>
                  <a:gd name="connsiteX22" fmla="*/ 255389 w 1398848"/>
                  <a:gd name="connsiteY22" fmla="*/ 208432 h 335423"/>
                  <a:gd name="connsiteX23" fmla="*/ 237006 w 1398848"/>
                  <a:gd name="connsiteY23" fmla="*/ 219462 h 335423"/>
                  <a:gd name="connsiteX24" fmla="*/ 231858 w 1398848"/>
                  <a:gd name="connsiteY24" fmla="*/ 228287 h 335423"/>
                  <a:gd name="connsiteX25" fmla="*/ 96555 w 1398848"/>
                  <a:gd name="connsiteY25" fmla="*/ 265054 h 335423"/>
                  <a:gd name="connsiteX26" fmla="*/ 43610 w 1398848"/>
                  <a:gd name="connsiteY26" fmla="*/ 241523 h 335423"/>
                  <a:gd name="connsiteX27" fmla="*/ 3902 w 1398848"/>
                  <a:gd name="connsiteY27" fmla="*/ 192990 h 335423"/>
                  <a:gd name="connsiteX28" fmla="*/ 72289 w 1398848"/>
                  <a:gd name="connsiteY28" fmla="*/ 159899 h 335423"/>
                  <a:gd name="connsiteX29" fmla="*/ 162736 w 1398848"/>
                  <a:gd name="connsiteY29" fmla="*/ 86365 h 335423"/>
                  <a:gd name="connsiteX30" fmla="*/ 217887 w 1398848"/>
                  <a:gd name="connsiteY30" fmla="*/ 50333 h 335423"/>
                  <a:gd name="connsiteX31" fmla="*/ 509083 w 1398848"/>
                  <a:gd name="connsiteY31" fmla="*/ 129015 h 335423"/>
                  <a:gd name="connsiteX32" fmla="*/ 998822 w 1398848"/>
                  <a:gd name="connsiteY32" fmla="*/ 79747 h 335423"/>
                  <a:gd name="connsiteX33" fmla="*/ 1148832 w 1398848"/>
                  <a:gd name="connsiteY33" fmla="*/ 10625 h 335423"/>
                  <a:gd name="connsiteX34" fmla="*/ 1176775 w 1398848"/>
                  <a:gd name="connsiteY34" fmla="*/ 6213 h 335423"/>
                  <a:gd name="connsiteX35" fmla="*/ 1187805 w 1398848"/>
                  <a:gd name="connsiteY35" fmla="*/ 30479 h 335423"/>
                  <a:gd name="connsiteX36" fmla="*/ 1266487 w 1398848"/>
                  <a:gd name="connsiteY36" fmla="*/ 115779 h 335423"/>
                  <a:gd name="connsiteX37" fmla="*/ 1363553 w 1398848"/>
                  <a:gd name="connsiteY37" fmla="*/ 117250 h 335423"/>
                  <a:gd name="connsiteX38" fmla="*/ 1398849 w 1398848"/>
                  <a:gd name="connsiteY38" fmla="*/ 144457 h 3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8848" h="335423">
                    <a:moveTo>
                      <a:pt x="1398849" y="144457"/>
                    </a:moveTo>
                    <a:cubicBezTo>
                      <a:pt x="1326050" y="198137"/>
                      <a:pt x="1241485" y="212844"/>
                      <a:pt x="1162803" y="240787"/>
                    </a:cubicBezTo>
                    <a:cubicBezTo>
                      <a:pt x="1140008" y="248876"/>
                      <a:pt x="1096622" y="254024"/>
                      <a:pt x="1109123" y="200343"/>
                    </a:cubicBezTo>
                    <a:cubicBezTo>
                      <a:pt x="1112800" y="185636"/>
                      <a:pt x="1092946" y="180489"/>
                      <a:pt x="1096622" y="164312"/>
                    </a:cubicBezTo>
                    <a:cubicBezTo>
                      <a:pt x="1101035" y="146663"/>
                      <a:pt x="1085592" y="148869"/>
                      <a:pt x="1074562" y="148869"/>
                    </a:cubicBezTo>
                    <a:cubicBezTo>
                      <a:pt x="1059855" y="149605"/>
                      <a:pt x="1065738" y="161370"/>
                      <a:pt x="1062062" y="169459"/>
                    </a:cubicBezTo>
                    <a:cubicBezTo>
                      <a:pt x="1051767" y="194461"/>
                      <a:pt x="1082651" y="212109"/>
                      <a:pt x="1070885" y="238581"/>
                    </a:cubicBezTo>
                    <a:cubicBezTo>
                      <a:pt x="1050296" y="284173"/>
                      <a:pt x="1004704" y="273878"/>
                      <a:pt x="970144" y="286379"/>
                    </a:cubicBezTo>
                    <a:cubicBezTo>
                      <a:pt x="959849" y="290055"/>
                      <a:pt x="947348" y="285643"/>
                      <a:pt x="935582" y="287114"/>
                    </a:cubicBezTo>
                    <a:cubicBezTo>
                      <a:pt x="873813" y="297409"/>
                      <a:pt x="826752" y="285643"/>
                      <a:pt x="820869" y="211373"/>
                    </a:cubicBezTo>
                    <a:cubicBezTo>
                      <a:pt x="820133" y="198137"/>
                      <a:pt x="826016" y="178283"/>
                      <a:pt x="799544" y="183431"/>
                    </a:cubicBezTo>
                    <a:cubicBezTo>
                      <a:pt x="773071" y="187843"/>
                      <a:pt x="789249" y="207697"/>
                      <a:pt x="786308" y="219462"/>
                    </a:cubicBezTo>
                    <a:cubicBezTo>
                      <a:pt x="784101" y="228287"/>
                      <a:pt x="785572" y="238581"/>
                      <a:pt x="787778" y="247406"/>
                    </a:cubicBezTo>
                    <a:cubicBezTo>
                      <a:pt x="806162" y="316528"/>
                      <a:pt x="804691" y="312116"/>
                      <a:pt x="732627" y="323881"/>
                    </a:cubicBezTo>
                    <a:cubicBezTo>
                      <a:pt x="676006" y="333441"/>
                      <a:pt x="620120" y="329764"/>
                      <a:pt x="564234" y="334911"/>
                    </a:cubicBezTo>
                    <a:cubicBezTo>
                      <a:pt x="523790" y="338588"/>
                      <a:pt x="517907" y="322410"/>
                      <a:pt x="518642" y="287849"/>
                    </a:cubicBezTo>
                    <a:cubicBezTo>
                      <a:pt x="519378" y="273878"/>
                      <a:pt x="537761" y="246670"/>
                      <a:pt x="504671" y="242258"/>
                    </a:cubicBezTo>
                    <a:cubicBezTo>
                      <a:pt x="478198" y="238581"/>
                      <a:pt x="477463" y="265054"/>
                      <a:pt x="474522" y="279025"/>
                    </a:cubicBezTo>
                    <a:cubicBezTo>
                      <a:pt x="465698" y="321675"/>
                      <a:pt x="438490" y="325352"/>
                      <a:pt x="402458" y="323146"/>
                    </a:cubicBezTo>
                    <a:cubicBezTo>
                      <a:pt x="366426" y="320205"/>
                      <a:pt x="328924" y="318734"/>
                      <a:pt x="293627" y="323146"/>
                    </a:cubicBezTo>
                    <a:cubicBezTo>
                      <a:pt x="245094" y="329029"/>
                      <a:pt x="249507" y="297409"/>
                      <a:pt x="256860" y="272407"/>
                    </a:cubicBezTo>
                    <a:cubicBezTo>
                      <a:pt x="261272" y="258436"/>
                      <a:pt x="265684" y="245199"/>
                      <a:pt x="265684" y="229757"/>
                    </a:cubicBezTo>
                    <a:cubicBezTo>
                      <a:pt x="265684" y="220198"/>
                      <a:pt x="267890" y="209168"/>
                      <a:pt x="255389" y="208432"/>
                    </a:cubicBezTo>
                    <a:cubicBezTo>
                      <a:pt x="249507" y="208432"/>
                      <a:pt x="242888" y="215050"/>
                      <a:pt x="237006" y="219462"/>
                    </a:cubicBezTo>
                    <a:cubicBezTo>
                      <a:pt x="234064" y="221668"/>
                      <a:pt x="233329" y="225345"/>
                      <a:pt x="231858" y="228287"/>
                    </a:cubicBezTo>
                    <a:cubicBezTo>
                      <a:pt x="181855" y="306968"/>
                      <a:pt x="181855" y="306968"/>
                      <a:pt x="96555" y="265054"/>
                    </a:cubicBezTo>
                    <a:cubicBezTo>
                      <a:pt x="78907" y="256230"/>
                      <a:pt x="59052" y="252553"/>
                      <a:pt x="43610" y="241523"/>
                    </a:cubicBezTo>
                    <a:cubicBezTo>
                      <a:pt x="25962" y="229022"/>
                      <a:pt x="-12276" y="223874"/>
                      <a:pt x="3902" y="192990"/>
                    </a:cubicBezTo>
                    <a:cubicBezTo>
                      <a:pt x="14196" y="173136"/>
                      <a:pt x="25962" y="140781"/>
                      <a:pt x="72289" y="159899"/>
                    </a:cubicBezTo>
                    <a:cubicBezTo>
                      <a:pt x="125969" y="181960"/>
                      <a:pt x="162736" y="145928"/>
                      <a:pt x="162736" y="86365"/>
                    </a:cubicBezTo>
                    <a:cubicBezTo>
                      <a:pt x="162736" y="22390"/>
                      <a:pt x="163471" y="20184"/>
                      <a:pt x="217887" y="50333"/>
                    </a:cubicBezTo>
                    <a:cubicBezTo>
                      <a:pt x="309069" y="100337"/>
                      <a:pt x="406870" y="117250"/>
                      <a:pt x="509083" y="129015"/>
                    </a:cubicBezTo>
                    <a:cubicBezTo>
                      <a:pt x="677476" y="148134"/>
                      <a:pt x="839988" y="131956"/>
                      <a:pt x="998822" y="79747"/>
                    </a:cubicBezTo>
                    <a:cubicBezTo>
                      <a:pt x="1051032" y="62834"/>
                      <a:pt x="1103976" y="44451"/>
                      <a:pt x="1148832" y="10625"/>
                    </a:cubicBezTo>
                    <a:cubicBezTo>
                      <a:pt x="1157656" y="4007"/>
                      <a:pt x="1165010" y="-7024"/>
                      <a:pt x="1176775" y="6213"/>
                    </a:cubicBezTo>
                    <a:cubicBezTo>
                      <a:pt x="1183393" y="12831"/>
                      <a:pt x="1189276" y="18714"/>
                      <a:pt x="1187805" y="30479"/>
                    </a:cubicBezTo>
                    <a:cubicBezTo>
                      <a:pt x="1180452" y="95189"/>
                      <a:pt x="1196629" y="113573"/>
                      <a:pt x="1266487" y="115779"/>
                    </a:cubicBezTo>
                    <a:cubicBezTo>
                      <a:pt x="1298842" y="116514"/>
                      <a:pt x="1331197" y="113573"/>
                      <a:pt x="1363553" y="117250"/>
                    </a:cubicBezTo>
                    <a:cubicBezTo>
                      <a:pt x="1376789" y="117985"/>
                      <a:pt x="1386348" y="133427"/>
                      <a:pt x="1398849" y="144457"/>
                    </a:cubicBezTo>
                    <a:close/>
                  </a:path>
                </a:pathLst>
              </a:custGeom>
              <a:solidFill>
                <a:srgbClr val="68BD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AA9CB2FF-9FC2-4E76-9FDC-A2640F064FA8}"/>
                  </a:ext>
                </a:extLst>
              </p:cNvPr>
              <p:cNvSpPr/>
              <p:nvPr/>
            </p:nvSpPr>
            <p:spPr>
              <a:xfrm>
                <a:off x="4759880" y="2200975"/>
                <a:ext cx="531386" cy="691343"/>
              </a:xfrm>
              <a:custGeom>
                <a:avLst/>
                <a:gdLst>
                  <a:gd name="connsiteX0" fmla="*/ 0 w 531386"/>
                  <a:gd name="connsiteY0" fmla="*/ 0 h 691343"/>
                  <a:gd name="connsiteX1" fmla="*/ 204425 w 531386"/>
                  <a:gd name="connsiteY1" fmla="*/ 245605 h 691343"/>
                  <a:gd name="connsiteX2" fmla="*/ 397086 w 531386"/>
                  <a:gd name="connsiteY2" fmla="*/ 277225 h 691343"/>
                  <a:gd name="connsiteX3" fmla="*/ 449295 w 531386"/>
                  <a:gd name="connsiteY3" fmla="*/ 196337 h 691343"/>
                  <a:gd name="connsiteX4" fmla="*/ 519153 w 531386"/>
                  <a:gd name="connsiteY4" fmla="*/ 492680 h 691343"/>
                  <a:gd name="connsiteX5" fmla="*/ 530918 w 531386"/>
                  <a:gd name="connsiteY5" fmla="*/ 660339 h 691343"/>
                  <a:gd name="connsiteX6" fmla="*/ 491945 w 531386"/>
                  <a:gd name="connsiteY6" fmla="*/ 683870 h 691343"/>
                  <a:gd name="connsiteX7" fmla="*/ 139715 w 531386"/>
                  <a:gd name="connsiteY7" fmla="*/ 589011 h 691343"/>
                  <a:gd name="connsiteX8" fmla="*/ 92654 w 531386"/>
                  <a:gd name="connsiteY8" fmla="*/ 544154 h 691343"/>
                  <a:gd name="connsiteX9" fmla="*/ 50739 w 531386"/>
                  <a:gd name="connsiteY9" fmla="*/ 399292 h 691343"/>
                  <a:gd name="connsiteX10" fmla="*/ 37503 w 531386"/>
                  <a:gd name="connsiteY10" fmla="*/ 291196 h 691343"/>
                  <a:gd name="connsiteX11" fmla="*/ 0 w 531386"/>
                  <a:gd name="connsiteY11" fmla="*/ 0 h 69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1386" h="691343">
                    <a:moveTo>
                      <a:pt x="0" y="0"/>
                    </a:moveTo>
                    <a:cubicBezTo>
                      <a:pt x="64710" y="84565"/>
                      <a:pt x="122803" y="174276"/>
                      <a:pt x="204425" y="245605"/>
                    </a:cubicBezTo>
                    <a:cubicBezTo>
                      <a:pt x="263253" y="297079"/>
                      <a:pt x="336052" y="311050"/>
                      <a:pt x="397086" y="277225"/>
                    </a:cubicBezTo>
                    <a:cubicBezTo>
                      <a:pt x="429441" y="259576"/>
                      <a:pt x="449295" y="234575"/>
                      <a:pt x="449295" y="196337"/>
                    </a:cubicBezTo>
                    <a:cubicBezTo>
                      <a:pt x="483856" y="292667"/>
                      <a:pt x="513270" y="389732"/>
                      <a:pt x="519153" y="492680"/>
                    </a:cubicBezTo>
                    <a:cubicBezTo>
                      <a:pt x="522094" y="548567"/>
                      <a:pt x="533860" y="603717"/>
                      <a:pt x="530918" y="660339"/>
                    </a:cubicBezTo>
                    <a:cubicBezTo>
                      <a:pt x="529448" y="693429"/>
                      <a:pt x="525036" y="697841"/>
                      <a:pt x="491945" y="683870"/>
                    </a:cubicBezTo>
                    <a:cubicBezTo>
                      <a:pt x="379438" y="633866"/>
                      <a:pt x="259576" y="610335"/>
                      <a:pt x="139715" y="589011"/>
                    </a:cubicBezTo>
                    <a:cubicBezTo>
                      <a:pt x="111037" y="583863"/>
                      <a:pt x="95595" y="572098"/>
                      <a:pt x="92654" y="544154"/>
                    </a:cubicBezTo>
                    <a:cubicBezTo>
                      <a:pt x="87506" y="493416"/>
                      <a:pt x="77947" y="445618"/>
                      <a:pt x="50739" y="399292"/>
                    </a:cubicBezTo>
                    <a:cubicBezTo>
                      <a:pt x="33090" y="369143"/>
                      <a:pt x="38238" y="325757"/>
                      <a:pt x="37503" y="291196"/>
                    </a:cubicBezTo>
                    <a:cubicBezTo>
                      <a:pt x="36032" y="191925"/>
                      <a:pt x="13236" y="97065"/>
                      <a:pt x="0" y="0"/>
                    </a:cubicBezTo>
                    <a:close/>
                  </a:path>
                </a:pathLst>
              </a:custGeom>
              <a:solidFill>
                <a:srgbClr val="77331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566DE331-42CF-44CC-9987-4641B69EC307}"/>
                  </a:ext>
                </a:extLst>
              </p:cNvPr>
              <p:cNvSpPr/>
              <p:nvPr/>
            </p:nvSpPr>
            <p:spPr>
              <a:xfrm>
                <a:off x="3238453" y="1889698"/>
                <a:ext cx="472826" cy="1085843"/>
              </a:xfrm>
              <a:custGeom>
                <a:avLst/>
                <a:gdLst>
                  <a:gd name="connsiteX0" fmla="*/ 472826 w 472826"/>
                  <a:gd name="connsiteY0" fmla="*/ 226 h 1085843"/>
                  <a:gd name="connsiteX1" fmla="*/ 294138 w 472826"/>
                  <a:gd name="connsiteY1" fmla="*/ 231124 h 1085843"/>
                  <a:gd name="connsiteX2" fmla="*/ 171335 w 472826"/>
                  <a:gd name="connsiteY2" fmla="*/ 583354 h 1085843"/>
                  <a:gd name="connsiteX3" fmla="*/ 161776 w 472826"/>
                  <a:gd name="connsiteY3" fmla="*/ 803222 h 1085843"/>
                  <a:gd name="connsiteX4" fmla="*/ 180895 w 472826"/>
                  <a:gd name="connsiteY4" fmla="*/ 939260 h 1085843"/>
                  <a:gd name="connsiteX5" fmla="*/ 143392 w 472826"/>
                  <a:gd name="connsiteY5" fmla="*/ 1017942 h 1085843"/>
                  <a:gd name="connsiteX6" fmla="*/ 108831 w 472826"/>
                  <a:gd name="connsiteY6" fmla="*/ 1041473 h 1085843"/>
                  <a:gd name="connsiteX7" fmla="*/ 46327 w 472826"/>
                  <a:gd name="connsiteY7" fmla="*/ 1083388 h 1085843"/>
                  <a:gd name="connsiteX8" fmla="*/ 0 w 472826"/>
                  <a:gd name="connsiteY8" fmla="*/ 1026031 h 1085843"/>
                  <a:gd name="connsiteX9" fmla="*/ 11030 w 472826"/>
                  <a:gd name="connsiteY9" fmla="*/ 992940 h 1085843"/>
                  <a:gd name="connsiteX10" fmla="*/ 9560 w 472826"/>
                  <a:gd name="connsiteY10" fmla="*/ 815722 h 1085843"/>
                  <a:gd name="connsiteX11" fmla="*/ 237516 w 472826"/>
                  <a:gd name="connsiteY11" fmla="*/ 217152 h 1085843"/>
                  <a:gd name="connsiteX12" fmla="*/ 441942 w 472826"/>
                  <a:gd name="connsiteY12" fmla="*/ 12727 h 1085843"/>
                  <a:gd name="connsiteX13" fmla="*/ 472826 w 472826"/>
                  <a:gd name="connsiteY13" fmla="*/ 226 h 108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826" h="1085843">
                    <a:moveTo>
                      <a:pt x="472826" y="226"/>
                    </a:moveTo>
                    <a:cubicBezTo>
                      <a:pt x="407380" y="72290"/>
                      <a:pt x="341199" y="144353"/>
                      <a:pt x="294138" y="231124"/>
                    </a:cubicBezTo>
                    <a:cubicBezTo>
                      <a:pt x="233104" y="341426"/>
                      <a:pt x="188248" y="456875"/>
                      <a:pt x="171335" y="583354"/>
                    </a:cubicBezTo>
                    <a:cubicBezTo>
                      <a:pt x="161776" y="656888"/>
                      <a:pt x="165452" y="729687"/>
                      <a:pt x="161776" y="803222"/>
                    </a:cubicBezTo>
                    <a:cubicBezTo>
                      <a:pt x="159570" y="849548"/>
                      <a:pt x="167659" y="893669"/>
                      <a:pt x="180895" y="939260"/>
                    </a:cubicBezTo>
                    <a:cubicBezTo>
                      <a:pt x="189719" y="970145"/>
                      <a:pt x="201484" y="1012059"/>
                      <a:pt x="143392" y="1017942"/>
                    </a:cubicBezTo>
                    <a:cubicBezTo>
                      <a:pt x="130891" y="1019413"/>
                      <a:pt x="108831" y="1033384"/>
                      <a:pt x="108831" y="1041473"/>
                    </a:cubicBezTo>
                    <a:cubicBezTo>
                      <a:pt x="108831" y="1090006"/>
                      <a:pt x="78682" y="1088535"/>
                      <a:pt x="46327" y="1083388"/>
                    </a:cubicBezTo>
                    <a:cubicBezTo>
                      <a:pt x="15442" y="1078240"/>
                      <a:pt x="6618" y="1052503"/>
                      <a:pt x="0" y="1026031"/>
                    </a:cubicBezTo>
                    <a:cubicBezTo>
                      <a:pt x="20590" y="1020883"/>
                      <a:pt x="10295" y="1003970"/>
                      <a:pt x="11030" y="992940"/>
                    </a:cubicBezTo>
                    <a:cubicBezTo>
                      <a:pt x="13236" y="934113"/>
                      <a:pt x="5883" y="875285"/>
                      <a:pt x="9560" y="815722"/>
                    </a:cubicBezTo>
                    <a:cubicBezTo>
                      <a:pt x="24266" y="592178"/>
                      <a:pt x="97065" y="392900"/>
                      <a:pt x="237516" y="217152"/>
                    </a:cubicBezTo>
                    <a:cubicBezTo>
                      <a:pt x="298550" y="140677"/>
                      <a:pt x="366201" y="73025"/>
                      <a:pt x="441942" y="12727"/>
                    </a:cubicBezTo>
                    <a:cubicBezTo>
                      <a:pt x="452236" y="4638"/>
                      <a:pt x="460325" y="-1245"/>
                      <a:pt x="472826" y="226"/>
                    </a:cubicBezTo>
                    <a:close/>
                  </a:path>
                </a:pathLst>
              </a:custGeom>
              <a:solidFill>
                <a:srgbClr val="7D351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0C022489-0242-4810-90ED-2C03E0EE9885}"/>
                  </a:ext>
                </a:extLst>
              </p:cNvPr>
              <p:cNvSpPr/>
              <p:nvPr/>
            </p:nvSpPr>
            <p:spPr>
              <a:xfrm>
                <a:off x="4703019" y="3898884"/>
                <a:ext cx="420720" cy="618959"/>
              </a:xfrm>
              <a:custGeom>
                <a:avLst/>
                <a:gdLst>
                  <a:gd name="connsiteX0" fmla="*/ 51713 w 420720"/>
                  <a:gd name="connsiteY0" fmla="*/ 0 h 618959"/>
                  <a:gd name="connsiteX1" fmla="*/ 81127 w 420720"/>
                  <a:gd name="connsiteY1" fmla="*/ 26472 h 618959"/>
                  <a:gd name="connsiteX2" fmla="*/ 412032 w 420720"/>
                  <a:gd name="connsiteY2" fmla="*/ 518417 h 618959"/>
                  <a:gd name="connsiteX3" fmla="*/ 392913 w 420720"/>
                  <a:gd name="connsiteY3" fmla="*/ 572833 h 618959"/>
                  <a:gd name="connsiteX4" fmla="*/ 267170 w 420720"/>
                  <a:gd name="connsiteY4" fmla="*/ 617689 h 618959"/>
                  <a:gd name="connsiteX5" fmla="*/ 231873 w 420720"/>
                  <a:gd name="connsiteY5" fmla="*/ 589746 h 618959"/>
                  <a:gd name="connsiteX6" fmla="*/ 198782 w 420720"/>
                  <a:gd name="connsiteY6" fmla="*/ 400027 h 618959"/>
                  <a:gd name="connsiteX7" fmla="*/ 81863 w 420720"/>
                  <a:gd name="connsiteY7" fmla="*/ 142657 h 618959"/>
                  <a:gd name="connsiteX8" fmla="*/ 28918 w 420720"/>
                  <a:gd name="connsiteY8" fmla="*/ 94859 h 618959"/>
                  <a:gd name="connsiteX9" fmla="*/ 239 w 420720"/>
                  <a:gd name="connsiteY9" fmla="*/ 31620 h 618959"/>
                  <a:gd name="connsiteX10" fmla="*/ 51713 w 420720"/>
                  <a:gd name="connsiteY10" fmla="*/ 0 h 61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20" h="618959">
                    <a:moveTo>
                      <a:pt x="51713" y="0"/>
                    </a:moveTo>
                    <a:cubicBezTo>
                      <a:pt x="64950" y="11766"/>
                      <a:pt x="74509" y="18384"/>
                      <a:pt x="81127" y="26472"/>
                    </a:cubicBezTo>
                    <a:cubicBezTo>
                      <a:pt x="201724" y="183101"/>
                      <a:pt x="318644" y="342670"/>
                      <a:pt x="412032" y="518417"/>
                    </a:cubicBezTo>
                    <a:cubicBezTo>
                      <a:pt x="427474" y="547096"/>
                      <a:pt x="423062" y="562538"/>
                      <a:pt x="392913" y="572833"/>
                    </a:cubicBezTo>
                    <a:cubicBezTo>
                      <a:pt x="350999" y="587540"/>
                      <a:pt x="309819" y="605188"/>
                      <a:pt x="267170" y="617689"/>
                    </a:cubicBezTo>
                    <a:cubicBezTo>
                      <a:pt x="247315" y="623572"/>
                      <a:pt x="220107" y="608129"/>
                      <a:pt x="231873" y="589746"/>
                    </a:cubicBezTo>
                    <a:cubicBezTo>
                      <a:pt x="278935" y="514741"/>
                      <a:pt x="217901" y="460325"/>
                      <a:pt x="198782" y="400027"/>
                    </a:cubicBezTo>
                    <a:cubicBezTo>
                      <a:pt x="170104" y="310315"/>
                      <a:pt x="130395" y="224280"/>
                      <a:pt x="81863" y="142657"/>
                    </a:cubicBezTo>
                    <a:cubicBezTo>
                      <a:pt x="70097" y="123538"/>
                      <a:pt x="77451" y="80888"/>
                      <a:pt x="28918" y="94859"/>
                    </a:cubicBezTo>
                    <a:cubicBezTo>
                      <a:pt x="22300" y="97065"/>
                      <a:pt x="-2702" y="56622"/>
                      <a:pt x="239" y="31620"/>
                    </a:cubicBezTo>
                    <a:cubicBezTo>
                      <a:pt x="4652" y="2206"/>
                      <a:pt x="45831" y="36767"/>
                      <a:pt x="51713" y="0"/>
                    </a:cubicBezTo>
                    <a:close/>
                  </a:path>
                </a:pathLst>
              </a:custGeom>
              <a:solidFill>
                <a:srgbClr val="FBF8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D8B5D8-2263-4ADF-965A-13E2F1492365}"/>
                  </a:ext>
                </a:extLst>
              </p:cNvPr>
              <p:cNvSpPr/>
              <p:nvPr/>
            </p:nvSpPr>
            <p:spPr>
              <a:xfrm>
                <a:off x="3679875" y="3910417"/>
                <a:ext cx="384993" cy="642923"/>
              </a:xfrm>
              <a:custGeom>
                <a:avLst/>
                <a:gdLst>
                  <a:gd name="connsiteX0" fmla="*/ 147589 w 384993"/>
                  <a:gd name="connsiteY0" fmla="*/ 642923 h 642923"/>
                  <a:gd name="connsiteX1" fmla="*/ 5668 w 384993"/>
                  <a:gd name="connsiteY1" fmla="*/ 573801 h 642923"/>
                  <a:gd name="connsiteX2" fmla="*/ 13756 w 384993"/>
                  <a:gd name="connsiteY2" fmla="*/ 527474 h 642923"/>
                  <a:gd name="connsiteX3" fmla="*/ 265979 w 384993"/>
                  <a:gd name="connsiteY3" fmla="*/ 113476 h 642923"/>
                  <a:gd name="connsiteX4" fmla="*/ 330690 w 384993"/>
                  <a:gd name="connsiteY4" fmla="*/ 19352 h 642923"/>
                  <a:gd name="connsiteX5" fmla="*/ 372604 w 384993"/>
                  <a:gd name="connsiteY5" fmla="*/ 5380 h 642923"/>
                  <a:gd name="connsiteX6" fmla="*/ 377016 w 384993"/>
                  <a:gd name="connsiteY6" fmla="*/ 42147 h 642923"/>
                  <a:gd name="connsiteX7" fmla="*/ 332160 w 384993"/>
                  <a:gd name="connsiteY7" fmla="*/ 90680 h 642923"/>
                  <a:gd name="connsiteX8" fmla="*/ 285833 w 384993"/>
                  <a:gd name="connsiteY8" fmla="*/ 170097 h 642923"/>
                  <a:gd name="connsiteX9" fmla="*/ 183621 w 384993"/>
                  <a:gd name="connsiteY9" fmla="*/ 553947 h 642923"/>
                  <a:gd name="connsiteX10" fmla="*/ 180679 w 384993"/>
                  <a:gd name="connsiteY10" fmla="*/ 598067 h 642923"/>
                  <a:gd name="connsiteX11" fmla="*/ 147589 w 384993"/>
                  <a:gd name="connsiteY11" fmla="*/ 642923 h 64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4993" h="642923">
                    <a:moveTo>
                      <a:pt x="147589" y="642923"/>
                    </a:moveTo>
                    <a:cubicBezTo>
                      <a:pt x="98321" y="627481"/>
                      <a:pt x="47582" y="609097"/>
                      <a:pt x="5668" y="573801"/>
                    </a:cubicBezTo>
                    <a:cubicBezTo>
                      <a:pt x="-8304" y="562035"/>
                      <a:pt x="7138" y="541446"/>
                      <a:pt x="13756" y="527474"/>
                    </a:cubicBezTo>
                    <a:cubicBezTo>
                      <a:pt x="80672" y="378935"/>
                      <a:pt x="174061" y="246573"/>
                      <a:pt x="265979" y="113476"/>
                    </a:cubicBezTo>
                    <a:cubicBezTo>
                      <a:pt x="287304" y="81856"/>
                      <a:pt x="310100" y="50971"/>
                      <a:pt x="330690" y="19352"/>
                    </a:cubicBezTo>
                    <a:cubicBezTo>
                      <a:pt x="341720" y="2439"/>
                      <a:pt x="346132" y="-6385"/>
                      <a:pt x="372604" y="5380"/>
                    </a:cubicBezTo>
                    <a:cubicBezTo>
                      <a:pt x="405694" y="20087"/>
                      <a:pt x="360103" y="33323"/>
                      <a:pt x="377016" y="42147"/>
                    </a:cubicBezTo>
                    <a:cubicBezTo>
                      <a:pt x="363044" y="59060"/>
                      <a:pt x="365986" y="85533"/>
                      <a:pt x="332160" y="90680"/>
                    </a:cubicBezTo>
                    <a:cubicBezTo>
                      <a:pt x="292452" y="96563"/>
                      <a:pt x="293922" y="142154"/>
                      <a:pt x="285833" y="170097"/>
                    </a:cubicBezTo>
                    <a:cubicBezTo>
                      <a:pt x="248331" y="297312"/>
                      <a:pt x="216711" y="425997"/>
                      <a:pt x="183621" y="553947"/>
                    </a:cubicBezTo>
                    <a:cubicBezTo>
                      <a:pt x="179944" y="567918"/>
                      <a:pt x="174797" y="587772"/>
                      <a:pt x="180679" y="598067"/>
                    </a:cubicBezTo>
                    <a:cubicBezTo>
                      <a:pt x="207887" y="639982"/>
                      <a:pt x="178473" y="639247"/>
                      <a:pt x="147589" y="642923"/>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1656CFBB-6498-43BE-AA7D-2F0FEEF531BB}"/>
                  </a:ext>
                </a:extLst>
              </p:cNvPr>
              <p:cNvSpPr/>
              <p:nvPr/>
            </p:nvSpPr>
            <p:spPr>
              <a:xfrm>
                <a:off x="5256240" y="3549581"/>
                <a:ext cx="344047" cy="406331"/>
              </a:xfrm>
              <a:custGeom>
                <a:avLst/>
                <a:gdLst>
                  <a:gd name="connsiteX0" fmla="*/ 65442 w 344047"/>
                  <a:gd name="connsiteY0" fmla="*/ 15 h 406331"/>
                  <a:gd name="connsiteX1" fmla="*/ 134564 w 344047"/>
                  <a:gd name="connsiteY1" fmla="*/ 63254 h 406331"/>
                  <a:gd name="connsiteX2" fmla="*/ 335313 w 344047"/>
                  <a:gd name="connsiteY2" fmla="*/ 283857 h 406331"/>
                  <a:gd name="connsiteX3" fmla="*/ 334578 w 344047"/>
                  <a:gd name="connsiteY3" fmla="*/ 316212 h 406331"/>
                  <a:gd name="connsiteX4" fmla="*/ 282369 w 344047"/>
                  <a:gd name="connsiteY4" fmla="*/ 357392 h 406331"/>
                  <a:gd name="connsiteX5" fmla="*/ 125740 w 344047"/>
                  <a:gd name="connsiteY5" fmla="*/ 333125 h 406331"/>
                  <a:gd name="connsiteX6" fmla="*/ 2938 w 344047"/>
                  <a:gd name="connsiteY6" fmla="*/ 66931 h 406331"/>
                  <a:gd name="connsiteX7" fmla="*/ 65442 w 344047"/>
                  <a:gd name="connsiteY7" fmla="*/ 15 h 40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47" h="406331">
                    <a:moveTo>
                      <a:pt x="65442" y="15"/>
                    </a:moveTo>
                    <a:cubicBezTo>
                      <a:pt x="86767" y="10309"/>
                      <a:pt x="108092" y="41194"/>
                      <a:pt x="134564" y="63254"/>
                    </a:cubicBezTo>
                    <a:cubicBezTo>
                      <a:pt x="211775" y="126494"/>
                      <a:pt x="272809" y="206646"/>
                      <a:pt x="335313" y="283857"/>
                    </a:cubicBezTo>
                    <a:cubicBezTo>
                      <a:pt x="346344" y="297093"/>
                      <a:pt x="347814" y="305918"/>
                      <a:pt x="334578" y="316212"/>
                    </a:cubicBezTo>
                    <a:cubicBezTo>
                      <a:pt x="316930" y="329449"/>
                      <a:pt x="299281" y="342685"/>
                      <a:pt x="282369" y="357392"/>
                    </a:cubicBezTo>
                    <a:cubicBezTo>
                      <a:pt x="199275" y="427249"/>
                      <a:pt x="186774" y="425043"/>
                      <a:pt x="125740" y="333125"/>
                    </a:cubicBezTo>
                    <a:cubicBezTo>
                      <a:pt x="71325" y="250767"/>
                      <a:pt x="28675" y="162526"/>
                      <a:pt x="2938" y="66931"/>
                    </a:cubicBezTo>
                    <a:cubicBezTo>
                      <a:pt x="-8092" y="26487"/>
                      <a:pt x="11762" y="-721"/>
                      <a:pt x="65442" y="1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135B6252-E068-437C-8CC6-9EEA0C64A925}"/>
                  </a:ext>
                </a:extLst>
              </p:cNvPr>
              <p:cNvSpPr/>
              <p:nvPr/>
            </p:nvSpPr>
            <p:spPr>
              <a:xfrm>
                <a:off x="3087976" y="3524119"/>
                <a:ext cx="343463" cy="383332"/>
              </a:xfrm>
              <a:custGeom>
                <a:avLst/>
                <a:gdLst>
                  <a:gd name="connsiteX0" fmla="*/ 337255 w 343463"/>
                  <a:gd name="connsiteY0" fmla="*/ 49742 h 383332"/>
                  <a:gd name="connsiteX1" fmla="*/ 205628 w 343463"/>
                  <a:gd name="connsiteY1" fmla="*/ 321820 h 383332"/>
                  <a:gd name="connsiteX2" fmla="*/ 176950 w 343463"/>
                  <a:gd name="connsiteY2" fmla="*/ 361528 h 383332"/>
                  <a:gd name="connsiteX3" fmla="*/ 133565 w 343463"/>
                  <a:gd name="connsiteY3" fmla="*/ 382853 h 383332"/>
                  <a:gd name="connsiteX4" fmla="*/ 467 w 343463"/>
                  <a:gd name="connsiteY4" fmla="*/ 279170 h 383332"/>
                  <a:gd name="connsiteX5" fmla="*/ 12233 w 343463"/>
                  <a:gd name="connsiteY5" fmla="*/ 249020 h 383332"/>
                  <a:gd name="connsiteX6" fmla="*/ 230630 w 343463"/>
                  <a:gd name="connsiteY6" fmla="*/ 17387 h 383332"/>
                  <a:gd name="connsiteX7" fmla="*/ 332107 w 343463"/>
                  <a:gd name="connsiteY7" fmla="*/ 6357 h 383332"/>
                  <a:gd name="connsiteX8" fmla="*/ 337255 w 343463"/>
                  <a:gd name="connsiteY8" fmla="*/ 49742 h 38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463" h="383332">
                    <a:moveTo>
                      <a:pt x="337255" y="49742"/>
                    </a:moveTo>
                    <a:cubicBezTo>
                      <a:pt x="312988" y="148278"/>
                      <a:pt x="265927" y="237990"/>
                      <a:pt x="205628" y="321820"/>
                    </a:cubicBezTo>
                    <a:cubicBezTo>
                      <a:pt x="196069" y="335056"/>
                      <a:pt x="187245" y="349027"/>
                      <a:pt x="176950" y="361528"/>
                    </a:cubicBezTo>
                    <a:cubicBezTo>
                      <a:pt x="165920" y="374764"/>
                      <a:pt x="154154" y="385794"/>
                      <a:pt x="133565" y="382853"/>
                    </a:cubicBezTo>
                    <a:cubicBezTo>
                      <a:pt x="112975" y="379912"/>
                      <a:pt x="3409" y="299024"/>
                      <a:pt x="467" y="279170"/>
                    </a:cubicBezTo>
                    <a:cubicBezTo>
                      <a:pt x="-1739" y="267404"/>
                      <a:pt x="4144" y="258580"/>
                      <a:pt x="12233" y="249020"/>
                    </a:cubicBezTo>
                    <a:cubicBezTo>
                      <a:pt x="85032" y="171809"/>
                      <a:pt x="143124" y="81362"/>
                      <a:pt x="230630" y="17387"/>
                    </a:cubicBezTo>
                    <a:cubicBezTo>
                      <a:pt x="265191" y="-8350"/>
                      <a:pt x="299017" y="474"/>
                      <a:pt x="332107" y="6357"/>
                    </a:cubicBezTo>
                    <a:cubicBezTo>
                      <a:pt x="360050" y="12240"/>
                      <a:pt x="326225" y="33565"/>
                      <a:pt x="337255" y="49742"/>
                    </a:cubicBezTo>
                    <a:close/>
                  </a:path>
                </a:pathLst>
              </a:custGeom>
              <a:solidFill>
                <a:srgbClr val="89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1B4F7F09-F6FB-44C4-A61F-369BCD3C0BA6}"/>
                  </a:ext>
                </a:extLst>
              </p:cNvPr>
              <p:cNvSpPr/>
              <p:nvPr/>
            </p:nvSpPr>
            <p:spPr>
              <a:xfrm>
                <a:off x="4020891" y="4964111"/>
                <a:ext cx="301753" cy="245992"/>
              </a:xfrm>
              <a:custGeom>
                <a:avLst/>
                <a:gdLst>
                  <a:gd name="connsiteX0" fmla="*/ 130124 w 301753"/>
                  <a:gd name="connsiteY0" fmla="*/ 14258 h 245992"/>
                  <a:gd name="connsiteX1" fmla="*/ 257338 w 301753"/>
                  <a:gd name="connsiteY1" fmla="*/ 3228 h 245992"/>
                  <a:gd name="connsiteX2" fmla="*/ 291164 w 301753"/>
                  <a:gd name="connsiteY2" fmla="*/ 30435 h 245992"/>
                  <a:gd name="connsiteX3" fmla="*/ 299988 w 301753"/>
                  <a:gd name="connsiteY3" fmla="*/ 209859 h 245992"/>
                  <a:gd name="connsiteX4" fmla="*/ 261751 w 301753"/>
                  <a:gd name="connsiteY4" fmla="*/ 243685 h 245992"/>
                  <a:gd name="connsiteX5" fmla="*/ 112475 w 301753"/>
                  <a:gd name="connsiteY5" fmla="*/ 244421 h 245992"/>
                  <a:gd name="connsiteX6" fmla="*/ 69826 w 301753"/>
                  <a:gd name="connsiteY6" fmla="*/ 206183 h 245992"/>
                  <a:gd name="connsiteX7" fmla="*/ 3645 w 301753"/>
                  <a:gd name="connsiteY7" fmla="*/ 43672 h 245992"/>
                  <a:gd name="connsiteX8" fmla="*/ 24970 w 301753"/>
                  <a:gd name="connsiteY8" fmla="*/ 13523 h 245992"/>
                  <a:gd name="connsiteX9" fmla="*/ 130124 w 301753"/>
                  <a:gd name="connsiteY9" fmla="*/ 14258 h 245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3" h="245992">
                    <a:moveTo>
                      <a:pt x="130124" y="14258"/>
                    </a:moveTo>
                    <a:cubicBezTo>
                      <a:pt x="167626" y="7640"/>
                      <a:pt x="213218" y="24553"/>
                      <a:pt x="257338" y="3228"/>
                    </a:cubicBezTo>
                    <a:cubicBezTo>
                      <a:pt x="273516" y="-4126"/>
                      <a:pt x="290429" y="-449"/>
                      <a:pt x="291164" y="30435"/>
                    </a:cubicBezTo>
                    <a:cubicBezTo>
                      <a:pt x="291899" y="89998"/>
                      <a:pt x="279399" y="150297"/>
                      <a:pt x="299988" y="209859"/>
                    </a:cubicBezTo>
                    <a:cubicBezTo>
                      <a:pt x="309548" y="237067"/>
                      <a:pt x="277928" y="242215"/>
                      <a:pt x="261751" y="243685"/>
                    </a:cubicBezTo>
                    <a:cubicBezTo>
                      <a:pt x="212482" y="247362"/>
                      <a:pt x="162479" y="245891"/>
                      <a:pt x="112475" y="244421"/>
                    </a:cubicBezTo>
                    <a:cubicBezTo>
                      <a:pt x="89680" y="243685"/>
                      <a:pt x="77915" y="227508"/>
                      <a:pt x="69826" y="206183"/>
                    </a:cubicBezTo>
                    <a:cubicBezTo>
                      <a:pt x="48501" y="151767"/>
                      <a:pt x="24970" y="98087"/>
                      <a:pt x="3645" y="43672"/>
                    </a:cubicBezTo>
                    <a:cubicBezTo>
                      <a:pt x="-3709" y="24553"/>
                      <a:pt x="-1503" y="11316"/>
                      <a:pt x="24970" y="13523"/>
                    </a:cubicBezTo>
                    <a:cubicBezTo>
                      <a:pt x="58060" y="16464"/>
                      <a:pt x="91151" y="14258"/>
                      <a:pt x="130124" y="14258"/>
                    </a:cubicBezTo>
                    <a:close/>
                  </a:path>
                </a:pathLst>
              </a:custGeom>
              <a:solidFill>
                <a:srgbClr val="FC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BCC585B-6EBA-4F5E-993E-5D008909A0A2}"/>
                  </a:ext>
                </a:extLst>
              </p:cNvPr>
              <p:cNvSpPr/>
              <p:nvPr/>
            </p:nvSpPr>
            <p:spPr>
              <a:xfrm>
                <a:off x="4536294" y="4941546"/>
                <a:ext cx="313607" cy="235763"/>
              </a:xfrm>
              <a:custGeom>
                <a:avLst/>
                <a:gdLst>
                  <a:gd name="connsiteX0" fmla="*/ 141963 w 313607"/>
                  <a:gd name="connsiteY0" fmla="*/ 14027 h 235763"/>
                  <a:gd name="connsiteX1" fmla="*/ 286825 w 313607"/>
                  <a:gd name="connsiteY1" fmla="*/ 3733 h 235763"/>
                  <a:gd name="connsiteX2" fmla="*/ 308150 w 313607"/>
                  <a:gd name="connsiteY2" fmla="*/ 30940 h 235763"/>
                  <a:gd name="connsiteX3" fmla="*/ 225056 w 313607"/>
                  <a:gd name="connsiteY3" fmla="*/ 197863 h 235763"/>
                  <a:gd name="connsiteX4" fmla="*/ 161817 w 313607"/>
                  <a:gd name="connsiteY4" fmla="*/ 231689 h 235763"/>
                  <a:gd name="connsiteX5" fmla="*/ 47839 w 313607"/>
                  <a:gd name="connsiteY5" fmla="*/ 232424 h 235763"/>
                  <a:gd name="connsiteX6" fmla="*/ 5188 w 313607"/>
                  <a:gd name="connsiteY6" fmla="*/ 184627 h 235763"/>
                  <a:gd name="connsiteX7" fmla="*/ 5188 w 313607"/>
                  <a:gd name="connsiteY7" fmla="*/ 150066 h 235763"/>
                  <a:gd name="connsiteX8" fmla="*/ 11072 w 313607"/>
                  <a:gd name="connsiteY8" fmla="*/ 22851 h 235763"/>
                  <a:gd name="connsiteX9" fmla="*/ 141963 w 313607"/>
                  <a:gd name="connsiteY9" fmla="*/ 14027 h 2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3607" h="235763">
                    <a:moveTo>
                      <a:pt x="141963" y="14027"/>
                    </a:moveTo>
                    <a:cubicBezTo>
                      <a:pt x="189760" y="8880"/>
                      <a:pt x="239028" y="22116"/>
                      <a:pt x="286825" y="3733"/>
                    </a:cubicBezTo>
                    <a:cubicBezTo>
                      <a:pt x="303003" y="-2150"/>
                      <a:pt x="323593" y="-5827"/>
                      <a:pt x="308150" y="30940"/>
                    </a:cubicBezTo>
                    <a:cubicBezTo>
                      <a:pt x="283149" y="88297"/>
                      <a:pt x="253735" y="142713"/>
                      <a:pt x="225056" y="197863"/>
                    </a:cubicBezTo>
                    <a:cubicBezTo>
                      <a:pt x="209614" y="227277"/>
                      <a:pt x="182407" y="228013"/>
                      <a:pt x="161817" y="231689"/>
                    </a:cubicBezTo>
                    <a:cubicBezTo>
                      <a:pt x="125050" y="239043"/>
                      <a:pt x="86076" y="234631"/>
                      <a:pt x="47839" y="232424"/>
                    </a:cubicBezTo>
                    <a:cubicBezTo>
                      <a:pt x="19160" y="230954"/>
                      <a:pt x="-1429" y="219924"/>
                      <a:pt x="5188" y="184627"/>
                    </a:cubicBezTo>
                    <a:cubicBezTo>
                      <a:pt x="7395" y="173597"/>
                      <a:pt x="5188" y="161832"/>
                      <a:pt x="5188" y="150066"/>
                    </a:cubicBezTo>
                    <a:cubicBezTo>
                      <a:pt x="5924" y="106681"/>
                      <a:pt x="-10254" y="47853"/>
                      <a:pt x="11072" y="22851"/>
                    </a:cubicBezTo>
                    <a:cubicBezTo>
                      <a:pt x="36809" y="-5827"/>
                      <a:pt x="97106" y="17704"/>
                      <a:pt x="141963" y="14027"/>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689E4D52-393C-46EF-9078-E687B08C1FD1}"/>
                  </a:ext>
                </a:extLst>
              </p:cNvPr>
              <p:cNvSpPr/>
              <p:nvPr/>
            </p:nvSpPr>
            <p:spPr>
              <a:xfrm>
                <a:off x="5369480" y="3526578"/>
                <a:ext cx="358080" cy="293118"/>
              </a:xfrm>
              <a:custGeom>
                <a:avLst/>
                <a:gdLst>
                  <a:gd name="connsiteX0" fmla="*/ 0 w 358080"/>
                  <a:gd name="connsiteY0" fmla="*/ 28165 h 293118"/>
                  <a:gd name="connsiteX1" fmla="*/ 127950 w 358080"/>
                  <a:gd name="connsiteY1" fmla="*/ 16400 h 293118"/>
                  <a:gd name="connsiteX2" fmla="*/ 345612 w 358080"/>
                  <a:gd name="connsiteY2" fmla="*/ 160527 h 293118"/>
                  <a:gd name="connsiteX3" fmla="*/ 353700 w 358080"/>
                  <a:gd name="connsiteY3" fmla="*/ 194353 h 293118"/>
                  <a:gd name="connsiteX4" fmla="*/ 341935 w 358080"/>
                  <a:gd name="connsiteY4" fmla="*/ 206854 h 293118"/>
                  <a:gd name="connsiteX5" fmla="*/ 258841 w 358080"/>
                  <a:gd name="connsiteY5" fmla="*/ 292889 h 293118"/>
                  <a:gd name="connsiteX6" fmla="*/ 183100 w 358080"/>
                  <a:gd name="connsiteY6" fmla="*/ 209795 h 293118"/>
                  <a:gd name="connsiteX7" fmla="*/ 0 w 358080"/>
                  <a:gd name="connsiteY7" fmla="*/ 28165 h 29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080" h="293118">
                    <a:moveTo>
                      <a:pt x="0" y="28165"/>
                    </a:moveTo>
                    <a:cubicBezTo>
                      <a:pt x="41915" y="-7131"/>
                      <a:pt x="82359" y="-7131"/>
                      <a:pt x="127950" y="16400"/>
                    </a:cubicBezTo>
                    <a:cubicBezTo>
                      <a:pt x="205896" y="56844"/>
                      <a:pt x="280901" y="100229"/>
                      <a:pt x="345612" y="160527"/>
                    </a:cubicBezTo>
                    <a:cubicBezTo>
                      <a:pt x="361789" y="175234"/>
                      <a:pt x="359583" y="181852"/>
                      <a:pt x="353700" y="194353"/>
                    </a:cubicBezTo>
                    <a:cubicBezTo>
                      <a:pt x="351494" y="199500"/>
                      <a:pt x="345612" y="202442"/>
                      <a:pt x="341935" y="206854"/>
                    </a:cubicBezTo>
                    <a:cubicBezTo>
                      <a:pt x="314727" y="237738"/>
                      <a:pt x="290461" y="288477"/>
                      <a:pt x="258841" y="292889"/>
                    </a:cubicBezTo>
                    <a:cubicBezTo>
                      <a:pt x="227221" y="297301"/>
                      <a:pt x="211779" y="237003"/>
                      <a:pt x="183100" y="209795"/>
                    </a:cubicBezTo>
                    <a:cubicBezTo>
                      <a:pt x="121332" y="150232"/>
                      <a:pt x="61033" y="88463"/>
                      <a:pt x="0" y="28165"/>
                    </a:cubicBezTo>
                    <a:close/>
                  </a:path>
                </a:pathLst>
              </a:custGeom>
              <a:solidFill>
                <a:srgbClr val="8A41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9EED2153-5911-4425-ACC5-D6BDE7F73138}"/>
                  </a:ext>
                </a:extLst>
              </p:cNvPr>
              <p:cNvSpPr/>
              <p:nvPr/>
            </p:nvSpPr>
            <p:spPr>
              <a:xfrm>
                <a:off x="2962472" y="3467972"/>
                <a:ext cx="344486" cy="300722"/>
              </a:xfrm>
              <a:custGeom>
                <a:avLst/>
                <a:gdLst>
                  <a:gd name="connsiteX0" fmla="*/ 277452 w 344486"/>
                  <a:gd name="connsiteY0" fmla="*/ 0 h 300722"/>
                  <a:gd name="connsiteX1" fmla="*/ 339221 w 344486"/>
                  <a:gd name="connsiteY1" fmla="*/ 36767 h 300722"/>
                  <a:gd name="connsiteX2" fmla="*/ 331132 w 344486"/>
                  <a:gd name="connsiteY2" fmla="*/ 58827 h 300722"/>
                  <a:gd name="connsiteX3" fmla="*/ 125972 w 344486"/>
                  <a:gd name="connsiteY3" fmla="*/ 282372 h 300722"/>
                  <a:gd name="connsiteX4" fmla="*/ 104647 w 344486"/>
                  <a:gd name="connsiteY4" fmla="*/ 300020 h 300722"/>
                  <a:gd name="connsiteX5" fmla="*/ 52437 w 344486"/>
                  <a:gd name="connsiteY5" fmla="*/ 263989 h 300722"/>
                  <a:gd name="connsiteX6" fmla="*/ 7581 w 344486"/>
                  <a:gd name="connsiteY6" fmla="*/ 175012 h 300722"/>
                  <a:gd name="connsiteX7" fmla="*/ 277452 w 344486"/>
                  <a:gd name="connsiteY7" fmla="*/ 0 h 30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486" h="300722">
                    <a:moveTo>
                      <a:pt x="277452" y="0"/>
                    </a:moveTo>
                    <a:cubicBezTo>
                      <a:pt x="296571" y="11030"/>
                      <a:pt x="319367" y="22060"/>
                      <a:pt x="339221" y="36767"/>
                    </a:cubicBezTo>
                    <a:cubicBezTo>
                      <a:pt x="350987" y="45591"/>
                      <a:pt x="340692" y="50003"/>
                      <a:pt x="331132" y="58827"/>
                    </a:cubicBezTo>
                    <a:cubicBezTo>
                      <a:pt x="257598" y="128685"/>
                      <a:pt x="180387" y="194866"/>
                      <a:pt x="125972" y="282372"/>
                    </a:cubicBezTo>
                    <a:cubicBezTo>
                      <a:pt x="121559" y="289726"/>
                      <a:pt x="112735" y="298550"/>
                      <a:pt x="104647" y="300020"/>
                    </a:cubicBezTo>
                    <a:cubicBezTo>
                      <a:pt x="76703" y="305168"/>
                      <a:pt x="59055" y="280901"/>
                      <a:pt x="52437" y="263989"/>
                    </a:cubicBezTo>
                    <a:cubicBezTo>
                      <a:pt x="39936" y="231633"/>
                      <a:pt x="-21097" y="209573"/>
                      <a:pt x="7581" y="175012"/>
                    </a:cubicBezTo>
                    <a:cubicBezTo>
                      <a:pt x="78174" y="92653"/>
                      <a:pt x="178916" y="49268"/>
                      <a:pt x="277452" y="0"/>
                    </a:cubicBezTo>
                    <a:close/>
                  </a:path>
                </a:pathLst>
              </a:custGeom>
              <a:solidFill>
                <a:srgbClr val="8A411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CE30ACB2-FF7C-41B1-AE90-ABCC54735341}"/>
                  </a:ext>
                </a:extLst>
              </p:cNvPr>
              <p:cNvSpPr/>
              <p:nvPr/>
            </p:nvSpPr>
            <p:spPr>
              <a:xfrm>
                <a:off x="3214512" y="1784770"/>
                <a:ext cx="607069" cy="1130958"/>
              </a:xfrm>
              <a:custGeom>
                <a:avLst/>
                <a:gdLst>
                  <a:gd name="connsiteX0" fmla="*/ 496768 w 607069"/>
                  <a:gd name="connsiteY0" fmla="*/ 105154 h 1130958"/>
                  <a:gd name="connsiteX1" fmla="*/ 423969 w 607069"/>
                  <a:gd name="connsiteY1" fmla="*/ 151481 h 1130958"/>
                  <a:gd name="connsiteX2" fmla="*/ 48944 w 607069"/>
                  <a:gd name="connsiteY2" fmla="*/ 773582 h 1130958"/>
                  <a:gd name="connsiteX3" fmla="*/ 34237 w 607069"/>
                  <a:gd name="connsiteY3" fmla="*/ 1081691 h 1130958"/>
                  <a:gd name="connsiteX4" fmla="*/ 23942 w 607069"/>
                  <a:gd name="connsiteY4" fmla="*/ 1130959 h 1130958"/>
                  <a:gd name="connsiteX5" fmla="*/ 411 w 607069"/>
                  <a:gd name="connsiteY5" fmla="*/ 904473 h 1130958"/>
                  <a:gd name="connsiteX6" fmla="*/ 193806 w 607069"/>
                  <a:gd name="connsiteY6" fmla="*/ 366937 h 1130958"/>
                  <a:gd name="connsiteX7" fmla="*/ 590157 w 607069"/>
                  <a:gd name="connsiteY7" fmla="*/ 6618 h 1130958"/>
                  <a:gd name="connsiteX8" fmla="*/ 607070 w 607069"/>
                  <a:gd name="connsiteY8" fmla="*/ 0 h 1130958"/>
                  <a:gd name="connsiteX9" fmla="*/ 553390 w 607069"/>
                  <a:gd name="connsiteY9" fmla="*/ 55151 h 1130958"/>
                  <a:gd name="connsiteX10" fmla="*/ 496768 w 607069"/>
                  <a:gd name="connsiteY10" fmla="*/ 105154 h 113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7069" h="1130958">
                    <a:moveTo>
                      <a:pt x="496768" y="105154"/>
                    </a:moveTo>
                    <a:cubicBezTo>
                      <a:pt x="462942" y="105154"/>
                      <a:pt x="444559" y="133833"/>
                      <a:pt x="423969" y="151481"/>
                    </a:cubicBezTo>
                    <a:cubicBezTo>
                      <a:pt x="229838" y="316198"/>
                      <a:pt x="101153" y="525036"/>
                      <a:pt x="48944" y="773582"/>
                    </a:cubicBezTo>
                    <a:cubicBezTo>
                      <a:pt x="28354" y="872853"/>
                      <a:pt x="21001" y="978007"/>
                      <a:pt x="34237" y="1081691"/>
                    </a:cubicBezTo>
                    <a:cubicBezTo>
                      <a:pt x="36443" y="1096398"/>
                      <a:pt x="50414" y="1119929"/>
                      <a:pt x="23942" y="1130959"/>
                    </a:cubicBezTo>
                    <a:cubicBezTo>
                      <a:pt x="18795" y="1055218"/>
                      <a:pt x="-3266" y="980949"/>
                      <a:pt x="411" y="904473"/>
                    </a:cubicBezTo>
                    <a:cubicBezTo>
                      <a:pt x="11441" y="705930"/>
                      <a:pt x="82034" y="530183"/>
                      <a:pt x="193806" y="366937"/>
                    </a:cubicBezTo>
                    <a:cubicBezTo>
                      <a:pt x="297490" y="214720"/>
                      <a:pt x="432793" y="98536"/>
                      <a:pt x="590157" y="6618"/>
                    </a:cubicBezTo>
                    <a:cubicBezTo>
                      <a:pt x="594569" y="3677"/>
                      <a:pt x="599716" y="2941"/>
                      <a:pt x="607070" y="0"/>
                    </a:cubicBezTo>
                    <a:cubicBezTo>
                      <a:pt x="604128" y="36032"/>
                      <a:pt x="565155" y="32355"/>
                      <a:pt x="553390" y="55151"/>
                    </a:cubicBezTo>
                    <a:cubicBezTo>
                      <a:pt x="540889" y="78682"/>
                      <a:pt x="505592" y="77211"/>
                      <a:pt x="496768" y="105154"/>
                    </a:cubicBezTo>
                    <a:close/>
                  </a:path>
                </a:pathLst>
              </a:custGeom>
              <a:solidFill>
                <a:srgbClr val="E5885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E6BB8A9F-44C3-4FCA-A927-5059D1A1719B}"/>
                  </a:ext>
                </a:extLst>
              </p:cNvPr>
              <p:cNvSpPr/>
              <p:nvPr/>
            </p:nvSpPr>
            <p:spPr>
              <a:xfrm>
                <a:off x="4527455" y="4802956"/>
                <a:ext cx="357433" cy="116484"/>
              </a:xfrm>
              <a:custGeom>
                <a:avLst/>
                <a:gdLst>
                  <a:gd name="connsiteX0" fmla="*/ 357434 w 357433"/>
                  <a:gd name="connsiteY0" fmla="*/ 3342 h 116484"/>
                  <a:gd name="connsiteX1" fmla="*/ 247132 w 357433"/>
                  <a:gd name="connsiteY1" fmla="*/ 112908 h 116484"/>
                  <a:gd name="connsiteX2" fmla="*/ 14028 w 357433"/>
                  <a:gd name="connsiteY2" fmla="*/ 106290 h 116484"/>
                  <a:gd name="connsiteX3" fmla="*/ 10351 w 357433"/>
                  <a:gd name="connsiteY3" fmla="*/ 73935 h 116484"/>
                  <a:gd name="connsiteX4" fmla="*/ 75062 w 357433"/>
                  <a:gd name="connsiteY4" fmla="*/ 47462 h 116484"/>
                  <a:gd name="connsiteX5" fmla="*/ 286841 w 357433"/>
                  <a:gd name="connsiteY5" fmla="*/ 5548 h 116484"/>
                  <a:gd name="connsiteX6" fmla="*/ 357434 w 357433"/>
                  <a:gd name="connsiteY6" fmla="*/ 3342 h 11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33" h="116484">
                    <a:moveTo>
                      <a:pt x="357434" y="3342"/>
                    </a:moveTo>
                    <a:cubicBezTo>
                      <a:pt x="355963" y="79082"/>
                      <a:pt x="319931" y="104819"/>
                      <a:pt x="247132" y="112908"/>
                    </a:cubicBezTo>
                    <a:cubicBezTo>
                      <a:pt x="167715" y="121732"/>
                      <a:pt x="91239" y="112173"/>
                      <a:pt x="14028" y="106290"/>
                    </a:cubicBezTo>
                    <a:cubicBezTo>
                      <a:pt x="-3620" y="104819"/>
                      <a:pt x="-4356" y="81288"/>
                      <a:pt x="10351" y="73935"/>
                    </a:cubicBezTo>
                    <a:cubicBezTo>
                      <a:pt x="30941" y="64375"/>
                      <a:pt x="44912" y="45256"/>
                      <a:pt x="75062" y="47462"/>
                    </a:cubicBezTo>
                    <a:cubicBezTo>
                      <a:pt x="148596" y="52610"/>
                      <a:pt x="219924" y="43050"/>
                      <a:pt x="286841" y="5548"/>
                    </a:cubicBezTo>
                    <a:cubicBezTo>
                      <a:pt x="305224" y="-5482"/>
                      <a:pt x="333902" y="3342"/>
                      <a:pt x="357434" y="3342"/>
                    </a:cubicBezTo>
                    <a:close/>
                  </a:path>
                </a:pathLst>
              </a:custGeom>
              <a:solidFill>
                <a:srgbClr val="A55B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A8B0C5C5-614E-43BD-93CB-5FC3A61AC68F}"/>
                  </a:ext>
                </a:extLst>
              </p:cNvPr>
              <p:cNvSpPr/>
              <p:nvPr/>
            </p:nvSpPr>
            <p:spPr>
              <a:xfrm>
                <a:off x="3989907" y="4871708"/>
                <a:ext cx="320753" cy="71303"/>
              </a:xfrm>
              <a:custGeom>
                <a:avLst/>
                <a:gdLst>
                  <a:gd name="connsiteX0" fmla="*/ 253762 w 320753"/>
                  <a:gd name="connsiteY0" fmla="*/ 60334 h 71303"/>
                  <a:gd name="connsiteX1" fmla="*/ 33159 w 320753"/>
                  <a:gd name="connsiteY1" fmla="*/ 62540 h 71303"/>
                  <a:gd name="connsiteX2" fmla="*/ 804 w 320753"/>
                  <a:gd name="connsiteY2" fmla="*/ 14743 h 71303"/>
                  <a:gd name="connsiteX3" fmla="*/ 34629 w 320753"/>
                  <a:gd name="connsiteY3" fmla="*/ 2977 h 71303"/>
                  <a:gd name="connsiteX4" fmla="*/ 289059 w 320753"/>
                  <a:gd name="connsiteY4" fmla="*/ 25037 h 71303"/>
                  <a:gd name="connsiteX5" fmla="*/ 320678 w 320753"/>
                  <a:gd name="connsiteY5" fmla="*/ 42686 h 71303"/>
                  <a:gd name="connsiteX6" fmla="*/ 282440 w 320753"/>
                  <a:gd name="connsiteY6" fmla="*/ 58863 h 71303"/>
                  <a:gd name="connsiteX7" fmla="*/ 253762 w 320753"/>
                  <a:gd name="connsiteY7" fmla="*/ 60334 h 7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753" h="71303">
                    <a:moveTo>
                      <a:pt x="253762" y="60334"/>
                    </a:moveTo>
                    <a:cubicBezTo>
                      <a:pt x="180227" y="65481"/>
                      <a:pt x="108164" y="80924"/>
                      <a:pt x="33159" y="62540"/>
                    </a:cubicBezTo>
                    <a:cubicBezTo>
                      <a:pt x="-1402" y="54451"/>
                      <a:pt x="4481" y="27979"/>
                      <a:pt x="804" y="14743"/>
                    </a:cubicBezTo>
                    <a:cubicBezTo>
                      <a:pt x="-5079" y="-7318"/>
                      <a:pt x="22864" y="1506"/>
                      <a:pt x="34629" y="2977"/>
                    </a:cubicBezTo>
                    <a:cubicBezTo>
                      <a:pt x="119194" y="13272"/>
                      <a:pt x="205229" y="5183"/>
                      <a:pt x="289059" y="25037"/>
                    </a:cubicBezTo>
                    <a:cubicBezTo>
                      <a:pt x="301559" y="27979"/>
                      <a:pt x="322149" y="14007"/>
                      <a:pt x="320678" y="42686"/>
                    </a:cubicBezTo>
                    <a:cubicBezTo>
                      <a:pt x="319208" y="74305"/>
                      <a:pt x="295677" y="55187"/>
                      <a:pt x="282440" y="58863"/>
                    </a:cubicBezTo>
                    <a:cubicBezTo>
                      <a:pt x="273616" y="62540"/>
                      <a:pt x="263322" y="60334"/>
                      <a:pt x="253762" y="60334"/>
                    </a:cubicBezTo>
                    <a:close/>
                  </a:path>
                </a:pathLst>
              </a:custGeom>
              <a:solidFill>
                <a:srgbClr val="9D58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38C9C71F-032A-4B8B-9067-25048432B383}"/>
                  </a:ext>
                </a:extLst>
              </p:cNvPr>
              <p:cNvSpPr/>
              <p:nvPr/>
            </p:nvSpPr>
            <p:spPr>
              <a:xfrm>
                <a:off x="4406180" y="3939910"/>
                <a:ext cx="217150" cy="100636"/>
              </a:xfrm>
              <a:custGeom>
                <a:avLst/>
                <a:gdLst>
                  <a:gd name="connsiteX0" fmla="*/ 0 w 217150"/>
                  <a:gd name="connsiteY0" fmla="*/ 16330 h 100636"/>
                  <a:gd name="connsiteX1" fmla="*/ 185307 w 217150"/>
                  <a:gd name="connsiteY1" fmla="*/ 153 h 100636"/>
                  <a:gd name="connsiteX2" fmla="*/ 213250 w 217150"/>
                  <a:gd name="connsiteY2" fmla="*/ 42067 h 100636"/>
                  <a:gd name="connsiteX3" fmla="*/ 130891 w 217150"/>
                  <a:gd name="connsiteY3" fmla="*/ 100160 h 100636"/>
                  <a:gd name="connsiteX4" fmla="*/ 19854 w 217150"/>
                  <a:gd name="connsiteY4" fmla="*/ 49421 h 100636"/>
                  <a:gd name="connsiteX5" fmla="*/ 0 w 217150"/>
                  <a:gd name="connsiteY5" fmla="*/ 16330 h 10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150" h="100636">
                    <a:moveTo>
                      <a:pt x="0" y="16330"/>
                    </a:moveTo>
                    <a:cubicBezTo>
                      <a:pt x="61769" y="-4259"/>
                      <a:pt x="123538" y="3829"/>
                      <a:pt x="185307" y="153"/>
                    </a:cubicBezTo>
                    <a:cubicBezTo>
                      <a:pt x="225015" y="-2053"/>
                      <a:pt x="218397" y="20007"/>
                      <a:pt x="213250" y="42067"/>
                    </a:cubicBezTo>
                    <a:cubicBezTo>
                      <a:pt x="203690" y="84717"/>
                      <a:pt x="162511" y="97218"/>
                      <a:pt x="130891" y="100160"/>
                    </a:cubicBezTo>
                    <a:cubicBezTo>
                      <a:pt x="89712" y="103836"/>
                      <a:pt x="47797" y="86188"/>
                      <a:pt x="19854" y="49421"/>
                    </a:cubicBezTo>
                    <a:cubicBezTo>
                      <a:pt x="12501" y="39126"/>
                      <a:pt x="6618" y="27361"/>
                      <a:pt x="0" y="16330"/>
                    </a:cubicBezTo>
                    <a:close/>
                  </a:path>
                </a:pathLst>
              </a:custGeom>
              <a:solidFill>
                <a:srgbClr val="F1EDE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25652203-6C31-4CAF-B2DA-4861DB9F960A}"/>
                  </a:ext>
                </a:extLst>
              </p:cNvPr>
              <p:cNvSpPr/>
              <p:nvPr/>
            </p:nvSpPr>
            <p:spPr>
              <a:xfrm>
                <a:off x="4159245" y="3933349"/>
                <a:ext cx="206490" cy="110113"/>
              </a:xfrm>
              <a:custGeom>
                <a:avLst/>
                <a:gdLst>
                  <a:gd name="connsiteX0" fmla="*/ 206491 w 206490"/>
                  <a:gd name="connsiteY0" fmla="*/ 21420 h 110113"/>
                  <a:gd name="connsiteX1" fmla="*/ 145457 w 206490"/>
                  <a:gd name="connsiteY1" fmla="*/ 97161 h 110113"/>
                  <a:gd name="connsiteX2" fmla="*/ 49862 w 206490"/>
                  <a:gd name="connsiteY2" fmla="*/ 94219 h 110113"/>
                  <a:gd name="connsiteX3" fmla="*/ 5742 w 206490"/>
                  <a:gd name="connsiteY3" fmla="*/ 49363 h 110113"/>
                  <a:gd name="connsiteX4" fmla="*/ 8683 w 206490"/>
                  <a:gd name="connsiteY4" fmla="*/ 7449 h 110113"/>
                  <a:gd name="connsiteX5" fmla="*/ 41773 w 206490"/>
                  <a:gd name="connsiteY5" fmla="*/ 3037 h 110113"/>
                  <a:gd name="connsiteX6" fmla="*/ 172664 w 206490"/>
                  <a:gd name="connsiteY6" fmla="*/ 7449 h 110113"/>
                  <a:gd name="connsiteX7" fmla="*/ 206491 w 206490"/>
                  <a:gd name="connsiteY7" fmla="*/ 21420 h 11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90" h="110113">
                    <a:moveTo>
                      <a:pt x="206491" y="21420"/>
                    </a:moveTo>
                    <a:cubicBezTo>
                      <a:pt x="196196" y="57452"/>
                      <a:pt x="171929" y="80248"/>
                      <a:pt x="145457" y="97161"/>
                    </a:cubicBezTo>
                    <a:cubicBezTo>
                      <a:pt x="115308" y="116280"/>
                      <a:pt x="80011" y="113338"/>
                      <a:pt x="49862" y="94219"/>
                    </a:cubicBezTo>
                    <a:cubicBezTo>
                      <a:pt x="32949" y="83189"/>
                      <a:pt x="17507" y="66276"/>
                      <a:pt x="5742" y="49363"/>
                    </a:cubicBezTo>
                    <a:cubicBezTo>
                      <a:pt x="-2347" y="37598"/>
                      <a:pt x="-2347" y="20685"/>
                      <a:pt x="8683" y="7449"/>
                    </a:cubicBezTo>
                    <a:cubicBezTo>
                      <a:pt x="18978" y="-4317"/>
                      <a:pt x="27802" y="831"/>
                      <a:pt x="41773" y="3037"/>
                    </a:cubicBezTo>
                    <a:cubicBezTo>
                      <a:pt x="84423" y="9655"/>
                      <a:pt x="129279" y="8920"/>
                      <a:pt x="172664" y="7449"/>
                    </a:cubicBezTo>
                    <a:cubicBezTo>
                      <a:pt x="188842" y="6714"/>
                      <a:pt x="197666" y="13332"/>
                      <a:pt x="206491" y="21420"/>
                    </a:cubicBezTo>
                    <a:close/>
                  </a:path>
                </a:pathLst>
              </a:custGeom>
              <a:solidFill>
                <a:srgbClr val="F0ECE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CCB7660D-38F3-4DCE-95F0-88D4ADC492B7}"/>
                  </a:ext>
                </a:extLst>
              </p:cNvPr>
              <p:cNvSpPr/>
              <p:nvPr/>
            </p:nvSpPr>
            <p:spPr>
              <a:xfrm>
                <a:off x="3963503" y="3930345"/>
                <a:ext cx="164568" cy="319298"/>
              </a:xfrm>
              <a:custGeom>
                <a:avLst/>
                <a:gdLst>
                  <a:gd name="connsiteX0" fmla="*/ 0 w 164568"/>
                  <a:gd name="connsiteY0" fmla="*/ 319298 h 319298"/>
                  <a:gd name="connsiteX1" fmla="*/ 31620 w 164568"/>
                  <a:gd name="connsiteY1" fmla="*/ 206791 h 319298"/>
                  <a:gd name="connsiteX2" fmla="*/ 129420 w 164568"/>
                  <a:gd name="connsiteY2" fmla="*/ 28102 h 319298"/>
                  <a:gd name="connsiteX3" fmla="*/ 150745 w 164568"/>
                  <a:gd name="connsiteY3" fmla="*/ 159 h 319298"/>
                  <a:gd name="connsiteX4" fmla="*/ 161776 w 164568"/>
                  <a:gd name="connsiteY4" fmla="*/ 38397 h 319298"/>
                  <a:gd name="connsiteX5" fmla="*/ 114713 w 164568"/>
                  <a:gd name="connsiteY5" fmla="*/ 156787 h 319298"/>
                  <a:gd name="connsiteX6" fmla="*/ 0 w 164568"/>
                  <a:gd name="connsiteY6" fmla="*/ 319298 h 3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8" h="319298">
                    <a:moveTo>
                      <a:pt x="0" y="319298"/>
                    </a:moveTo>
                    <a:cubicBezTo>
                      <a:pt x="2206" y="272236"/>
                      <a:pt x="14707" y="236940"/>
                      <a:pt x="31620" y="206791"/>
                    </a:cubicBezTo>
                    <a:cubicBezTo>
                      <a:pt x="65446" y="147963"/>
                      <a:pt x="101477" y="90606"/>
                      <a:pt x="129420" y="28102"/>
                    </a:cubicBezTo>
                    <a:cubicBezTo>
                      <a:pt x="133097" y="19278"/>
                      <a:pt x="134568" y="-2047"/>
                      <a:pt x="150745" y="159"/>
                    </a:cubicBezTo>
                    <a:cubicBezTo>
                      <a:pt x="174277" y="3836"/>
                      <a:pt x="160305" y="25161"/>
                      <a:pt x="161776" y="38397"/>
                    </a:cubicBezTo>
                    <a:cubicBezTo>
                      <a:pt x="165452" y="85459"/>
                      <a:pt x="135303" y="119285"/>
                      <a:pt x="114713" y="156787"/>
                    </a:cubicBezTo>
                    <a:cubicBezTo>
                      <a:pt x="84565" y="213409"/>
                      <a:pt x="47797" y="264147"/>
                      <a:pt x="0" y="319298"/>
                    </a:cubicBezTo>
                    <a:close/>
                  </a:path>
                </a:pathLst>
              </a:custGeom>
              <a:solidFill>
                <a:srgbClr val="EADA2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E1792AD4-C1C5-4435-AF2A-D11409A7DC4D}"/>
                  </a:ext>
                </a:extLst>
              </p:cNvPr>
              <p:cNvSpPr/>
              <p:nvPr/>
            </p:nvSpPr>
            <p:spPr>
              <a:xfrm>
                <a:off x="4664821" y="3953299"/>
                <a:ext cx="187712" cy="308109"/>
              </a:xfrm>
              <a:custGeom>
                <a:avLst/>
                <a:gdLst>
                  <a:gd name="connsiteX0" fmla="*/ 187713 w 187712"/>
                  <a:gd name="connsiteY0" fmla="*/ 308109 h 308109"/>
                  <a:gd name="connsiteX1" fmla="*/ 3877 w 187712"/>
                  <a:gd name="connsiteY1" fmla="*/ 0 h 308109"/>
                  <a:gd name="connsiteX2" fmla="*/ 187713 w 187712"/>
                  <a:gd name="connsiteY2" fmla="*/ 308109 h 308109"/>
                </a:gdLst>
                <a:ahLst/>
                <a:cxnLst>
                  <a:cxn ang="0">
                    <a:pos x="connsiteX0" y="connsiteY0"/>
                  </a:cxn>
                  <a:cxn ang="0">
                    <a:pos x="connsiteX1" y="connsiteY1"/>
                  </a:cxn>
                  <a:cxn ang="0">
                    <a:pos x="connsiteX2" y="connsiteY2"/>
                  </a:cxn>
                </a:cxnLst>
                <a:rect l="l" t="t" r="r" b="b"/>
                <a:pathLst>
                  <a:path w="187712" h="308109">
                    <a:moveTo>
                      <a:pt x="187713" y="308109"/>
                    </a:moveTo>
                    <a:cubicBezTo>
                      <a:pt x="55351" y="201484"/>
                      <a:pt x="-18184" y="80888"/>
                      <a:pt x="3877" y="0"/>
                    </a:cubicBezTo>
                    <a:cubicBezTo>
                      <a:pt x="43585" y="116184"/>
                      <a:pt x="128885" y="194131"/>
                      <a:pt x="187713" y="308109"/>
                    </a:cubicBezTo>
                    <a:close/>
                  </a:path>
                </a:pathLst>
              </a:custGeom>
              <a:solidFill>
                <a:srgbClr val="E4D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BFC7907E-E504-46B8-9B1A-46735ABDFED2}"/>
                  </a:ext>
                </a:extLst>
              </p:cNvPr>
              <p:cNvSpPr/>
              <p:nvPr/>
            </p:nvSpPr>
            <p:spPr>
              <a:xfrm>
                <a:off x="4947332" y="4502737"/>
                <a:ext cx="183938" cy="97303"/>
              </a:xfrm>
              <a:custGeom>
                <a:avLst/>
                <a:gdLst>
                  <a:gd name="connsiteX0" fmla="*/ 76536 w 183938"/>
                  <a:gd name="connsiteY0" fmla="*/ 93988 h 97303"/>
                  <a:gd name="connsiteX1" fmla="*/ 43446 w 183938"/>
                  <a:gd name="connsiteY1" fmla="*/ 96194 h 97303"/>
                  <a:gd name="connsiteX2" fmla="*/ 60 w 183938"/>
                  <a:gd name="connsiteY2" fmla="*/ 66045 h 97303"/>
                  <a:gd name="connsiteX3" fmla="*/ 40504 w 183938"/>
                  <a:gd name="connsiteY3" fmla="*/ 45456 h 97303"/>
                  <a:gd name="connsiteX4" fmla="*/ 136835 w 183938"/>
                  <a:gd name="connsiteY4" fmla="*/ 16777 h 97303"/>
                  <a:gd name="connsiteX5" fmla="*/ 180955 w 183938"/>
                  <a:gd name="connsiteY5" fmla="*/ 15307 h 97303"/>
                  <a:gd name="connsiteX6" fmla="*/ 151541 w 183938"/>
                  <a:gd name="connsiteY6" fmla="*/ 81488 h 97303"/>
                  <a:gd name="connsiteX7" fmla="*/ 76536 w 183938"/>
                  <a:gd name="connsiteY7" fmla="*/ 93988 h 9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7303">
                    <a:moveTo>
                      <a:pt x="76536" y="93988"/>
                    </a:moveTo>
                    <a:cubicBezTo>
                      <a:pt x="58153" y="95459"/>
                      <a:pt x="49329" y="99136"/>
                      <a:pt x="43446" y="96194"/>
                    </a:cubicBezTo>
                    <a:cubicBezTo>
                      <a:pt x="27268" y="88106"/>
                      <a:pt x="796" y="77811"/>
                      <a:pt x="60" y="66045"/>
                    </a:cubicBezTo>
                    <a:cubicBezTo>
                      <a:pt x="-1410" y="50603"/>
                      <a:pt x="24327" y="49868"/>
                      <a:pt x="40504" y="45456"/>
                    </a:cubicBezTo>
                    <a:cubicBezTo>
                      <a:pt x="72860" y="35896"/>
                      <a:pt x="104479" y="19719"/>
                      <a:pt x="136835" y="16777"/>
                    </a:cubicBezTo>
                    <a:cubicBezTo>
                      <a:pt x="150071" y="15307"/>
                      <a:pt x="169925" y="-19255"/>
                      <a:pt x="180955" y="15307"/>
                    </a:cubicBezTo>
                    <a:cubicBezTo>
                      <a:pt x="189779" y="43250"/>
                      <a:pt x="178749" y="71193"/>
                      <a:pt x="151541" y="81488"/>
                    </a:cubicBezTo>
                    <a:cubicBezTo>
                      <a:pt x="125069" y="91047"/>
                      <a:pt x="94184" y="91047"/>
                      <a:pt x="76536" y="93988"/>
                    </a:cubicBezTo>
                    <a:close/>
                  </a:path>
                </a:pathLst>
              </a:custGeom>
              <a:solidFill>
                <a:srgbClr val="A96C4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9F0FA3DA-0960-452A-945A-7536E2AF75AB}"/>
                  </a:ext>
                </a:extLst>
              </p:cNvPr>
              <p:cNvSpPr/>
              <p:nvPr/>
            </p:nvSpPr>
            <p:spPr>
              <a:xfrm>
                <a:off x="4289570" y="4068013"/>
                <a:ext cx="77594" cy="197072"/>
              </a:xfrm>
              <a:custGeom>
                <a:avLst/>
                <a:gdLst>
                  <a:gd name="connsiteX0" fmla="*/ 71753 w 77594"/>
                  <a:gd name="connsiteY0" fmla="*/ 0 h 197072"/>
                  <a:gd name="connsiteX1" fmla="*/ 66606 w 77594"/>
                  <a:gd name="connsiteY1" fmla="*/ 181630 h 197072"/>
                  <a:gd name="connsiteX2" fmla="*/ 32045 w 77594"/>
                  <a:gd name="connsiteY2" fmla="*/ 197072 h 197072"/>
                  <a:gd name="connsiteX3" fmla="*/ 1160 w 77594"/>
                  <a:gd name="connsiteY3" fmla="*/ 162511 h 197072"/>
                  <a:gd name="connsiteX4" fmla="*/ 71753 w 77594"/>
                  <a:gd name="connsiteY4" fmla="*/ 0 h 19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94" h="197072">
                    <a:moveTo>
                      <a:pt x="71753" y="0"/>
                    </a:moveTo>
                    <a:cubicBezTo>
                      <a:pt x="90137" y="69122"/>
                      <a:pt x="58517" y="124273"/>
                      <a:pt x="66606" y="181630"/>
                    </a:cubicBezTo>
                    <a:cubicBezTo>
                      <a:pt x="70283" y="206632"/>
                      <a:pt x="43075" y="190454"/>
                      <a:pt x="32045" y="197072"/>
                    </a:cubicBezTo>
                    <a:cubicBezTo>
                      <a:pt x="29839" y="178689"/>
                      <a:pt x="-6928" y="196337"/>
                      <a:pt x="1160" y="162511"/>
                    </a:cubicBezTo>
                    <a:cubicBezTo>
                      <a:pt x="14397" y="108096"/>
                      <a:pt x="34251" y="58092"/>
                      <a:pt x="71753" y="0"/>
                    </a:cubicBezTo>
                    <a:close/>
                  </a:path>
                </a:pathLst>
              </a:custGeom>
              <a:solidFill>
                <a:srgbClr val="60B1D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95260AF4-AEC4-480D-BC9C-750A23E39E48}"/>
                  </a:ext>
                </a:extLst>
              </p:cNvPr>
              <p:cNvSpPr/>
              <p:nvPr/>
            </p:nvSpPr>
            <p:spPr>
              <a:xfrm>
                <a:off x="4381913" y="4059189"/>
                <a:ext cx="110937" cy="196432"/>
              </a:xfrm>
              <a:custGeom>
                <a:avLst/>
                <a:gdLst>
                  <a:gd name="connsiteX0" fmla="*/ 0 w 110937"/>
                  <a:gd name="connsiteY0" fmla="*/ 0 h 196432"/>
                  <a:gd name="connsiteX1" fmla="*/ 43385 w 110937"/>
                  <a:gd name="connsiteY1" fmla="*/ 84565 h 196432"/>
                  <a:gd name="connsiteX2" fmla="*/ 95595 w 110937"/>
                  <a:gd name="connsiteY2" fmla="*/ 150010 h 196432"/>
                  <a:gd name="connsiteX3" fmla="*/ 110302 w 110937"/>
                  <a:gd name="connsiteY3" fmla="*/ 186777 h 196432"/>
                  <a:gd name="connsiteX4" fmla="*/ 69122 w 110937"/>
                  <a:gd name="connsiteY4" fmla="*/ 192660 h 196432"/>
                  <a:gd name="connsiteX5" fmla="*/ 30149 w 110937"/>
                  <a:gd name="connsiteY5" fmla="*/ 175747 h 196432"/>
                  <a:gd name="connsiteX6" fmla="*/ 0 w 110937"/>
                  <a:gd name="connsiteY6" fmla="*/ 0 h 196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37" h="196432">
                    <a:moveTo>
                      <a:pt x="0" y="0"/>
                    </a:moveTo>
                    <a:cubicBezTo>
                      <a:pt x="41914" y="28678"/>
                      <a:pt x="28678" y="62504"/>
                      <a:pt x="43385" y="84565"/>
                    </a:cubicBezTo>
                    <a:cubicBezTo>
                      <a:pt x="58828" y="107360"/>
                      <a:pt x="46327" y="151481"/>
                      <a:pt x="95595" y="150010"/>
                    </a:cubicBezTo>
                    <a:cubicBezTo>
                      <a:pt x="100742" y="150010"/>
                      <a:pt x="113978" y="177218"/>
                      <a:pt x="110302" y="186777"/>
                    </a:cubicBezTo>
                    <a:cubicBezTo>
                      <a:pt x="103683" y="203690"/>
                      <a:pt x="83094" y="193395"/>
                      <a:pt x="69122" y="192660"/>
                    </a:cubicBezTo>
                    <a:cubicBezTo>
                      <a:pt x="55886" y="191925"/>
                      <a:pt x="38973" y="205161"/>
                      <a:pt x="30149" y="175747"/>
                    </a:cubicBezTo>
                    <a:cubicBezTo>
                      <a:pt x="14707" y="121332"/>
                      <a:pt x="33090" y="63975"/>
                      <a:pt x="0" y="0"/>
                    </a:cubicBezTo>
                    <a:close/>
                  </a:path>
                </a:pathLst>
              </a:custGeom>
              <a:solidFill>
                <a:srgbClr val="60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7D840243-5E88-460A-A12A-7AC3D09F2987}"/>
                  </a:ext>
                </a:extLst>
              </p:cNvPr>
              <p:cNvSpPr/>
              <p:nvPr/>
            </p:nvSpPr>
            <p:spPr>
              <a:xfrm>
                <a:off x="4425708" y="4045952"/>
                <a:ext cx="92267" cy="134568"/>
              </a:xfrm>
              <a:custGeom>
                <a:avLst/>
                <a:gdLst>
                  <a:gd name="connsiteX0" fmla="*/ 326 w 92267"/>
                  <a:gd name="connsiteY0" fmla="*/ 0 h 134568"/>
                  <a:gd name="connsiteX1" fmla="*/ 73860 w 92267"/>
                  <a:gd name="connsiteY1" fmla="*/ 66916 h 134568"/>
                  <a:gd name="connsiteX2" fmla="*/ 86361 w 92267"/>
                  <a:gd name="connsiteY2" fmla="*/ 103684 h 134568"/>
                  <a:gd name="connsiteX3" fmla="*/ 40770 w 92267"/>
                  <a:gd name="connsiteY3" fmla="*/ 134568 h 134568"/>
                  <a:gd name="connsiteX4" fmla="*/ 23122 w 92267"/>
                  <a:gd name="connsiteY4" fmla="*/ 93389 h 134568"/>
                  <a:gd name="connsiteX5" fmla="*/ 326 w 92267"/>
                  <a:gd name="connsiteY5" fmla="*/ 0 h 13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67" h="134568">
                    <a:moveTo>
                      <a:pt x="326" y="0"/>
                    </a:moveTo>
                    <a:cubicBezTo>
                      <a:pt x="35622" y="13971"/>
                      <a:pt x="60624" y="33826"/>
                      <a:pt x="73860" y="66916"/>
                    </a:cubicBezTo>
                    <a:cubicBezTo>
                      <a:pt x="79007" y="78682"/>
                      <a:pt x="103274" y="83094"/>
                      <a:pt x="86361" y="103684"/>
                    </a:cubicBezTo>
                    <a:cubicBezTo>
                      <a:pt x="73860" y="118390"/>
                      <a:pt x="57683" y="126479"/>
                      <a:pt x="40770" y="134568"/>
                    </a:cubicBezTo>
                    <a:cubicBezTo>
                      <a:pt x="35622" y="120596"/>
                      <a:pt x="21651" y="111037"/>
                      <a:pt x="23122" y="93389"/>
                    </a:cubicBezTo>
                    <a:cubicBezTo>
                      <a:pt x="25327" y="61034"/>
                      <a:pt x="-3351" y="36767"/>
                      <a:pt x="326" y="0"/>
                    </a:cubicBezTo>
                    <a:close/>
                  </a:path>
                </a:pathLst>
              </a:custGeom>
              <a:solidFill>
                <a:srgbClr val="60B3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88ED6875-F5B0-40B0-A2ED-7F5764DB4D51}"/>
                  </a:ext>
                </a:extLst>
              </p:cNvPr>
              <p:cNvSpPr/>
              <p:nvPr/>
            </p:nvSpPr>
            <p:spPr>
              <a:xfrm>
                <a:off x="3726248" y="4555546"/>
                <a:ext cx="134438" cy="78066"/>
              </a:xfrm>
              <a:custGeom>
                <a:avLst/>
                <a:gdLst>
                  <a:gd name="connsiteX0" fmla="*/ 474 w 134438"/>
                  <a:gd name="connsiteY0" fmla="*/ 0 h 78066"/>
                  <a:gd name="connsiteX1" fmla="*/ 114452 w 134438"/>
                  <a:gd name="connsiteY1" fmla="*/ 42650 h 78066"/>
                  <a:gd name="connsiteX2" fmla="*/ 134306 w 134438"/>
                  <a:gd name="connsiteY2" fmla="*/ 66916 h 78066"/>
                  <a:gd name="connsiteX3" fmla="*/ 106363 w 134438"/>
                  <a:gd name="connsiteY3" fmla="*/ 76476 h 78066"/>
                  <a:gd name="connsiteX4" fmla="*/ 474 w 134438"/>
                  <a:gd name="connsiteY4" fmla="*/ 0 h 78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438" h="78066">
                    <a:moveTo>
                      <a:pt x="474" y="0"/>
                    </a:moveTo>
                    <a:cubicBezTo>
                      <a:pt x="37976" y="13971"/>
                      <a:pt x="76214" y="27943"/>
                      <a:pt x="114452" y="42650"/>
                    </a:cubicBezTo>
                    <a:cubicBezTo>
                      <a:pt x="124747" y="47062"/>
                      <a:pt x="135777" y="55151"/>
                      <a:pt x="134306" y="66916"/>
                    </a:cubicBezTo>
                    <a:cubicBezTo>
                      <a:pt x="132100" y="83829"/>
                      <a:pt x="116658" y="76476"/>
                      <a:pt x="106363" y="76476"/>
                    </a:cubicBezTo>
                    <a:cubicBezTo>
                      <a:pt x="21799" y="81623"/>
                      <a:pt x="-3938" y="61769"/>
                      <a:pt x="474" y="0"/>
                    </a:cubicBezTo>
                    <a:close/>
                  </a:path>
                </a:pathLst>
              </a:custGeom>
              <a:solidFill>
                <a:srgbClr val="99583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1B77A8B4-E7CF-40CD-B386-C1411876ACE7}"/>
                  </a:ext>
                </a:extLst>
              </p:cNvPr>
              <p:cNvSpPr/>
              <p:nvPr/>
            </p:nvSpPr>
            <p:spPr>
              <a:xfrm>
                <a:off x="4231168" y="4068013"/>
                <a:ext cx="101477" cy="86578"/>
              </a:xfrm>
              <a:custGeom>
                <a:avLst/>
                <a:gdLst>
                  <a:gd name="connsiteX0" fmla="*/ 0 w 101477"/>
                  <a:gd name="connsiteY0" fmla="*/ 52945 h 86578"/>
                  <a:gd name="connsiteX1" fmla="*/ 101477 w 101477"/>
                  <a:gd name="connsiteY1" fmla="*/ 0 h 86578"/>
                  <a:gd name="connsiteX2" fmla="*/ 76475 w 101477"/>
                  <a:gd name="connsiteY2" fmla="*/ 43385 h 86578"/>
                  <a:gd name="connsiteX3" fmla="*/ 0 w 101477"/>
                  <a:gd name="connsiteY3" fmla="*/ 52945 h 86578"/>
                </a:gdLst>
                <a:ahLst/>
                <a:cxnLst>
                  <a:cxn ang="0">
                    <a:pos x="connsiteX0" y="connsiteY0"/>
                  </a:cxn>
                  <a:cxn ang="0">
                    <a:pos x="connsiteX1" y="connsiteY1"/>
                  </a:cxn>
                  <a:cxn ang="0">
                    <a:pos x="connsiteX2" y="connsiteY2"/>
                  </a:cxn>
                  <a:cxn ang="0">
                    <a:pos x="connsiteX3" y="connsiteY3"/>
                  </a:cxn>
                </a:cxnLst>
                <a:rect l="l" t="t" r="r" b="b"/>
                <a:pathLst>
                  <a:path w="101477" h="86578">
                    <a:moveTo>
                      <a:pt x="0" y="52945"/>
                    </a:moveTo>
                    <a:cubicBezTo>
                      <a:pt x="26472" y="16913"/>
                      <a:pt x="59563" y="1471"/>
                      <a:pt x="101477" y="0"/>
                    </a:cubicBezTo>
                    <a:cubicBezTo>
                      <a:pt x="91918" y="16178"/>
                      <a:pt x="83829" y="29414"/>
                      <a:pt x="76475" y="43385"/>
                    </a:cubicBezTo>
                    <a:cubicBezTo>
                      <a:pt x="46327" y="99271"/>
                      <a:pt x="46327" y="99271"/>
                      <a:pt x="0" y="52945"/>
                    </a:cubicBezTo>
                    <a:close/>
                  </a:path>
                </a:pathLst>
              </a:custGeom>
              <a:solidFill>
                <a:srgbClr val="61ADD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2EF3CD18-76A4-467E-B968-F2332400D4F4}"/>
                  </a:ext>
                </a:extLst>
              </p:cNvPr>
              <p:cNvSpPr/>
              <p:nvPr/>
            </p:nvSpPr>
            <p:spPr>
              <a:xfrm>
                <a:off x="3885447" y="2939112"/>
                <a:ext cx="229536" cy="252427"/>
              </a:xfrm>
              <a:custGeom>
                <a:avLst/>
                <a:gdLst>
                  <a:gd name="connsiteX0" fmla="*/ 229537 w 229536"/>
                  <a:gd name="connsiteY0" fmla="*/ 128833 h 252427"/>
                  <a:gd name="connsiteX1" fmla="*/ 120706 w 229536"/>
                  <a:gd name="connsiteY1" fmla="*/ 252371 h 252427"/>
                  <a:gd name="connsiteX2" fmla="*/ 110 w 229536"/>
                  <a:gd name="connsiteY2" fmla="*/ 123686 h 252427"/>
                  <a:gd name="connsiteX3" fmla="*/ 119971 w 229536"/>
                  <a:gd name="connsiteY3" fmla="*/ 148 h 252427"/>
                  <a:gd name="connsiteX4" fmla="*/ 229537 w 229536"/>
                  <a:gd name="connsiteY4" fmla="*/ 128833 h 25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36" h="252427">
                    <a:moveTo>
                      <a:pt x="229537" y="128833"/>
                    </a:moveTo>
                    <a:cubicBezTo>
                      <a:pt x="229537" y="191337"/>
                      <a:pt x="175121" y="254577"/>
                      <a:pt x="120706" y="252371"/>
                    </a:cubicBezTo>
                    <a:cubicBezTo>
                      <a:pt x="53790" y="250165"/>
                      <a:pt x="-2832" y="200897"/>
                      <a:pt x="110" y="123686"/>
                    </a:cubicBezTo>
                    <a:cubicBezTo>
                      <a:pt x="3051" y="48681"/>
                      <a:pt x="47171" y="5295"/>
                      <a:pt x="119971" y="148"/>
                    </a:cubicBezTo>
                    <a:cubicBezTo>
                      <a:pt x="176592" y="-3529"/>
                      <a:pt x="229537" y="61917"/>
                      <a:pt x="229537" y="128833"/>
                    </a:cubicBezTo>
                    <a:close/>
                  </a:path>
                </a:pathLst>
              </a:custGeom>
              <a:solidFill>
                <a:srgbClr val="27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5B04534-33D0-4791-A022-8913099AE963}"/>
                  </a:ext>
                </a:extLst>
              </p:cNvPr>
              <p:cNvSpPr/>
              <p:nvPr/>
            </p:nvSpPr>
            <p:spPr>
              <a:xfrm>
                <a:off x="4653355" y="2936893"/>
                <a:ext cx="230814" cy="254793"/>
              </a:xfrm>
              <a:custGeom>
                <a:avLst/>
                <a:gdLst>
                  <a:gd name="connsiteX0" fmla="*/ 210208 w 230814"/>
                  <a:gd name="connsiteY0" fmla="*/ 105315 h 254793"/>
                  <a:gd name="connsiteX1" fmla="*/ 230062 w 230814"/>
                  <a:gd name="connsiteY1" fmla="*/ 83990 h 254793"/>
                  <a:gd name="connsiteX2" fmla="*/ 110937 w 230814"/>
                  <a:gd name="connsiteY2" fmla="*/ 254590 h 254793"/>
                  <a:gd name="connsiteX3" fmla="*/ 2106 w 230814"/>
                  <a:gd name="connsiteY3" fmla="*/ 158260 h 254793"/>
                  <a:gd name="connsiteX4" fmla="*/ 82993 w 230814"/>
                  <a:gd name="connsiteY4" fmla="*/ 8985 h 254793"/>
                  <a:gd name="connsiteX5" fmla="*/ 209473 w 230814"/>
                  <a:gd name="connsiteY5" fmla="*/ 49429 h 254793"/>
                  <a:gd name="connsiteX6" fmla="*/ 208737 w 230814"/>
                  <a:gd name="connsiteY6" fmla="*/ 53841 h 254793"/>
                  <a:gd name="connsiteX7" fmla="*/ 199913 w 230814"/>
                  <a:gd name="connsiteY7" fmla="*/ 58253 h 254793"/>
                  <a:gd name="connsiteX8" fmla="*/ 153587 w 230814"/>
                  <a:gd name="connsiteY8" fmla="*/ 79578 h 254793"/>
                  <a:gd name="connsiteX9" fmla="*/ 164617 w 230814"/>
                  <a:gd name="connsiteY9" fmla="*/ 108992 h 254793"/>
                  <a:gd name="connsiteX10" fmla="*/ 210208 w 230814"/>
                  <a:gd name="connsiteY10" fmla="*/ 105315 h 25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0814" h="254793">
                    <a:moveTo>
                      <a:pt x="210208" y="105315"/>
                    </a:moveTo>
                    <a:cubicBezTo>
                      <a:pt x="226385" y="108257"/>
                      <a:pt x="217562" y="86196"/>
                      <a:pt x="230062" y="83990"/>
                    </a:cubicBezTo>
                    <a:cubicBezTo>
                      <a:pt x="237416" y="191350"/>
                      <a:pt x="190354" y="259002"/>
                      <a:pt x="110937" y="254590"/>
                    </a:cubicBezTo>
                    <a:cubicBezTo>
                      <a:pt x="69022" y="252384"/>
                      <a:pt x="8724" y="199439"/>
                      <a:pt x="2106" y="158260"/>
                    </a:cubicBezTo>
                    <a:cubicBezTo>
                      <a:pt x="-8925" y="95020"/>
                      <a:pt x="24166" y="35457"/>
                      <a:pt x="82993" y="8985"/>
                    </a:cubicBezTo>
                    <a:cubicBezTo>
                      <a:pt x="138144" y="-16017"/>
                      <a:pt x="173441" y="15603"/>
                      <a:pt x="209473" y="49429"/>
                    </a:cubicBezTo>
                    <a:cubicBezTo>
                      <a:pt x="210208" y="50164"/>
                      <a:pt x="209473" y="53106"/>
                      <a:pt x="208737" y="53841"/>
                    </a:cubicBezTo>
                    <a:cubicBezTo>
                      <a:pt x="205796" y="56047"/>
                      <a:pt x="202855" y="56783"/>
                      <a:pt x="199913" y="58253"/>
                    </a:cubicBezTo>
                    <a:cubicBezTo>
                      <a:pt x="180059" y="56047"/>
                      <a:pt x="160940" y="57518"/>
                      <a:pt x="153587" y="79578"/>
                    </a:cubicBezTo>
                    <a:cubicBezTo>
                      <a:pt x="149910" y="90608"/>
                      <a:pt x="152851" y="102374"/>
                      <a:pt x="164617" y="108992"/>
                    </a:cubicBezTo>
                    <a:cubicBezTo>
                      <a:pt x="180059" y="120022"/>
                      <a:pt x="196972" y="126640"/>
                      <a:pt x="210208" y="105315"/>
                    </a:cubicBezTo>
                    <a:close/>
                  </a:path>
                </a:pathLst>
              </a:custGeom>
              <a:solidFill>
                <a:srgbClr val="26202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2272CE9-1981-4A74-AF8A-00D7C7F300AA}"/>
                  </a:ext>
                </a:extLst>
              </p:cNvPr>
              <p:cNvSpPr/>
              <p:nvPr/>
            </p:nvSpPr>
            <p:spPr>
              <a:xfrm>
                <a:off x="4171793" y="3190772"/>
                <a:ext cx="441018" cy="302480"/>
              </a:xfrm>
              <a:custGeom>
                <a:avLst/>
                <a:gdLst>
                  <a:gd name="connsiteX0" fmla="*/ 219680 w 441018"/>
                  <a:gd name="connsiteY0" fmla="*/ 1447 h 302480"/>
                  <a:gd name="connsiteX1" fmla="*/ 374837 w 441018"/>
                  <a:gd name="connsiteY1" fmla="*/ 711 h 302480"/>
                  <a:gd name="connsiteX2" fmla="*/ 438812 w 441018"/>
                  <a:gd name="connsiteY2" fmla="*/ 69098 h 302480"/>
                  <a:gd name="connsiteX3" fmla="*/ 423370 w 441018"/>
                  <a:gd name="connsiteY3" fmla="*/ 160281 h 302480"/>
                  <a:gd name="connsiteX4" fmla="*/ 196884 w 441018"/>
                  <a:gd name="connsiteY4" fmla="*/ 301467 h 302480"/>
                  <a:gd name="connsiteX5" fmla="*/ 13048 w 441018"/>
                  <a:gd name="connsiteY5" fmla="*/ 116160 h 302480"/>
                  <a:gd name="connsiteX6" fmla="*/ 1283 w 441018"/>
                  <a:gd name="connsiteY6" fmla="*/ 63951 h 302480"/>
                  <a:gd name="connsiteX7" fmla="*/ 87318 w 441018"/>
                  <a:gd name="connsiteY7" fmla="*/ 1447 h 302480"/>
                  <a:gd name="connsiteX8" fmla="*/ 219680 w 441018"/>
                  <a:gd name="connsiteY8" fmla="*/ 1447 h 30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18" h="302480">
                    <a:moveTo>
                      <a:pt x="219680" y="1447"/>
                    </a:moveTo>
                    <a:cubicBezTo>
                      <a:pt x="271154" y="1447"/>
                      <a:pt x="323363" y="5123"/>
                      <a:pt x="374837" y="711"/>
                    </a:cubicBezTo>
                    <a:cubicBezTo>
                      <a:pt x="430724" y="-4436"/>
                      <a:pt x="447636" y="18359"/>
                      <a:pt x="438812" y="69098"/>
                    </a:cubicBezTo>
                    <a:cubicBezTo>
                      <a:pt x="433665" y="99247"/>
                      <a:pt x="430724" y="130867"/>
                      <a:pt x="423370" y="160281"/>
                    </a:cubicBezTo>
                    <a:cubicBezTo>
                      <a:pt x="396162" y="269847"/>
                      <a:pt x="285125" y="309556"/>
                      <a:pt x="196884" y="301467"/>
                    </a:cubicBezTo>
                    <a:cubicBezTo>
                      <a:pt x="90259" y="291907"/>
                      <a:pt x="21872" y="224991"/>
                      <a:pt x="13048" y="116160"/>
                    </a:cubicBezTo>
                    <a:cubicBezTo>
                      <a:pt x="11578" y="97777"/>
                      <a:pt x="-4600" y="85276"/>
                      <a:pt x="1283" y="63951"/>
                    </a:cubicBezTo>
                    <a:cubicBezTo>
                      <a:pt x="17460" y="2182"/>
                      <a:pt x="15989" y="1447"/>
                      <a:pt x="87318" y="1447"/>
                    </a:cubicBezTo>
                    <a:cubicBezTo>
                      <a:pt x="131439" y="1447"/>
                      <a:pt x="175559" y="1447"/>
                      <a:pt x="219680" y="1447"/>
                    </a:cubicBezTo>
                    <a:close/>
                  </a:path>
                </a:pathLst>
              </a:custGeom>
              <a:solidFill>
                <a:srgbClr val="3E241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825DED35-EC02-4F56-8F03-17C50B62742C}"/>
                  </a:ext>
                </a:extLst>
              </p:cNvPr>
              <p:cNvSpPr/>
              <p:nvPr/>
            </p:nvSpPr>
            <p:spPr>
              <a:xfrm>
                <a:off x="4804719" y="2995579"/>
                <a:ext cx="59465" cy="60239"/>
              </a:xfrm>
              <a:custGeom>
                <a:avLst/>
                <a:gdLst>
                  <a:gd name="connsiteX0" fmla="*/ 58845 w 59465"/>
                  <a:gd name="connsiteY0" fmla="*/ 46629 h 60239"/>
                  <a:gd name="connsiteX1" fmla="*/ 12518 w 59465"/>
                  <a:gd name="connsiteY1" fmla="*/ 51776 h 60239"/>
                  <a:gd name="connsiteX2" fmla="*/ 1488 w 59465"/>
                  <a:gd name="connsiteY2" fmla="*/ 22362 h 60239"/>
                  <a:gd name="connsiteX3" fmla="*/ 47815 w 59465"/>
                  <a:gd name="connsiteY3" fmla="*/ 1037 h 60239"/>
                  <a:gd name="connsiteX4" fmla="*/ 58845 w 59465"/>
                  <a:gd name="connsiteY4" fmla="*/ 46629 h 60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5" h="60239">
                    <a:moveTo>
                      <a:pt x="58845" y="46629"/>
                    </a:moveTo>
                    <a:cubicBezTo>
                      <a:pt x="45608" y="67218"/>
                      <a:pt x="28695" y="60600"/>
                      <a:pt x="12518" y="51776"/>
                    </a:cubicBezTo>
                    <a:cubicBezTo>
                      <a:pt x="752" y="45158"/>
                      <a:pt x="-2189" y="33393"/>
                      <a:pt x="1488" y="22362"/>
                    </a:cubicBezTo>
                    <a:cubicBezTo>
                      <a:pt x="8841" y="302"/>
                      <a:pt x="27960" y="-1904"/>
                      <a:pt x="47815" y="1037"/>
                    </a:cubicBezTo>
                    <a:cubicBezTo>
                      <a:pt x="57374" y="14274"/>
                      <a:pt x="61051" y="29716"/>
                      <a:pt x="58845" y="46629"/>
                    </a:cubicBezTo>
                    <a:close/>
                  </a:path>
                </a:pathLst>
              </a:custGeom>
              <a:solidFill>
                <a:srgbClr val="DCD9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27728407-B73A-4C37-8800-65DB28B2E1A7}"/>
                  </a:ext>
                </a:extLst>
              </p:cNvPr>
              <p:cNvSpPr/>
              <p:nvPr/>
            </p:nvSpPr>
            <p:spPr>
              <a:xfrm>
                <a:off x="3907524" y="2997315"/>
                <a:ext cx="58018" cy="57433"/>
              </a:xfrm>
              <a:custGeom>
                <a:avLst/>
                <a:gdLst>
                  <a:gd name="connsiteX0" fmla="*/ 57450 w 58018"/>
                  <a:gd name="connsiteY0" fmla="*/ 36804 h 57433"/>
                  <a:gd name="connsiteX1" fmla="*/ 36860 w 58018"/>
                  <a:gd name="connsiteY1" fmla="*/ 57394 h 57433"/>
                  <a:gd name="connsiteX2" fmla="*/ 93 w 58018"/>
                  <a:gd name="connsiteY2" fmla="*/ 26509 h 57433"/>
                  <a:gd name="connsiteX3" fmla="*/ 29507 w 58018"/>
                  <a:gd name="connsiteY3" fmla="*/ 37 h 57433"/>
                  <a:gd name="connsiteX4" fmla="*/ 57450 w 58018"/>
                  <a:gd name="connsiteY4" fmla="*/ 36804 h 57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18" h="57433">
                    <a:moveTo>
                      <a:pt x="57450" y="36804"/>
                    </a:moveTo>
                    <a:cubicBezTo>
                      <a:pt x="59655" y="48570"/>
                      <a:pt x="55979" y="58129"/>
                      <a:pt x="36860" y="57394"/>
                    </a:cubicBezTo>
                    <a:cubicBezTo>
                      <a:pt x="14800" y="56658"/>
                      <a:pt x="-1378" y="50776"/>
                      <a:pt x="93" y="26509"/>
                    </a:cubicBezTo>
                    <a:cubicBezTo>
                      <a:pt x="828" y="9596"/>
                      <a:pt x="11858" y="-698"/>
                      <a:pt x="29507" y="37"/>
                    </a:cubicBezTo>
                    <a:cubicBezTo>
                      <a:pt x="50096" y="37"/>
                      <a:pt x="58185" y="12538"/>
                      <a:pt x="57450" y="36804"/>
                    </a:cubicBezTo>
                    <a:close/>
                  </a:path>
                </a:pathLst>
              </a:custGeom>
              <a:solidFill>
                <a:srgbClr val="DDDA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47EB2B9-51E1-46CF-9DAB-B43FEAA17C5F}"/>
                  </a:ext>
                </a:extLst>
              </p:cNvPr>
              <p:cNvSpPr/>
              <p:nvPr/>
            </p:nvSpPr>
            <p:spPr>
              <a:xfrm>
                <a:off x="4204470" y="3212115"/>
                <a:ext cx="372895" cy="164674"/>
              </a:xfrm>
              <a:custGeom>
                <a:avLst/>
                <a:gdLst>
                  <a:gd name="connsiteX0" fmla="*/ 25227 w 372895"/>
                  <a:gd name="connsiteY0" fmla="*/ 152909 h 164674"/>
                  <a:gd name="connsiteX1" fmla="*/ 3167 w 372895"/>
                  <a:gd name="connsiteY1" fmla="*/ 29371 h 164674"/>
                  <a:gd name="connsiteX2" fmla="*/ 71554 w 372895"/>
                  <a:gd name="connsiteY2" fmla="*/ 2899 h 164674"/>
                  <a:gd name="connsiteX3" fmla="*/ 87731 w 372895"/>
                  <a:gd name="connsiteY3" fmla="*/ 26430 h 164674"/>
                  <a:gd name="connsiteX4" fmla="*/ 297304 w 372895"/>
                  <a:gd name="connsiteY4" fmla="*/ 26430 h 164674"/>
                  <a:gd name="connsiteX5" fmla="*/ 313482 w 372895"/>
                  <a:gd name="connsiteY5" fmla="*/ 2899 h 164674"/>
                  <a:gd name="connsiteX6" fmla="*/ 371574 w 372895"/>
                  <a:gd name="connsiteY6" fmla="*/ 69080 h 164674"/>
                  <a:gd name="connsiteX7" fmla="*/ 348043 w 372895"/>
                  <a:gd name="connsiteY7" fmla="*/ 164674 h 164674"/>
                  <a:gd name="connsiteX8" fmla="*/ 292157 w 372895"/>
                  <a:gd name="connsiteY8" fmla="*/ 139673 h 164674"/>
                  <a:gd name="connsiteX9" fmla="*/ 25227 w 372895"/>
                  <a:gd name="connsiteY9" fmla="*/ 152909 h 1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895" h="164674">
                    <a:moveTo>
                      <a:pt x="25227" y="152909"/>
                    </a:moveTo>
                    <a:cubicBezTo>
                      <a:pt x="-7128" y="116142"/>
                      <a:pt x="-510" y="71286"/>
                      <a:pt x="3167" y="29371"/>
                    </a:cubicBezTo>
                    <a:cubicBezTo>
                      <a:pt x="6844" y="-12543"/>
                      <a:pt x="46552" y="7311"/>
                      <a:pt x="71554" y="2899"/>
                    </a:cubicBezTo>
                    <a:cubicBezTo>
                      <a:pt x="71554" y="14664"/>
                      <a:pt x="71554" y="22753"/>
                      <a:pt x="87731" y="26430"/>
                    </a:cubicBezTo>
                    <a:cubicBezTo>
                      <a:pt x="157589" y="42607"/>
                      <a:pt x="227447" y="42607"/>
                      <a:pt x="297304" y="26430"/>
                    </a:cubicBezTo>
                    <a:cubicBezTo>
                      <a:pt x="312746" y="22753"/>
                      <a:pt x="313482" y="13929"/>
                      <a:pt x="313482" y="2899"/>
                    </a:cubicBezTo>
                    <a:cubicBezTo>
                      <a:pt x="372310" y="-10337"/>
                      <a:pt x="375986" y="23488"/>
                      <a:pt x="371574" y="69080"/>
                    </a:cubicBezTo>
                    <a:cubicBezTo>
                      <a:pt x="367897" y="102170"/>
                      <a:pt x="375251" y="137467"/>
                      <a:pt x="348043" y="164674"/>
                    </a:cubicBezTo>
                    <a:cubicBezTo>
                      <a:pt x="346573" y="120554"/>
                      <a:pt x="309805" y="141879"/>
                      <a:pt x="292157" y="139673"/>
                    </a:cubicBezTo>
                    <a:cubicBezTo>
                      <a:pt x="203181" y="126437"/>
                      <a:pt x="112733" y="113936"/>
                      <a:pt x="25227" y="152909"/>
                    </a:cubicBezTo>
                    <a:close/>
                  </a:path>
                </a:pathLst>
              </a:custGeom>
              <a:solidFill>
                <a:srgbClr val="EF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C37BC259-3B43-47DE-86FA-89C01AFD2A37}"/>
                  </a:ext>
                </a:extLst>
              </p:cNvPr>
              <p:cNvSpPr/>
              <p:nvPr/>
            </p:nvSpPr>
            <p:spPr>
              <a:xfrm>
                <a:off x="4229697" y="3338643"/>
                <a:ext cx="322815" cy="120915"/>
              </a:xfrm>
              <a:custGeom>
                <a:avLst/>
                <a:gdLst>
                  <a:gd name="connsiteX0" fmla="*/ 0 w 322815"/>
                  <a:gd name="connsiteY0" fmla="*/ 26381 h 120915"/>
                  <a:gd name="connsiteX1" fmla="*/ 263988 w 322815"/>
                  <a:gd name="connsiteY1" fmla="*/ 11675 h 120915"/>
                  <a:gd name="connsiteX2" fmla="*/ 322816 w 322815"/>
                  <a:gd name="connsiteY2" fmla="*/ 38147 h 120915"/>
                  <a:gd name="connsiteX3" fmla="*/ 119126 w 322815"/>
                  <a:gd name="connsiteY3" fmla="*/ 116829 h 120915"/>
                  <a:gd name="connsiteX4" fmla="*/ 0 w 322815"/>
                  <a:gd name="connsiteY4" fmla="*/ 26381 h 120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0915">
                    <a:moveTo>
                      <a:pt x="0" y="26381"/>
                    </a:moveTo>
                    <a:cubicBezTo>
                      <a:pt x="86035" y="-14062"/>
                      <a:pt x="175747" y="1380"/>
                      <a:pt x="263988" y="11675"/>
                    </a:cubicBezTo>
                    <a:cubicBezTo>
                      <a:pt x="279431" y="13145"/>
                      <a:pt x="322816" y="-11121"/>
                      <a:pt x="322816" y="38147"/>
                    </a:cubicBezTo>
                    <a:cubicBezTo>
                      <a:pt x="282372" y="135948"/>
                      <a:pt x="197072" y="122711"/>
                      <a:pt x="119126" y="116829"/>
                    </a:cubicBezTo>
                    <a:cubicBezTo>
                      <a:pt x="64710" y="113152"/>
                      <a:pt x="19119" y="83738"/>
                      <a:pt x="0" y="26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FFC587FF-0C9B-4670-B146-3AF4E40B4A85}"/>
                  </a:ext>
                </a:extLst>
              </p:cNvPr>
              <p:cNvSpPr/>
              <p:nvPr/>
            </p:nvSpPr>
            <p:spPr>
              <a:xfrm>
                <a:off x="4276024" y="3215014"/>
                <a:ext cx="241928" cy="36399"/>
              </a:xfrm>
              <a:custGeom>
                <a:avLst/>
                <a:gdLst>
                  <a:gd name="connsiteX0" fmla="*/ 241928 w 241928"/>
                  <a:gd name="connsiteY0" fmla="*/ 0 h 36399"/>
                  <a:gd name="connsiteX1" fmla="*/ 227221 w 241928"/>
                  <a:gd name="connsiteY1" fmla="*/ 24266 h 36399"/>
                  <a:gd name="connsiteX2" fmla="*/ 14707 w 241928"/>
                  <a:gd name="connsiteY2" fmla="*/ 24266 h 36399"/>
                  <a:gd name="connsiteX3" fmla="*/ 0 w 241928"/>
                  <a:gd name="connsiteY3" fmla="*/ 0 h 36399"/>
                  <a:gd name="connsiteX4" fmla="*/ 241928 w 241928"/>
                  <a:gd name="connsiteY4" fmla="*/ 0 h 36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28" h="36399">
                    <a:moveTo>
                      <a:pt x="241928" y="0"/>
                    </a:moveTo>
                    <a:cubicBezTo>
                      <a:pt x="241193" y="10295"/>
                      <a:pt x="244134" y="20590"/>
                      <a:pt x="227221" y="24266"/>
                    </a:cubicBezTo>
                    <a:cubicBezTo>
                      <a:pt x="155893" y="40444"/>
                      <a:pt x="86035" y="40444"/>
                      <a:pt x="14707" y="24266"/>
                    </a:cubicBezTo>
                    <a:cubicBezTo>
                      <a:pt x="-2206" y="20590"/>
                      <a:pt x="735" y="10295"/>
                      <a:pt x="0" y="0"/>
                    </a:cubicBezTo>
                    <a:cubicBezTo>
                      <a:pt x="80888" y="0"/>
                      <a:pt x="161776" y="0"/>
                      <a:pt x="241928" y="0"/>
                    </a:cubicBezTo>
                    <a:close/>
                  </a:path>
                </a:pathLst>
              </a:custGeom>
              <a:solidFill>
                <a:srgbClr val="E1D6D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aphic 1068">
              <a:extLst>
                <a:ext uri="{FF2B5EF4-FFF2-40B4-BE49-F238E27FC236}">
                  <a16:creationId xmlns:a16="http://schemas.microsoft.com/office/drawing/2014/main" id="{A17B79F4-5AAA-4DAC-AAFC-8D5423CA3B6C}"/>
                </a:ext>
              </a:extLst>
            </p:cNvPr>
            <p:cNvGrpSpPr/>
            <p:nvPr/>
          </p:nvGrpSpPr>
          <p:grpSpPr>
            <a:xfrm>
              <a:off x="8112780" y="4287027"/>
              <a:ext cx="1682027" cy="2430897"/>
              <a:chOff x="-399" y="1606051"/>
              <a:chExt cx="2526227" cy="3650951"/>
            </a:xfrm>
          </p:grpSpPr>
          <p:sp>
            <p:nvSpPr>
              <p:cNvPr id="69" name="Freeform: Shape 68">
                <a:extLst>
                  <a:ext uri="{FF2B5EF4-FFF2-40B4-BE49-F238E27FC236}">
                    <a16:creationId xmlns:a16="http://schemas.microsoft.com/office/drawing/2014/main" id="{12A960FB-943A-4263-B37D-AA63FA0376DE}"/>
                  </a:ext>
                </a:extLst>
              </p:cNvPr>
              <p:cNvSpPr/>
              <p:nvPr/>
            </p:nvSpPr>
            <p:spPr>
              <a:xfrm>
                <a:off x="-399" y="1606051"/>
                <a:ext cx="2526227" cy="3650951"/>
              </a:xfrm>
              <a:custGeom>
                <a:avLst/>
                <a:gdLst>
                  <a:gd name="connsiteX0" fmla="*/ 887960 w 2526227"/>
                  <a:gd name="connsiteY0" fmla="*/ 3464971 h 3650951"/>
                  <a:gd name="connsiteX1" fmla="*/ 840898 w 2526227"/>
                  <a:gd name="connsiteY1" fmla="*/ 3299519 h 3650951"/>
                  <a:gd name="connsiteX2" fmla="*/ 810013 w 2526227"/>
                  <a:gd name="connsiteY2" fmla="*/ 3279665 h 3650951"/>
                  <a:gd name="connsiteX3" fmla="*/ 738685 w 2526227"/>
                  <a:gd name="connsiteY3" fmla="*/ 3184070 h 3650951"/>
                  <a:gd name="connsiteX4" fmla="*/ 738685 w 2526227"/>
                  <a:gd name="connsiteY4" fmla="*/ 3149509 h 3650951"/>
                  <a:gd name="connsiteX5" fmla="*/ 664415 w 2526227"/>
                  <a:gd name="connsiteY5" fmla="*/ 3060532 h 3650951"/>
                  <a:gd name="connsiteX6" fmla="*/ 565144 w 2526227"/>
                  <a:gd name="connsiteY6" fmla="*/ 2944348 h 3650951"/>
                  <a:gd name="connsiteX7" fmla="*/ 562938 w 2526227"/>
                  <a:gd name="connsiteY7" fmla="*/ 2917140 h 3650951"/>
                  <a:gd name="connsiteX8" fmla="*/ 556320 w 2526227"/>
                  <a:gd name="connsiteY8" fmla="*/ 2782572 h 3650951"/>
                  <a:gd name="connsiteX9" fmla="*/ 847516 w 2526227"/>
                  <a:gd name="connsiteY9" fmla="*/ 2314158 h 3650951"/>
                  <a:gd name="connsiteX10" fmla="*/ 834280 w 2526227"/>
                  <a:gd name="connsiteY10" fmla="*/ 2277391 h 3650951"/>
                  <a:gd name="connsiteX11" fmla="*/ 420281 w 2526227"/>
                  <a:gd name="connsiteY11" fmla="*/ 2035463 h 3650951"/>
                  <a:gd name="connsiteX12" fmla="*/ 415869 w 2526227"/>
                  <a:gd name="connsiteY12" fmla="*/ 2031051 h 3650951"/>
                  <a:gd name="connsiteX13" fmla="*/ 208502 w 2526227"/>
                  <a:gd name="connsiteY13" fmla="*/ 1897954 h 3650951"/>
                  <a:gd name="connsiteX14" fmla="*/ 45991 w 2526227"/>
                  <a:gd name="connsiteY14" fmla="*/ 1449394 h 3650951"/>
                  <a:gd name="connsiteX15" fmla="*/ 45991 w 2526227"/>
                  <a:gd name="connsiteY15" fmla="*/ 1444246 h 3650951"/>
                  <a:gd name="connsiteX16" fmla="*/ 77611 w 2526227"/>
                  <a:gd name="connsiteY16" fmla="*/ 1245703 h 3650951"/>
                  <a:gd name="connsiteX17" fmla="*/ 87170 w 2526227"/>
                  <a:gd name="connsiteY17" fmla="*/ 917005 h 3650951"/>
                  <a:gd name="connsiteX18" fmla="*/ 472490 w 2526227"/>
                  <a:gd name="connsiteY18" fmla="*/ 291962 h 3650951"/>
                  <a:gd name="connsiteX19" fmla="*/ 1022528 w 2526227"/>
                  <a:gd name="connsiteY19" fmla="*/ 27974 h 3650951"/>
                  <a:gd name="connsiteX20" fmla="*/ 1285781 w 2526227"/>
                  <a:gd name="connsiteY20" fmla="*/ 31 h 3650951"/>
                  <a:gd name="connsiteX21" fmla="*/ 1560064 w 2526227"/>
                  <a:gd name="connsiteY21" fmla="*/ 29445 h 3650951"/>
                  <a:gd name="connsiteX22" fmla="*/ 1998329 w 2526227"/>
                  <a:gd name="connsiteY22" fmla="*/ 213281 h 3650951"/>
                  <a:gd name="connsiteX23" fmla="*/ 2386590 w 2526227"/>
                  <a:gd name="connsiteY23" fmla="*/ 685371 h 3650951"/>
                  <a:gd name="connsiteX24" fmla="*/ 2481450 w 2526227"/>
                  <a:gd name="connsiteY24" fmla="*/ 1027306 h 3650951"/>
                  <a:gd name="connsiteX25" fmla="*/ 2438064 w 2526227"/>
                  <a:gd name="connsiteY25" fmla="*/ 1411156 h 3650951"/>
                  <a:gd name="connsiteX26" fmla="*/ 2450565 w 2526227"/>
                  <a:gd name="connsiteY26" fmla="*/ 1447923 h 3650951"/>
                  <a:gd name="connsiteX27" fmla="*/ 2374089 w 2526227"/>
                  <a:gd name="connsiteY27" fmla="*/ 1886923 h 3650951"/>
                  <a:gd name="connsiteX28" fmla="*/ 2184371 w 2526227"/>
                  <a:gd name="connsiteY28" fmla="*/ 1942809 h 3650951"/>
                  <a:gd name="connsiteX29" fmla="*/ 2152016 w 2526227"/>
                  <a:gd name="connsiteY29" fmla="*/ 1963399 h 3650951"/>
                  <a:gd name="connsiteX30" fmla="*/ 1715957 w 2526227"/>
                  <a:gd name="connsiteY30" fmla="*/ 2286215 h 3650951"/>
                  <a:gd name="connsiteX31" fmla="*/ 1672571 w 2526227"/>
                  <a:gd name="connsiteY31" fmla="*/ 2296510 h 3650951"/>
                  <a:gd name="connsiteX32" fmla="*/ 1709339 w 2526227"/>
                  <a:gd name="connsiteY32" fmla="*/ 2342837 h 3650951"/>
                  <a:gd name="connsiteX33" fmla="*/ 2035831 w 2526227"/>
                  <a:gd name="connsiteY33" fmla="*/ 2796544 h 3650951"/>
                  <a:gd name="connsiteX34" fmla="*/ 2047597 w 2526227"/>
                  <a:gd name="connsiteY34" fmla="*/ 2963467 h 3650951"/>
                  <a:gd name="connsiteX35" fmla="*/ 1927736 w 2526227"/>
                  <a:gd name="connsiteY35" fmla="*/ 3025971 h 3650951"/>
                  <a:gd name="connsiteX36" fmla="*/ 1878468 w 2526227"/>
                  <a:gd name="connsiteY36" fmla="*/ 3075239 h 3650951"/>
                  <a:gd name="connsiteX37" fmla="*/ 1869644 w 2526227"/>
                  <a:gd name="connsiteY37" fmla="*/ 3226720 h 3650951"/>
                  <a:gd name="connsiteX38" fmla="*/ 1849054 w 2526227"/>
                  <a:gd name="connsiteY38" fmla="*/ 3256869 h 3650951"/>
                  <a:gd name="connsiteX39" fmla="*/ 1758607 w 2526227"/>
                  <a:gd name="connsiteY39" fmla="*/ 3350258 h 3650951"/>
                  <a:gd name="connsiteX40" fmla="*/ 1729928 w 2526227"/>
                  <a:gd name="connsiteY40" fmla="*/ 3442176 h 3650951"/>
                  <a:gd name="connsiteX41" fmla="*/ 1673307 w 2526227"/>
                  <a:gd name="connsiteY41" fmla="*/ 3555419 h 3650951"/>
                  <a:gd name="connsiteX42" fmla="*/ 1607126 w 2526227"/>
                  <a:gd name="connsiteY42" fmla="*/ 3602481 h 3650951"/>
                  <a:gd name="connsiteX43" fmla="*/ 1409318 w 2526227"/>
                  <a:gd name="connsiteY43" fmla="*/ 3592921 h 3650951"/>
                  <a:gd name="connsiteX44" fmla="*/ 1380640 w 2526227"/>
                  <a:gd name="connsiteY44" fmla="*/ 3549536 h 3650951"/>
                  <a:gd name="connsiteX45" fmla="*/ 1373287 w 2526227"/>
                  <a:gd name="connsiteY45" fmla="*/ 3431146 h 3650951"/>
                  <a:gd name="connsiteX46" fmla="*/ 1372551 w 2526227"/>
                  <a:gd name="connsiteY46" fmla="*/ 3374524 h 3650951"/>
                  <a:gd name="connsiteX47" fmla="*/ 1301958 w 2526227"/>
                  <a:gd name="connsiteY47" fmla="*/ 3288489 h 3650951"/>
                  <a:gd name="connsiteX48" fmla="*/ 1246072 w 2526227"/>
                  <a:gd name="connsiteY48" fmla="*/ 3332609 h 3650951"/>
                  <a:gd name="connsiteX49" fmla="*/ 1246807 w 2526227"/>
                  <a:gd name="connsiteY49" fmla="*/ 3372318 h 3650951"/>
                  <a:gd name="connsiteX50" fmla="*/ 1242395 w 2526227"/>
                  <a:gd name="connsiteY50" fmla="*/ 3546594 h 3650951"/>
                  <a:gd name="connsiteX51" fmla="*/ 1196804 w 2526227"/>
                  <a:gd name="connsiteY51" fmla="*/ 3634836 h 3650951"/>
                  <a:gd name="connsiteX52" fmla="*/ 992378 w 2526227"/>
                  <a:gd name="connsiteY52" fmla="*/ 3635571 h 3650951"/>
                  <a:gd name="connsiteX53" fmla="*/ 935022 w 2526227"/>
                  <a:gd name="connsiteY53" fmla="*/ 3576008 h 3650951"/>
                  <a:gd name="connsiteX54" fmla="*/ 887960 w 2526227"/>
                  <a:gd name="connsiteY54" fmla="*/ 3464971 h 365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526227" h="3650951">
                    <a:moveTo>
                      <a:pt x="887960" y="3464971"/>
                    </a:moveTo>
                    <a:cubicBezTo>
                      <a:pt x="884283" y="3406879"/>
                      <a:pt x="849722" y="3356876"/>
                      <a:pt x="840898" y="3299519"/>
                    </a:cubicBezTo>
                    <a:cubicBezTo>
                      <a:pt x="839427" y="3289224"/>
                      <a:pt x="826191" y="3281135"/>
                      <a:pt x="810013" y="3279665"/>
                    </a:cubicBezTo>
                    <a:cubicBezTo>
                      <a:pt x="752656" y="3274517"/>
                      <a:pt x="746038" y="3228191"/>
                      <a:pt x="738685" y="3184070"/>
                    </a:cubicBezTo>
                    <a:cubicBezTo>
                      <a:pt x="736479" y="3173040"/>
                      <a:pt x="738685" y="3161274"/>
                      <a:pt x="738685" y="3149509"/>
                    </a:cubicBezTo>
                    <a:cubicBezTo>
                      <a:pt x="738685" y="3099505"/>
                      <a:pt x="719566" y="3069356"/>
                      <a:pt x="664415" y="3060532"/>
                    </a:cubicBezTo>
                    <a:cubicBezTo>
                      <a:pt x="593822" y="3049502"/>
                      <a:pt x="568820" y="3015676"/>
                      <a:pt x="565144" y="2944348"/>
                    </a:cubicBezTo>
                    <a:cubicBezTo>
                      <a:pt x="564408" y="2934788"/>
                      <a:pt x="566614" y="2919346"/>
                      <a:pt x="562938" y="2917140"/>
                    </a:cubicBezTo>
                    <a:cubicBezTo>
                      <a:pt x="474696" y="2877431"/>
                      <a:pt x="539407" y="2818604"/>
                      <a:pt x="556320" y="2782572"/>
                    </a:cubicBezTo>
                    <a:cubicBezTo>
                      <a:pt x="632060" y="2614178"/>
                      <a:pt x="726184" y="2454609"/>
                      <a:pt x="847516" y="2314158"/>
                    </a:cubicBezTo>
                    <a:cubicBezTo>
                      <a:pt x="870311" y="2287686"/>
                      <a:pt x="861487" y="2285480"/>
                      <a:pt x="834280" y="2277391"/>
                    </a:cubicBezTo>
                    <a:cubicBezTo>
                      <a:pt x="676916" y="2230329"/>
                      <a:pt x="532789" y="2159736"/>
                      <a:pt x="420281" y="2035463"/>
                    </a:cubicBezTo>
                    <a:cubicBezTo>
                      <a:pt x="418810" y="2033992"/>
                      <a:pt x="417340" y="2032521"/>
                      <a:pt x="415869" y="2031051"/>
                    </a:cubicBezTo>
                    <a:cubicBezTo>
                      <a:pt x="362924" y="1975900"/>
                      <a:pt x="273948" y="1914866"/>
                      <a:pt x="208502" y="1897954"/>
                    </a:cubicBezTo>
                    <a:cubicBezTo>
                      <a:pt x="54080" y="1859716"/>
                      <a:pt x="-70929" y="1608228"/>
                      <a:pt x="45991" y="1449394"/>
                    </a:cubicBezTo>
                    <a:cubicBezTo>
                      <a:pt x="46726" y="1447923"/>
                      <a:pt x="45256" y="1444246"/>
                      <a:pt x="45991" y="1444246"/>
                    </a:cubicBezTo>
                    <a:cubicBezTo>
                      <a:pt x="152616" y="1394243"/>
                      <a:pt x="84229" y="1311884"/>
                      <a:pt x="77611" y="1245703"/>
                    </a:cubicBezTo>
                    <a:cubicBezTo>
                      <a:pt x="65845" y="1134666"/>
                      <a:pt x="62904" y="1025836"/>
                      <a:pt x="87170" y="917005"/>
                    </a:cubicBezTo>
                    <a:cubicBezTo>
                      <a:pt x="143792" y="664046"/>
                      <a:pt x="279095" y="458885"/>
                      <a:pt x="472490" y="291962"/>
                    </a:cubicBezTo>
                    <a:cubicBezTo>
                      <a:pt x="631325" y="155924"/>
                      <a:pt x="813690" y="66212"/>
                      <a:pt x="1022528" y="27974"/>
                    </a:cubicBezTo>
                    <a:cubicBezTo>
                      <a:pt x="1110033" y="11796"/>
                      <a:pt x="1199010" y="-704"/>
                      <a:pt x="1285781" y="31"/>
                    </a:cubicBezTo>
                    <a:cubicBezTo>
                      <a:pt x="1376228" y="766"/>
                      <a:pt x="1469617" y="9590"/>
                      <a:pt x="1560064" y="29445"/>
                    </a:cubicBezTo>
                    <a:cubicBezTo>
                      <a:pt x="1718163" y="64006"/>
                      <a:pt x="1864496" y="124304"/>
                      <a:pt x="1998329" y="213281"/>
                    </a:cubicBezTo>
                    <a:cubicBezTo>
                      <a:pt x="2174811" y="330936"/>
                      <a:pt x="2293937" y="498594"/>
                      <a:pt x="2386590" y="685371"/>
                    </a:cubicBezTo>
                    <a:cubicBezTo>
                      <a:pt x="2439535" y="792732"/>
                      <a:pt x="2463801" y="908181"/>
                      <a:pt x="2481450" y="1027306"/>
                    </a:cubicBezTo>
                    <a:cubicBezTo>
                      <a:pt x="2501304" y="1161139"/>
                      <a:pt x="2474096" y="1286147"/>
                      <a:pt x="2438064" y="1411156"/>
                    </a:cubicBezTo>
                    <a:cubicBezTo>
                      <a:pt x="2431446" y="1433216"/>
                      <a:pt x="2441006" y="1439099"/>
                      <a:pt x="2450565" y="1447923"/>
                    </a:cubicBezTo>
                    <a:cubicBezTo>
                      <a:pt x="2593957" y="1574402"/>
                      <a:pt x="2513805" y="1812654"/>
                      <a:pt x="2374089" y="1886923"/>
                    </a:cubicBezTo>
                    <a:cubicBezTo>
                      <a:pt x="2313791" y="1919278"/>
                      <a:pt x="2254964" y="1951634"/>
                      <a:pt x="2184371" y="1942809"/>
                    </a:cubicBezTo>
                    <a:cubicBezTo>
                      <a:pt x="2164516" y="1940603"/>
                      <a:pt x="2160840" y="1950163"/>
                      <a:pt x="2152016" y="1963399"/>
                    </a:cubicBezTo>
                    <a:cubicBezTo>
                      <a:pt x="2047597" y="2125910"/>
                      <a:pt x="1891704" y="2219299"/>
                      <a:pt x="1715957" y="2286215"/>
                    </a:cubicBezTo>
                    <a:cubicBezTo>
                      <a:pt x="1701250" y="2291363"/>
                      <a:pt x="1685072" y="2279597"/>
                      <a:pt x="1672571" y="2296510"/>
                    </a:cubicBezTo>
                    <a:cubicBezTo>
                      <a:pt x="1674042" y="2319306"/>
                      <a:pt x="1695367" y="2328865"/>
                      <a:pt x="1709339" y="2342837"/>
                    </a:cubicBezTo>
                    <a:cubicBezTo>
                      <a:pt x="1843907" y="2475199"/>
                      <a:pt x="1957150" y="2623738"/>
                      <a:pt x="2035831" y="2796544"/>
                    </a:cubicBezTo>
                    <a:cubicBezTo>
                      <a:pt x="2060833" y="2850959"/>
                      <a:pt x="2060098" y="2909787"/>
                      <a:pt x="2047597" y="2963467"/>
                    </a:cubicBezTo>
                    <a:cubicBezTo>
                      <a:pt x="2035096" y="3018618"/>
                      <a:pt x="1977739" y="3028177"/>
                      <a:pt x="1927736" y="3025971"/>
                    </a:cubicBezTo>
                    <a:cubicBezTo>
                      <a:pt x="1887292" y="3023765"/>
                      <a:pt x="1876997" y="3034795"/>
                      <a:pt x="1878468" y="3075239"/>
                    </a:cubicBezTo>
                    <a:cubicBezTo>
                      <a:pt x="1879938" y="3125242"/>
                      <a:pt x="1889498" y="3176717"/>
                      <a:pt x="1869644" y="3226720"/>
                    </a:cubicBezTo>
                    <a:cubicBezTo>
                      <a:pt x="1864496" y="3239956"/>
                      <a:pt x="1857143" y="3257604"/>
                      <a:pt x="1849054" y="3256869"/>
                    </a:cubicBezTo>
                    <a:cubicBezTo>
                      <a:pt x="1776255" y="3248045"/>
                      <a:pt x="1772578" y="3303931"/>
                      <a:pt x="1758607" y="3350258"/>
                    </a:cubicBezTo>
                    <a:cubicBezTo>
                      <a:pt x="1749047" y="3381142"/>
                      <a:pt x="1739488" y="3412027"/>
                      <a:pt x="1729928" y="3442176"/>
                    </a:cubicBezTo>
                    <a:cubicBezTo>
                      <a:pt x="1708603" y="3478207"/>
                      <a:pt x="1693161" y="3517916"/>
                      <a:pt x="1673307" y="3555419"/>
                    </a:cubicBezTo>
                    <a:cubicBezTo>
                      <a:pt x="1658600" y="3583362"/>
                      <a:pt x="1635069" y="3602481"/>
                      <a:pt x="1607126" y="3602481"/>
                    </a:cubicBezTo>
                    <a:cubicBezTo>
                      <a:pt x="1540945" y="3601745"/>
                      <a:pt x="1474764" y="3612775"/>
                      <a:pt x="1409318" y="3592921"/>
                    </a:cubicBezTo>
                    <a:cubicBezTo>
                      <a:pt x="1382846" y="3584832"/>
                      <a:pt x="1372551" y="3585568"/>
                      <a:pt x="1380640" y="3549536"/>
                    </a:cubicBezTo>
                    <a:cubicBezTo>
                      <a:pt x="1388729" y="3512769"/>
                      <a:pt x="1398288" y="3468648"/>
                      <a:pt x="1373287" y="3431146"/>
                    </a:cubicBezTo>
                    <a:cubicBezTo>
                      <a:pt x="1372551" y="3412027"/>
                      <a:pt x="1375493" y="3392908"/>
                      <a:pt x="1372551" y="3374524"/>
                    </a:cubicBezTo>
                    <a:cubicBezTo>
                      <a:pt x="1365198" y="3333345"/>
                      <a:pt x="1362256" y="3295107"/>
                      <a:pt x="1301958" y="3288489"/>
                    </a:cubicBezTo>
                    <a:cubicBezTo>
                      <a:pt x="1257102" y="3283341"/>
                      <a:pt x="1249013" y="3297313"/>
                      <a:pt x="1246072" y="3332609"/>
                    </a:cubicBezTo>
                    <a:cubicBezTo>
                      <a:pt x="1245337" y="3345846"/>
                      <a:pt x="1245337" y="3359082"/>
                      <a:pt x="1246807" y="3372318"/>
                    </a:cubicBezTo>
                    <a:cubicBezTo>
                      <a:pt x="1222541" y="3429675"/>
                      <a:pt x="1232101" y="3489238"/>
                      <a:pt x="1242395" y="3546594"/>
                    </a:cubicBezTo>
                    <a:cubicBezTo>
                      <a:pt x="1250484" y="3593656"/>
                      <a:pt x="1240925" y="3619393"/>
                      <a:pt x="1196804" y="3634836"/>
                    </a:cubicBezTo>
                    <a:cubicBezTo>
                      <a:pt x="1129152" y="3658367"/>
                      <a:pt x="1060030" y="3653955"/>
                      <a:pt x="992378" y="3635571"/>
                    </a:cubicBezTo>
                    <a:cubicBezTo>
                      <a:pt x="966641" y="3628953"/>
                      <a:pt x="946787" y="3603951"/>
                      <a:pt x="935022" y="3576008"/>
                    </a:cubicBezTo>
                    <a:cubicBezTo>
                      <a:pt x="918109" y="3538506"/>
                      <a:pt x="910755" y="3498797"/>
                      <a:pt x="887960" y="3464971"/>
                    </a:cubicBezTo>
                    <a:close/>
                  </a:path>
                </a:pathLst>
              </a:custGeom>
              <a:solidFill>
                <a:srgbClr val="27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93018E1C-850E-43F8-8164-EB2EEDB56FC6}"/>
                  </a:ext>
                </a:extLst>
              </p:cNvPr>
              <p:cNvSpPr/>
              <p:nvPr/>
            </p:nvSpPr>
            <p:spPr>
              <a:xfrm>
                <a:off x="297484" y="2902719"/>
                <a:ext cx="1915532" cy="1008657"/>
              </a:xfrm>
              <a:custGeom>
                <a:avLst/>
                <a:gdLst>
                  <a:gd name="connsiteX0" fmla="*/ 1892370 w 1915532"/>
                  <a:gd name="connsiteY0" fmla="*/ 474071 h 1008657"/>
                  <a:gd name="connsiteX1" fmla="*/ 1869574 w 1915532"/>
                  <a:gd name="connsiteY1" fmla="*/ 513044 h 1008657"/>
                  <a:gd name="connsiteX2" fmla="*/ 1623234 w 1915532"/>
                  <a:gd name="connsiteY2" fmla="*/ 843214 h 1008657"/>
                  <a:gd name="connsiteX3" fmla="*/ 1187175 w 1915532"/>
                  <a:gd name="connsiteY3" fmla="*/ 1000577 h 1008657"/>
                  <a:gd name="connsiteX4" fmla="*/ 782736 w 1915532"/>
                  <a:gd name="connsiteY4" fmla="*/ 993959 h 1008657"/>
                  <a:gd name="connsiteX5" fmla="*/ 433448 w 1915532"/>
                  <a:gd name="connsiteY5" fmla="*/ 901306 h 1008657"/>
                  <a:gd name="connsiteX6" fmla="*/ 23861 w 1915532"/>
                  <a:gd name="connsiteY6" fmla="*/ 431421 h 1008657"/>
                  <a:gd name="connsiteX7" fmla="*/ 14302 w 1915532"/>
                  <a:gd name="connsiteY7" fmla="*/ 427009 h 1008657"/>
                  <a:gd name="connsiteX8" fmla="*/ 14302 w 1915532"/>
                  <a:gd name="connsiteY8" fmla="*/ 311560 h 1008657"/>
                  <a:gd name="connsiteX9" fmla="*/ 2536 w 1915532"/>
                  <a:gd name="connsiteY9" fmla="*/ 150520 h 1008657"/>
                  <a:gd name="connsiteX10" fmla="*/ 7683 w 1915532"/>
                  <a:gd name="connsiteY10" fmla="*/ 118165 h 1008657"/>
                  <a:gd name="connsiteX11" fmla="*/ 298144 w 1915532"/>
                  <a:gd name="connsiteY11" fmla="*/ 510 h 1008657"/>
                  <a:gd name="connsiteX12" fmla="*/ 314322 w 1915532"/>
                  <a:gd name="connsiteY12" fmla="*/ 12275 h 1008657"/>
                  <a:gd name="connsiteX13" fmla="*/ 279761 w 1915532"/>
                  <a:gd name="connsiteY13" fmla="*/ 196846 h 1008657"/>
                  <a:gd name="connsiteX14" fmla="*/ 265054 w 1915532"/>
                  <a:gd name="connsiteY14" fmla="*/ 233614 h 1008657"/>
                  <a:gd name="connsiteX15" fmla="*/ 212109 w 1915532"/>
                  <a:gd name="connsiteY15" fmla="*/ 365240 h 1008657"/>
                  <a:gd name="connsiteX16" fmla="*/ 342265 w 1915532"/>
                  <a:gd name="connsiteY16" fmla="*/ 461570 h 1008657"/>
                  <a:gd name="connsiteX17" fmla="*/ 498158 w 1915532"/>
                  <a:gd name="connsiteY17" fmla="*/ 450540 h 1008657"/>
                  <a:gd name="connsiteX18" fmla="*/ 771706 w 1915532"/>
                  <a:gd name="connsiteY18" fmla="*/ 391712 h 1008657"/>
                  <a:gd name="connsiteX19" fmla="*/ 977602 w 1915532"/>
                  <a:gd name="connsiteY19" fmla="*/ 586579 h 1008657"/>
                  <a:gd name="connsiteX20" fmla="*/ 1196734 w 1915532"/>
                  <a:gd name="connsiteY20" fmla="*/ 389506 h 1008657"/>
                  <a:gd name="connsiteX21" fmla="*/ 1327626 w 1915532"/>
                  <a:gd name="connsiteY21" fmla="*/ 450540 h 1008657"/>
                  <a:gd name="connsiteX22" fmla="*/ 1384982 w 1915532"/>
                  <a:gd name="connsiteY22" fmla="*/ 462306 h 1008657"/>
                  <a:gd name="connsiteX23" fmla="*/ 1419544 w 1915532"/>
                  <a:gd name="connsiteY23" fmla="*/ 462306 h 1008657"/>
                  <a:gd name="connsiteX24" fmla="*/ 1629117 w 1915532"/>
                  <a:gd name="connsiteY24" fmla="*/ 454217 h 1008657"/>
                  <a:gd name="connsiteX25" fmla="*/ 1661472 w 1915532"/>
                  <a:gd name="connsiteY25" fmla="*/ 277734 h 1008657"/>
                  <a:gd name="connsiteX26" fmla="*/ 1673237 w 1915532"/>
                  <a:gd name="connsiteY26" fmla="*/ 58602 h 1008657"/>
                  <a:gd name="connsiteX27" fmla="*/ 1694562 w 1915532"/>
                  <a:gd name="connsiteY27" fmla="*/ 47571 h 1008657"/>
                  <a:gd name="connsiteX28" fmla="*/ 1913695 w 1915532"/>
                  <a:gd name="connsiteY28" fmla="*/ 123312 h 1008657"/>
                  <a:gd name="connsiteX29" fmla="*/ 1915165 w 1915532"/>
                  <a:gd name="connsiteY29" fmla="*/ 139489 h 1008657"/>
                  <a:gd name="connsiteX30" fmla="*/ 1895311 w 1915532"/>
                  <a:gd name="connsiteY30" fmla="*/ 282882 h 1008657"/>
                  <a:gd name="connsiteX31" fmla="*/ 1904135 w 1915532"/>
                  <a:gd name="connsiteY31" fmla="*/ 346857 h 1008657"/>
                  <a:gd name="connsiteX32" fmla="*/ 1892370 w 1915532"/>
                  <a:gd name="connsiteY32" fmla="*/ 474071 h 1008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15532" h="1008657">
                    <a:moveTo>
                      <a:pt x="1892370" y="474071"/>
                    </a:moveTo>
                    <a:cubicBezTo>
                      <a:pt x="1873986" y="480689"/>
                      <a:pt x="1871780" y="499808"/>
                      <a:pt x="1869574" y="513044"/>
                    </a:cubicBezTo>
                    <a:cubicBezTo>
                      <a:pt x="1842366" y="664525"/>
                      <a:pt x="1742359" y="760120"/>
                      <a:pt x="1623234" y="843214"/>
                    </a:cubicBezTo>
                    <a:cubicBezTo>
                      <a:pt x="1491607" y="934396"/>
                      <a:pt x="1342332" y="988076"/>
                      <a:pt x="1187175" y="1000577"/>
                    </a:cubicBezTo>
                    <a:cubicBezTo>
                      <a:pt x="1054078" y="1011607"/>
                      <a:pt x="918039" y="1013078"/>
                      <a:pt x="782736" y="993959"/>
                    </a:cubicBezTo>
                    <a:cubicBezTo>
                      <a:pt x="662139" y="977046"/>
                      <a:pt x="546690" y="947632"/>
                      <a:pt x="433448" y="901306"/>
                    </a:cubicBezTo>
                    <a:cubicBezTo>
                      <a:pt x="216521" y="813065"/>
                      <a:pt x="62099" y="673349"/>
                      <a:pt x="23861" y="431421"/>
                    </a:cubicBezTo>
                    <a:cubicBezTo>
                      <a:pt x="23861" y="429215"/>
                      <a:pt x="17243" y="428480"/>
                      <a:pt x="14302" y="427009"/>
                    </a:cubicBezTo>
                    <a:cubicBezTo>
                      <a:pt x="3271" y="388771"/>
                      <a:pt x="-11436" y="350533"/>
                      <a:pt x="14302" y="311560"/>
                    </a:cubicBezTo>
                    <a:cubicBezTo>
                      <a:pt x="18714" y="257145"/>
                      <a:pt x="-5553" y="204935"/>
                      <a:pt x="2536" y="150520"/>
                    </a:cubicBezTo>
                    <a:cubicBezTo>
                      <a:pt x="4742" y="139489"/>
                      <a:pt x="-3347" y="126253"/>
                      <a:pt x="7683" y="118165"/>
                    </a:cubicBezTo>
                    <a:cubicBezTo>
                      <a:pt x="95189" y="57131"/>
                      <a:pt x="194461" y="24041"/>
                      <a:pt x="298144" y="510"/>
                    </a:cubicBezTo>
                    <a:cubicBezTo>
                      <a:pt x="306968" y="-1697"/>
                      <a:pt x="312116" y="3451"/>
                      <a:pt x="314322" y="12275"/>
                    </a:cubicBezTo>
                    <a:cubicBezTo>
                      <a:pt x="297409" y="72573"/>
                      <a:pt x="276084" y="132136"/>
                      <a:pt x="279761" y="196846"/>
                    </a:cubicBezTo>
                    <a:cubicBezTo>
                      <a:pt x="276084" y="209347"/>
                      <a:pt x="284908" y="221113"/>
                      <a:pt x="265054" y="233614"/>
                    </a:cubicBezTo>
                    <a:cubicBezTo>
                      <a:pt x="220933" y="261557"/>
                      <a:pt x="199608" y="327002"/>
                      <a:pt x="212109" y="365240"/>
                    </a:cubicBezTo>
                    <a:cubicBezTo>
                      <a:pt x="226081" y="406419"/>
                      <a:pt x="295938" y="460099"/>
                      <a:pt x="342265" y="461570"/>
                    </a:cubicBezTo>
                    <a:cubicBezTo>
                      <a:pt x="394474" y="463041"/>
                      <a:pt x="447419" y="465982"/>
                      <a:pt x="498158" y="450540"/>
                    </a:cubicBezTo>
                    <a:cubicBezTo>
                      <a:pt x="596694" y="468924"/>
                      <a:pt x="687876" y="451275"/>
                      <a:pt x="771706" y="391712"/>
                    </a:cubicBezTo>
                    <a:cubicBezTo>
                      <a:pt x="773912" y="486572"/>
                      <a:pt x="845240" y="586579"/>
                      <a:pt x="977602" y="586579"/>
                    </a:cubicBezTo>
                    <a:cubicBezTo>
                      <a:pt x="1112170" y="586579"/>
                      <a:pt x="1163644" y="540987"/>
                      <a:pt x="1196734" y="389506"/>
                    </a:cubicBezTo>
                    <a:cubicBezTo>
                      <a:pt x="1236443" y="419656"/>
                      <a:pt x="1279828" y="440980"/>
                      <a:pt x="1327626" y="450540"/>
                    </a:cubicBezTo>
                    <a:cubicBezTo>
                      <a:pt x="1342332" y="475542"/>
                      <a:pt x="1366599" y="455687"/>
                      <a:pt x="1384982" y="462306"/>
                    </a:cubicBezTo>
                    <a:cubicBezTo>
                      <a:pt x="1396748" y="462306"/>
                      <a:pt x="1407778" y="462306"/>
                      <a:pt x="1419544" y="462306"/>
                    </a:cubicBezTo>
                    <a:cubicBezTo>
                      <a:pt x="1468812" y="497602"/>
                      <a:pt x="1579849" y="493190"/>
                      <a:pt x="1629117" y="454217"/>
                    </a:cubicBezTo>
                    <a:cubicBezTo>
                      <a:pt x="1691621" y="405684"/>
                      <a:pt x="1698239" y="368917"/>
                      <a:pt x="1661472" y="277734"/>
                    </a:cubicBezTo>
                    <a:cubicBezTo>
                      <a:pt x="1689415" y="205670"/>
                      <a:pt x="1690885" y="132871"/>
                      <a:pt x="1673237" y="58602"/>
                    </a:cubicBezTo>
                    <a:cubicBezTo>
                      <a:pt x="1675443" y="46101"/>
                      <a:pt x="1685003" y="45366"/>
                      <a:pt x="1694562" y="47571"/>
                    </a:cubicBezTo>
                    <a:cubicBezTo>
                      <a:pt x="1770303" y="65955"/>
                      <a:pt x="1843837" y="89486"/>
                      <a:pt x="1913695" y="123312"/>
                    </a:cubicBezTo>
                    <a:cubicBezTo>
                      <a:pt x="1916636" y="124783"/>
                      <a:pt x="1915165" y="134342"/>
                      <a:pt x="1915165" y="139489"/>
                    </a:cubicBezTo>
                    <a:cubicBezTo>
                      <a:pt x="1915901" y="188758"/>
                      <a:pt x="1906341" y="235820"/>
                      <a:pt x="1895311" y="282882"/>
                    </a:cubicBezTo>
                    <a:cubicBezTo>
                      <a:pt x="1890899" y="302001"/>
                      <a:pt x="1877663" y="329208"/>
                      <a:pt x="1904135" y="346857"/>
                    </a:cubicBezTo>
                    <a:cubicBezTo>
                      <a:pt x="1907076" y="390242"/>
                      <a:pt x="1910753" y="432892"/>
                      <a:pt x="1892370" y="474071"/>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7BB3756-68A4-43B1-BBCA-76C2A9966C78}"/>
                  </a:ext>
                </a:extLst>
              </p:cNvPr>
              <p:cNvSpPr/>
              <p:nvPr/>
            </p:nvSpPr>
            <p:spPr>
              <a:xfrm>
                <a:off x="824796" y="1645097"/>
                <a:ext cx="739290" cy="925853"/>
              </a:xfrm>
              <a:custGeom>
                <a:avLst/>
                <a:gdLst>
                  <a:gd name="connsiteX0" fmla="*/ 17172 w 739290"/>
                  <a:gd name="connsiteY0" fmla="*/ 463960 h 925853"/>
                  <a:gd name="connsiteX1" fmla="*/ 209097 w 739290"/>
                  <a:gd name="connsiteY1" fmla="*/ 117613 h 925853"/>
                  <a:gd name="connsiteX2" fmla="*/ 320134 w 739290"/>
                  <a:gd name="connsiteY2" fmla="*/ 13194 h 925853"/>
                  <a:gd name="connsiteX3" fmla="*/ 534119 w 739290"/>
                  <a:gd name="connsiteY3" fmla="*/ 5106 h 925853"/>
                  <a:gd name="connsiteX4" fmla="*/ 612065 w 739290"/>
                  <a:gd name="connsiteY4" fmla="*/ 99965 h 925853"/>
                  <a:gd name="connsiteX5" fmla="*/ 731926 w 739290"/>
                  <a:gd name="connsiteY5" fmla="*/ 372778 h 925853"/>
                  <a:gd name="connsiteX6" fmla="*/ 725308 w 739290"/>
                  <a:gd name="connsiteY6" fmla="*/ 465431 h 925853"/>
                  <a:gd name="connsiteX7" fmla="*/ 728249 w 739290"/>
                  <a:gd name="connsiteY7" fmla="*/ 715448 h 925853"/>
                  <a:gd name="connsiteX8" fmla="*/ 471614 w 739290"/>
                  <a:gd name="connsiteY8" fmla="*/ 914726 h 925853"/>
                  <a:gd name="connsiteX9" fmla="*/ 244393 w 739290"/>
                  <a:gd name="connsiteY9" fmla="*/ 925756 h 925853"/>
                  <a:gd name="connsiteX10" fmla="*/ 96589 w 739290"/>
                  <a:gd name="connsiteY10" fmla="*/ 895607 h 925853"/>
                  <a:gd name="connsiteX11" fmla="*/ 5406 w 739290"/>
                  <a:gd name="connsiteY11" fmla="*/ 764716 h 925853"/>
                  <a:gd name="connsiteX12" fmla="*/ 17172 w 739290"/>
                  <a:gd name="connsiteY12" fmla="*/ 463960 h 92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290" h="925853">
                    <a:moveTo>
                      <a:pt x="17172" y="463960"/>
                    </a:moveTo>
                    <a:cubicBezTo>
                      <a:pt x="57616" y="335275"/>
                      <a:pt x="124532" y="221297"/>
                      <a:pt x="209097" y="117613"/>
                    </a:cubicBezTo>
                    <a:cubicBezTo>
                      <a:pt x="240716" y="77905"/>
                      <a:pt x="264983" y="30843"/>
                      <a:pt x="320134" y="13194"/>
                    </a:cubicBezTo>
                    <a:cubicBezTo>
                      <a:pt x="391462" y="-8866"/>
                      <a:pt x="463526" y="2900"/>
                      <a:pt x="534119" y="5106"/>
                    </a:cubicBezTo>
                    <a:cubicBezTo>
                      <a:pt x="575298" y="6576"/>
                      <a:pt x="590005" y="65404"/>
                      <a:pt x="612065" y="99965"/>
                    </a:cubicBezTo>
                    <a:cubicBezTo>
                      <a:pt x="666481" y="183794"/>
                      <a:pt x="703983" y="276447"/>
                      <a:pt x="731926" y="372778"/>
                    </a:cubicBezTo>
                    <a:cubicBezTo>
                      <a:pt x="715013" y="402927"/>
                      <a:pt x="721631" y="433076"/>
                      <a:pt x="725308" y="465431"/>
                    </a:cubicBezTo>
                    <a:cubicBezTo>
                      <a:pt x="736338" y="548525"/>
                      <a:pt x="748839" y="631619"/>
                      <a:pt x="728249" y="715448"/>
                    </a:cubicBezTo>
                    <a:cubicBezTo>
                      <a:pt x="696630" y="841192"/>
                      <a:pt x="570886" y="897078"/>
                      <a:pt x="471614" y="914726"/>
                    </a:cubicBezTo>
                    <a:cubicBezTo>
                      <a:pt x="395874" y="928697"/>
                      <a:pt x="320134" y="923550"/>
                      <a:pt x="244393" y="925756"/>
                    </a:cubicBezTo>
                    <a:cubicBezTo>
                      <a:pt x="192184" y="927227"/>
                      <a:pt x="145122" y="911785"/>
                      <a:pt x="96589" y="895607"/>
                    </a:cubicBezTo>
                    <a:cubicBezTo>
                      <a:pt x="33349" y="875017"/>
                      <a:pt x="14230" y="825014"/>
                      <a:pt x="5406" y="764716"/>
                    </a:cubicBezTo>
                    <a:cubicBezTo>
                      <a:pt x="-10771" y="663238"/>
                      <a:pt x="14230" y="563967"/>
                      <a:pt x="17172" y="46396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7E2B8CD-5DD4-4504-B676-D028183D3097}"/>
                  </a:ext>
                </a:extLst>
              </p:cNvPr>
              <p:cNvSpPr/>
              <p:nvPr/>
            </p:nvSpPr>
            <p:spPr>
              <a:xfrm>
                <a:off x="874146" y="4021686"/>
                <a:ext cx="799424" cy="597053"/>
              </a:xfrm>
              <a:custGeom>
                <a:avLst/>
                <a:gdLst>
                  <a:gd name="connsiteX0" fmla="*/ 785524 w 799424"/>
                  <a:gd name="connsiteY0" fmla="*/ 519153 h 597053"/>
                  <a:gd name="connsiteX1" fmla="*/ 463443 w 799424"/>
                  <a:gd name="connsiteY1" fmla="*/ 590481 h 597053"/>
                  <a:gd name="connsiteX2" fmla="*/ 67093 w 799424"/>
                  <a:gd name="connsiteY2" fmla="*/ 554449 h 597053"/>
                  <a:gd name="connsiteX3" fmla="*/ 13413 w 799424"/>
                  <a:gd name="connsiteY3" fmla="*/ 530918 h 597053"/>
                  <a:gd name="connsiteX4" fmla="*/ 24443 w 799424"/>
                  <a:gd name="connsiteY4" fmla="*/ 300756 h 597053"/>
                  <a:gd name="connsiteX5" fmla="*/ 59740 w 799424"/>
                  <a:gd name="connsiteY5" fmla="*/ 184571 h 597053"/>
                  <a:gd name="connsiteX6" fmla="*/ 145040 w 799424"/>
                  <a:gd name="connsiteY6" fmla="*/ 36032 h 597053"/>
                  <a:gd name="connsiteX7" fmla="*/ 182542 w 799424"/>
                  <a:gd name="connsiteY7" fmla="*/ 24266 h 597053"/>
                  <a:gd name="connsiteX8" fmla="*/ 382556 w 799424"/>
                  <a:gd name="connsiteY8" fmla="*/ 735 h 597053"/>
                  <a:gd name="connsiteX9" fmla="*/ 393586 w 799424"/>
                  <a:gd name="connsiteY9" fmla="*/ 97801 h 597053"/>
                  <a:gd name="connsiteX10" fmla="*/ 399469 w 799424"/>
                  <a:gd name="connsiteY10" fmla="*/ 194131 h 597053"/>
                  <a:gd name="connsiteX11" fmla="*/ 406087 w 799424"/>
                  <a:gd name="connsiteY11" fmla="*/ 51474 h 597053"/>
                  <a:gd name="connsiteX12" fmla="*/ 417117 w 799424"/>
                  <a:gd name="connsiteY12" fmla="*/ 0 h 597053"/>
                  <a:gd name="connsiteX13" fmla="*/ 609042 w 799424"/>
                  <a:gd name="connsiteY13" fmla="*/ 34561 h 597053"/>
                  <a:gd name="connsiteX14" fmla="*/ 651692 w 799424"/>
                  <a:gd name="connsiteY14" fmla="*/ 50739 h 597053"/>
                  <a:gd name="connsiteX15" fmla="*/ 716402 w 799424"/>
                  <a:gd name="connsiteY15" fmla="*/ 161040 h 597053"/>
                  <a:gd name="connsiteX16" fmla="*/ 759052 w 799424"/>
                  <a:gd name="connsiteY16" fmla="*/ 280901 h 597053"/>
                  <a:gd name="connsiteX17" fmla="*/ 785524 w 799424"/>
                  <a:gd name="connsiteY17" fmla="*/ 519153 h 59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9424" h="597053">
                    <a:moveTo>
                      <a:pt x="785524" y="519153"/>
                    </a:moveTo>
                    <a:cubicBezTo>
                      <a:pt x="683311" y="564744"/>
                      <a:pt x="573745" y="575774"/>
                      <a:pt x="463443" y="590481"/>
                    </a:cubicBezTo>
                    <a:cubicBezTo>
                      <a:pt x="326670" y="608865"/>
                      <a:pt x="197249" y="586069"/>
                      <a:pt x="67093" y="554449"/>
                    </a:cubicBezTo>
                    <a:cubicBezTo>
                      <a:pt x="46504" y="549302"/>
                      <a:pt x="32532" y="535330"/>
                      <a:pt x="13413" y="530918"/>
                    </a:cubicBezTo>
                    <a:cubicBezTo>
                      <a:pt x="-7912" y="452972"/>
                      <a:pt x="-3500" y="376496"/>
                      <a:pt x="24443" y="300756"/>
                    </a:cubicBezTo>
                    <a:cubicBezTo>
                      <a:pt x="38415" y="263253"/>
                      <a:pt x="58269" y="226486"/>
                      <a:pt x="59740" y="184571"/>
                    </a:cubicBezTo>
                    <a:cubicBezTo>
                      <a:pt x="92830" y="137509"/>
                      <a:pt x="122244" y="88977"/>
                      <a:pt x="145040" y="36032"/>
                    </a:cubicBezTo>
                    <a:cubicBezTo>
                      <a:pt x="153128" y="18384"/>
                      <a:pt x="157541" y="1471"/>
                      <a:pt x="182542" y="24266"/>
                    </a:cubicBezTo>
                    <a:cubicBezTo>
                      <a:pt x="237693" y="73534"/>
                      <a:pt x="309757" y="76476"/>
                      <a:pt x="382556" y="735"/>
                    </a:cubicBezTo>
                    <a:cubicBezTo>
                      <a:pt x="408293" y="30149"/>
                      <a:pt x="389909" y="65446"/>
                      <a:pt x="393586" y="97801"/>
                    </a:cubicBezTo>
                    <a:cubicBezTo>
                      <a:pt x="397263" y="129421"/>
                      <a:pt x="393586" y="161776"/>
                      <a:pt x="399469" y="194131"/>
                    </a:cubicBezTo>
                    <a:cubicBezTo>
                      <a:pt x="406822" y="147069"/>
                      <a:pt x="403881" y="99271"/>
                      <a:pt x="406087" y="51474"/>
                    </a:cubicBezTo>
                    <a:cubicBezTo>
                      <a:pt x="406822" y="34561"/>
                      <a:pt x="392851" y="13236"/>
                      <a:pt x="417117" y="0"/>
                    </a:cubicBezTo>
                    <a:cubicBezTo>
                      <a:pt x="477415" y="61033"/>
                      <a:pt x="528889" y="69858"/>
                      <a:pt x="609042" y="34561"/>
                    </a:cubicBezTo>
                    <a:cubicBezTo>
                      <a:pt x="627425" y="26472"/>
                      <a:pt x="641397" y="10295"/>
                      <a:pt x="651692" y="50739"/>
                    </a:cubicBezTo>
                    <a:cubicBezTo>
                      <a:pt x="661251" y="90447"/>
                      <a:pt x="701695" y="119861"/>
                      <a:pt x="716402" y="161040"/>
                    </a:cubicBezTo>
                    <a:cubicBezTo>
                      <a:pt x="721549" y="204426"/>
                      <a:pt x="742139" y="241193"/>
                      <a:pt x="759052" y="280901"/>
                    </a:cubicBezTo>
                    <a:cubicBezTo>
                      <a:pt x="792142" y="357377"/>
                      <a:pt x="815673" y="435323"/>
                      <a:pt x="785524" y="519153"/>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D68080C8-2C0B-44F8-BE40-0E52EEB6783D}"/>
                  </a:ext>
                </a:extLst>
              </p:cNvPr>
              <p:cNvSpPr/>
              <p:nvPr/>
            </p:nvSpPr>
            <p:spPr>
              <a:xfrm>
                <a:off x="719947" y="2016403"/>
                <a:ext cx="942302" cy="752514"/>
              </a:xfrm>
              <a:custGeom>
                <a:avLst/>
                <a:gdLst>
                  <a:gd name="connsiteX0" fmla="*/ 122022 w 942302"/>
                  <a:gd name="connsiteY0" fmla="*/ 92653 h 752514"/>
                  <a:gd name="connsiteX1" fmla="*/ 100697 w 942302"/>
                  <a:gd name="connsiteY1" fmla="*/ 319139 h 752514"/>
                  <a:gd name="connsiteX2" fmla="*/ 308799 w 942302"/>
                  <a:gd name="connsiteY2" fmla="*/ 552243 h 752514"/>
                  <a:gd name="connsiteX3" fmla="*/ 633086 w 942302"/>
                  <a:gd name="connsiteY3" fmla="*/ 530918 h 752514"/>
                  <a:gd name="connsiteX4" fmla="*/ 838246 w 942302"/>
                  <a:gd name="connsiteY4" fmla="*/ 303697 h 752514"/>
                  <a:gd name="connsiteX5" fmla="*/ 825746 w 942302"/>
                  <a:gd name="connsiteY5" fmla="*/ 75740 h 752514"/>
                  <a:gd name="connsiteX6" fmla="*/ 836776 w 942302"/>
                  <a:gd name="connsiteY6" fmla="*/ 0 h 752514"/>
                  <a:gd name="connsiteX7" fmla="*/ 902957 w 942302"/>
                  <a:gd name="connsiteY7" fmla="*/ 216926 h 752514"/>
                  <a:gd name="connsiteX8" fmla="*/ 941930 w 942302"/>
                  <a:gd name="connsiteY8" fmla="*/ 541213 h 752514"/>
                  <a:gd name="connsiteX9" fmla="*/ 918399 w 942302"/>
                  <a:gd name="connsiteY9" fmla="*/ 727255 h 752514"/>
                  <a:gd name="connsiteX10" fmla="*/ 901486 w 942302"/>
                  <a:gd name="connsiteY10" fmla="*/ 748580 h 752514"/>
                  <a:gd name="connsiteX11" fmla="*/ 602936 w 942302"/>
                  <a:gd name="connsiteY11" fmla="*/ 719166 h 752514"/>
                  <a:gd name="connsiteX12" fmla="*/ 363950 w 942302"/>
                  <a:gd name="connsiteY12" fmla="*/ 716960 h 752514"/>
                  <a:gd name="connsiteX13" fmla="*/ 153641 w 942302"/>
                  <a:gd name="connsiteY13" fmla="*/ 736815 h 752514"/>
                  <a:gd name="connsiteX14" fmla="*/ 93343 w 942302"/>
                  <a:gd name="connsiteY14" fmla="*/ 745639 h 752514"/>
                  <a:gd name="connsiteX15" fmla="*/ 5837 w 942302"/>
                  <a:gd name="connsiteY15" fmla="*/ 677252 h 752514"/>
                  <a:gd name="connsiteX16" fmla="*/ 93343 w 942302"/>
                  <a:gd name="connsiteY16" fmla="*/ 152216 h 752514"/>
                  <a:gd name="connsiteX17" fmla="*/ 122022 w 942302"/>
                  <a:gd name="connsiteY17" fmla="*/ 92653 h 75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2302" h="752514">
                    <a:moveTo>
                      <a:pt x="122022" y="92653"/>
                    </a:moveTo>
                    <a:cubicBezTo>
                      <a:pt x="110256" y="167658"/>
                      <a:pt x="108785" y="244134"/>
                      <a:pt x="100697" y="319139"/>
                    </a:cubicBezTo>
                    <a:cubicBezTo>
                      <a:pt x="85990" y="455913"/>
                      <a:pt x="167613" y="546360"/>
                      <a:pt x="308799" y="552243"/>
                    </a:cubicBezTo>
                    <a:cubicBezTo>
                      <a:pt x="416894" y="557391"/>
                      <a:pt x="525725" y="557391"/>
                      <a:pt x="633086" y="530918"/>
                    </a:cubicBezTo>
                    <a:cubicBezTo>
                      <a:pt x="743387" y="503711"/>
                      <a:pt x="822804" y="411793"/>
                      <a:pt x="838246" y="303697"/>
                    </a:cubicBezTo>
                    <a:cubicBezTo>
                      <a:pt x="849277" y="225015"/>
                      <a:pt x="834570" y="151481"/>
                      <a:pt x="825746" y="75740"/>
                    </a:cubicBezTo>
                    <a:cubicBezTo>
                      <a:pt x="822804" y="50739"/>
                      <a:pt x="819128" y="23531"/>
                      <a:pt x="836776" y="0"/>
                    </a:cubicBezTo>
                    <a:cubicBezTo>
                      <a:pt x="877955" y="66181"/>
                      <a:pt x="890456" y="144127"/>
                      <a:pt x="902957" y="216926"/>
                    </a:cubicBezTo>
                    <a:cubicBezTo>
                      <a:pt x="921340" y="323551"/>
                      <a:pt x="945607" y="430912"/>
                      <a:pt x="941930" y="541213"/>
                    </a:cubicBezTo>
                    <a:cubicBezTo>
                      <a:pt x="939724" y="604453"/>
                      <a:pt x="930900" y="666222"/>
                      <a:pt x="918399" y="727255"/>
                    </a:cubicBezTo>
                    <a:cubicBezTo>
                      <a:pt x="916193" y="738285"/>
                      <a:pt x="918399" y="752992"/>
                      <a:pt x="901486" y="748580"/>
                    </a:cubicBezTo>
                    <a:cubicBezTo>
                      <a:pt x="803685" y="722108"/>
                      <a:pt x="702208" y="730196"/>
                      <a:pt x="602936" y="719166"/>
                    </a:cubicBezTo>
                    <a:cubicBezTo>
                      <a:pt x="523519" y="710342"/>
                      <a:pt x="441161" y="702989"/>
                      <a:pt x="363950" y="716960"/>
                    </a:cubicBezTo>
                    <a:cubicBezTo>
                      <a:pt x="293357" y="729461"/>
                      <a:pt x="222028" y="711813"/>
                      <a:pt x="153641" y="736815"/>
                    </a:cubicBezTo>
                    <a:cubicBezTo>
                      <a:pt x="135258" y="743433"/>
                      <a:pt x="114668" y="737550"/>
                      <a:pt x="93343" y="745639"/>
                    </a:cubicBezTo>
                    <a:cubicBezTo>
                      <a:pt x="37457" y="766228"/>
                      <a:pt x="13926" y="739756"/>
                      <a:pt x="5837" y="677252"/>
                    </a:cubicBezTo>
                    <a:cubicBezTo>
                      <a:pt x="-16958" y="492680"/>
                      <a:pt x="30104" y="321345"/>
                      <a:pt x="93343" y="152216"/>
                    </a:cubicBezTo>
                    <a:cubicBezTo>
                      <a:pt x="99961" y="131627"/>
                      <a:pt x="95549" y="103683"/>
                      <a:pt x="122022" y="9265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4946863A-E856-4450-9F7A-D045CCDC6C76}"/>
                  </a:ext>
                </a:extLst>
              </p:cNvPr>
              <p:cNvSpPr/>
              <p:nvPr/>
            </p:nvSpPr>
            <p:spPr>
              <a:xfrm>
                <a:off x="355431" y="1659308"/>
                <a:ext cx="716298" cy="889903"/>
              </a:xfrm>
              <a:custGeom>
                <a:avLst/>
                <a:gdLst>
                  <a:gd name="connsiteX0" fmla="*/ 1946 w 716298"/>
                  <a:gd name="connsiteY0" fmla="*/ 691677 h 889903"/>
                  <a:gd name="connsiteX1" fmla="*/ 157103 w 716298"/>
                  <a:gd name="connsiteY1" fmla="*/ 369596 h 889903"/>
                  <a:gd name="connsiteX2" fmla="*/ 557865 w 716298"/>
                  <a:gd name="connsiteY2" fmla="*/ 46045 h 889903"/>
                  <a:gd name="connsiteX3" fmla="*/ 693904 w 716298"/>
                  <a:gd name="connsiteY3" fmla="*/ 454 h 889903"/>
                  <a:gd name="connsiteX4" fmla="*/ 713758 w 716298"/>
                  <a:gd name="connsiteY4" fmla="*/ 5601 h 889903"/>
                  <a:gd name="connsiteX5" fmla="*/ 704199 w 716298"/>
                  <a:gd name="connsiteY5" fmla="*/ 29132 h 889903"/>
                  <a:gd name="connsiteX6" fmla="*/ 464477 w 716298"/>
                  <a:gd name="connsiteY6" fmla="*/ 408570 h 889903"/>
                  <a:gd name="connsiteX7" fmla="*/ 439475 w 716298"/>
                  <a:gd name="connsiteY7" fmla="*/ 473280 h 889903"/>
                  <a:gd name="connsiteX8" fmla="*/ 404179 w 716298"/>
                  <a:gd name="connsiteY8" fmla="*/ 521813 h 889903"/>
                  <a:gd name="connsiteX9" fmla="*/ 255639 w 716298"/>
                  <a:gd name="connsiteY9" fmla="*/ 797567 h 889903"/>
                  <a:gd name="connsiteX10" fmla="*/ 126954 w 716298"/>
                  <a:gd name="connsiteY10" fmla="*/ 887278 h 889903"/>
                  <a:gd name="connsiteX11" fmla="*/ 15917 w 716298"/>
                  <a:gd name="connsiteY11" fmla="*/ 810067 h 889903"/>
                  <a:gd name="connsiteX12" fmla="*/ 1946 w 716298"/>
                  <a:gd name="connsiteY12" fmla="*/ 691677 h 88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6298" h="889903">
                    <a:moveTo>
                      <a:pt x="1946" y="691677"/>
                    </a:moveTo>
                    <a:cubicBezTo>
                      <a:pt x="24006" y="570345"/>
                      <a:pt x="85775" y="467397"/>
                      <a:pt x="157103" y="369596"/>
                    </a:cubicBezTo>
                    <a:cubicBezTo>
                      <a:pt x="261522" y="226204"/>
                      <a:pt x="401973" y="125462"/>
                      <a:pt x="557865" y="46045"/>
                    </a:cubicBezTo>
                    <a:cubicBezTo>
                      <a:pt x="599780" y="24720"/>
                      <a:pt x="648313" y="14425"/>
                      <a:pt x="693904" y="454"/>
                    </a:cubicBezTo>
                    <a:cubicBezTo>
                      <a:pt x="699787" y="-1017"/>
                      <a:pt x="710817" y="1189"/>
                      <a:pt x="713758" y="5601"/>
                    </a:cubicBezTo>
                    <a:cubicBezTo>
                      <a:pt x="721112" y="15896"/>
                      <a:pt x="710817" y="22514"/>
                      <a:pt x="704199" y="29132"/>
                    </a:cubicBezTo>
                    <a:cubicBezTo>
                      <a:pt x="595368" y="137228"/>
                      <a:pt x="533599" y="275472"/>
                      <a:pt x="464477" y="408570"/>
                    </a:cubicBezTo>
                    <a:cubicBezTo>
                      <a:pt x="454182" y="429159"/>
                      <a:pt x="447564" y="451220"/>
                      <a:pt x="439475" y="473280"/>
                    </a:cubicBezTo>
                    <a:cubicBezTo>
                      <a:pt x="415209" y="480633"/>
                      <a:pt x="413738" y="504164"/>
                      <a:pt x="404179" y="521813"/>
                    </a:cubicBezTo>
                    <a:cubicBezTo>
                      <a:pt x="354175" y="613731"/>
                      <a:pt x="315202" y="710796"/>
                      <a:pt x="255639" y="797567"/>
                    </a:cubicBezTo>
                    <a:cubicBezTo>
                      <a:pt x="223284" y="844629"/>
                      <a:pt x="176957" y="869630"/>
                      <a:pt x="126954" y="887278"/>
                    </a:cubicBezTo>
                    <a:cubicBezTo>
                      <a:pt x="87245" y="901250"/>
                      <a:pt x="23270" y="857129"/>
                      <a:pt x="15917" y="810067"/>
                    </a:cubicBezTo>
                    <a:cubicBezTo>
                      <a:pt x="10034" y="770359"/>
                      <a:pt x="-5408" y="732121"/>
                      <a:pt x="1946" y="691677"/>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45F2117E-30EA-4642-8A23-B021378469EB}"/>
                  </a:ext>
                </a:extLst>
              </p:cNvPr>
              <p:cNvSpPr/>
              <p:nvPr/>
            </p:nvSpPr>
            <p:spPr>
              <a:xfrm>
                <a:off x="1415536" y="1659118"/>
                <a:ext cx="683134" cy="843077"/>
              </a:xfrm>
              <a:custGeom>
                <a:avLst/>
                <a:gdLst>
                  <a:gd name="connsiteX0" fmla="*/ 221339 w 683134"/>
                  <a:gd name="connsiteY0" fmla="*/ 519061 h 843077"/>
                  <a:gd name="connsiteX1" fmla="*/ 0 w 683134"/>
                  <a:gd name="connsiteY1" fmla="*/ 644 h 843077"/>
                  <a:gd name="connsiteX2" fmla="*/ 172806 w 683134"/>
                  <a:gd name="connsiteY2" fmla="*/ 52853 h 843077"/>
                  <a:gd name="connsiteX3" fmla="*/ 522094 w 683134"/>
                  <a:gd name="connsiteY3" fmla="*/ 400671 h 843077"/>
                  <a:gd name="connsiteX4" fmla="*/ 683134 w 683134"/>
                  <a:gd name="connsiteY4" fmla="*/ 738194 h 843077"/>
                  <a:gd name="connsiteX5" fmla="*/ 444883 w 683134"/>
                  <a:gd name="connsiteY5" fmla="*/ 794815 h 843077"/>
                  <a:gd name="connsiteX6" fmla="*/ 291196 w 683134"/>
                  <a:gd name="connsiteY6" fmla="*/ 611715 h 843077"/>
                  <a:gd name="connsiteX7" fmla="*/ 221339 w 683134"/>
                  <a:gd name="connsiteY7" fmla="*/ 519061 h 84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134" h="843077">
                    <a:moveTo>
                      <a:pt x="221339" y="519061"/>
                    </a:moveTo>
                    <a:cubicBezTo>
                      <a:pt x="174276" y="335961"/>
                      <a:pt x="106625" y="161684"/>
                      <a:pt x="0" y="644"/>
                    </a:cubicBezTo>
                    <a:cubicBezTo>
                      <a:pt x="67652" y="-4503"/>
                      <a:pt x="124273" y="21969"/>
                      <a:pt x="172806" y="52853"/>
                    </a:cubicBezTo>
                    <a:cubicBezTo>
                      <a:pt x="313257" y="142565"/>
                      <a:pt x="430912" y="260220"/>
                      <a:pt x="522094" y="400671"/>
                    </a:cubicBezTo>
                    <a:cubicBezTo>
                      <a:pt x="589746" y="505825"/>
                      <a:pt x="651515" y="615391"/>
                      <a:pt x="683134" y="738194"/>
                    </a:cubicBezTo>
                    <a:cubicBezTo>
                      <a:pt x="647103" y="853643"/>
                      <a:pt x="549302" y="875703"/>
                      <a:pt x="444883" y="794815"/>
                    </a:cubicBezTo>
                    <a:cubicBezTo>
                      <a:pt x="379437" y="744077"/>
                      <a:pt x="330905" y="682308"/>
                      <a:pt x="291196" y="611715"/>
                    </a:cubicBezTo>
                    <a:cubicBezTo>
                      <a:pt x="271342" y="577154"/>
                      <a:pt x="247076" y="547740"/>
                      <a:pt x="221339" y="519061"/>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747F05F3-3658-4BE8-B3F5-C8EAC498192D}"/>
                  </a:ext>
                </a:extLst>
              </p:cNvPr>
              <p:cNvSpPr/>
              <p:nvPr/>
            </p:nvSpPr>
            <p:spPr>
              <a:xfrm>
                <a:off x="1635125" y="2178179"/>
                <a:ext cx="545286" cy="717730"/>
              </a:xfrm>
              <a:custGeom>
                <a:avLst/>
                <a:gdLst>
                  <a:gd name="connsiteX0" fmla="*/ 1750 w 545286"/>
                  <a:gd name="connsiteY0" fmla="*/ 0 h 717730"/>
                  <a:gd name="connsiteX1" fmla="*/ 151025 w 545286"/>
                  <a:gd name="connsiteY1" fmla="*/ 210308 h 717730"/>
                  <a:gd name="connsiteX2" fmla="*/ 327507 w 545286"/>
                  <a:gd name="connsiteY2" fmla="*/ 322081 h 717730"/>
                  <a:gd name="connsiteX3" fmla="*/ 462810 w 545286"/>
                  <a:gd name="connsiteY3" fmla="*/ 219132 h 717730"/>
                  <a:gd name="connsiteX4" fmla="*/ 529727 w 545286"/>
                  <a:gd name="connsiteY4" fmla="*/ 480915 h 717730"/>
                  <a:gd name="connsiteX5" fmla="*/ 544434 w 545286"/>
                  <a:gd name="connsiteY5" fmla="*/ 683134 h 717730"/>
                  <a:gd name="connsiteX6" fmla="*/ 503254 w 545286"/>
                  <a:gd name="connsiteY6" fmla="*/ 712548 h 717730"/>
                  <a:gd name="connsiteX7" fmla="*/ 206175 w 545286"/>
                  <a:gd name="connsiteY7" fmla="*/ 622836 h 717730"/>
                  <a:gd name="connsiteX8" fmla="*/ 87785 w 545286"/>
                  <a:gd name="connsiteY8" fmla="*/ 499299 h 717730"/>
                  <a:gd name="connsiteX9" fmla="*/ 13515 w 545286"/>
                  <a:gd name="connsiteY9" fmla="*/ 52945 h 717730"/>
                  <a:gd name="connsiteX10" fmla="*/ 1750 w 545286"/>
                  <a:gd name="connsiteY10" fmla="*/ 0 h 71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5286" h="717730">
                    <a:moveTo>
                      <a:pt x="1750" y="0"/>
                    </a:moveTo>
                    <a:cubicBezTo>
                      <a:pt x="61313" y="63240"/>
                      <a:pt x="94403" y="144863"/>
                      <a:pt x="151025" y="210308"/>
                    </a:cubicBezTo>
                    <a:cubicBezTo>
                      <a:pt x="198822" y="265459"/>
                      <a:pt x="257650" y="304432"/>
                      <a:pt x="327507" y="322081"/>
                    </a:cubicBezTo>
                    <a:cubicBezTo>
                      <a:pt x="390011" y="337523"/>
                      <a:pt x="438544" y="297079"/>
                      <a:pt x="462810" y="219132"/>
                    </a:cubicBezTo>
                    <a:cubicBezTo>
                      <a:pt x="508402" y="300020"/>
                      <a:pt x="517226" y="391938"/>
                      <a:pt x="529727" y="480915"/>
                    </a:cubicBezTo>
                    <a:cubicBezTo>
                      <a:pt x="539286" y="547096"/>
                      <a:pt x="548110" y="614747"/>
                      <a:pt x="544434" y="683134"/>
                    </a:cubicBezTo>
                    <a:cubicBezTo>
                      <a:pt x="542963" y="718431"/>
                      <a:pt x="525315" y="723578"/>
                      <a:pt x="503254" y="712548"/>
                    </a:cubicBezTo>
                    <a:cubicBezTo>
                      <a:pt x="409130" y="665486"/>
                      <a:pt x="306182" y="649309"/>
                      <a:pt x="206175" y="622836"/>
                    </a:cubicBezTo>
                    <a:cubicBezTo>
                      <a:pt x="140730" y="605188"/>
                      <a:pt x="112052" y="573568"/>
                      <a:pt x="87785" y="499299"/>
                    </a:cubicBezTo>
                    <a:cubicBezTo>
                      <a:pt x="39988" y="352230"/>
                      <a:pt x="51018" y="199278"/>
                      <a:pt x="13515" y="52945"/>
                    </a:cubicBezTo>
                    <a:cubicBezTo>
                      <a:pt x="9103" y="35296"/>
                      <a:pt x="-4868" y="19854"/>
                      <a:pt x="1750"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EED3B2AB-FB91-4288-ADC8-5463B7EA0A5C}"/>
                  </a:ext>
                </a:extLst>
              </p:cNvPr>
              <p:cNvSpPr/>
              <p:nvPr/>
            </p:nvSpPr>
            <p:spPr>
              <a:xfrm>
                <a:off x="1606726" y="1692117"/>
                <a:ext cx="813313" cy="855541"/>
              </a:xfrm>
              <a:custGeom>
                <a:avLst/>
                <a:gdLst>
                  <a:gd name="connsiteX0" fmla="*/ 479444 w 813313"/>
                  <a:gd name="connsiteY0" fmla="*/ 577980 h 855541"/>
                  <a:gd name="connsiteX1" fmla="*/ 139715 w 813313"/>
                  <a:gd name="connsiteY1" fmla="*/ 105154 h 855541"/>
                  <a:gd name="connsiteX2" fmla="*/ 0 w 813313"/>
                  <a:gd name="connsiteY2" fmla="*/ 0 h 855541"/>
                  <a:gd name="connsiteX3" fmla="*/ 293402 w 813313"/>
                  <a:gd name="connsiteY3" fmla="*/ 111772 h 855541"/>
                  <a:gd name="connsiteX4" fmla="*/ 719902 w 813313"/>
                  <a:gd name="connsiteY4" fmla="*/ 565479 h 855541"/>
                  <a:gd name="connsiteX5" fmla="*/ 813290 w 813313"/>
                  <a:gd name="connsiteY5" fmla="*/ 831674 h 855541"/>
                  <a:gd name="connsiteX6" fmla="*/ 777259 w 813313"/>
                  <a:gd name="connsiteY6" fmla="*/ 847851 h 855541"/>
                  <a:gd name="connsiteX7" fmla="*/ 585334 w 813313"/>
                  <a:gd name="connsiteY7" fmla="*/ 697106 h 855541"/>
                  <a:gd name="connsiteX8" fmla="*/ 514741 w 813313"/>
                  <a:gd name="connsiteY8" fmla="*/ 588275 h 855541"/>
                  <a:gd name="connsiteX9" fmla="*/ 479444 w 813313"/>
                  <a:gd name="connsiteY9" fmla="*/ 577980 h 85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313" h="855541">
                    <a:moveTo>
                      <a:pt x="479444" y="577980"/>
                    </a:moveTo>
                    <a:cubicBezTo>
                      <a:pt x="392674" y="401498"/>
                      <a:pt x="288255" y="237516"/>
                      <a:pt x="139715" y="105154"/>
                    </a:cubicBezTo>
                    <a:cubicBezTo>
                      <a:pt x="98536" y="68387"/>
                      <a:pt x="53680" y="37503"/>
                      <a:pt x="0" y="0"/>
                    </a:cubicBezTo>
                    <a:cubicBezTo>
                      <a:pt x="112508" y="16913"/>
                      <a:pt x="205896" y="60298"/>
                      <a:pt x="293402" y="111772"/>
                    </a:cubicBezTo>
                    <a:cubicBezTo>
                      <a:pt x="479444" y="220603"/>
                      <a:pt x="617689" y="378702"/>
                      <a:pt x="719902" y="565479"/>
                    </a:cubicBezTo>
                    <a:cubicBezTo>
                      <a:pt x="764758" y="647103"/>
                      <a:pt x="802260" y="736079"/>
                      <a:pt x="813290" y="831674"/>
                    </a:cubicBezTo>
                    <a:cubicBezTo>
                      <a:pt x="814026" y="866235"/>
                      <a:pt x="797113" y="855205"/>
                      <a:pt x="777259" y="847851"/>
                    </a:cubicBezTo>
                    <a:cubicBezTo>
                      <a:pt x="696371" y="818438"/>
                      <a:pt x="638278" y="760346"/>
                      <a:pt x="585334" y="697106"/>
                    </a:cubicBezTo>
                    <a:cubicBezTo>
                      <a:pt x="557391" y="664016"/>
                      <a:pt x="535330" y="626513"/>
                      <a:pt x="514741" y="588275"/>
                    </a:cubicBezTo>
                    <a:cubicBezTo>
                      <a:pt x="505181" y="569892"/>
                      <a:pt x="494886" y="568421"/>
                      <a:pt x="479444" y="577980"/>
                    </a:cubicBezTo>
                    <a:close/>
                  </a:path>
                </a:pathLst>
              </a:custGeom>
              <a:solidFill>
                <a:srgbClr val="95847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6318F7B7-FAE8-486B-8337-A160357F4667}"/>
                  </a:ext>
                </a:extLst>
              </p:cNvPr>
              <p:cNvSpPr/>
              <p:nvPr/>
            </p:nvSpPr>
            <p:spPr>
              <a:xfrm>
                <a:off x="617441" y="2798523"/>
                <a:ext cx="523386" cy="521956"/>
              </a:xfrm>
              <a:custGeom>
                <a:avLst/>
                <a:gdLst>
                  <a:gd name="connsiteX0" fmla="*/ 5395 w 523386"/>
                  <a:gd name="connsiteY0" fmla="*/ 312808 h 521956"/>
                  <a:gd name="connsiteX1" fmla="*/ 223792 w 523386"/>
                  <a:gd name="connsiteY1" fmla="*/ 3228 h 521956"/>
                  <a:gd name="connsiteX2" fmla="*/ 521606 w 523386"/>
                  <a:gd name="connsiteY2" fmla="*/ 281923 h 521956"/>
                  <a:gd name="connsiteX3" fmla="*/ 462779 w 523386"/>
                  <a:gd name="connsiteY3" fmla="*/ 395902 h 521956"/>
                  <a:gd name="connsiteX4" fmla="*/ 438513 w 523386"/>
                  <a:gd name="connsiteY4" fmla="*/ 453258 h 521956"/>
                  <a:gd name="connsiteX5" fmla="*/ 224528 w 523386"/>
                  <a:gd name="connsiteY5" fmla="*/ 520910 h 521956"/>
                  <a:gd name="connsiteX6" fmla="*/ 248794 w 523386"/>
                  <a:gd name="connsiteY6" fmla="*/ 393696 h 521956"/>
                  <a:gd name="connsiteX7" fmla="*/ 374538 w 523386"/>
                  <a:gd name="connsiteY7" fmla="*/ 313543 h 521956"/>
                  <a:gd name="connsiteX8" fmla="*/ 337771 w 523386"/>
                  <a:gd name="connsiteY8" fmla="*/ 167210 h 521956"/>
                  <a:gd name="connsiteX9" fmla="*/ 167171 w 523386"/>
                  <a:gd name="connsiteY9" fmla="*/ 221625 h 521956"/>
                  <a:gd name="connsiteX10" fmla="*/ 155405 w 523386"/>
                  <a:gd name="connsiteY10" fmla="*/ 292954 h 521956"/>
                  <a:gd name="connsiteX11" fmla="*/ 119373 w 523386"/>
                  <a:gd name="connsiteY11" fmla="*/ 311337 h 521956"/>
                  <a:gd name="connsiteX12" fmla="*/ 5395 w 523386"/>
                  <a:gd name="connsiteY12" fmla="*/ 312808 h 52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386" h="521956">
                    <a:moveTo>
                      <a:pt x="5395" y="312808"/>
                    </a:moveTo>
                    <a:cubicBezTo>
                      <a:pt x="-23283" y="161327"/>
                      <a:pt x="64223" y="28965"/>
                      <a:pt x="223792" y="3228"/>
                    </a:cubicBezTo>
                    <a:cubicBezTo>
                      <a:pt x="392186" y="-23980"/>
                      <a:pt x="541461" y="125295"/>
                      <a:pt x="521606" y="281923"/>
                    </a:cubicBezTo>
                    <a:cubicBezTo>
                      <a:pt x="516459" y="322367"/>
                      <a:pt x="531166" y="380459"/>
                      <a:pt x="462779" y="395902"/>
                    </a:cubicBezTo>
                    <a:cubicBezTo>
                      <a:pt x="443660" y="400314"/>
                      <a:pt x="458367" y="434140"/>
                      <a:pt x="438513" y="453258"/>
                    </a:cubicBezTo>
                    <a:cubicBezTo>
                      <a:pt x="377479" y="513557"/>
                      <a:pt x="303945" y="526058"/>
                      <a:pt x="224528" y="520910"/>
                    </a:cubicBezTo>
                    <a:cubicBezTo>
                      <a:pt x="234087" y="478995"/>
                      <a:pt x="248059" y="437816"/>
                      <a:pt x="248794" y="393696"/>
                    </a:cubicBezTo>
                    <a:cubicBezTo>
                      <a:pt x="317916" y="391490"/>
                      <a:pt x="355419" y="367223"/>
                      <a:pt x="374538" y="313543"/>
                    </a:cubicBezTo>
                    <a:cubicBezTo>
                      <a:pt x="397333" y="249568"/>
                      <a:pt x="387039" y="210595"/>
                      <a:pt x="337771" y="167210"/>
                    </a:cubicBezTo>
                    <a:cubicBezTo>
                      <a:pt x="279678" y="116471"/>
                      <a:pt x="184819" y="145885"/>
                      <a:pt x="167171" y="221625"/>
                    </a:cubicBezTo>
                    <a:cubicBezTo>
                      <a:pt x="162023" y="245156"/>
                      <a:pt x="148787" y="267952"/>
                      <a:pt x="155405" y="292954"/>
                    </a:cubicBezTo>
                    <a:cubicBezTo>
                      <a:pt x="155405" y="322367"/>
                      <a:pt x="131874" y="317955"/>
                      <a:pt x="119373" y="311337"/>
                    </a:cubicBezTo>
                    <a:cubicBezTo>
                      <a:pt x="79665" y="292954"/>
                      <a:pt x="42898" y="302513"/>
                      <a:pt x="5395" y="312808"/>
                    </a:cubicBezTo>
                    <a:close/>
                  </a:path>
                </a:pathLst>
              </a:custGeom>
              <a:solidFill>
                <a:srgbClr val="FCE3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300259A-F3D8-47F9-A8E1-A5183B067F46}"/>
                  </a:ext>
                </a:extLst>
              </p:cNvPr>
              <p:cNvSpPr/>
              <p:nvPr/>
            </p:nvSpPr>
            <p:spPr>
              <a:xfrm>
                <a:off x="2086170" y="2262598"/>
                <a:ext cx="358635" cy="767619"/>
              </a:xfrm>
              <a:custGeom>
                <a:avLst/>
                <a:gdLst>
                  <a:gd name="connsiteX0" fmla="*/ 0 w 358635"/>
                  <a:gd name="connsiteY0" fmla="*/ 7499 h 767619"/>
                  <a:gd name="connsiteX1" fmla="*/ 36032 w 358635"/>
                  <a:gd name="connsiteY1" fmla="*/ 18530 h 767619"/>
                  <a:gd name="connsiteX2" fmla="*/ 260312 w 358635"/>
                  <a:gd name="connsiteY2" fmla="*/ 260458 h 767619"/>
                  <a:gd name="connsiteX3" fmla="*/ 333846 w 358635"/>
                  <a:gd name="connsiteY3" fmla="*/ 261928 h 767619"/>
                  <a:gd name="connsiteX4" fmla="*/ 354436 w 358635"/>
                  <a:gd name="connsiteY4" fmla="*/ 347228 h 767619"/>
                  <a:gd name="connsiteX5" fmla="*/ 322081 w 358635"/>
                  <a:gd name="connsiteY5" fmla="*/ 735490 h 767619"/>
                  <a:gd name="connsiteX6" fmla="*/ 281637 w 358635"/>
                  <a:gd name="connsiteY6" fmla="*/ 758285 h 767619"/>
                  <a:gd name="connsiteX7" fmla="*/ 197807 w 358635"/>
                  <a:gd name="connsiteY7" fmla="*/ 763433 h 767619"/>
                  <a:gd name="connsiteX8" fmla="*/ 172806 w 358635"/>
                  <a:gd name="connsiteY8" fmla="*/ 752403 h 767619"/>
                  <a:gd name="connsiteX9" fmla="*/ 191925 w 358635"/>
                  <a:gd name="connsiteY9" fmla="*/ 733284 h 767619"/>
                  <a:gd name="connsiteX10" fmla="*/ 216926 w 358635"/>
                  <a:gd name="connsiteY10" fmla="*/ 715635 h 767619"/>
                  <a:gd name="connsiteX11" fmla="*/ 199278 w 358635"/>
                  <a:gd name="connsiteY11" fmla="*/ 689898 h 767619"/>
                  <a:gd name="connsiteX12" fmla="*/ 113243 w 358635"/>
                  <a:gd name="connsiteY12" fmla="*/ 531800 h 767619"/>
                  <a:gd name="connsiteX13" fmla="*/ 2941 w 358635"/>
                  <a:gd name="connsiteY13" fmla="*/ 30295 h 767619"/>
                  <a:gd name="connsiteX14" fmla="*/ 0 w 358635"/>
                  <a:gd name="connsiteY14" fmla="*/ 7499 h 76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635" h="767619">
                    <a:moveTo>
                      <a:pt x="0" y="7499"/>
                    </a:moveTo>
                    <a:cubicBezTo>
                      <a:pt x="17648" y="-6472"/>
                      <a:pt x="25737" y="146"/>
                      <a:pt x="36032" y="18530"/>
                    </a:cubicBezTo>
                    <a:cubicBezTo>
                      <a:pt x="90447" y="117801"/>
                      <a:pt x="158834" y="205307"/>
                      <a:pt x="260312" y="260458"/>
                    </a:cubicBezTo>
                    <a:cubicBezTo>
                      <a:pt x="279431" y="270752"/>
                      <a:pt x="309580" y="314873"/>
                      <a:pt x="333846" y="261928"/>
                    </a:cubicBezTo>
                    <a:cubicBezTo>
                      <a:pt x="358848" y="285459"/>
                      <a:pt x="352230" y="321491"/>
                      <a:pt x="354436" y="347228"/>
                    </a:cubicBezTo>
                    <a:cubicBezTo>
                      <a:pt x="363995" y="477384"/>
                      <a:pt x="358848" y="608275"/>
                      <a:pt x="322081" y="735490"/>
                    </a:cubicBezTo>
                    <a:cubicBezTo>
                      <a:pt x="316933" y="753873"/>
                      <a:pt x="301491" y="758285"/>
                      <a:pt x="281637" y="758285"/>
                    </a:cubicBezTo>
                    <a:cubicBezTo>
                      <a:pt x="253694" y="757550"/>
                      <a:pt x="224280" y="756815"/>
                      <a:pt x="197807" y="763433"/>
                    </a:cubicBezTo>
                    <a:cubicBezTo>
                      <a:pt x="181630" y="767110"/>
                      <a:pt x="172806" y="774463"/>
                      <a:pt x="172806" y="752403"/>
                    </a:cubicBezTo>
                    <a:cubicBezTo>
                      <a:pt x="172806" y="742108"/>
                      <a:pt x="161040" y="717106"/>
                      <a:pt x="191925" y="733284"/>
                    </a:cubicBezTo>
                    <a:cubicBezTo>
                      <a:pt x="202955" y="739166"/>
                      <a:pt x="213985" y="724460"/>
                      <a:pt x="216926" y="715635"/>
                    </a:cubicBezTo>
                    <a:cubicBezTo>
                      <a:pt x="221338" y="703135"/>
                      <a:pt x="208102" y="691369"/>
                      <a:pt x="199278" y="689898"/>
                    </a:cubicBezTo>
                    <a:cubicBezTo>
                      <a:pt x="100007" y="674456"/>
                      <a:pt x="113243" y="601657"/>
                      <a:pt x="113243" y="531800"/>
                    </a:cubicBezTo>
                    <a:cubicBezTo>
                      <a:pt x="113243" y="356788"/>
                      <a:pt x="69858" y="190600"/>
                      <a:pt x="2941" y="30295"/>
                    </a:cubicBezTo>
                    <a:cubicBezTo>
                      <a:pt x="1471" y="22206"/>
                      <a:pt x="1471" y="14853"/>
                      <a:pt x="0" y="7499"/>
                    </a:cubicBezTo>
                    <a:close/>
                  </a:path>
                </a:pathLst>
              </a:custGeom>
              <a:solidFill>
                <a:srgbClr val="81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3A0C3E46-A6BF-45AF-B0EF-2935734238AA}"/>
                  </a:ext>
                </a:extLst>
              </p:cNvPr>
              <p:cNvSpPr/>
              <p:nvPr/>
            </p:nvSpPr>
            <p:spPr>
              <a:xfrm>
                <a:off x="310920" y="2131852"/>
                <a:ext cx="484721" cy="740614"/>
              </a:xfrm>
              <a:custGeom>
                <a:avLst/>
                <a:gdLst>
                  <a:gd name="connsiteX0" fmla="*/ 46456 w 484721"/>
                  <a:gd name="connsiteY0" fmla="*/ 219133 h 740614"/>
                  <a:gd name="connsiteX1" fmla="*/ 61163 w 484721"/>
                  <a:gd name="connsiteY1" fmla="*/ 338994 h 740614"/>
                  <a:gd name="connsiteX2" fmla="*/ 263383 w 484721"/>
                  <a:gd name="connsiteY2" fmla="*/ 363995 h 740614"/>
                  <a:gd name="connsiteX3" fmla="*/ 381773 w 484721"/>
                  <a:gd name="connsiteY3" fmla="*/ 183836 h 740614"/>
                  <a:gd name="connsiteX4" fmla="*/ 484721 w 484721"/>
                  <a:gd name="connsiteY4" fmla="*/ 0 h 740614"/>
                  <a:gd name="connsiteX5" fmla="*/ 378096 w 484721"/>
                  <a:gd name="connsiteY5" fmla="*/ 377231 h 740614"/>
                  <a:gd name="connsiteX6" fmla="*/ 311180 w 484721"/>
                  <a:gd name="connsiteY6" fmla="*/ 505181 h 740614"/>
                  <a:gd name="connsiteX7" fmla="*/ 242793 w 484721"/>
                  <a:gd name="connsiteY7" fmla="*/ 667692 h 740614"/>
                  <a:gd name="connsiteX8" fmla="*/ 220733 w 484721"/>
                  <a:gd name="connsiteY8" fmla="*/ 691223 h 740614"/>
                  <a:gd name="connsiteX9" fmla="*/ 56016 w 484721"/>
                  <a:gd name="connsiteY9" fmla="*/ 739021 h 740614"/>
                  <a:gd name="connsiteX10" fmla="*/ 29543 w 484721"/>
                  <a:gd name="connsiteY10" fmla="*/ 725784 h 740614"/>
                  <a:gd name="connsiteX11" fmla="*/ 6012 w 484721"/>
                  <a:gd name="connsiteY11" fmla="*/ 412528 h 740614"/>
                  <a:gd name="connsiteX12" fmla="*/ 33220 w 484721"/>
                  <a:gd name="connsiteY12" fmla="*/ 233839 h 740614"/>
                  <a:gd name="connsiteX13" fmla="*/ 46456 w 484721"/>
                  <a:gd name="connsiteY13" fmla="*/ 219133 h 74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4721" h="740614">
                    <a:moveTo>
                      <a:pt x="46456" y="219133"/>
                    </a:moveTo>
                    <a:cubicBezTo>
                      <a:pt x="38368" y="260312"/>
                      <a:pt x="51604" y="300756"/>
                      <a:pt x="61163" y="338994"/>
                    </a:cubicBezTo>
                    <a:cubicBezTo>
                      <a:pt x="82488" y="424293"/>
                      <a:pt x="185436" y="436794"/>
                      <a:pt x="263383" y="363995"/>
                    </a:cubicBezTo>
                    <a:cubicBezTo>
                      <a:pt x="317063" y="313992"/>
                      <a:pt x="346477" y="247076"/>
                      <a:pt x="381773" y="183836"/>
                    </a:cubicBezTo>
                    <a:cubicBezTo>
                      <a:pt x="415599" y="122067"/>
                      <a:pt x="431776" y="50739"/>
                      <a:pt x="484721" y="0"/>
                    </a:cubicBezTo>
                    <a:cubicBezTo>
                      <a:pt x="446483" y="125008"/>
                      <a:pt x="403833" y="248546"/>
                      <a:pt x="378096" y="377231"/>
                    </a:cubicBezTo>
                    <a:cubicBezTo>
                      <a:pt x="370008" y="419146"/>
                      <a:pt x="330299" y="460325"/>
                      <a:pt x="311180" y="505181"/>
                    </a:cubicBezTo>
                    <a:cubicBezTo>
                      <a:pt x="288384" y="558861"/>
                      <a:pt x="264853" y="612541"/>
                      <a:pt x="242793" y="667692"/>
                    </a:cubicBezTo>
                    <a:cubicBezTo>
                      <a:pt x="238381" y="679458"/>
                      <a:pt x="229557" y="691223"/>
                      <a:pt x="220733" y="691223"/>
                    </a:cubicBezTo>
                    <a:cubicBezTo>
                      <a:pt x="161170" y="691959"/>
                      <a:pt x="111902" y="726520"/>
                      <a:pt x="56016" y="739021"/>
                    </a:cubicBezTo>
                    <a:cubicBezTo>
                      <a:pt x="33220" y="744168"/>
                      <a:pt x="32485" y="736079"/>
                      <a:pt x="29543" y="725784"/>
                    </a:cubicBezTo>
                    <a:cubicBezTo>
                      <a:pt x="5277" y="622836"/>
                      <a:pt x="-8694" y="519153"/>
                      <a:pt x="6012" y="412528"/>
                    </a:cubicBezTo>
                    <a:cubicBezTo>
                      <a:pt x="14101" y="352965"/>
                      <a:pt x="22190" y="292667"/>
                      <a:pt x="33220" y="233839"/>
                    </a:cubicBezTo>
                    <a:cubicBezTo>
                      <a:pt x="36162" y="225015"/>
                      <a:pt x="37632" y="219868"/>
                      <a:pt x="46456" y="219133"/>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D16B5BFD-D61F-4625-BFC1-E5ADBE7A1677}"/>
                  </a:ext>
                </a:extLst>
              </p:cNvPr>
              <p:cNvSpPr/>
              <p:nvPr/>
            </p:nvSpPr>
            <p:spPr>
              <a:xfrm>
                <a:off x="1003008" y="4621727"/>
                <a:ext cx="576509" cy="256369"/>
              </a:xfrm>
              <a:custGeom>
                <a:avLst/>
                <a:gdLst>
                  <a:gd name="connsiteX0" fmla="*/ 576510 w 576509"/>
                  <a:gd name="connsiteY0" fmla="*/ 241193 h 256369"/>
                  <a:gd name="connsiteX1" fmla="*/ 325022 w 576509"/>
                  <a:gd name="connsiteY1" fmla="*/ 238987 h 256369"/>
                  <a:gd name="connsiteX2" fmla="*/ 311786 w 576509"/>
                  <a:gd name="connsiteY2" fmla="*/ 164717 h 256369"/>
                  <a:gd name="connsiteX3" fmla="*/ 334581 w 576509"/>
                  <a:gd name="connsiteY3" fmla="*/ 137509 h 256369"/>
                  <a:gd name="connsiteX4" fmla="*/ 358113 w 576509"/>
                  <a:gd name="connsiteY4" fmla="*/ 116920 h 256369"/>
                  <a:gd name="connsiteX5" fmla="*/ 333111 w 576509"/>
                  <a:gd name="connsiteY5" fmla="*/ 102948 h 256369"/>
                  <a:gd name="connsiteX6" fmla="*/ 251488 w 576509"/>
                  <a:gd name="connsiteY6" fmla="*/ 91183 h 256369"/>
                  <a:gd name="connsiteX7" fmla="*/ 219868 w 576509"/>
                  <a:gd name="connsiteY7" fmla="*/ 110302 h 256369"/>
                  <a:gd name="connsiteX8" fmla="*/ 232369 w 576509"/>
                  <a:gd name="connsiteY8" fmla="*/ 132362 h 256369"/>
                  <a:gd name="connsiteX9" fmla="*/ 250017 w 576509"/>
                  <a:gd name="connsiteY9" fmla="*/ 211044 h 256369"/>
                  <a:gd name="connsiteX10" fmla="*/ 191189 w 576509"/>
                  <a:gd name="connsiteY10" fmla="*/ 252958 h 256369"/>
                  <a:gd name="connsiteX11" fmla="*/ 0 w 576509"/>
                  <a:gd name="connsiteY11" fmla="*/ 241193 h 256369"/>
                  <a:gd name="connsiteX12" fmla="*/ 0 w 576509"/>
                  <a:gd name="connsiteY12" fmla="*/ 11030 h 256369"/>
                  <a:gd name="connsiteX13" fmla="*/ 219132 w 576509"/>
                  <a:gd name="connsiteY13" fmla="*/ 33090 h 256369"/>
                  <a:gd name="connsiteX14" fmla="*/ 541948 w 576509"/>
                  <a:gd name="connsiteY14" fmla="*/ 0 h 256369"/>
                  <a:gd name="connsiteX15" fmla="*/ 541213 w 576509"/>
                  <a:gd name="connsiteY15" fmla="*/ 208838 h 256369"/>
                  <a:gd name="connsiteX16" fmla="*/ 576510 w 576509"/>
                  <a:gd name="connsiteY16" fmla="*/ 241193 h 2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6509" h="256369">
                    <a:moveTo>
                      <a:pt x="576510" y="241193"/>
                    </a:moveTo>
                    <a:cubicBezTo>
                      <a:pt x="492680" y="261782"/>
                      <a:pt x="407381" y="261782"/>
                      <a:pt x="325022" y="238987"/>
                    </a:cubicBezTo>
                    <a:cubicBezTo>
                      <a:pt x="294138" y="230163"/>
                      <a:pt x="316933" y="189719"/>
                      <a:pt x="311786" y="164717"/>
                    </a:cubicBezTo>
                    <a:cubicBezTo>
                      <a:pt x="308109" y="147804"/>
                      <a:pt x="311786" y="133832"/>
                      <a:pt x="334581" y="137509"/>
                    </a:cubicBezTo>
                    <a:cubicBezTo>
                      <a:pt x="350759" y="140451"/>
                      <a:pt x="359583" y="135303"/>
                      <a:pt x="358113" y="116920"/>
                    </a:cubicBezTo>
                    <a:cubicBezTo>
                      <a:pt x="356642" y="97801"/>
                      <a:pt x="343406" y="104419"/>
                      <a:pt x="333111" y="102948"/>
                    </a:cubicBezTo>
                    <a:cubicBezTo>
                      <a:pt x="305903" y="99271"/>
                      <a:pt x="278695" y="96330"/>
                      <a:pt x="251488" y="91183"/>
                    </a:cubicBezTo>
                    <a:cubicBezTo>
                      <a:pt x="234575" y="88241"/>
                      <a:pt x="225751" y="99271"/>
                      <a:pt x="219868" y="110302"/>
                    </a:cubicBezTo>
                    <a:cubicBezTo>
                      <a:pt x="214720" y="119861"/>
                      <a:pt x="225751" y="131627"/>
                      <a:pt x="232369" y="132362"/>
                    </a:cubicBezTo>
                    <a:cubicBezTo>
                      <a:pt x="302226" y="142657"/>
                      <a:pt x="247811" y="186777"/>
                      <a:pt x="250017" y="211044"/>
                    </a:cubicBezTo>
                    <a:cubicBezTo>
                      <a:pt x="252223" y="234575"/>
                      <a:pt x="223545" y="253694"/>
                      <a:pt x="191189" y="252958"/>
                    </a:cubicBezTo>
                    <a:cubicBezTo>
                      <a:pt x="127215" y="250752"/>
                      <a:pt x="63240" y="257370"/>
                      <a:pt x="0" y="241193"/>
                    </a:cubicBezTo>
                    <a:cubicBezTo>
                      <a:pt x="0" y="164717"/>
                      <a:pt x="0" y="87506"/>
                      <a:pt x="0" y="11030"/>
                    </a:cubicBezTo>
                    <a:cubicBezTo>
                      <a:pt x="72799" y="18384"/>
                      <a:pt x="145598" y="31620"/>
                      <a:pt x="219132" y="33090"/>
                    </a:cubicBezTo>
                    <a:cubicBezTo>
                      <a:pt x="327963" y="35296"/>
                      <a:pt x="435324" y="18384"/>
                      <a:pt x="541948" y="0"/>
                    </a:cubicBezTo>
                    <a:cubicBezTo>
                      <a:pt x="541948" y="69858"/>
                      <a:pt x="543419" y="138980"/>
                      <a:pt x="541213" y="208838"/>
                    </a:cubicBezTo>
                    <a:cubicBezTo>
                      <a:pt x="540478" y="236781"/>
                      <a:pt x="550037" y="245605"/>
                      <a:pt x="576510" y="241193"/>
                    </a:cubicBezTo>
                    <a:close/>
                  </a:path>
                </a:pathLst>
              </a:custGeom>
              <a:solidFill>
                <a:srgbClr val="4890C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D7663A7D-2170-4584-B92E-5AE3C0F85CC0}"/>
                  </a:ext>
                </a:extLst>
              </p:cNvPr>
              <p:cNvSpPr/>
              <p:nvPr/>
            </p:nvSpPr>
            <p:spPr>
              <a:xfrm>
                <a:off x="1418379" y="2845871"/>
                <a:ext cx="529586" cy="461795"/>
              </a:xfrm>
              <a:custGeom>
                <a:avLst/>
                <a:gdLst>
                  <a:gd name="connsiteX0" fmla="*/ 195700 w 529586"/>
                  <a:gd name="connsiteY0" fmla="*/ 461796 h 461795"/>
                  <a:gd name="connsiteX1" fmla="*/ 64074 w 529586"/>
                  <a:gd name="connsiteY1" fmla="*/ 363995 h 461795"/>
                  <a:gd name="connsiteX2" fmla="*/ 3775 w 529586"/>
                  <a:gd name="connsiteY2" fmla="*/ 251488 h 461795"/>
                  <a:gd name="connsiteX3" fmla="*/ 126578 w 529586"/>
                  <a:gd name="connsiteY3" fmla="*/ 0 h 461795"/>
                  <a:gd name="connsiteX4" fmla="*/ 423657 w 529586"/>
                  <a:gd name="connsiteY4" fmla="*/ 63240 h 461795"/>
                  <a:gd name="connsiteX5" fmla="*/ 472925 w 529586"/>
                  <a:gd name="connsiteY5" fmla="*/ 69122 h 461795"/>
                  <a:gd name="connsiteX6" fmla="*/ 507486 w 529586"/>
                  <a:gd name="connsiteY6" fmla="*/ 311050 h 461795"/>
                  <a:gd name="connsiteX7" fmla="*/ 353799 w 529586"/>
                  <a:gd name="connsiteY7" fmla="*/ 280166 h 461795"/>
                  <a:gd name="connsiteX8" fmla="*/ 343504 w 529586"/>
                  <a:gd name="connsiteY8" fmla="*/ 165452 h 461795"/>
                  <a:gd name="connsiteX9" fmla="*/ 332474 w 529586"/>
                  <a:gd name="connsiteY9" fmla="*/ 152952 h 461795"/>
                  <a:gd name="connsiteX10" fmla="*/ 185405 w 529586"/>
                  <a:gd name="connsiteY10" fmla="*/ 109566 h 461795"/>
                  <a:gd name="connsiteX11" fmla="*/ 144961 w 529586"/>
                  <a:gd name="connsiteY11" fmla="*/ 288990 h 461795"/>
                  <a:gd name="connsiteX12" fmla="*/ 231732 w 529586"/>
                  <a:gd name="connsiteY12" fmla="*/ 348553 h 461795"/>
                  <a:gd name="connsiteX13" fmla="*/ 217760 w 529586"/>
                  <a:gd name="connsiteY13" fmla="*/ 452972 h 461795"/>
                  <a:gd name="connsiteX14" fmla="*/ 195700 w 529586"/>
                  <a:gd name="connsiteY14" fmla="*/ 461796 h 46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9586" h="461795">
                    <a:moveTo>
                      <a:pt x="195700" y="461796"/>
                    </a:moveTo>
                    <a:cubicBezTo>
                      <a:pt x="134666" y="452236"/>
                      <a:pt x="97899" y="420617"/>
                      <a:pt x="64074" y="363995"/>
                    </a:cubicBezTo>
                    <a:cubicBezTo>
                      <a:pt x="42013" y="327228"/>
                      <a:pt x="14805" y="294873"/>
                      <a:pt x="3775" y="251488"/>
                    </a:cubicBezTo>
                    <a:cubicBezTo>
                      <a:pt x="-14608" y="177953"/>
                      <a:pt x="35395" y="29414"/>
                      <a:pt x="126578" y="0"/>
                    </a:cubicBezTo>
                    <a:cubicBezTo>
                      <a:pt x="227320" y="13972"/>
                      <a:pt x="325121" y="38238"/>
                      <a:pt x="423657" y="63240"/>
                    </a:cubicBezTo>
                    <a:cubicBezTo>
                      <a:pt x="440570" y="67652"/>
                      <a:pt x="456747" y="66916"/>
                      <a:pt x="472925" y="69122"/>
                    </a:cubicBezTo>
                    <a:cubicBezTo>
                      <a:pt x="529546" y="122802"/>
                      <a:pt x="548665" y="218397"/>
                      <a:pt x="507486" y="311050"/>
                    </a:cubicBezTo>
                    <a:cubicBezTo>
                      <a:pt x="458218" y="291196"/>
                      <a:pt x="409685" y="266194"/>
                      <a:pt x="353799" y="280166"/>
                    </a:cubicBezTo>
                    <a:cubicBezTo>
                      <a:pt x="340563" y="242663"/>
                      <a:pt x="369976" y="201484"/>
                      <a:pt x="343504" y="165452"/>
                    </a:cubicBezTo>
                    <a:cubicBezTo>
                      <a:pt x="337621" y="163246"/>
                      <a:pt x="333945" y="158834"/>
                      <a:pt x="332474" y="152952"/>
                    </a:cubicBezTo>
                    <a:cubicBezTo>
                      <a:pt x="292765" y="94124"/>
                      <a:pt x="232467" y="76476"/>
                      <a:pt x="185405" y="109566"/>
                    </a:cubicBezTo>
                    <a:cubicBezTo>
                      <a:pt x="125842" y="151481"/>
                      <a:pt x="105253" y="238251"/>
                      <a:pt x="144961" y="288990"/>
                    </a:cubicBezTo>
                    <a:cubicBezTo>
                      <a:pt x="167022" y="316933"/>
                      <a:pt x="192023" y="343406"/>
                      <a:pt x="231732" y="348553"/>
                    </a:cubicBezTo>
                    <a:cubicBezTo>
                      <a:pt x="225849" y="383114"/>
                      <a:pt x="190553" y="412528"/>
                      <a:pt x="217760" y="452972"/>
                    </a:cubicBezTo>
                    <a:cubicBezTo>
                      <a:pt x="222172" y="460325"/>
                      <a:pt x="203789" y="460325"/>
                      <a:pt x="195700" y="461796"/>
                    </a:cubicBezTo>
                    <a:close/>
                  </a:path>
                </a:pathLst>
              </a:custGeom>
              <a:solidFill>
                <a:srgbClr val="FB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ECC8DE93-8CF5-4B27-B817-23E199A2201E}"/>
                  </a:ext>
                </a:extLst>
              </p:cNvPr>
              <p:cNvSpPr/>
              <p:nvPr/>
            </p:nvSpPr>
            <p:spPr>
              <a:xfrm>
                <a:off x="564142" y="3908285"/>
                <a:ext cx="381614" cy="646467"/>
              </a:xfrm>
              <a:custGeom>
                <a:avLst/>
                <a:gdLst>
                  <a:gd name="connsiteX0" fmla="*/ 153553 w 381614"/>
                  <a:gd name="connsiteY0" fmla="*/ 643584 h 646467"/>
                  <a:gd name="connsiteX1" fmla="*/ 13837 w 381614"/>
                  <a:gd name="connsiteY1" fmla="*/ 582551 h 646467"/>
                  <a:gd name="connsiteX2" fmla="*/ 3542 w 381614"/>
                  <a:gd name="connsiteY2" fmla="*/ 542842 h 646467"/>
                  <a:gd name="connsiteX3" fmla="*/ 319005 w 381614"/>
                  <a:gd name="connsiteY3" fmla="*/ 32514 h 646467"/>
                  <a:gd name="connsiteX4" fmla="*/ 362390 w 381614"/>
                  <a:gd name="connsiteY4" fmla="*/ 159 h 646467"/>
                  <a:gd name="connsiteX5" fmla="*/ 380774 w 381614"/>
                  <a:gd name="connsiteY5" fmla="*/ 25160 h 646467"/>
                  <a:gd name="connsiteX6" fmla="*/ 352831 w 381614"/>
                  <a:gd name="connsiteY6" fmla="*/ 86194 h 646467"/>
                  <a:gd name="connsiteX7" fmla="*/ 278561 w 381614"/>
                  <a:gd name="connsiteY7" fmla="*/ 189142 h 646467"/>
                  <a:gd name="connsiteX8" fmla="*/ 190320 w 381614"/>
                  <a:gd name="connsiteY8" fmla="*/ 528135 h 646467"/>
                  <a:gd name="connsiteX9" fmla="*/ 185172 w 381614"/>
                  <a:gd name="connsiteY9" fmla="*/ 611965 h 646467"/>
                  <a:gd name="connsiteX10" fmla="*/ 153553 w 381614"/>
                  <a:gd name="connsiteY10" fmla="*/ 643584 h 64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614" h="646467">
                    <a:moveTo>
                      <a:pt x="153553" y="643584"/>
                    </a:moveTo>
                    <a:cubicBezTo>
                      <a:pt x="104285" y="634025"/>
                      <a:pt x="55752" y="614906"/>
                      <a:pt x="13837" y="582551"/>
                    </a:cubicBezTo>
                    <a:cubicBezTo>
                      <a:pt x="601" y="572256"/>
                      <a:pt x="-3811" y="560490"/>
                      <a:pt x="3542" y="542842"/>
                    </a:cubicBezTo>
                    <a:cubicBezTo>
                      <a:pt x="84430" y="357536"/>
                      <a:pt x="177819" y="180318"/>
                      <a:pt x="319005" y="32514"/>
                    </a:cubicBezTo>
                    <a:cubicBezTo>
                      <a:pt x="331506" y="19277"/>
                      <a:pt x="340330" y="-2048"/>
                      <a:pt x="362390" y="159"/>
                    </a:cubicBezTo>
                    <a:cubicBezTo>
                      <a:pt x="371214" y="894"/>
                      <a:pt x="385186" y="12659"/>
                      <a:pt x="380774" y="25160"/>
                    </a:cubicBezTo>
                    <a:cubicBezTo>
                      <a:pt x="373420" y="47221"/>
                      <a:pt x="363126" y="85458"/>
                      <a:pt x="352831" y="86194"/>
                    </a:cubicBezTo>
                    <a:cubicBezTo>
                      <a:pt x="279296" y="87664"/>
                      <a:pt x="291062" y="150904"/>
                      <a:pt x="278561" y="189142"/>
                    </a:cubicBezTo>
                    <a:cubicBezTo>
                      <a:pt x="241794" y="300179"/>
                      <a:pt x="215321" y="414157"/>
                      <a:pt x="190320" y="528135"/>
                    </a:cubicBezTo>
                    <a:cubicBezTo>
                      <a:pt x="183702" y="556814"/>
                      <a:pt x="186643" y="584022"/>
                      <a:pt x="185172" y="611965"/>
                    </a:cubicBezTo>
                    <a:cubicBezTo>
                      <a:pt x="184437" y="631819"/>
                      <a:pt x="189584" y="654615"/>
                      <a:pt x="153553" y="643584"/>
                    </a:cubicBezTo>
                    <a:close/>
                  </a:path>
                </a:pathLst>
              </a:custGeom>
              <a:solidFill>
                <a:srgbClr val="FAF6F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58C309D6-3648-49A8-863B-492F31982054}"/>
                  </a:ext>
                </a:extLst>
              </p:cNvPr>
              <p:cNvSpPr/>
              <p:nvPr/>
            </p:nvSpPr>
            <p:spPr>
              <a:xfrm>
                <a:off x="1577406" y="3916253"/>
                <a:ext cx="440376" cy="603006"/>
              </a:xfrm>
              <a:custGeom>
                <a:avLst/>
                <a:gdLst>
                  <a:gd name="connsiteX0" fmla="*/ 440376 w 440376"/>
                  <a:gd name="connsiteY0" fmla="*/ 526050 h 603006"/>
                  <a:gd name="connsiteX1" fmla="*/ 406551 w 440376"/>
                  <a:gd name="connsiteY1" fmla="*/ 555464 h 603006"/>
                  <a:gd name="connsiteX2" fmla="*/ 275660 w 440376"/>
                  <a:gd name="connsiteY2" fmla="*/ 601055 h 603006"/>
                  <a:gd name="connsiteX3" fmla="*/ 244775 w 440376"/>
                  <a:gd name="connsiteY3" fmla="*/ 566494 h 603006"/>
                  <a:gd name="connsiteX4" fmla="*/ 232274 w 440376"/>
                  <a:gd name="connsiteY4" fmla="*/ 436338 h 603006"/>
                  <a:gd name="connsiteX5" fmla="*/ 96971 w 440376"/>
                  <a:gd name="connsiteY5" fmla="*/ 128229 h 603006"/>
                  <a:gd name="connsiteX6" fmla="*/ 13142 w 440376"/>
                  <a:gd name="connsiteY6" fmla="*/ 35576 h 603006"/>
                  <a:gd name="connsiteX7" fmla="*/ 8730 w 440376"/>
                  <a:gd name="connsiteY7" fmla="*/ 3956 h 603006"/>
                  <a:gd name="connsiteX8" fmla="*/ 46232 w 440376"/>
                  <a:gd name="connsiteY8" fmla="*/ 7632 h 603006"/>
                  <a:gd name="connsiteX9" fmla="*/ 430817 w 440376"/>
                  <a:gd name="connsiteY9" fmla="*/ 517226 h 603006"/>
                  <a:gd name="connsiteX10" fmla="*/ 440376 w 440376"/>
                  <a:gd name="connsiteY10" fmla="*/ 526050 h 60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376" h="603006">
                    <a:moveTo>
                      <a:pt x="440376" y="526050"/>
                    </a:moveTo>
                    <a:cubicBezTo>
                      <a:pt x="429346" y="535609"/>
                      <a:pt x="419787" y="550316"/>
                      <a:pt x="406551" y="555464"/>
                    </a:cubicBezTo>
                    <a:cubicBezTo>
                      <a:pt x="363901" y="572377"/>
                      <a:pt x="319780" y="587819"/>
                      <a:pt x="275660" y="601055"/>
                    </a:cubicBezTo>
                    <a:cubicBezTo>
                      <a:pt x="246246" y="609879"/>
                      <a:pt x="233745" y="587084"/>
                      <a:pt x="244775" y="566494"/>
                    </a:cubicBezTo>
                    <a:cubicBezTo>
                      <a:pt x="270512" y="517961"/>
                      <a:pt x="248452" y="476782"/>
                      <a:pt x="232274" y="436338"/>
                    </a:cubicBezTo>
                    <a:cubicBezTo>
                      <a:pt x="188889" y="332655"/>
                      <a:pt x="143298" y="230442"/>
                      <a:pt x="96971" y="128229"/>
                    </a:cubicBezTo>
                    <a:cubicBezTo>
                      <a:pt x="77117" y="84108"/>
                      <a:pt x="19760" y="84108"/>
                      <a:pt x="13142" y="35576"/>
                    </a:cubicBezTo>
                    <a:cubicBezTo>
                      <a:pt x="11671" y="24545"/>
                      <a:pt x="-12595" y="13515"/>
                      <a:pt x="8730" y="3956"/>
                    </a:cubicBezTo>
                    <a:cubicBezTo>
                      <a:pt x="18289" y="-456"/>
                      <a:pt x="34467" y="-3398"/>
                      <a:pt x="46232" y="7632"/>
                    </a:cubicBezTo>
                    <a:cubicBezTo>
                      <a:pt x="204331" y="155437"/>
                      <a:pt x="344046" y="315742"/>
                      <a:pt x="430817" y="517226"/>
                    </a:cubicBezTo>
                    <a:cubicBezTo>
                      <a:pt x="432288" y="520167"/>
                      <a:pt x="435964" y="522373"/>
                      <a:pt x="440376" y="526050"/>
                    </a:cubicBezTo>
                    <a:close/>
                  </a:path>
                </a:pathLst>
              </a:custGeom>
              <a:solidFill>
                <a:srgbClr val="F9F2F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85272B-CA0A-44AD-9929-2D10FD99EF15}"/>
                  </a:ext>
                </a:extLst>
              </p:cNvPr>
              <p:cNvSpPr/>
              <p:nvPr/>
            </p:nvSpPr>
            <p:spPr>
              <a:xfrm>
                <a:off x="1544105" y="4574573"/>
                <a:ext cx="302870" cy="291550"/>
              </a:xfrm>
              <a:custGeom>
                <a:avLst/>
                <a:gdLst>
                  <a:gd name="connsiteX0" fmla="*/ 35413 w 302870"/>
                  <a:gd name="connsiteY0" fmla="*/ 288347 h 291550"/>
                  <a:gd name="connsiteX1" fmla="*/ 116 w 302870"/>
                  <a:gd name="connsiteY1" fmla="*/ 256727 h 291550"/>
                  <a:gd name="connsiteX2" fmla="*/ 852 w 302870"/>
                  <a:gd name="connsiteY2" fmla="*/ 46418 h 291550"/>
                  <a:gd name="connsiteX3" fmla="*/ 161892 w 302870"/>
                  <a:gd name="connsiteY3" fmla="*/ 92 h 291550"/>
                  <a:gd name="connsiteX4" fmla="*/ 253810 w 302870"/>
                  <a:gd name="connsiteY4" fmla="*/ 69214 h 291550"/>
                  <a:gd name="connsiteX5" fmla="*/ 301607 w 302870"/>
                  <a:gd name="connsiteY5" fmla="*/ 188340 h 291550"/>
                  <a:gd name="connsiteX6" fmla="*/ 172922 w 302870"/>
                  <a:gd name="connsiteY6" fmla="*/ 274375 h 291550"/>
                  <a:gd name="connsiteX7" fmla="*/ 35413 w 302870"/>
                  <a:gd name="connsiteY7" fmla="*/ 288347 h 29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70" h="291550">
                    <a:moveTo>
                      <a:pt x="35413" y="288347"/>
                    </a:moveTo>
                    <a:cubicBezTo>
                      <a:pt x="11147" y="291288"/>
                      <a:pt x="-1354" y="287611"/>
                      <a:pt x="116" y="256727"/>
                    </a:cubicBezTo>
                    <a:cubicBezTo>
                      <a:pt x="3058" y="186869"/>
                      <a:pt x="852" y="116276"/>
                      <a:pt x="852" y="46418"/>
                    </a:cubicBezTo>
                    <a:cubicBezTo>
                      <a:pt x="56003" y="36124"/>
                      <a:pt x="103065" y="-2114"/>
                      <a:pt x="161892" y="92"/>
                    </a:cubicBezTo>
                    <a:cubicBezTo>
                      <a:pt x="187629" y="30241"/>
                      <a:pt x="219249" y="51566"/>
                      <a:pt x="253810" y="69214"/>
                    </a:cubicBezTo>
                    <a:cubicBezTo>
                      <a:pt x="297195" y="88333"/>
                      <a:pt x="306755" y="130248"/>
                      <a:pt x="301607" y="188340"/>
                    </a:cubicBezTo>
                    <a:cubicBezTo>
                      <a:pt x="293519" y="275110"/>
                      <a:pt x="222190" y="264080"/>
                      <a:pt x="172922" y="274375"/>
                    </a:cubicBezTo>
                    <a:cubicBezTo>
                      <a:pt x="129537" y="283934"/>
                      <a:pt x="82475" y="297906"/>
                      <a:pt x="35413" y="288347"/>
                    </a:cubicBezTo>
                    <a:close/>
                  </a:path>
                </a:pathLst>
              </a:custGeom>
              <a:solidFill>
                <a:srgbClr val="68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23D659-2D19-47A3-846E-761852A43E17}"/>
                  </a:ext>
                </a:extLst>
              </p:cNvPr>
              <p:cNvSpPr/>
              <p:nvPr/>
            </p:nvSpPr>
            <p:spPr>
              <a:xfrm>
                <a:off x="127214" y="2327454"/>
                <a:ext cx="195906" cy="650598"/>
              </a:xfrm>
              <a:custGeom>
                <a:avLst/>
                <a:gdLst>
                  <a:gd name="connsiteX0" fmla="*/ 195601 w 195906"/>
                  <a:gd name="connsiteY0" fmla="*/ 0 h 650598"/>
                  <a:gd name="connsiteX1" fmla="*/ 172806 w 195906"/>
                  <a:gd name="connsiteY1" fmla="*/ 139715 h 650598"/>
                  <a:gd name="connsiteX2" fmla="*/ 183836 w 195906"/>
                  <a:gd name="connsiteY2" fmla="*/ 510329 h 650598"/>
                  <a:gd name="connsiteX3" fmla="*/ 136039 w 195906"/>
                  <a:gd name="connsiteY3" fmla="*/ 587540 h 650598"/>
                  <a:gd name="connsiteX4" fmla="*/ 114714 w 195906"/>
                  <a:gd name="connsiteY4" fmla="*/ 645632 h 650598"/>
                  <a:gd name="connsiteX5" fmla="*/ 0 w 195906"/>
                  <a:gd name="connsiteY5" fmla="*/ 599305 h 650598"/>
                  <a:gd name="connsiteX6" fmla="*/ 10295 w 195906"/>
                  <a:gd name="connsiteY6" fmla="*/ 549302 h 650598"/>
                  <a:gd name="connsiteX7" fmla="*/ 11030 w 195906"/>
                  <a:gd name="connsiteY7" fmla="*/ 368407 h 650598"/>
                  <a:gd name="connsiteX8" fmla="*/ 8089 w 195906"/>
                  <a:gd name="connsiteY8" fmla="*/ 324287 h 650598"/>
                  <a:gd name="connsiteX9" fmla="*/ 111772 w 195906"/>
                  <a:gd name="connsiteY9" fmla="*/ 213250 h 650598"/>
                  <a:gd name="connsiteX10" fmla="*/ 161776 w 195906"/>
                  <a:gd name="connsiteY10" fmla="*/ 66181 h 650598"/>
                  <a:gd name="connsiteX11" fmla="*/ 195601 w 195906"/>
                  <a:gd name="connsiteY11" fmla="*/ 0 h 65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906" h="650598">
                    <a:moveTo>
                      <a:pt x="195601" y="0"/>
                    </a:moveTo>
                    <a:cubicBezTo>
                      <a:pt x="198543" y="48533"/>
                      <a:pt x="179424" y="92653"/>
                      <a:pt x="172806" y="139715"/>
                    </a:cubicBezTo>
                    <a:cubicBezTo>
                      <a:pt x="155893" y="263989"/>
                      <a:pt x="150010" y="386791"/>
                      <a:pt x="183836" y="510329"/>
                    </a:cubicBezTo>
                    <a:cubicBezTo>
                      <a:pt x="194131" y="548567"/>
                      <a:pt x="180159" y="580922"/>
                      <a:pt x="136039" y="587540"/>
                    </a:cubicBezTo>
                    <a:cubicBezTo>
                      <a:pt x="95595" y="594158"/>
                      <a:pt x="99271" y="615483"/>
                      <a:pt x="114714" y="645632"/>
                    </a:cubicBezTo>
                    <a:cubicBezTo>
                      <a:pt x="72799" y="636072"/>
                      <a:pt x="11030" y="683870"/>
                      <a:pt x="0" y="599305"/>
                    </a:cubicBezTo>
                    <a:cubicBezTo>
                      <a:pt x="23531" y="587540"/>
                      <a:pt x="12501" y="564744"/>
                      <a:pt x="10295" y="549302"/>
                    </a:cubicBezTo>
                    <a:cubicBezTo>
                      <a:pt x="2206" y="489004"/>
                      <a:pt x="1471" y="428706"/>
                      <a:pt x="11030" y="368407"/>
                    </a:cubicBezTo>
                    <a:cubicBezTo>
                      <a:pt x="13236" y="354436"/>
                      <a:pt x="16178" y="338258"/>
                      <a:pt x="8089" y="324287"/>
                    </a:cubicBezTo>
                    <a:cubicBezTo>
                      <a:pt x="52209" y="296344"/>
                      <a:pt x="97065" y="265459"/>
                      <a:pt x="111772" y="213250"/>
                    </a:cubicBezTo>
                    <a:cubicBezTo>
                      <a:pt x="125008" y="163246"/>
                      <a:pt x="149275" y="116920"/>
                      <a:pt x="161776" y="66181"/>
                    </a:cubicBezTo>
                    <a:cubicBezTo>
                      <a:pt x="167658" y="41915"/>
                      <a:pt x="176483" y="18384"/>
                      <a:pt x="195601" y="0"/>
                    </a:cubicBezTo>
                    <a:close/>
                  </a:path>
                </a:pathLst>
              </a:custGeom>
              <a:solidFill>
                <a:srgbClr val="80706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579F1999-225F-436F-896E-0F9BA48A09EE}"/>
                  </a:ext>
                </a:extLst>
              </p:cNvPr>
              <p:cNvSpPr/>
              <p:nvPr/>
            </p:nvSpPr>
            <p:spPr>
              <a:xfrm>
                <a:off x="1083161" y="2823020"/>
                <a:ext cx="380908" cy="222440"/>
              </a:xfrm>
              <a:custGeom>
                <a:avLst/>
                <a:gdLst>
                  <a:gd name="connsiteX0" fmla="*/ 380908 w 380908"/>
                  <a:gd name="connsiteY0" fmla="*/ 23587 h 222440"/>
                  <a:gd name="connsiteX1" fmla="*/ 300756 w 380908"/>
                  <a:gd name="connsiteY1" fmla="*/ 197864 h 222440"/>
                  <a:gd name="connsiteX2" fmla="*/ 277225 w 380908"/>
                  <a:gd name="connsiteY2" fmla="*/ 219189 h 222440"/>
                  <a:gd name="connsiteX3" fmla="*/ 236781 w 380908"/>
                  <a:gd name="connsiteY3" fmla="*/ 219189 h 222440"/>
                  <a:gd name="connsiteX4" fmla="*/ 66916 w 380908"/>
                  <a:gd name="connsiteY4" fmla="*/ 116240 h 222440"/>
                  <a:gd name="connsiteX5" fmla="*/ 0 w 380908"/>
                  <a:gd name="connsiteY5" fmla="*/ 11822 h 222440"/>
                  <a:gd name="connsiteX6" fmla="*/ 22060 w 380908"/>
                  <a:gd name="connsiteY6" fmla="*/ 56 h 222440"/>
                  <a:gd name="connsiteX7" fmla="*/ 369143 w 380908"/>
                  <a:gd name="connsiteY7" fmla="*/ 11822 h 222440"/>
                  <a:gd name="connsiteX8" fmla="*/ 380908 w 380908"/>
                  <a:gd name="connsiteY8" fmla="*/ 23587 h 22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908" h="222440">
                    <a:moveTo>
                      <a:pt x="380908" y="23587"/>
                    </a:moveTo>
                    <a:cubicBezTo>
                      <a:pt x="340464" y="75796"/>
                      <a:pt x="311786" y="133153"/>
                      <a:pt x="300756" y="197864"/>
                    </a:cubicBezTo>
                    <a:cubicBezTo>
                      <a:pt x="297814" y="214041"/>
                      <a:pt x="295608" y="222130"/>
                      <a:pt x="277225" y="219189"/>
                    </a:cubicBezTo>
                    <a:cubicBezTo>
                      <a:pt x="263988" y="217718"/>
                      <a:pt x="250017" y="218453"/>
                      <a:pt x="236781" y="219189"/>
                    </a:cubicBezTo>
                    <a:cubicBezTo>
                      <a:pt x="156628" y="225071"/>
                      <a:pt x="77211" y="236101"/>
                      <a:pt x="66916" y="116240"/>
                    </a:cubicBezTo>
                    <a:cubicBezTo>
                      <a:pt x="63975" y="79473"/>
                      <a:pt x="23531" y="46383"/>
                      <a:pt x="0" y="11822"/>
                    </a:cubicBezTo>
                    <a:cubicBezTo>
                      <a:pt x="2941" y="-679"/>
                      <a:pt x="12501" y="56"/>
                      <a:pt x="22060" y="56"/>
                    </a:cubicBezTo>
                    <a:cubicBezTo>
                      <a:pt x="138245" y="791"/>
                      <a:pt x="254429" y="-3621"/>
                      <a:pt x="369143" y="11822"/>
                    </a:cubicBezTo>
                    <a:cubicBezTo>
                      <a:pt x="377967" y="13292"/>
                      <a:pt x="378702" y="18440"/>
                      <a:pt x="380908" y="23587"/>
                    </a:cubicBezTo>
                    <a:close/>
                  </a:path>
                </a:pathLst>
              </a:custGeom>
              <a:solidFill>
                <a:srgbClr val="FD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4D9EA684-6E16-409F-9080-0152514AEE0E}"/>
                  </a:ext>
                </a:extLst>
              </p:cNvPr>
              <p:cNvSpPr/>
              <p:nvPr/>
            </p:nvSpPr>
            <p:spPr>
              <a:xfrm>
                <a:off x="37338" y="3007266"/>
                <a:ext cx="283561" cy="487340"/>
              </a:xfrm>
              <a:custGeom>
                <a:avLst/>
                <a:gdLst>
                  <a:gd name="connsiteX0" fmla="*/ 250917 w 283561"/>
                  <a:gd name="connsiteY0" fmla="*/ 392319 h 487340"/>
                  <a:gd name="connsiteX1" fmla="*/ 260476 w 283561"/>
                  <a:gd name="connsiteY1" fmla="*/ 395996 h 487340"/>
                  <a:gd name="connsiteX2" fmla="*/ 278124 w 283561"/>
                  <a:gd name="connsiteY2" fmla="*/ 479090 h 487340"/>
                  <a:gd name="connsiteX3" fmla="*/ 181794 w 283561"/>
                  <a:gd name="connsiteY3" fmla="*/ 462177 h 487340"/>
                  <a:gd name="connsiteX4" fmla="*/ 30313 w 283561"/>
                  <a:gd name="connsiteY4" fmla="*/ 87152 h 487340"/>
                  <a:gd name="connsiteX5" fmla="*/ 195030 w 283561"/>
                  <a:gd name="connsiteY5" fmla="*/ 1116 h 487340"/>
                  <a:gd name="connsiteX6" fmla="*/ 215620 w 283561"/>
                  <a:gd name="connsiteY6" fmla="*/ 58473 h 487340"/>
                  <a:gd name="connsiteX7" fmla="*/ 114878 w 283561"/>
                  <a:gd name="connsiteY7" fmla="*/ 132008 h 487340"/>
                  <a:gd name="connsiteX8" fmla="*/ 250917 w 283561"/>
                  <a:gd name="connsiteY8" fmla="*/ 392319 h 48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561" h="487340">
                    <a:moveTo>
                      <a:pt x="250917" y="392319"/>
                    </a:moveTo>
                    <a:cubicBezTo>
                      <a:pt x="253858" y="393790"/>
                      <a:pt x="260476" y="395261"/>
                      <a:pt x="260476" y="395996"/>
                    </a:cubicBezTo>
                    <a:cubicBezTo>
                      <a:pt x="259741" y="426881"/>
                      <a:pt x="297243" y="462912"/>
                      <a:pt x="278124" y="479090"/>
                    </a:cubicBezTo>
                    <a:cubicBezTo>
                      <a:pt x="252387" y="501150"/>
                      <a:pt x="214149" y="473207"/>
                      <a:pt x="181794" y="462177"/>
                    </a:cubicBezTo>
                    <a:cubicBezTo>
                      <a:pt x="53844" y="417321"/>
                      <a:pt x="-54987" y="225396"/>
                      <a:pt x="30313" y="87152"/>
                    </a:cubicBezTo>
                    <a:cubicBezTo>
                      <a:pt x="61198" y="37148"/>
                      <a:pt x="139144" y="-7708"/>
                      <a:pt x="195030" y="1116"/>
                    </a:cubicBezTo>
                    <a:cubicBezTo>
                      <a:pt x="235474" y="6999"/>
                      <a:pt x="206796" y="40090"/>
                      <a:pt x="215620" y="58473"/>
                    </a:cubicBezTo>
                    <a:cubicBezTo>
                      <a:pt x="172970" y="59944"/>
                      <a:pt x="121496" y="92299"/>
                      <a:pt x="114878" y="132008"/>
                    </a:cubicBezTo>
                    <a:cubicBezTo>
                      <a:pt x="100171" y="223190"/>
                      <a:pt x="118555" y="365847"/>
                      <a:pt x="250917" y="392319"/>
                    </a:cubicBezTo>
                    <a:close/>
                  </a:path>
                </a:pathLst>
              </a:custGeom>
              <a:solidFill>
                <a:srgbClr val="FBE2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B1900CD2-7A1D-45DC-9BB1-1CEFDCB3F40F}"/>
                  </a:ext>
                </a:extLst>
              </p:cNvPr>
              <p:cNvSpPr/>
              <p:nvPr/>
            </p:nvSpPr>
            <p:spPr>
              <a:xfrm>
                <a:off x="2179437" y="3053213"/>
                <a:ext cx="313433" cy="457618"/>
              </a:xfrm>
              <a:custGeom>
                <a:avLst/>
                <a:gdLst>
                  <a:gd name="connsiteX0" fmla="*/ 68508 w 313433"/>
                  <a:gd name="connsiteY0" fmla="*/ 58118 h 457618"/>
                  <a:gd name="connsiteX1" fmla="*/ 237637 w 313433"/>
                  <a:gd name="connsiteY1" fmla="*/ 25027 h 457618"/>
                  <a:gd name="connsiteX2" fmla="*/ 298671 w 313433"/>
                  <a:gd name="connsiteY2" fmla="*/ 253719 h 457618"/>
                  <a:gd name="connsiteX3" fmla="*/ 121 w 313433"/>
                  <a:gd name="connsiteY3" fmla="*/ 457410 h 457618"/>
                  <a:gd name="connsiteX4" fmla="*/ 22182 w 313433"/>
                  <a:gd name="connsiteY4" fmla="*/ 391964 h 457618"/>
                  <a:gd name="connsiteX5" fmla="*/ 184693 w 313433"/>
                  <a:gd name="connsiteY5" fmla="*/ 286075 h 457618"/>
                  <a:gd name="connsiteX6" fmla="*/ 68508 w 313433"/>
                  <a:gd name="connsiteY6" fmla="*/ 58118 h 4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433" h="457618">
                    <a:moveTo>
                      <a:pt x="68508" y="58118"/>
                    </a:moveTo>
                    <a:cubicBezTo>
                      <a:pt x="94245" y="-2916"/>
                      <a:pt x="183222" y="-19093"/>
                      <a:pt x="237637" y="25027"/>
                    </a:cubicBezTo>
                    <a:cubicBezTo>
                      <a:pt x="314849" y="86796"/>
                      <a:pt x="328820" y="169155"/>
                      <a:pt x="298671" y="253719"/>
                    </a:cubicBezTo>
                    <a:cubicBezTo>
                      <a:pt x="256756" y="372110"/>
                      <a:pt x="143513" y="462557"/>
                      <a:pt x="121" y="457410"/>
                    </a:cubicBezTo>
                    <a:cubicBezTo>
                      <a:pt x="-2085" y="432408"/>
                      <a:pt x="26594" y="417701"/>
                      <a:pt x="22182" y="391964"/>
                    </a:cubicBezTo>
                    <a:cubicBezTo>
                      <a:pt x="87627" y="374316"/>
                      <a:pt x="145719" y="348579"/>
                      <a:pt x="184693" y="286075"/>
                    </a:cubicBezTo>
                    <a:cubicBezTo>
                      <a:pt x="245726" y="189009"/>
                      <a:pt x="184693" y="64001"/>
                      <a:pt x="68508" y="58118"/>
                    </a:cubicBezTo>
                    <a:close/>
                  </a:path>
                </a:pathLst>
              </a:custGeom>
              <a:solidFill>
                <a:srgbClr val="FAE1C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5D5F260A-8F26-4B38-8A89-486ED5CD585E}"/>
                  </a:ext>
                </a:extLst>
              </p:cNvPr>
              <p:cNvSpPr/>
              <p:nvPr/>
            </p:nvSpPr>
            <p:spPr>
              <a:xfrm>
                <a:off x="769460" y="4598196"/>
                <a:ext cx="233548" cy="266514"/>
              </a:xfrm>
              <a:custGeom>
                <a:avLst/>
                <a:gdLst>
                  <a:gd name="connsiteX0" fmla="*/ 233549 w 233548"/>
                  <a:gd name="connsiteY0" fmla="*/ 34561 h 266514"/>
                  <a:gd name="connsiteX1" fmla="*/ 233549 w 233548"/>
                  <a:gd name="connsiteY1" fmla="*/ 264724 h 266514"/>
                  <a:gd name="connsiteX2" fmla="*/ 54125 w 233548"/>
                  <a:gd name="connsiteY2" fmla="*/ 252958 h 266514"/>
                  <a:gd name="connsiteX3" fmla="*/ 10004 w 233548"/>
                  <a:gd name="connsiteY3" fmla="*/ 197072 h 266514"/>
                  <a:gd name="connsiteX4" fmla="*/ 26182 w 233548"/>
                  <a:gd name="connsiteY4" fmla="*/ 69122 h 266514"/>
                  <a:gd name="connsiteX5" fmla="*/ 107070 w 233548"/>
                  <a:gd name="connsiteY5" fmla="*/ 0 h 266514"/>
                  <a:gd name="connsiteX6" fmla="*/ 233549 w 233548"/>
                  <a:gd name="connsiteY6" fmla="*/ 34561 h 26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548" h="266514">
                    <a:moveTo>
                      <a:pt x="233549" y="34561"/>
                    </a:moveTo>
                    <a:cubicBezTo>
                      <a:pt x="233549" y="111037"/>
                      <a:pt x="233549" y="188248"/>
                      <a:pt x="233549" y="264724"/>
                    </a:cubicBezTo>
                    <a:cubicBezTo>
                      <a:pt x="173251" y="272813"/>
                      <a:pt x="114423" y="250752"/>
                      <a:pt x="54125" y="252958"/>
                    </a:cubicBezTo>
                    <a:cubicBezTo>
                      <a:pt x="20299" y="253694"/>
                      <a:pt x="12210" y="226486"/>
                      <a:pt x="10004" y="197072"/>
                    </a:cubicBezTo>
                    <a:cubicBezTo>
                      <a:pt x="7063" y="152951"/>
                      <a:pt x="-18674" y="106625"/>
                      <a:pt x="26182" y="69122"/>
                    </a:cubicBezTo>
                    <a:cubicBezTo>
                      <a:pt x="65890" y="61033"/>
                      <a:pt x="60008" y="0"/>
                      <a:pt x="107070" y="0"/>
                    </a:cubicBezTo>
                    <a:cubicBezTo>
                      <a:pt x="148984" y="11766"/>
                      <a:pt x="191634" y="22796"/>
                      <a:pt x="233549" y="34561"/>
                    </a:cubicBezTo>
                    <a:close/>
                  </a:path>
                </a:pathLst>
              </a:custGeom>
              <a:solidFill>
                <a:srgbClr val="67BD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C1B7BCEC-15EA-4E30-A737-996AE6DBAD5C}"/>
                  </a:ext>
                </a:extLst>
              </p:cNvPr>
              <p:cNvSpPr/>
              <p:nvPr/>
            </p:nvSpPr>
            <p:spPr>
              <a:xfrm>
                <a:off x="138979" y="1924485"/>
                <a:ext cx="414733" cy="714018"/>
              </a:xfrm>
              <a:custGeom>
                <a:avLst/>
                <a:gdLst>
                  <a:gd name="connsiteX0" fmla="*/ 183836 w 414733"/>
                  <a:gd name="connsiteY0" fmla="*/ 402968 h 714018"/>
                  <a:gd name="connsiteX1" fmla="*/ 105890 w 414733"/>
                  <a:gd name="connsiteY1" fmla="*/ 591217 h 714018"/>
                  <a:gd name="connsiteX2" fmla="*/ 0 w 414733"/>
                  <a:gd name="connsiteY2" fmla="*/ 714019 h 714018"/>
                  <a:gd name="connsiteX3" fmla="*/ 114714 w 414733"/>
                  <a:gd name="connsiteY3" fmla="*/ 346347 h 714018"/>
                  <a:gd name="connsiteX4" fmla="*/ 393409 w 414733"/>
                  <a:gd name="connsiteY4" fmla="*/ 4412 h 714018"/>
                  <a:gd name="connsiteX5" fmla="*/ 414734 w 414733"/>
                  <a:gd name="connsiteY5" fmla="*/ 0 h 714018"/>
                  <a:gd name="connsiteX6" fmla="*/ 252958 w 414733"/>
                  <a:gd name="connsiteY6" fmla="*/ 244134 h 714018"/>
                  <a:gd name="connsiteX7" fmla="*/ 183836 w 414733"/>
                  <a:gd name="connsiteY7" fmla="*/ 402968 h 71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733" h="714018">
                    <a:moveTo>
                      <a:pt x="183836" y="402968"/>
                    </a:moveTo>
                    <a:cubicBezTo>
                      <a:pt x="136774" y="456649"/>
                      <a:pt x="129421" y="527977"/>
                      <a:pt x="105890" y="591217"/>
                    </a:cubicBezTo>
                    <a:cubicBezTo>
                      <a:pt x="83829" y="648573"/>
                      <a:pt x="62504" y="696371"/>
                      <a:pt x="0" y="714019"/>
                    </a:cubicBezTo>
                    <a:cubicBezTo>
                      <a:pt x="25002" y="587540"/>
                      <a:pt x="52945" y="461796"/>
                      <a:pt x="114714" y="346347"/>
                    </a:cubicBezTo>
                    <a:cubicBezTo>
                      <a:pt x="185307" y="213985"/>
                      <a:pt x="285313" y="105890"/>
                      <a:pt x="393409" y="4412"/>
                    </a:cubicBezTo>
                    <a:cubicBezTo>
                      <a:pt x="400027" y="-1471"/>
                      <a:pt x="407380" y="735"/>
                      <a:pt x="414734" y="0"/>
                    </a:cubicBezTo>
                    <a:cubicBezTo>
                      <a:pt x="361789" y="82358"/>
                      <a:pt x="300020" y="157364"/>
                      <a:pt x="252958" y="244134"/>
                    </a:cubicBezTo>
                    <a:cubicBezTo>
                      <a:pt x="225015" y="296344"/>
                      <a:pt x="216926" y="354436"/>
                      <a:pt x="183836" y="402968"/>
                    </a:cubicBezTo>
                    <a:close/>
                  </a:path>
                </a:pathLst>
              </a:custGeom>
              <a:solidFill>
                <a:srgbClr val="96847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CD5CD3FD-FAFB-41A9-B329-34BA0342A798}"/>
                  </a:ext>
                </a:extLst>
              </p:cNvPr>
              <p:cNvSpPr/>
              <p:nvPr/>
            </p:nvSpPr>
            <p:spPr>
              <a:xfrm>
                <a:off x="2189853" y="3111330"/>
                <a:ext cx="199301" cy="333846"/>
              </a:xfrm>
              <a:custGeom>
                <a:avLst/>
                <a:gdLst>
                  <a:gd name="connsiteX0" fmla="*/ 58092 w 199301"/>
                  <a:gd name="connsiteY0" fmla="*/ 0 h 333846"/>
                  <a:gd name="connsiteX1" fmla="*/ 197072 w 199301"/>
                  <a:gd name="connsiteY1" fmla="*/ 108096 h 333846"/>
                  <a:gd name="connsiteX2" fmla="*/ 101478 w 199301"/>
                  <a:gd name="connsiteY2" fmla="*/ 300756 h 333846"/>
                  <a:gd name="connsiteX3" fmla="*/ 11766 w 199301"/>
                  <a:gd name="connsiteY3" fmla="*/ 333846 h 333846"/>
                  <a:gd name="connsiteX4" fmla="*/ 0 w 199301"/>
                  <a:gd name="connsiteY4" fmla="*/ 264724 h 333846"/>
                  <a:gd name="connsiteX5" fmla="*/ 11766 w 199301"/>
                  <a:gd name="connsiteY5" fmla="*/ 138245 h 333846"/>
                  <a:gd name="connsiteX6" fmla="*/ 43385 w 199301"/>
                  <a:gd name="connsiteY6" fmla="*/ 61769 h 333846"/>
                  <a:gd name="connsiteX7" fmla="*/ 58092 w 199301"/>
                  <a:gd name="connsiteY7" fmla="*/ 0 h 33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01" h="333846">
                    <a:moveTo>
                      <a:pt x="58092" y="0"/>
                    </a:moveTo>
                    <a:cubicBezTo>
                      <a:pt x="122067" y="8089"/>
                      <a:pt x="189719" y="60298"/>
                      <a:pt x="197072" y="108096"/>
                    </a:cubicBezTo>
                    <a:cubicBezTo>
                      <a:pt x="209573" y="182365"/>
                      <a:pt x="168394" y="259576"/>
                      <a:pt x="101478" y="300756"/>
                    </a:cubicBezTo>
                    <a:cubicBezTo>
                      <a:pt x="72799" y="318404"/>
                      <a:pt x="39709" y="318404"/>
                      <a:pt x="11766" y="333846"/>
                    </a:cubicBezTo>
                    <a:cubicBezTo>
                      <a:pt x="9560" y="310315"/>
                      <a:pt x="47062" y="280901"/>
                      <a:pt x="0" y="264724"/>
                    </a:cubicBezTo>
                    <a:cubicBezTo>
                      <a:pt x="20590" y="224280"/>
                      <a:pt x="9560" y="180159"/>
                      <a:pt x="11766" y="138245"/>
                    </a:cubicBezTo>
                    <a:cubicBezTo>
                      <a:pt x="61034" y="131627"/>
                      <a:pt x="22060" y="85300"/>
                      <a:pt x="43385" y="61769"/>
                    </a:cubicBezTo>
                    <a:cubicBezTo>
                      <a:pt x="51474" y="53680"/>
                      <a:pt x="59563" y="22796"/>
                      <a:pt x="58092" y="0"/>
                    </a:cubicBezTo>
                    <a:close/>
                  </a:path>
                </a:pathLst>
              </a:custGeom>
              <a:solidFill>
                <a:srgbClr val="F6B8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2617162C-B003-4CF7-9757-2B78D6FA24A9}"/>
                  </a:ext>
                </a:extLst>
              </p:cNvPr>
              <p:cNvSpPr/>
              <p:nvPr/>
            </p:nvSpPr>
            <p:spPr>
              <a:xfrm>
                <a:off x="920995" y="5024521"/>
                <a:ext cx="278350" cy="185522"/>
              </a:xfrm>
              <a:custGeom>
                <a:avLst/>
                <a:gdLst>
                  <a:gd name="connsiteX0" fmla="*/ 173197 w 278350"/>
                  <a:gd name="connsiteY0" fmla="*/ 184745 h 185522"/>
                  <a:gd name="connsiteX1" fmla="*/ 391 w 278350"/>
                  <a:gd name="connsiteY1" fmla="*/ 24440 h 185522"/>
                  <a:gd name="connsiteX2" fmla="*/ 32011 w 278350"/>
                  <a:gd name="connsiteY2" fmla="*/ 2380 h 185522"/>
                  <a:gd name="connsiteX3" fmla="*/ 255555 w 278350"/>
                  <a:gd name="connsiteY3" fmla="*/ 4586 h 185522"/>
                  <a:gd name="connsiteX4" fmla="*/ 278351 w 278350"/>
                  <a:gd name="connsiteY4" fmla="*/ 20764 h 185522"/>
                  <a:gd name="connsiteX5" fmla="*/ 278351 w 278350"/>
                  <a:gd name="connsiteY5" fmla="*/ 153125 h 185522"/>
                  <a:gd name="connsiteX6" fmla="*/ 243054 w 278350"/>
                  <a:gd name="connsiteY6" fmla="*/ 185481 h 185522"/>
                  <a:gd name="connsiteX7" fmla="*/ 173197 w 278350"/>
                  <a:gd name="connsiteY7" fmla="*/ 184745 h 18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350" h="185522">
                    <a:moveTo>
                      <a:pt x="173197" y="184745"/>
                    </a:moveTo>
                    <a:cubicBezTo>
                      <a:pt x="72454" y="184745"/>
                      <a:pt x="12892" y="129595"/>
                      <a:pt x="391" y="24440"/>
                    </a:cubicBezTo>
                    <a:cubicBezTo>
                      <a:pt x="-2551" y="-1297"/>
                      <a:pt x="11421" y="-2767"/>
                      <a:pt x="32011" y="2380"/>
                    </a:cubicBezTo>
                    <a:cubicBezTo>
                      <a:pt x="106280" y="20764"/>
                      <a:pt x="181285" y="16352"/>
                      <a:pt x="255555" y="4586"/>
                    </a:cubicBezTo>
                    <a:cubicBezTo>
                      <a:pt x="275409" y="1645"/>
                      <a:pt x="278351" y="2380"/>
                      <a:pt x="278351" y="20764"/>
                    </a:cubicBezTo>
                    <a:cubicBezTo>
                      <a:pt x="277615" y="64884"/>
                      <a:pt x="277615" y="109005"/>
                      <a:pt x="278351" y="153125"/>
                    </a:cubicBezTo>
                    <a:cubicBezTo>
                      <a:pt x="278351" y="177392"/>
                      <a:pt x="265850" y="186216"/>
                      <a:pt x="243054" y="185481"/>
                    </a:cubicBezTo>
                    <a:cubicBezTo>
                      <a:pt x="219523" y="183275"/>
                      <a:pt x="196727" y="184010"/>
                      <a:pt x="173197" y="184745"/>
                    </a:cubicBezTo>
                    <a:close/>
                  </a:path>
                </a:pathLst>
              </a:custGeom>
              <a:solidFill>
                <a:srgbClr val="FBF6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8208EEAC-FCAB-4C7B-A112-7A741CB0994B}"/>
                  </a:ext>
                </a:extLst>
              </p:cNvPr>
              <p:cNvSpPr/>
              <p:nvPr/>
            </p:nvSpPr>
            <p:spPr>
              <a:xfrm>
                <a:off x="102204" y="1792124"/>
                <a:ext cx="609608" cy="1135370"/>
              </a:xfrm>
              <a:custGeom>
                <a:avLst/>
                <a:gdLst>
                  <a:gd name="connsiteX0" fmla="*/ 451510 w 609608"/>
                  <a:gd name="connsiteY0" fmla="*/ 132362 h 1135370"/>
                  <a:gd name="connsiteX1" fmla="*/ 425773 w 609608"/>
                  <a:gd name="connsiteY1" fmla="*/ 140451 h 1135370"/>
                  <a:gd name="connsiteX2" fmla="*/ 77220 w 609608"/>
                  <a:gd name="connsiteY2" fmla="*/ 662545 h 1135370"/>
                  <a:gd name="connsiteX3" fmla="*/ 36040 w 609608"/>
                  <a:gd name="connsiteY3" fmla="*/ 847116 h 1135370"/>
                  <a:gd name="connsiteX4" fmla="*/ 35305 w 609608"/>
                  <a:gd name="connsiteY4" fmla="*/ 1103751 h 1135370"/>
                  <a:gd name="connsiteX5" fmla="*/ 24275 w 609608"/>
                  <a:gd name="connsiteY5" fmla="*/ 1135371 h 1135370"/>
                  <a:gd name="connsiteX6" fmla="*/ 8 w 609608"/>
                  <a:gd name="connsiteY6" fmla="*/ 914768 h 1135370"/>
                  <a:gd name="connsiteX7" fmla="*/ 116928 w 609608"/>
                  <a:gd name="connsiteY7" fmla="*/ 478709 h 1135370"/>
                  <a:gd name="connsiteX8" fmla="*/ 344885 w 609608"/>
                  <a:gd name="connsiteY8" fmla="*/ 175012 h 1135370"/>
                  <a:gd name="connsiteX9" fmla="*/ 609609 w 609608"/>
                  <a:gd name="connsiteY9" fmla="*/ 0 h 1135370"/>
                  <a:gd name="connsiteX10" fmla="*/ 451510 w 609608"/>
                  <a:gd name="connsiteY10" fmla="*/ 132362 h 113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8" h="1135370">
                    <a:moveTo>
                      <a:pt x="451510" y="132362"/>
                    </a:moveTo>
                    <a:cubicBezTo>
                      <a:pt x="441950" y="132362"/>
                      <a:pt x="433861" y="133097"/>
                      <a:pt x="425773" y="140451"/>
                    </a:cubicBezTo>
                    <a:cubicBezTo>
                      <a:pt x="266938" y="286049"/>
                      <a:pt x="136782" y="451501"/>
                      <a:pt x="77220" y="662545"/>
                    </a:cubicBezTo>
                    <a:cubicBezTo>
                      <a:pt x="60307" y="722843"/>
                      <a:pt x="50012" y="785347"/>
                      <a:pt x="36040" y="847116"/>
                    </a:cubicBezTo>
                    <a:cubicBezTo>
                      <a:pt x="36776" y="932416"/>
                      <a:pt x="25010" y="1018451"/>
                      <a:pt x="35305" y="1103751"/>
                    </a:cubicBezTo>
                    <a:cubicBezTo>
                      <a:pt x="36776" y="1114046"/>
                      <a:pt x="46335" y="1130959"/>
                      <a:pt x="24275" y="1135371"/>
                    </a:cubicBezTo>
                    <a:cubicBezTo>
                      <a:pt x="13980" y="1061837"/>
                      <a:pt x="744" y="989037"/>
                      <a:pt x="8" y="914768"/>
                    </a:cubicBezTo>
                    <a:cubicBezTo>
                      <a:pt x="-727" y="758140"/>
                      <a:pt x="46335" y="614012"/>
                      <a:pt x="116928" y="478709"/>
                    </a:cubicBezTo>
                    <a:cubicBezTo>
                      <a:pt x="175756" y="366201"/>
                      <a:pt x="248555" y="260312"/>
                      <a:pt x="344885" y="175012"/>
                    </a:cubicBezTo>
                    <a:cubicBezTo>
                      <a:pt x="424302" y="105154"/>
                      <a:pt x="507396" y="38973"/>
                      <a:pt x="609609" y="0"/>
                    </a:cubicBezTo>
                    <a:cubicBezTo>
                      <a:pt x="557399" y="44121"/>
                      <a:pt x="504454" y="88241"/>
                      <a:pt x="451510" y="132362"/>
                    </a:cubicBezTo>
                    <a:close/>
                  </a:path>
                </a:pathLst>
              </a:custGeom>
              <a:solidFill>
                <a:srgbClr val="DFCC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A00ACAEF-4F9E-42F3-89B6-5015DDA70F3E}"/>
                  </a:ext>
                </a:extLst>
              </p:cNvPr>
              <p:cNvSpPr/>
              <p:nvPr/>
            </p:nvSpPr>
            <p:spPr>
              <a:xfrm>
                <a:off x="284487" y="2601002"/>
                <a:ext cx="420411" cy="452971"/>
              </a:xfrm>
              <a:custGeom>
                <a:avLst/>
                <a:gdLst>
                  <a:gd name="connsiteX0" fmla="*/ 326583 w 420411"/>
                  <a:gd name="connsiteY0" fmla="*/ 314727 h 452971"/>
                  <a:gd name="connsiteX1" fmla="*/ 305994 w 420411"/>
                  <a:gd name="connsiteY1" fmla="*/ 303697 h 452971"/>
                  <a:gd name="connsiteX2" fmla="*/ 24357 w 420411"/>
                  <a:gd name="connsiteY2" fmla="*/ 418411 h 452971"/>
                  <a:gd name="connsiteX3" fmla="*/ 15533 w 420411"/>
                  <a:gd name="connsiteY3" fmla="*/ 452972 h 452971"/>
                  <a:gd name="connsiteX4" fmla="*/ 59654 w 420411"/>
                  <a:gd name="connsiteY4" fmla="*/ 325757 h 452971"/>
                  <a:gd name="connsiteX5" fmla="*/ 241284 w 420411"/>
                  <a:gd name="connsiteY5" fmla="*/ 264724 h 452971"/>
                  <a:gd name="connsiteX6" fmla="*/ 339084 w 420411"/>
                  <a:gd name="connsiteY6" fmla="*/ 135303 h 452971"/>
                  <a:gd name="connsiteX7" fmla="*/ 405265 w 420411"/>
                  <a:gd name="connsiteY7" fmla="*/ 0 h 452971"/>
                  <a:gd name="connsiteX8" fmla="*/ 418501 w 420411"/>
                  <a:gd name="connsiteY8" fmla="*/ 201484 h 452971"/>
                  <a:gd name="connsiteX9" fmla="*/ 413354 w 420411"/>
                  <a:gd name="connsiteY9" fmla="*/ 220603 h 452971"/>
                  <a:gd name="connsiteX10" fmla="*/ 326583 w 420411"/>
                  <a:gd name="connsiteY10" fmla="*/ 314727 h 4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411" h="452971">
                    <a:moveTo>
                      <a:pt x="326583" y="314727"/>
                    </a:moveTo>
                    <a:cubicBezTo>
                      <a:pt x="325113" y="301491"/>
                      <a:pt x="315553" y="300756"/>
                      <a:pt x="305994" y="303697"/>
                    </a:cubicBezTo>
                    <a:cubicBezTo>
                      <a:pt x="206722" y="328699"/>
                      <a:pt x="109657" y="358848"/>
                      <a:pt x="24357" y="418411"/>
                    </a:cubicBezTo>
                    <a:cubicBezTo>
                      <a:pt x="8180" y="429441"/>
                      <a:pt x="19945" y="441942"/>
                      <a:pt x="15533" y="452972"/>
                    </a:cubicBezTo>
                    <a:cubicBezTo>
                      <a:pt x="-14616" y="382379"/>
                      <a:pt x="-1380" y="349288"/>
                      <a:pt x="59654" y="325757"/>
                    </a:cubicBezTo>
                    <a:cubicBezTo>
                      <a:pt x="119216" y="302226"/>
                      <a:pt x="179515" y="282372"/>
                      <a:pt x="241284" y="264724"/>
                    </a:cubicBezTo>
                    <a:cubicBezTo>
                      <a:pt x="300846" y="247076"/>
                      <a:pt x="316289" y="187513"/>
                      <a:pt x="339084" y="135303"/>
                    </a:cubicBezTo>
                    <a:cubicBezTo>
                      <a:pt x="358203" y="91183"/>
                      <a:pt x="367027" y="40444"/>
                      <a:pt x="405265" y="0"/>
                    </a:cubicBezTo>
                    <a:cubicBezTo>
                      <a:pt x="415560" y="71328"/>
                      <a:pt x="393500" y="137509"/>
                      <a:pt x="418501" y="201484"/>
                    </a:cubicBezTo>
                    <a:cubicBezTo>
                      <a:pt x="420707" y="208102"/>
                      <a:pt x="422913" y="216926"/>
                      <a:pt x="413354" y="220603"/>
                    </a:cubicBezTo>
                    <a:cubicBezTo>
                      <a:pt x="367763" y="236781"/>
                      <a:pt x="358203" y="286049"/>
                      <a:pt x="326583" y="314727"/>
                    </a:cubicBezTo>
                    <a:close/>
                  </a:path>
                </a:pathLst>
              </a:custGeom>
              <a:solidFill>
                <a:srgbClr val="F0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E0D4386F-04A3-47EB-B66C-F402F7F0183D}"/>
                  </a:ext>
                </a:extLst>
              </p:cNvPr>
              <p:cNvSpPr/>
              <p:nvPr/>
            </p:nvSpPr>
            <p:spPr>
              <a:xfrm>
                <a:off x="1614079" y="3121454"/>
                <a:ext cx="311050" cy="200432"/>
              </a:xfrm>
              <a:custGeom>
                <a:avLst/>
                <a:gdLst>
                  <a:gd name="connsiteX0" fmla="*/ 0 w 311050"/>
                  <a:gd name="connsiteY0" fmla="*/ 186213 h 200432"/>
                  <a:gd name="connsiteX1" fmla="*/ 22060 w 311050"/>
                  <a:gd name="connsiteY1" fmla="*/ 177389 h 200432"/>
                  <a:gd name="connsiteX2" fmla="*/ 34561 w 311050"/>
                  <a:gd name="connsiteY2" fmla="*/ 70764 h 200432"/>
                  <a:gd name="connsiteX3" fmla="*/ 150010 w 311050"/>
                  <a:gd name="connsiteY3" fmla="*/ 1642 h 200432"/>
                  <a:gd name="connsiteX4" fmla="*/ 311050 w 311050"/>
                  <a:gd name="connsiteY4" fmla="*/ 36203 h 200432"/>
                  <a:gd name="connsiteX5" fmla="*/ 9559 w 311050"/>
                  <a:gd name="connsiteY5" fmla="*/ 197243 h 200432"/>
                  <a:gd name="connsiteX6" fmla="*/ 0 w 311050"/>
                  <a:gd name="connsiteY6" fmla="*/ 186213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050" h="200432">
                    <a:moveTo>
                      <a:pt x="0" y="186213"/>
                    </a:moveTo>
                    <a:cubicBezTo>
                      <a:pt x="8824" y="185478"/>
                      <a:pt x="26472" y="183272"/>
                      <a:pt x="22060" y="177389"/>
                    </a:cubicBezTo>
                    <a:cubicBezTo>
                      <a:pt x="-7353" y="136945"/>
                      <a:pt x="30149" y="106061"/>
                      <a:pt x="34561" y="70764"/>
                    </a:cubicBezTo>
                    <a:cubicBezTo>
                      <a:pt x="86035" y="70029"/>
                      <a:pt x="120596" y="39880"/>
                      <a:pt x="150010" y="1642"/>
                    </a:cubicBezTo>
                    <a:cubicBezTo>
                      <a:pt x="208102" y="-5712"/>
                      <a:pt x="260312" y="12672"/>
                      <a:pt x="311050" y="36203"/>
                    </a:cubicBezTo>
                    <a:cubicBezTo>
                      <a:pt x="239722" y="169300"/>
                      <a:pt x="156628" y="213421"/>
                      <a:pt x="9559" y="197243"/>
                    </a:cubicBezTo>
                    <a:cubicBezTo>
                      <a:pt x="5883" y="197243"/>
                      <a:pt x="2941" y="189890"/>
                      <a:pt x="0" y="186213"/>
                    </a:cubicBezTo>
                    <a:close/>
                  </a:path>
                </a:pathLst>
              </a:custGeom>
              <a:solidFill>
                <a:srgbClr val="F6B0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F3ADB5EF-F431-4100-970A-8C1FDAF258F8}"/>
                  </a:ext>
                </a:extLst>
              </p:cNvPr>
              <p:cNvSpPr/>
              <p:nvPr/>
            </p:nvSpPr>
            <p:spPr>
              <a:xfrm>
                <a:off x="1093844" y="3215014"/>
                <a:ext cx="374511" cy="161040"/>
              </a:xfrm>
              <a:custGeom>
                <a:avLst/>
                <a:gdLst>
                  <a:gd name="connsiteX0" fmla="*/ 312869 w 374511"/>
                  <a:gd name="connsiteY0" fmla="*/ 0 h 161040"/>
                  <a:gd name="connsiteX1" fmla="*/ 347430 w 374511"/>
                  <a:gd name="connsiteY1" fmla="*/ 150010 h 161040"/>
                  <a:gd name="connsiteX2" fmla="*/ 265071 w 374511"/>
                  <a:gd name="connsiteY2" fmla="*/ 128685 h 161040"/>
                  <a:gd name="connsiteX3" fmla="*/ 40791 w 374511"/>
                  <a:gd name="connsiteY3" fmla="*/ 137509 h 161040"/>
                  <a:gd name="connsiteX4" fmla="*/ 24614 w 374511"/>
                  <a:gd name="connsiteY4" fmla="*/ 161040 h 161040"/>
                  <a:gd name="connsiteX5" fmla="*/ 59175 w 374511"/>
                  <a:gd name="connsiteY5" fmla="*/ 0 h 161040"/>
                  <a:gd name="connsiteX6" fmla="*/ 87118 w 374511"/>
                  <a:gd name="connsiteY6" fmla="*/ 23531 h 161040"/>
                  <a:gd name="connsiteX7" fmla="*/ 307721 w 374511"/>
                  <a:gd name="connsiteY7" fmla="*/ 19854 h 161040"/>
                  <a:gd name="connsiteX8" fmla="*/ 312869 w 374511"/>
                  <a:gd name="connsiteY8" fmla="*/ 0 h 16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511" h="161040">
                    <a:moveTo>
                      <a:pt x="312869" y="0"/>
                    </a:moveTo>
                    <a:cubicBezTo>
                      <a:pt x="387138" y="60298"/>
                      <a:pt x="388609" y="68387"/>
                      <a:pt x="347430" y="150010"/>
                    </a:cubicBezTo>
                    <a:cubicBezTo>
                      <a:pt x="323899" y="127950"/>
                      <a:pt x="291544" y="132362"/>
                      <a:pt x="265071" y="128685"/>
                    </a:cubicBezTo>
                    <a:cubicBezTo>
                      <a:pt x="190802" y="119861"/>
                      <a:pt x="115061" y="122067"/>
                      <a:pt x="40791" y="137509"/>
                    </a:cubicBezTo>
                    <a:cubicBezTo>
                      <a:pt x="24614" y="141186"/>
                      <a:pt x="24614" y="149275"/>
                      <a:pt x="24614" y="161040"/>
                    </a:cubicBezTo>
                    <a:cubicBezTo>
                      <a:pt x="-20977" y="102213"/>
                      <a:pt x="348" y="14707"/>
                      <a:pt x="59175" y="0"/>
                    </a:cubicBezTo>
                    <a:cubicBezTo>
                      <a:pt x="64322" y="13236"/>
                      <a:pt x="71676" y="19854"/>
                      <a:pt x="87118" y="23531"/>
                    </a:cubicBezTo>
                    <a:cubicBezTo>
                      <a:pt x="161388" y="43385"/>
                      <a:pt x="234187" y="39709"/>
                      <a:pt x="307721" y="19854"/>
                    </a:cubicBezTo>
                    <a:cubicBezTo>
                      <a:pt x="314339" y="18384"/>
                      <a:pt x="312133" y="7353"/>
                      <a:pt x="312869" y="0"/>
                    </a:cubicBezTo>
                    <a:close/>
                  </a:path>
                </a:pathLst>
              </a:custGeom>
              <a:solidFill>
                <a:srgbClr val="EE5E7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30AA2D36-4BF3-4044-A017-771BB94BB487}"/>
                  </a:ext>
                </a:extLst>
              </p:cNvPr>
              <p:cNvSpPr/>
              <p:nvPr/>
            </p:nvSpPr>
            <p:spPr>
              <a:xfrm>
                <a:off x="1415876" y="5001164"/>
                <a:ext cx="285187" cy="175825"/>
              </a:xfrm>
              <a:custGeom>
                <a:avLst/>
                <a:gdLst>
                  <a:gd name="connsiteX0" fmla="*/ 1866 w 285187"/>
                  <a:gd name="connsiteY0" fmla="*/ 15442 h 175825"/>
                  <a:gd name="connsiteX1" fmla="*/ 148199 w 285187"/>
                  <a:gd name="connsiteY1" fmla="*/ 19854 h 175825"/>
                  <a:gd name="connsiteX2" fmla="*/ 284973 w 285187"/>
                  <a:gd name="connsiteY2" fmla="*/ 0 h 175825"/>
                  <a:gd name="connsiteX3" fmla="*/ 265854 w 285187"/>
                  <a:gd name="connsiteY3" fmla="*/ 59563 h 175825"/>
                  <a:gd name="connsiteX4" fmla="*/ 56281 w 285187"/>
                  <a:gd name="connsiteY4" fmla="*/ 169129 h 175825"/>
                  <a:gd name="connsiteX5" fmla="*/ 1131 w 285187"/>
                  <a:gd name="connsiteY5" fmla="*/ 94124 h 175825"/>
                  <a:gd name="connsiteX6" fmla="*/ 1866 w 285187"/>
                  <a:gd name="connsiteY6" fmla="*/ 15442 h 17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187" h="175825">
                    <a:moveTo>
                      <a:pt x="1866" y="15442"/>
                    </a:moveTo>
                    <a:cubicBezTo>
                      <a:pt x="51869" y="29414"/>
                      <a:pt x="100402" y="27208"/>
                      <a:pt x="148199" y="19854"/>
                    </a:cubicBezTo>
                    <a:cubicBezTo>
                      <a:pt x="193791" y="12501"/>
                      <a:pt x="237911" y="735"/>
                      <a:pt x="284973" y="0"/>
                    </a:cubicBezTo>
                    <a:cubicBezTo>
                      <a:pt x="287179" y="23531"/>
                      <a:pt x="271737" y="40444"/>
                      <a:pt x="265854" y="59563"/>
                    </a:cubicBezTo>
                    <a:cubicBezTo>
                      <a:pt x="232764" y="165452"/>
                      <a:pt x="167318" y="189719"/>
                      <a:pt x="56281" y="169129"/>
                    </a:cubicBezTo>
                    <a:cubicBezTo>
                      <a:pt x="-340" y="158834"/>
                      <a:pt x="-2546" y="136039"/>
                      <a:pt x="1131" y="94124"/>
                    </a:cubicBezTo>
                    <a:cubicBezTo>
                      <a:pt x="4072" y="69123"/>
                      <a:pt x="1866" y="44121"/>
                      <a:pt x="1866" y="15442"/>
                    </a:cubicBezTo>
                    <a:close/>
                  </a:path>
                </a:pathLst>
              </a:custGeom>
              <a:solidFill>
                <a:srgbClr val="F7F1F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AEF47F96-A86C-4EC7-8364-C226704BF52E}"/>
                  </a:ext>
                </a:extLst>
              </p:cNvPr>
              <p:cNvSpPr/>
              <p:nvPr/>
            </p:nvSpPr>
            <p:spPr>
              <a:xfrm>
                <a:off x="144832" y="3065563"/>
                <a:ext cx="166217" cy="334022"/>
              </a:xfrm>
              <a:custGeom>
                <a:avLst/>
                <a:gdLst>
                  <a:gd name="connsiteX0" fmla="*/ 143422 w 166217"/>
                  <a:gd name="connsiteY0" fmla="*/ 334022 h 334022"/>
                  <a:gd name="connsiteX1" fmla="*/ 47827 w 166217"/>
                  <a:gd name="connsiteY1" fmla="*/ 19295 h 334022"/>
                  <a:gd name="connsiteX2" fmla="*/ 108861 w 166217"/>
                  <a:gd name="connsiteY2" fmla="*/ 176 h 334022"/>
                  <a:gd name="connsiteX3" fmla="*/ 129450 w 166217"/>
                  <a:gd name="connsiteY3" fmla="*/ 123714 h 334022"/>
                  <a:gd name="connsiteX4" fmla="*/ 166218 w 166217"/>
                  <a:gd name="connsiteY4" fmla="*/ 150186 h 334022"/>
                  <a:gd name="connsiteX5" fmla="*/ 166218 w 166217"/>
                  <a:gd name="connsiteY5" fmla="*/ 265635 h 334022"/>
                  <a:gd name="connsiteX6" fmla="*/ 143422 w 166217"/>
                  <a:gd name="connsiteY6" fmla="*/ 334022 h 33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217" h="334022">
                    <a:moveTo>
                      <a:pt x="143422" y="334022"/>
                    </a:moveTo>
                    <a:cubicBezTo>
                      <a:pt x="6648" y="292107"/>
                      <a:pt x="-47032" y="111213"/>
                      <a:pt x="47827" y="19295"/>
                    </a:cubicBezTo>
                    <a:cubicBezTo>
                      <a:pt x="67682" y="176"/>
                      <a:pt x="86801" y="-559"/>
                      <a:pt x="108861" y="176"/>
                    </a:cubicBezTo>
                    <a:cubicBezTo>
                      <a:pt x="127980" y="39149"/>
                      <a:pt x="125038" y="82534"/>
                      <a:pt x="129450" y="123714"/>
                    </a:cubicBezTo>
                    <a:cubicBezTo>
                      <a:pt x="133127" y="156069"/>
                      <a:pt x="148569" y="149451"/>
                      <a:pt x="166218" y="150186"/>
                    </a:cubicBezTo>
                    <a:cubicBezTo>
                      <a:pt x="139745" y="188424"/>
                      <a:pt x="154452" y="226662"/>
                      <a:pt x="166218" y="265635"/>
                    </a:cubicBezTo>
                    <a:cubicBezTo>
                      <a:pt x="118420" y="274459"/>
                      <a:pt x="155187" y="311962"/>
                      <a:pt x="143422" y="334022"/>
                    </a:cubicBezTo>
                    <a:close/>
                  </a:path>
                </a:pathLst>
              </a:custGeom>
              <a:solidFill>
                <a:srgbClr val="F6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FED380AC-6935-4CB8-ACA8-627357C6A5E6}"/>
                  </a:ext>
                </a:extLst>
              </p:cNvPr>
              <p:cNvSpPr/>
              <p:nvPr/>
            </p:nvSpPr>
            <p:spPr>
              <a:xfrm>
                <a:off x="622836" y="3088535"/>
                <a:ext cx="241955" cy="230162"/>
              </a:xfrm>
              <a:custGeom>
                <a:avLst/>
                <a:gdLst>
                  <a:gd name="connsiteX0" fmla="*/ 0 w 241955"/>
                  <a:gd name="connsiteY0" fmla="*/ 22796 h 230162"/>
                  <a:gd name="connsiteX1" fmla="*/ 117655 w 241955"/>
                  <a:gd name="connsiteY1" fmla="*/ 22060 h 230162"/>
                  <a:gd name="connsiteX2" fmla="*/ 150010 w 241955"/>
                  <a:gd name="connsiteY2" fmla="*/ 0 h 230162"/>
                  <a:gd name="connsiteX3" fmla="*/ 241928 w 241955"/>
                  <a:gd name="connsiteY3" fmla="*/ 103684 h 230162"/>
                  <a:gd name="connsiteX4" fmla="*/ 219132 w 241955"/>
                  <a:gd name="connsiteY4" fmla="*/ 230163 h 230162"/>
                  <a:gd name="connsiteX5" fmla="*/ 0 w 241955"/>
                  <a:gd name="connsiteY5" fmla="*/ 22796 h 23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955" h="230162">
                    <a:moveTo>
                      <a:pt x="0" y="22796"/>
                    </a:moveTo>
                    <a:cubicBezTo>
                      <a:pt x="38973" y="11766"/>
                      <a:pt x="77211" y="2941"/>
                      <a:pt x="117655" y="22060"/>
                    </a:cubicBezTo>
                    <a:cubicBezTo>
                      <a:pt x="130891" y="28678"/>
                      <a:pt x="153687" y="28678"/>
                      <a:pt x="150010" y="0"/>
                    </a:cubicBezTo>
                    <a:cubicBezTo>
                      <a:pt x="171335" y="43385"/>
                      <a:pt x="190454" y="87506"/>
                      <a:pt x="241928" y="103684"/>
                    </a:cubicBezTo>
                    <a:cubicBezTo>
                      <a:pt x="242663" y="147804"/>
                      <a:pt x="228692" y="188248"/>
                      <a:pt x="219132" y="230163"/>
                    </a:cubicBezTo>
                    <a:cubicBezTo>
                      <a:pt x="105890" y="203690"/>
                      <a:pt x="22796" y="144863"/>
                      <a:pt x="0" y="22796"/>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568E6276-511A-4A77-8BB4-A5430836A390}"/>
                  </a:ext>
                </a:extLst>
              </p:cNvPr>
              <p:cNvSpPr/>
              <p:nvPr/>
            </p:nvSpPr>
            <p:spPr>
              <a:xfrm>
                <a:off x="1118457" y="3336979"/>
                <a:ext cx="322815" cy="129386"/>
              </a:xfrm>
              <a:custGeom>
                <a:avLst/>
                <a:gdLst>
                  <a:gd name="connsiteX0" fmla="*/ 0 w 322815"/>
                  <a:gd name="connsiteY0" fmla="*/ 39810 h 129386"/>
                  <a:gd name="connsiteX1" fmla="*/ 59563 w 322815"/>
                  <a:gd name="connsiteY1" fmla="*/ 12603 h 129386"/>
                  <a:gd name="connsiteX2" fmla="*/ 322816 w 322815"/>
                  <a:gd name="connsiteY2" fmla="*/ 28045 h 129386"/>
                  <a:gd name="connsiteX3" fmla="*/ 96330 w 322815"/>
                  <a:gd name="connsiteY3" fmla="*/ 117757 h 129386"/>
                  <a:gd name="connsiteX4" fmla="*/ 0 w 322815"/>
                  <a:gd name="connsiteY4" fmla="*/ 39810 h 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815" h="129386">
                    <a:moveTo>
                      <a:pt x="0" y="39810"/>
                    </a:moveTo>
                    <a:cubicBezTo>
                      <a:pt x="0" y="-9458"/>
                      <a:pt x="42650" y="16279"/>
                      <a:pt x="59563" y="12603"/>
                    </a:cubicBezTo>
                    <a:cubicBezTo>
                      <a:pt x="147804" y="-6516"/>
                      <a:pt x="236781" y="-5781"/>
                      <a:pt x="322816" y="28045"/>
                    </a:cubicBezTo>
                    <a:cubicBezTo>
                      <a:pt x="288255" y="115551"/>
                      <a:pt x="202220" y="149377"/>
                      <a:pt x="96330" y="117757"/>
                    </a:cubicBezTo>
                    <a:cubicBezTo>
                      <a:pt x="52945" y="104521"/>
                      <a:pt x="24266" y="75107"/>
                      <a:pt x="0" y="39810"/>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5129E7C1-B82A-416D-A3A7-AD514F12B2A5}"/>
                  </a:ext>
                </a:extLst>
              </p:cNvPr>
              <p:cNvSpPr/>
              <p:nvPr/>
            </p:nvSpPr>
            <p:spPr>
              <a:xfrm>
                <a:off x="506720" y="3099565"/>
                <a:ext cx="288921" cy="266345"/>
              </a:xfrm>
              <a:custGeom>
                <a:avLst/>
                <a:gdLst>
                  <a:gd name="connsiteX0" fmla="*/ 288922 w 288921"/>
                  <a:gd name="connsiteY0" fmla="*/ 253694 h 266345"/>
                  <a:gd name="connsiteX1" fmla="*/ 77878 w 288921"/>
                  <a:gd name="connsiteY1" fmla="*/ 244134 h 266345"/>
                  <a:gd name="connsiteX2" fmla="*/ 56553 w 288921"/>
                  <a:gd name="connsiteY2" fmla="*/ 36032 h 266345"/>
                  <a:gd name="connsiteX3" fmla="*/ 70525 w 288921"/>
                  <a:gd name="connsiteY3" fmla="*/ 0 h 266345"/>
                  <a:gd name="connsiteX4" fmla="*/ 88908 w 288921"/>
                  <a:gd name="connsiteY4" fmla="*/ 62504 h 266345"/>
                  <a:gd name="connsiteX5" fmla="*/ 288922 w 288921"/>
                  <a:gd name="connsiteY5" fmla="*/ 253694 h 266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921" h="266345">
                    <a:moveTo>
                      <a:pt x="288922" y="253694"/>
                    </a:moveTo>
                    <a:cubicBezTo>
                      <a:pt x="218329" y="260312"/>
                      <a:pt x="148471" y="283107"/>
                      <a:pt x="77878" y="244134"/>
                    </a:cubicBezTo>
                    <a:cubicBezTo>
                      <a:pt x="-22864" y="188983"/>
                      <a:pt x="-21393" y="99271"/>
                      <a:pt x="56553" y="36032"/>
                    </a:cubicBezTo>
                    <a:cubicBezTo>
                      <a:pt x="74201" y="22060"/>
                      <a:pt x="64642" y="11030"/>
                      <a:pt x="70525" y="0"/>
                    </a:cubicBezTo>
                    <a:cubicBezTo>
                      <a:pt x="99203" y="13236"/>
                      <a:pt x="83025" y="42650"/>
                      <a:pt x="88908" y="62504"/>
                    </a:cubicBezTo>
                    <a:cubicBezTo>
                      <a:pt x="119793" y="166188"/>
                      <a:pt x="201416" y="212514"/>
                      <a:pt x="288922" y="253694"/>
                    </a:cubicBezTo>
                    <a:close/>
                  </a:path>
                </a:pathLst>
              </a:custGeom>
              <a:solidFill>
                <a:srgbClr val="F6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B1878474-8515-47E0-ADA0-12E1C2602915}"/>
                  </a:ext>
                </a:extLst>
              </p:cNvPr>
              <p:cNvSpPr/>
              <p:nvPr/>
            </p:nvSpPr>
            <p:spPr>
              <a:xfrm>
                <a:off x="1590548" y="4183462"/>
                <a:ext cx="207066" cy="357377"/>
              </a:xfrm>
              <a:custGeom>
                <a:avLst/>
                <a:gdLst>
                  <a:gd name="connsiteX0" fmla="*/ 69122 w 207066"/>
                  <a:gd name="connsiteY0" fmla="*/ 357377 h 357377"/>
                  <a:gd name="connsiteX1" fmla="*/ 43385 w 207066"/>
                  <a:gd name="connsiteY1" fmla="*/ 119861 h 357377"/>
                  <a:gd name="connsiteX2" fmla="*/ 0 w 207066"/>
                  <a:gd name="connsiteY2" fmla="*/ 0 h 357377"/>
                  <a:gd name="connsiteX3" fmla="*/ 156628 w 207066"/>
                  <a:gd name="connsiteY3" fmla="*/ 133832 h 357377"/>
                  <a:gd name="connsiteX4" fmla="*/ 206632 w 207066"/>
                  <a:gd name="connsiteY4" fmla="*/ 260312 h 357377"/>
                  <a:gd name="connsiteX5" fmla="*/ 184571 w 207066"/>
                  <a:gd name="connsiteY5" fmla="*/ 288255 h 357377"/>
                  <a:gd name="connsiteX6" fmla="*/ 69122 w 207066"/>
                  <a:gd name="connsiteY6" fmla="*/ 357377 h 35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066" h="357377">
                    <a:moveTo>
                      <a:pt x="69122" y="357377"/>
                    </a:moveTo>
                    <a:cubicBezTo>
                      <a:pt x="99271" y="274283"/>
                      <a:pt x="74270" y="196337"/>
                      <a:pt x="43385" y="119861"/>
                    </a:cubicBezTo>
                    <a:cubicBezTo>
                      <a:pt x="27943" y="80152"/>
                      <a:pt x="2941" y="44121"/>
                      <a:pt x="0" y="0"/>
                    </a:cubicBezTo>
                    <a:cubicBezTo>
                      <a:pt x="56621" y="38973"/>
                      <a:pt x="97801" y="94859"/>
                      <a:pt x="156628" y="133832"/>
                    </a:cubicBezTo>
                    <a:cubicBezTo>
                      <a:pt x="190454" y="156628"/>
                      <a:pt x="197072" y="214720"/>
                      <a:pt x="206632" y="260312"/>
                    </a:cubicBezTo>
                    <a:cubicBezTo>
                      <a:pt x="209573" y="274283"/>
                      <a:pt x="197072" y="280901"/>
                      <a:pt x="184571" y="288255"/>
                    </a:cubicBezTo>
                    <a:cubicBezTo>
                      <a:pt x="146333" y="310315"/>
                      <a:pt x="118390" y="350759"/>
                      <a:pt x="69122" y="357377"/>
                    </a:cubicBezTo>
                    <a:close/>
                  </a:path>
                </a:pathLst>
              </a:custGeom>
              <a:solidFill>
                <a:srgbClr val="F4CF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DF3D35C6-99BB-4289-8857-BF865182EEC8}"/>
                  </a:ext>
                </a:extLst>
              </p:cNvPr>
              <p:cNvSpPr/>
              <p:nvPr/>
            </p:nvSpPr>
            <p:spPr>
              <a:xfrm>
                <a:off x="873588" y="4896010"/>
                <a:ext cx="327619" cy="100731"/>
              </a:xfrm>
              <a:custGeom>
                <a:avLst/>
                <a:gdLst>
                  <a:gd name="connsiteX0" fmla="*/ 0 w 327619"/>
                  <a:gd name="connsiteY0" fmla="*/ 0 h 100731"/>
                  <a:gd name="connsiteX1" fmla="*/ 307374 w 327619"/>
                  <a:gd name="connsiteY1" fmla="*/ 13971 h 100731"/>
                  <a:gd name="connsiteX2" fmla="*/ 323551 w 327619"/>
                  <a:gd name="connsiteY2" fmla="*/ 57357 h 100731"/>
                  <a:gd name="connsiteX3" fmla="*/ 306638 w 327619"/>
                  <a:gd name="connsiteY3" fmla="*/ 94859 h 100731"/>
                  <a:gd name="connsiteX4" fmla="*/ 46327 w 327619"/>
                  <a:gd name="connsiteY4" fmla="*/ 94124 h 100731"/>
                  <a:gd name="connsiteX5" fmla="*/ 24266 w 327619"/>
                  <a:gd name="connsiteY5" fmla="*/ 77211 h 100731"/>
                  <a:gd name="connsiteX6" fmla="*/ 0 w 327619"/>
                  <a:gd name="connsiteY6" fmla="*/ 0 h 10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619" h="100731">
                    <a:moveTo>
                      <a:pt x="0" y="0"/>
                    </a:moveTo>
                    <a:cubicBezTo>
                      <a:pt x="105154" y="7353"/>
                      <a:pt x="205896" y="17648"/>
                      <a:pt x="307374" y="13971"/>
                    </a:cubicBezTo>
                    <a:cubicBezTo>
                      <a:pt x="341199" y="12501"/>
                      <a:pt x="322081" y="42650"/>
                      <a:pt x="323551" y="57357"/>
                    </a:cubicBezTo>
                    <a:cubicBezTo>
                      <a:pt x="324287" y="69122"/>
                      <a:pt x="338258" y="89712"/>
                      <a:pt x="306638" y="94859"/>
                    </a:cubicBezTo>
                    <a:cubicBezTo>
                      <a:pt x="219132" y="108831"/>
                      <a:pt x="133097" y="93389"/>
                      <a:pt x="46327" y="94124"/>
                    </a:cubicBezTo>
                    <a:cubicBezTo>
                      <a:pt x="32355" y="94124"/>
                      <a:pt x="27208" y="91918"/>
                      <a:pt x="24266" y="77211"/>
                    </a:cubicBezTo>
                    <a:cubicBezTo>
                      <a:pt x="20590" y="52945"/>
                      <a:pt x="10295" y="30149"/>
                      <a:pt x="0" y="0"/>
                    </a:cubicBezTo>
                    <a:close/>
                  </a:path>
                </a:pathLst>
              </a:custGeom>
              <a:solidFill>
                <a:srgbClr val="F6D6C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04CBEA68-076C-49F2-B1C2-CE50D32A5DA1}"/>
                  </a:ext>
                </a:extLst>
              </p:cNvPr>
              <p:cNvSpPr/>
              <p:nvPr/>
            </p:nvSpPr>
            <p:spPr>
              <a:xfrm>
                <a:off x="1393582" y="4882774"/>
                <a:ext cx="343299" cy="102142"/>
              </a:xfrm>
              <a:custGeom>
                <a:avLst/>
                <a:gdLst>
                  <a:gd name="connsiteX0" fmla="*/ 343300 w 343299"/>
                  <a:gd name="connsiteY0" fmla="*/ 0 h 102142"/>
                  <a:gd name="connsiteX1" fmla="*/ 250647 w 343299"/>
                  <a:gd name="connsiteY1" fmla="*/ 86770 h 102142"/>
                  <a:gd name="connsiteX2" fmla="*/ 28573 w 343299"/>
                  <a:gd name="connsiteY2" fmla="*/ 95595 h 102142"/>
                  <a:gd name="connsiteX3" fmla="*/ 2100 w 343299"/>
                  <a:gd name="connsiteY3" fmla="*/ 42650 h 102142"/>
                  <a:gd name="connsiteX4" fmla="*/ 21955 w 343299"/>
                  <a:gd name="connsiteY4" fmla="*/ 26472 h 102142"/>
                  <a:gd name="connsiteX5" fmla="*/ 343300 w 343299"/>
                  <a:gd name="connsiteY5" fmla="*/ 0 h 10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299" h="102142">
                    <a:moveTo>
                      <a:pt x="343300" y="0"/>
                    </a:moveTo>
                    <a:cubicBezTo>
                      <a:pt x="337417" y="61033"/>
                      <a:pt x="304327" y="77211"/>
                      <a:pt x="250647" y="86770"/>
                    </a:cubicBezTo>
                    <a:cubicBezTo>
                      <a:pt x="175642" y="100007"/>
                      <a:pt x="103578" y="108831"/>
                      <a:pt x="28573" y="95595"/>
                    </a:cubicBezTo>
                    <a:cubicBezTo>
                      <a:pt x="-841" y="90447"/>
                      <a:pt x="13131" y="59563"/>
                      <a:pt x="2100" y="42650"/>
                    </a:cubicBezTo>
                    <a:cubicBezTo>
                      <a:pt x="-5253" y="30884"/>
                      <a:pt x="7983" y="25737"/>
                      <a:pt x="21955" y="26472"/>
                    </a:cubicBezTo>
                    <a:cubicBezTo>
                      <a:pt x="130786" y="30149"/>
                      <a:pt x="238881" y="25002"/>
                      <a:pt x="343300" y="0"/>
                    </a:cubicBezTo>
                    <a:close/>
                  </a:path>
                </a:pathLst>
              </a:custGeom>
              <a:solidFill>
                <a:srgbClr val="F1D1B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75B53223-47EA-4699-BBDA-02E087E3AC03}"/>
                  </a:ext>
                </a:extLst>
              </p:cNvPr>
              <p:cNvSpPr/>
              <p:nvPr/>
            </p:nvSpPr>
            <p:spPr>
              <a:xfrm>
                <a:off x="990508" y="2775278"/>
                <a:ext cx="544889" cy="71328"/>
              </a:xfrm>
              <a:custGeom>
                <a:avLst/>
                <a:gdLst>
                  <a:gd name="connsiteX0" fmla="*/ 473561 w 544889"/>
                  <a:gd name="connsiteY0" fmla="*/ 71328 h 71328"/>
                  <a:gd name="connsiteX1" fmla="*/ 380908 w 544889"/>
                  <a:gd name="connsiteY1" fmla="*/ 55886 h 71328"/>
                  <a:gd name="connsiteX2" fmla="*/ 93389 w 544889"/>
                  <a:gd name="connsiteY2" fmla="*/ 59563 h 71328"/>
                  <a:gd name="connsiteX3" fmla="*/ 0 w 544889"/>
                  <a:gd name="connsiteY3" fmla="*/ 0 h 71328"/>
                  <a:gd name="connsiteX4" fmla="*/ 544890 w 544889"/>
                  <a:gd name="connsiteY4" fmla="*/ 16913 h 71328"/>
                  <a:gd name="connsiteX5" fmla="*/ 473561 w 544889"/>
                  <a:gd name="connsiteY5" fmla="*/ 71328 h 7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889" h="71328">
                    <a:moveTo>
                      <a:pt x="473561" y="71328"/>
                    </a:moveTo>
                    <a:cubicBezTo>
                      <a:pt x="447089" y="43385"/>
                      <a:pt x="411057" y="60298"/>
                      <a:pt x="380908" y="55886"/>
                    </a:cubicBezTo>
                    <a:cubicBezTo>
                      <a:pt x="286049" y="44121"/>
                      <a:pt x="188983" y="36032"/>
                      <a:pt x="93389" y="59563"/>
                    </a:cubicBezTo>
                    <a:cubicBezTo>
                      <a:pt x="66916" y="42650"/>
                      <a:pt x="39709" y="25737"/>
                      <a:pt x="0" y="0"/>
                    </a:cubicBezTo>
                    <a:cubicBezTo>
                      <a:pt x="190454" y="7353"/>
                      <a:pt x="365466" y="-10295"/>
                      <a:pt x="544890" y="16913"/>
                    </a:cubicBezTo>
                    <a:cubicBezTo>
                      <a:pt x="519153" y="36032"/>
                      <a:pt x="496357" y="53680"/>
                      <a:pt x="473561" y="71328"/>
                    </a:cubicBezTo>
                    <a:close/>
                  </a:path>
                </a:pathLst>
              </a:custGeom>
              <a:solidFill>
                <a:srgbClr val="F1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C71435C-100D-4300-A673-A326D673EE86}"/>
                  </a:ext>
                </a:extLst>
              </p:cNvPr>
              <p:cNvSpPr/>
              <p:nvPr/>
            </p:nvSpPr>
            <p:spPr>
              <a:xfrm>
                <a:off x="786644" y="4206258"/>
                <a:ext cx="147241" cy="345611"/>
              </a:xfrm>
              <a:custGeom>
                <a:avLst/>
                <a:gdLst>
                  <a:gd name="connsiteX0" fmla="*/ 147242 w 147241"/>
                  <a:gd name="connsiteY0" fmla="*/ 0 h 345611"/>
                  <a:gd name="connsiteX1" fmla="*/ 95033 w 147241"/>
                  <a:gd name="connsiteY1" fmla="*/ 174276 h 345611"/>
                  <a:gd name="connsiteX2" fmla="*/ 100915 w 147241"/>
                  <a:gd name="connsiteY2" fmla="*/ 345612 h 345611"/>
                  <a:gd name="connsiteX3" fmla="*/ 11939 w 147241"/>
                  <a:gd name="connsiteY3" fmla="*/ 296344 h 345611"/>
                  <a:gd name="connsiteX4" fmla="*/ 909 w 147241"/>
                  <a:gd name="connsiteY4" fmla="*/ 252958 h 345611"/>
                  <a:gd name="connsiteX5" fmla="*/ 125182 w 147241"/>
                  <a:gd name="connsiteY5" fmla="*/ 27943 h 345611"/>
                  <a:gd name="connsiteX6" fmla="*/ 147242 w 147241"/>
                  <a:gd name="connsiteY6" fmla="*/ 0 h 34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241" h="345611">
                    <a:moveTo>
                      <a:pt x="147242" y="0"/>
                    </a:moveTo>
                    <a:cubicBezTo>
                      <a:pt x="142830" y="61769"/>
                      <a:pt x="103121" y="113978"/>
                      <a:pt x="95033" y="174276"/>
                    </a:cubicBezTo>
                    <a:cubicBezTo>
                      <a:pt x="86944" y="231633"/>
                      <a:pt x="79590" y="289725"/>
                      <a:pt x="100915" y="345612"/>
                    </a:cubicBezTo>
                    <a:cubicBezTo>
                      <a:pt x="63413" y="342670"/>
                      <a:pt x="40617" y="314727"/>
                      <a:pt x="11939" y="296344"/>
                    </a:cubicBezTo>
                    <a:cubicBezTo>
                      <a:pt x="-3504" y="286784"/>
                      <a:pt x="173" y="271342"/>
                      <a:pt x="909" y="252958"/>
                    </a:cubicBezTo>
                    <a:cubicBezTo>
                      <a:pt x="6056" y="156628"/>
                      <a:pt x="62677" y="91183"/>
                      <a:pt x="125182" y="27943"/>
                    </a:cubicBezTo>
                    <a:cubicBezTo>
                      <a:pt x="134741" y="19854"/>
                      <a:pt x="128858" y="735"/>
                      <a:pt x="147242" y="0"/>
                    </a:cubicBezTo>
                    <a:close/>
                  </a:path>
                </a:pathLst>
              </a:custGeom>
              <a:solidFill>
                <a:srgbClr val="F3D0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26F4127A-48A3-46AD-B03B-A9BC41D43078}"/>
                  </a:ext>
                </a:extLst>
              </p:cNvPr>
              <p:cNvSpPr/>
              <p:nvPr/>
            </p:nvSpPr>
            <p:spPr>
              <a:xfrm>
                <a:off x="1717763" y="3180453"/>
                <a:ext cx="266603" cy="209456"/>
              </a:xfrm>
              <a:custGeom>
                <a:avLst/>
                <a:gdLst>
                  <a:gd name="connsiteX0" fmla="*/ 241928 w 266603"/>
                  <a:gd name="connsiteY0" fmla="*/ 0 h 209456"/>
                  <a:gd name="connsiteX1" fmla="*/ 206632 w 266603"/>
                  <a:gd name="connsiteY1" fmla="*/ 177953 h 209456"/>
                  <a:gd name="connsiteX2" fmla="*/ 0 w 266603"/>
                  <a:gd name="connsiteY2" fmla="*/ 184571 h 209456"/>
                  <a:gd name="connsiteX3" fmla="*/ 81623 w 266603"/>
                  <a:gd name="connsiteY3" fmla="*/ 155893 h 209456"/>
                  <a:gd name="connsiteX4" fmla="*/ 241928 w 266603"/>
                  <a:gd name="connsiteY4" fmla="*/ 0 h 209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03" h="209456">
                    <a:moveTo>
                      <a:pt x="241928" y="0"/>
                    </a:moveTo>
                    <a:cubicBezTo>
                      <a:pt x="294138" y="107360"/>
                      <a:pt x="254429" y="137509"/>
                      <a:pt x="206632" y="177953"/>
                    </a:cubicBezTo>
                    <a:cubicBezTo>
                      <a:pt x="158834" y="218397"/>
                      <a:pt x="47062" y="219133"/>
                      <a:pt x="0" y="184571"/>
                    </a:cubicBezTo>
                    <a:cubicBezTo>
                      <a:pt x="23531" y="163982"/>
                      <a:pt x="54415" y="165452"/>
                      <a:pt x="81623" y="155893"/>
                    </a:cubicBezTo>
                    <a:cubicBezTo>
                      <a:pt x="161776" y="130156"/>
                      <a:pt x="200749" y="64710"/>
                      <a:pt x="241928" y="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BB414763-4F9E-4337-95FA-AC44DBED65DE}"/>
                  </a:ext>
                </a:extLst>
              </p:cNvPr>
              <p:cNvSpPr/>
              <p:nvPr/>
            </p:nvSpPr>
            <p:spPr>
              <a:xfrm>
                <a:off x="1906011" y="2854695"/>
                <a:ext cx="320971" cy="187512"/>
              </a:xfrm>
              <a:custGeom>
                <a:avLst/>
                <a:gdLst>
                  <a:gd name="connsiteX0" fmla="*/ 307374 w 320971"/>
                  <a:gd name="connsiteY0" fmla="*/ 187513 h 187512"/>
                  <a:gd name="connsiteX1" fmla="*/ 178688 w 320971"/>
                  <a:gd name="connsiteY1" fmla="*/ 121332 h 187512"/>
                  <a:gd name="connsiteX2" fmla="*/ 65446 w 320971"/>
                  <a:gd name="connsiteY2" fmla="*/ 106625 h 187512"/>
                  <a:gd name="connsiteX3" fmla="*/ 0 w 320971"/>
                  <a:gd name="connsiteY3" fmla="*/ 0 h 187512"/>
                  <a:gd name="connsiteX4" fmla="*/ 277224 w 320971"/>
                  <a:gd name="connsiteY4" fmla="*/ 92653 h 187512"/>
                  <a:gd name="connsiteX5" fmla="*/ 307374 w 320971"/>
                  <a:gd name="connsiteY5" fmla="*/ 187513 h 18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1" h="187512">
                    <a:moveTo>
                      <a:pt x="307374" y="187513"/>
                    </a:moveTo>
                    <a:cubicBezTo>
                      <a:pt x="277960" y="140451"/>
                      <a:pt x="223544" y="130891"/>
                      <a:pt x="178688" y="121332"/>
                    </a:cubicBezTo>
                    <a:cubicBezTo>
                      <a:pt x="143392" y="113978"/>
                      <a:pt x="107360" y="71328"/>
                      <a:pt x="65446" y="106625"/>
                    </a:cubicBezTo>
                    <a:cubicBezTo>
                      <a:pt x="45591" y="74270"/>
                      <a:pt x="25737" y="41915"/>
                      <a:pt x="0" y="0"/>
                    </a:cubicBezTo>
                    <a:cubicBezTo>
                      <a:pt x="102948" y="25737"/>
                      <a:pt x="191189" y="55151"/>
                      <a:pt x="277224" y="92653"/>
                    </a:cubicBezTo>
                    <a:cubicBezTo>
                      <a:pt x="325757" y="114714"/>
                      <a:pt x="330905" y="132362"/>
                      <a:pt x="307374" y="187513"/>
                    </a:cubicBezTo>
                    <a:close/>
                  </a:path>
                </a:pathLst>
              </a:custGeom>
              <a:solidFill>
                <a:srgbClr val="EDB5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25FAE67A-8F31-43C3-914D-19BC83895300}"/>
                  </a:ext>
                </a:extLst>
              </p:cNvPr>
              <p:cNvSpPr/>
              <p:nvPr/>
            </p:nvSpPr>
            <p:spPr>
              <a:xfrm>
                <a:off x="1544957" y="2799566"/>
                <a:ext cx="345611" cy="116163"/>
              </a:xfrm>
              <a:custGeom>
                <a:avLst/>
                <a:gdLst>
                  <a:gd name="connsiteX0" fmla="*/ 345612 w 345611"/>
                  <a:gd name="connsiteY0" fmla="*/ 116163 h 116163"/>
                  <a:gd name="connsiteX1" fmla="*/ 106625 w 345611"/>
                  <a:gd name="connsiteY1" fmla="*/ 66895 h 116163"/>
                  <a:gd name="connsiteX2" fmla="*/ 0 w 345611"/>
                  <a:gd name="connsiteY2" fmla="*/ 47041 h 116163"/>
                  <a:gd name="connsiteX3" fmla="*/ 127214 w 345611"/>
                  <a:gd name="connsiteY3" fmla="*/ 2185 h 116163"/>
                  <a:gd name="connsiteX4" fmla="*/ 338258 w 345611"/>
                  <a:gd name="connsiteY4" fmla="*/ 90426 h 116163"/>
                  <a:gd name="connsiteX5" fmla="*/ 345612 w 345611"/>
                  <a:gd name="connsiteY5" fmla="*/ 116163 h 11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1" h="116163">
                    <a:moveTo>
                      <a:pt x="345612" y="116163"/>
                    </a:moveTo>
                    <a:cubicBezTo>
                      <a:pt x="266194" y="99986"/>
                      <a:pt x="186777" y="83073"/>
                      <a:pt x="106625" y="66895"/>
                    </a:cubicBezTo>
                    <a:cubicBezTo>
                      <a:pt x="71328" y="59542"/>
                      <a:pt x="35296" y="53659"/>
                      <a:pt x="0" y="47041"/>
                    </a:cubicBezTo>
                    <a:cubicBezTo>
                      <a:pt x="33090" y="5127"/>
                      <a:pt x="80152" y="-5168"/>
                      <a:pt x="127214" y="2185"/>
                    </a:cubicBezTo>
                    <a:cubicBezTo>
                      <a:pt x="203690" y="13951"/>
                      <a:pt x="282372" y="25716"/>
                      <a:pt x="338258" y="90426"/>
                    </a:cubicBezTo>
                    <a:cubicBezTo>
                      <a:pt x="344876" y="98515"/>
                      <a:pt x="345612" y="106604"/>
                      <a:pt x="345612" y="116163"/>
                    </a:cubicBezTo>
                    <a:close/>
                  </a:path>
                </a:pathLst>
              </a:custGeom>
              <a:solidFill>
                <a:srgbClr val="EFB7A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F6AC4982-0980-4C7F-BB43-7D69DAC6A04F}"/>
                  </a:ext>
                </a:extLst>
              </p:cNvPr>
              <p:cNvSpPr/>
              <p:nvPr/>
            </p:nvSpPr>
            <p:spPr>
              <a:xfrm>
                <a:off x="1275086" y="3939133"/>
                <a:ext cx="236003" cy="98528"/>
              </a:xfrm>
              <a:custGeom>
                <a:avLst/>
                <a:gdLst>
                  <a:gd name="connsiteX0" fmla="*/ 0 w 236003"/>
                  <a:gd name="connsiteY0" fmla="*/ 26667 h 98528"/>
                  <a:gd name="connsiteX1" fmla="*/ 200014 w 236003"/>
                  <a:gd name="connsiteY1" fmla="*/ 3135 h 98528"/>
                  <a:gd name="connsiteX2" fmla="*/ 233839 w 236003"/>
                  <a:gd name="connsiteY2" fmla="*/ 11224 h 98528"/>
                  <a:gd name="connsiteX3" fmla="*/ 225751 w 236003"/>
                  <a:gd name="connsiteY3" fmla="*/ 53139 h 98528"/>
                  <a:gd name="connsiteX4" fmla="*/ 59563 w 236003"/>
                  <a:gd name="connsiteY4" fmla="*/ 74464 h 98528"/>
                  <a:gd name="connsiteX5" fmla="*/ 0 w 236003"/>
                  <a:gd name="connsiteY5" fmla="*/ 26667 h 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03" h="98528">
                    <a:moveTo>
                      <a:pt x="0" y="26667"/>
                    </a:moveTo>
                    <a:cubicBezTo>
                      <a:pt x="77211" y="-8630"/>
                      <a:pt x="139715" y="4606"/>
                      <a:pt x="200014" y="3135"/>
                    </a:cubicBezTo>
                    <a:cubicBezTo>
                      <a:pt x="211044" y="2400"/>
                      <a:pt x="228692" y="-7159"/>
                      <a:pt x="233839" y="11224"/>
                    </a:cubicBezTo>
                    <a:cubicBezTo>
                      <a:pt x="237516" y="25196"/>
                      <a:pt x="237516" y="39168"/>
                      <a:pt x="225751" y="53139"/>
                    </a:cubicBezTo>
                    <a:cubicBezTo>
                      <a:pt x="185307" y="103142"/>
                      <a:pt x="110302" y="114172"/>
                      <a:pt x="59563" y="74464"/>
                    </a:cubicBezTo>
                    <a:cubicBezTo>
                      <a:pt x="41915" y="60492"/>
                      <a:pt x="24266" y="46521"/>
                      <a:pt x="0" y="26667"/>
                    </a:cubicBezTo>
                    <a:close/>
                  </a:path>
                </a:pathLst>
              </a:custGeom>
              <a:solidFill>
                <a:srgbClr val="EEE5E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FB921707-3AE9-4EC6-9BF9-32B4A700C30B}"/>
                  </a:ext>
                </a:extLst>
              </p:cNvPr>
              <p:cNvSpPr/>
              <p:nvPr/>
            </p:nvSpPr>
            <p:spPr>
              <a:xfrm>
                <a:off x="1042112" y="3929822"/>
                <a:ext cx="204294" cy="111855"/>
              </a:xfrm>
              <a:custGeom>
                <a:avLst/>
                <a:gdLst>
                  <a:gd name="connsiteX0" fmla="*/ 204295 w 204294"/>
                  <a:gd name="connsiteY0" fmla="*/ 33772 h 111855"/>
                  <a:gd name="connsiteX1" fmla="*/ 121937 w 204294"/>
                  <a:gd name="connsiteY1" fmla="*/ 110248 h 111855"/>
                  <a:gd name="connsiteX2" fmla="*/ 7958 w 204294"/>
                  <a:gd name="connsiteY2" fmla="*/ 52891 h 111855"/>
                  <a:gd name="connsiteX3" fmla="*/ 6488 w 204294"/>
                  <a:gd name="connsiteY3" fmla="*/ 10241 h 111855"/>
                  <a:gd name="connsiteX4" fmla="*/ 41049 w 204294"/>
                  <a:gd name="connsiteY4" fmla="*/ 12447 h 111855"/>
                  <a:gd name="connsiteX5" fmla="*/ 166057 w 204294"/>
                  <a:gd name="connsiteY5" fmla="*/ 10977 h 111855"/>
                  <a:gd name="connsiteX6" fmla="*/ 204295 w 204294"/>
                  <a:gd name="connsiteY6" fmla="*/ 33772 h 1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294" h="111855">
                    <a:moveTo>
                      <a:pt x="204295" y="33772"/>
                    </a:moveTo>
                    <a:cubicBezTo>
                      <a:pt x="185911" y="72010"/>
                      <a:pt x="164586" y="100689"/>
                      <a:pt x="121937" y="110248"/>
                    </a:cubicBezTo>
                    <a:cubicBezTo>
                      <a:pt x="82963" y="119072"/>
                      <a:pt x="17518" y="90394"/>
                      <a:pt x="7958" y="52891"/>
                    </a:cubicBezTo>
                    <a:cubicBezTo>
                      <a:pt x="5017" y="41126"/>
                      <a:pt x="-7484" y="28625"/>
                      <a:pt x="6488" y="10241"/>
                    </a:cubicBezTo>
                    <a:cubicBezTo>
                      <a:pt x="24871" y="-14025"/>
                      <a:pt x="30019" y="12447"/>
                      <a:pt x="41049" y="12447"/>
                    </a:cubicBezTo>
                    <a:cubicBezTo>
                      <a:pt x="82963" y="12447"/>
                      <a:pt x="124878" y="13918"/>
                      <a:pt x="166057" y="10977"/>
                    </a:cubicBezTo>
                    <a:cubicBezTo>
                      <a:pt x="188117" y="9506"/>
                      <a:pt x="196206" y="21272"/>
                      <a:pt x="204295" y="33772"/>
                    </a:cubicBezTo>
                    <a:close/>
                  </a:path>
                </a:pathLst>
              </a:custGeom>
              <a:solidFill>
                <a:srgbClr val="F0EBE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D3A04015-0437-475E-8AAD-5738B684F03D}"/>
                  </a:ext>
                </a:extLst>
              </p:cNvPr>
              <p:cNvSpPr/>
              <p:nvPr/>
            </p:nvSpPr>
            <p:spPr>
              <a:xfrm>
                <a:off x="1155011" y="3084865"/>
                <a:ext cx="251741" cy="107801"/>
              </a:xfrm>
              <a:custGeom>
                <a:avLst/>
                <a:gdLst>
                  <a:gd name="connsiteX0" fmla="*/ 170814 w 251741"/>
                  <a:gd name="connsiteY0" fmla="*/ 3670 h 107801"/>
                  <a:gd name="connsiteX1" fmla="*/ 251701 w 251741"/>
                  <a:gd name="connsiteY1" fmla="*/ 89705 h 107801"/>
                  <a:gd name="connsiteX2" fmla="*/ 225229 w 251741"/>
                  <a:gd name="connsiteY2" fmla="*/ 107353 h 107801"/>
                  <a:gd name="connsiteX3" fmla="*/ 24480 w 251741"/>
                  <a:gd name="connsiteY3" fmla="*/ 107353 h 107801"/>
                  <a:gd name="connsiteX4" fmla="*/ 8303 w 251741"/>
                  <a:gd name="connsiteY4" fmla="*/ 75733 h 107801"/>
                  <a:gd name="connsiteX5" fmla="*/ 78896 w 251741"/>
                  <a:gd name="connsiteY5" fmla="*/ 2934 h 107801"/>
                  <a:gd name="connsiteX6" fmla="*/ 66395 w 251741"/>
                  <a:gd name="connsiteY6" fmla="*/ 64703 h 107801"/>
                  <a:gd name="connsiteX7" fmla="*/ 184050 w 251741"/>
                  <a:gd name="connsiteY7" fmla="*/ 64703 h 107801"/>
                  <a:gd name="connsiteX8" fmla="*/ 170814 w 251741"/>
                  <a:gd name="connsiteY8" fmla="*/ 3670 h 107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741" h="107801">
                    <a:moveTo>
                      <a:pt x="170814" y="3670"/>
                    </a:moveTo>
                    <a:cubicBezTo>
                      <a:pt x="213464" y="3670"/>
                      <a:pt x="253172" y="46320"/>
                      <a:pt x="251701" y="89705"/>
                    </a:cubicBezTo>
                    <a:cubicBezTo>
                      <a:pt x="250966" y="110294"/>
                      <a:pt x="239201" y="108088"/>
                      <a:pt x="225229" y="107353"/>
                    </a:cubicBezTo>
                    <a:cubicBezTo>
                      <a:pt x="158313" y="106618"/>
                      <a:pt x="91396" y="106618"/>
                      <a:pt x="24480" y="107353"/>
                    </a:cubicBezTo>
                    <a:cubicBezTo>
                      <a:pt x="-6404" y="108088"/>
                      <a:pt x="-3463" y="102206"/>
                      <a:pt x="8303" y="75733"/>
                    </a:cubicBezTo>
                    <a:cubicBezTo>
                      <a:pt x="23745" y="41172"/>
                      <a:pt x="11979" y="-13243"/>
                      <a:pt x="78896" y="2934"/>
                    </a:cubicBezTo>
                    <a:cubicBezTo>
                      <a:pt x="73013" y="22789"/>
                      <a:pt x="36246" y="37495"/>
                      <a:pt x="66395" y="64703"/>
                    </a:cubicBezTo>
                    <a:cubicBezTo>
                      <a:pt x="86249" y="83087"/>
                      <a:pt x="164931" y="83087"/>
                      <a:pt x="184050" y="64703"/>
                    </a:cubicBezTo>
                    <a:cubicBezTo>
                      <a:pt x="213464" y="37495"/>
                      <a:pt x="176696" y="23524"/>
                      <a:pt x="170814" y="3670"/>
                    </a:cubicBezTo>
                    <a:close/>
                  </a:path>
                </a:pathLst>
              </a:custGeom>
              <a:solidFill>
                <a:srgbClr val="F0D9C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41A1E83C-7C53-4142-A861-17089B359B12}"/>
                  </a:ext>
                </a:extLst>
              </p:cNvPr>
              <p:cNvSpPr/>
              <p:nvPr/>
            </p:nvSpPr>
            <p:spPr>
              <a:xfrm>
                <a:off x="843439" y="3931974"/>
                <a:ext cx="157571" cy="319874"/>
              </a:xfrm>
              <a:custGeom>
                <a:avLst/>
                <a:gdLst>
                  <a:gd name="connsiteX0" fmla="*/ 0 w 157571"/>
                  <a:gd name="connsiteY0" fmla="*/ 319875 h 319874"/>
                  <a:gd name="connsiteX1" fmla="*/ 154422 w 157571"/>
                  <a:gd name="connsiteY1" fmla="*/ 0 h 319874"/>
                  <a:gd name="connsiteX2" fmla="*/ 82359 w 157571"/>
                  <a:gd name="connsiteY2" fmla="*/ 216926 h 319874"/>
                  <a:gd name="connsiteX3" fmla="*/ 0 w 157571"/>
                  <a:gd name="connsiteY3" fmla="*/ 319875 h 319874"/>
                </a:gdLst>
                <a:ahLst/>
                <a:cxnLst>
                  <a:cxn ang="0">
                    <a:pos x="connsiteX0" y="connsiteY0"/>
                  </a:cxn>
                  <a:cxn ang="0">
                    <a:pos x="connsiteX1" y="connsiteY1"/>
                  </a:cxn>
                  <a:cxn ang="0">
                    <a:pos x="connsiteX2" y="connsiteY2"/>
                  </a:cxn>
                  <a:cxn ang="0">
                    <a:pos x="connsiteX3" y="connsiteY3"/>
                  </a:cxn>
                </a:cxnLst>
                <a:rect l="l" t="t" r="r" b="b"/>
                <a:pathLst>
                  <a:path w="157571" h="319874">
                    <a:moveTo>
                      <a:pt x="0" y="319875"/>
                    </a:moveTo>
                    <a:cubicBezTo>
                      <a:pt x="0" y="260312"/>
                      <a:pt x="82359" y="90447"/>
                      <a:pt x="154422" y="0"/>
                    </a:cubicBezTo>
                    <a:cubicBezTo>
                      <a:pt x="166188" y="70593"/>
                      <a:pt x="145598" y="142657"/>
                      <a:pt x="82359" y="216926"/>
                    </a:cubicBezTo>
                    <a:cubicBezTo>
                      <a:pt x="53680" y="250017"/>
                      <a:pt x="41179" y="296344"/>
                      <a:pt x="0" y="319875"/>
                    </a:cubicBezTo>
                    <a:close/>
                  </a:path>
                </a:pathLst>
              </a:custGeom>
              <a:solidFill>
                <a:srgbClr val="EACB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B2A5F5E7-3519-49AA-B777-4B1B79436AFF}"/>
                  </a:ext>
                </a:extLst>
              </p:cNvPr>
              <p:cNvSpPr/>
              <p:nvPr/>
            </p:nvSpPr>
            <p:spPr>
              <a:xfrm>
                <a:off x="1548719" y="3951829"/>
                <a:ext cx="183014" cy="301490"/>
              </a:xfrm>
              <a:custGeom>
                <a:avLst/>
                <a:gdLst>
                  <a:gd name="connsiteX0" fmla="*/ 183015 w 183014"/>
                  <a:gd name="connsiteY0" fmla="*/ 301491 h 301490"/>
                  <a:gd name="connsiteX1" fmla="*/ 5062 w 183014"/>
                  <a:gd name="connsiteY1" fmla="*/ 0 h 301490"/>
                  <a:gd name="connsiteX2" fmla="*/ 183015 w 183014"/>
                  <a:gd name="connsiteY2" fmla="*/ 301491 h 301490"/>
                </a:gdLst>
                <a:ahLst/>
                <a:cxnLst>
                  <a:cxn ang="0">
                    <a:pos x="connsiteX0" y="connsiteY0"/>
                  </a:cxn>
                  <a:cxn ang="0">
                    <a:pos x="connsiteX1" y="connsiteY1"/>
                  </a:cxn>
                  <a:cxn ang="0">
                    <a:pos x="connsiteX2" y="connsiteY2"/>
                  </a:cxn>
                </a:cxnLst>
                <a:rect l="l" t="t" r="r" b="b"/>
                <a:pathLst>
                  <a:path w="183014" h="301490">
                    <a:moveTo>
                      <a:pt x="183015" y="301491"/>
                    </a:moveTo>
                    <a:cubicBezTo>
                      <a:pt x="85214" y="254429"/>
                      <a:pt x="-25087" y="75005"/>
                      <a:pt x="5062" y="0"/>
                    </a:cubicBezTo>
                    <a:cubicBezTo>
                      <a:pt x="39623" y="119861"/>
                      <a:pt x="131541" y="194131"/>
                      <a:pt x="183015" y="301491"/>
                    </a:cubicBezTo>
                    <a:close/>
                  </a:path>
                </a:pathLst>
              </a:custGeom>
              <a:solidFill>
                <a:srgbClr val="E2C42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1FDD24A2-3F2C-457E-AAA0-E7D8C64A7F4A}"/>
                  </a:ext>
                </a:extLst>
              </p:cNvPr>
              <p:cNvSpPr/>
              <p:nvPr/>
            </p:nvSpPr>
            <p:spPr>
              <a:xfrm>
                <a:off x="1835277" y="4508696"/>
                <a:ext cx="181231" cy="89533"/>
              </a:xfrm>
              <a:custGeom>
                <a:avLst/>
                <a:gdLst>
                  <a:gd name="connsiteX0" fmla="*/ 86175 w 181231"/>
                  <a:gd name="connsiteY0" fmla="*/ 89500 h 89533"/>
                  <a:gd name="connsiteX1" fmla="*/ 70733 w 181231"/>
                  <a:gd name="connsiteY1" fmla="*/ 89500 h 89533"/>
                  <a:gd name="connsiteX2" fmla="*/ 140 w 181231"/>
                  <a:gd name="connsiteY2" fmla="*/ 60086 h 89533"/>
                  <a:gd name="connsiteX3" fmla="*/ 59703 w 181231"/>
                  <a:gd name="connsiteY3" fmla="*/ 34349 h 89533"/>
                  <a:gd name="connsiteX4" fmla="*/ 140591 w 181231"/>
                  <a:gd name="connsiteY4" fmla="*/ 5671 h 89533"/>
                  <a:gd name="connsiteX5" fmla="*/ 173681 w 181231"/>
                  <a:gd name="connsiteY5" fmla="*/ 6406 h 89533"/>
                  <a:gd name="connsiteX6" fmla="*/ 176623 w 181231"/>
                  <a:gd name="connsiteY6" fmla="*/ 41703 h 89533"/>
                  <a:gd name="connsiteX7" fmla="*/ 86175 w 181231"/>
                  <a:gd name="connsiteY7" fmla="*/ 89500 h 8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31" h="89533">
                    <a:moveTo>
                      <a:pt x="86175" y="89500"/>
                    </a:moveTo>
                    <a:cubicBezTo>
                      <a:pt x="74410" y="89500"/>
                      <a:pt x="72939" y="89500"/>
                      <a:pt x="70733" y="89500"/>
                    </a:cubicBezTo>
                    <a:cubicBezTo>
                      <a:pt x="42790" y="89500"/>
                      <a:pt x="3082" y="91706"/>
                      <a:pt x="140" y="60086"/>
                    </a:cubicBezTo>
                    <a:cubicBezTo>
                      <a:pt x="-2801" y="28467"/>
                      <a:pt x="41319" y="38026"/>
                      <a:pt x="59703" y="34349"/>
                    </a:cubicBezTo>
                    <a:cubicBezTo>
                      <a:pt x="89852" y="29937"/>
                      <a:pt x="110442" y="6406"/>
                      <a:pt x="140591" y="5671"/>
                    </a:cubicBezTo>
                    <a:cubicBezTo>
                      <a:pt x="151621" y="5671"/>
                      <a:pt x="161180" y="-7565"/>
                      <a:pt x="173681" y="6406"/>
                    </a:cubicBezTo>
                    <a:cubicBezTo>
                      <a:pt x="183976" y="18172"/>
                      <a:pt x="182505" y="28467"/>
                      <a:pt x="176623" y="41703"/>
                    </a:cubicBezTo>
                    <a:cubicBezTo>
                      <a:pt x="158975" y="90971"/>
                      <a:pt x="116324" y="86559"/>
                      <a:pt x="86175" y="89500"/>
                    </a:cubicBezTo>
                    <a:close/>
                  </a:path>
                </a:pathLst>
              </a:custGeom>
              <a:solidFill>
                <a:srgbClr val="E8C8B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11071EE8-34B5-4042-B3A4-C95BDD7E44C8}"/>
                  </a:ext>
                </a:extLst>
              </p:cNvPr>
              <p:cNvSpPr/>
              <p:nvPr/>
            </p:nvSpPr>
            <p:spPr>
              <a:xfrm>
                <a:off x="1208186" y="3088535"/>
                <a:ext cx="142305" cy="75924"/>
              </a:xfrm>
              <a:custGeom>
                <a:avLst/>
                <a:gdLst>
                  <a:gd name="connsiteX0" fmla="*/ 117638 w 142305"/>
                  <a:gd name="connsiteY0" fmla="*/ 0 h 75924"/>
                  <a:gd name="connsiteX1" fmla="*/ 131610 w 142305"/>
                  <a:gd name="connsiteY1" fmla="*/ 61034 h 75924"/>
                  <a:gd name="connsiteX2" fmla="*/ 11014 w 142305"/>
                  <a:gd name="connsiteY2" fmla="*/ 61034 h 75924"/>
                  <a:gd name="connsiteX3" fmla="*/ 24985 w 142305"/>
                  <a:gd name="connsiteY3" fmla="*/ 0 h 75924"/>
                  <a:gd name="connsiteX4" fmla="*/ 117638 w 142305"/>
                  <a:gd name="connsiteY4" fmla="*/ 0 h 75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05" h="75924">
                    <a:moveTo>
                      <a:pt x="117638" y="0"/>
                    </a:moveTo>
                    <a:cubicBezTo>
                      <a:pt x="122786" y="19854"/>
                      <a:pt x="160288" y="32355"/>
                      <a:pt x="131610" y="61034"/>
                    </a:cubicBezTo>
                    <a:cubicBezTo>
                      <a:pt x="111756" y="80888"/>
                      <a:pt x="31603" y="80888"/>
                      <a:pt x="11014" y="61034"/>
                    </a:cubicBezTo>
                    <a:cubicBezTo>
                      <a:pt x="-18400" y="33090"/>
                      <a:pt x="19838" y="20590"/>
                      <a:pt x="24985" y="0"/>
                    </a:cubicBezTo>
                    <a:cubicBezTo>
                      <a:pt x="55869" y="0"/>
                      <a:pt x="86754" y="0"/>
                      <a:pt x="117638" y="0"/>
                    </a:cubicBezTo>
                    <a:close/>
                  </a:path>
                </a:pathLst>
              </a:custGeom>
              <a:solidFill>
                <a:srgbClr val="F18A8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06B23B11-A4C6-4058-916F-D8FC332D319F}"/>
                  </a:ext>
                </a:extLst>
              </p:cNvPr>
              <p:cNvSpPr/>
              <p:nvPr/>
            </p:nvSpPr>
            <p:spPr>
              <a:xfrm>
                <a:off x="1705997" y="4521974"/>
                <a:ext cx="125008" cy="122548"/>
              </a:xfrm>
              <a:custGeom>
                <a:avLst/>
                <a:gdLst>
                  <a:gd name="connsiteX0" fmla="*/ 91918 w 125008"/>
                  <a:gd name="connsiteY0" fmla="*/ 122548 h 122548"/>
                  <a:gd name="connsiteX1" fmla="*/ 0 w 125008"/>
                  <a:gd name="connsiteY1" fmla="*/ 53426 h 122548"/>
                  <a:gd name="connsiteX2" fmla="*/ 26472 w 125008"/>
                  <a:gd name="connsiteY2" fmla="*/ 21806 h 122548"/>
                  <a:gd name="connsiteX3" fmla="*/ 77946 w 125008"/>
                  <a:gd name="connsiteY3" fmla="*/ 481 h 122548"/>
                  <a:gd name="connsiteX4" fmla="*/ 91918 w 125008"/>
                  <a:gd name="connsiteY4" fmla="*/ 49749 h 122548"/>
                  <a:gd name="connsiteX5" fmla="*/ 125008 w 125008"/>
                  <a:gd name="connsiteY5" fmla="*/ 106371 h 122548"/>
                  <a:gd name="connsiteX6" fmla="*/ 91918 w 125008"/>
                  <a:gd name="connsiteY6" fmla="*/ 122548 h 122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08" h="122548">
                    <a:moveTo>
                      <a:pt x="91918" y="122548"/>
                    </a:moveTo>
                    <a:cubicBezTo>
                      <a:pt x="56621" y="104900"/>
                      <a:pt x="25002" y="83575"/>
                      <a:pt x="0" y="53426"/>
                    </a:cubicBezTo>
                    <a:cubicBezTo>
                      <a:pt x="18384" y="51220"/>
                      <a:pt x="10295" y="26954"/>
                      <a:pt x="26472" y="21806"/>
                    </a:cubicBezTo>
                    <a:cubicBezTo>
                      <a:pt x="44121" y="15188"/>
                      <a:pt x="63240" y="-3195"/>
                      <a:pt x="77946" y="481"/>
                    </a:cubicBezTo>
                    <a:cubicBezTo>
                      <a:pt x="98536" y="4893"/>
                      <a:pt x="94859" y="32101"/>
                      <a:pt x="91918" y="49749"/>
                    </a:cubicBezTo>
                    <a:cubicBezTo>
                      <a:pt x="86771" y="79163"/>
                      <a:pt x="115449" y="86516"/>
                      <a:pt x="125008" y="106371"/>
                    </a:cubicBezTo>
                    <a:cubicBezTo>
                      <a:pt x="119861" y="121078"/>
                      <a:pt x="93389" y="97547"/>
                      <a:pt x="91918" y="122548"/>
                    </a:cubicBezTo>
                    <a:close/>
                  </a:path>
                </a:pathLst>
              </a:custGeom>
              <a:solidFill>
                <a:srgbClr val="62B2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42DE5806-A744-4E31-BDD6-7B407EAD23E6}"/>
                  </a:ext>
                </a:extLst>
              </p:cNvPr>
              <p:cNvSpPr/>
              <p:nvPr/>
            </p:nvSpPr>
            <p:spPr>
              <a:xfrm>
                <a:off x="1153019" y="3215014"/>
                <a:ext cx="253693" cy="35596"/>
              </a:xfrm>
              <a:custGeom>
                <a:avLst/>
                <a:gdLst>
                  <a:gd name="connsiteX0" fmla="*/ 253694 w 253693"/>
                  <a:gd name="connsiteY0" fmla="*/ 0 h 35596"/>
                  <a:gd name="connsiteX1" fmla="*/ 238987 w 253693"/>
                  <a:gd name="connsiteY1" fmla="*/ 24266 h 35596"/>
                  <a:gd name="connsiteX2" fmla="*/ 45591 w 253693"/>
                  <a:gd name="connsiteY2" fmla="*/ 33090 h 35596"/>
                  <a:gd name="connsiteX3" fmla="*/ 0 w 253693"/>
                  <a:gd name="connsiteY3" fmla="*/ 0 h 35596"/>
                  <a:gd name="connsiteX4" fmla="*/ 253694 w 253693"/>
                  <a:gd name="connsiteY4" fmla="*/ 0 h 35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693" h="35596">
                    <a:moveTo>
                      <a:pt x="253694" y="0"/>
                    </a:moveTo>
                    <a:cubicBezTo>
                      <a:pt x="252958" y="10295"/>
                      <a:pt x="255164" y="19119"/>
                      <a:pt x="238987" y="24266"/>
                    </a:cubicBezTo>
                    <a:cubicBezTo>
                      <a:pt x="175012" y="43385"/>
                      <a:pt x="109566" y="32355"/>
                      <a:pt x="45591" y="33090"/>
                    </a:cubicBezTo>
                    <a:cubicBezTo>
                      <a:pt x="32355" y="33090"/>
                      <a:pt x="5147" y="25002"/>
                      <a:pt x="0" y="0"/>
                    </a:cubicBezTo>
                    <a:cubicBezTo>
                      <a:pt x="84565" y="0"/>
                      <a:pt x="169129" y="0"/>
                      <a:pt x="253694" y="0"/>
                    </a:cubicBezTo>
                    <a:close/>
                  </a:path>
                </a:pathLst>
              </a:custGeom>
              <a:solidFill>
                <a:srgbClr val="E2D5D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E2F8AFEF-F601-44F2-AB50-99ABA4634DD6}"/>
                  </a:ext>
                </a:extLst>
              </p:cNvPr>
              <p:cNvSpPr/>
              <p:nvPr/>
            </p:nvSpPr>
            <p:spPr>
              <a:xfrm>
                <a:off x="598519" y="4551247"/>
                <a:ext cx="139898" cy="94858"/>
              </a:xfrm>
              <a:custGeom>
                <a:avLst/>
                <a:gdLst>
                  <a:gd name="connsiteX0" fmla="*/ 139766 w 139898"/>
                  <a:gd name="connsiteY0" fmla="*/ 63126 h 94858"/>
                  <a:gd name="connsiteX1" fmla="*/ 120647 w 139898"/>
                  <a:gd name="connsiteY1" fmla="*/ 92540 h 94858"/>
                  <a:gd name="connsiteX2" fmla="*/ 786 w 139898"/>
                  <a:gd name="connsiteY2" fmla="*/ 27094 h 94858"/>
                  <a:gd name="connsiteX3" fmla="*/ 16964 w 139898"/>
                  <a:gd name="connsiteY3" fmla="*/ 3563 h 94858"/>
                  <a:gd name="connsiteX4" fmla="*/ 126530 w 139898"/>
                  <a:gd name="connsiteY4" fmla="*/ 46948 h 94858"/>
                  <a:gd name="connsiteX5" fmla="*/ 139766 w 139898"/>
                  <a:gd name="connsiteY5" fmla="*/ 63126 h 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98" h="94858">
                    <a:moveTo>
                      <a:pt x="139766" y="63126"/>
                    </a:moveTo>
                    <a:cubicBezTo>
                      <a:pt x="141237" y="80774"/>
                      <a:pt x="130207" y="88128"/>
                      <a:pt x="120647" y="92540"/>
                    </a:cubicBezTo>
                    <a:cubicBezTo>
                      <a:pt x="91233" y="105776"/>
                      <a:pt x="6669" y="59449"/>
                      <a:pt x="786" y="27094"/>
                    </a:cubicBezTo>
                    <a:cubicBezTo>
                      <a:pt x="-685" y="17535"/>
                      <a:pt x="-2155" y="-9673"/>
                      <a:pt x="16964" y="3563"/>
                    </a:cubicBezTo>
                    <a:cubicBezTo>
                      <a:pt x="50790" y="26359"/>
                      <a:pt x="91969" y="27829"/>
                      <a:pt x="126530" y="46948"/>
                    </a:cubicBezTo>
                    <a:cubicBezTo>
                      <a:pt x="138295" y="52096"/>
                      <a:pt x="139766" y="57243"/>
                      <a:pt x="139766" y="63126"/>
                    </a:cubicBezTo>
                    <a:close/>
                  </a:path>
                </a:pathLst>
              </a:custGeom>
              <a:solidFill>
                <a:srgbClr val="E3CAB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2F0026DC-1F07-4DFC-8A53-5DB04B0202EF}"/>
                  </a:ext>
                </a:extLst>
              </p:cNvPr>
              <p:cNvSpPr/>
              <p:nvPr/>
            </p:nvSpPr>
            <p:spPr>
              <a:xfrm>
                <a:off x="778312" y="4552218"/>
                <a:ext cx="98217" cy="115099"/>
              </a:xfrm>
              <a:custGeom>
                <a:avLst/>
                <a:gdLst>
                  <a:gd name="connsiteX0" fmla="*/ 98218 w 98217"/>
                  <a:gd name="connsiteY0" fmla="*/ 45977 h 115099"/>
                  <a:gd name="connsiteX1" fmla="*/ 17330 w 98217"/>
                  <a:gd name="connsiteY1" fmla="*/ 115100 h 115099"/>
                  <a:gd name="connsiteX2" fmla="*/ 5564 w 98217"/>
                  <a:gd name="connsiteY2" fmla="*/ 14358 h 115099"/>
                  <a:gd name="connsiteX3" fmla="*/ 27625 w 98217"/>
                  <a:gd name="connsiteY3" fmla="*/ 4798 h 115099"/>
                  <a:gd name="connsiteX4" fmla="*/ 98218 w 98217"/>
                  <a:gd name="connsiteY4" fmla="*/ 45977 h 115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17" h="115099">
                    <a:moveTo>
                      <a:pt x="98218" y="45977"/>
                    </a:moveTo>
                    <a:cubicBezTo>
                      <a:pt x="53362" y="47448"/>
                      <a:pt x="57038" y="107011"/>
                      <a:pt x="17330" y="115100"/>
                    </a:cubicBezTo>
                    <a:cubicBezTo>
                      <a:pt x="-6201" y="83480"/>
                      <a:pt x="-1054" y="48919"/>
                      <a:pt x="5564" y="14358"/>
                    </a:cubicBezTo>
                    <a:cubicBezTo>
                      <a:pt x="8506" y="-1820"/>
                      <a:pt x="15124" y="-3291"/>
                      <a:pt x="27625" y="4798"/>
                    </a:cubicBezTo>
                    <a:cubicBezTo>
                      <a:pt x="50420" y="20240"/>
                      <a:pt x="79834" y="22446"/>
                      <a:pt x="98218" y="45977"/>
                    </a:cubicBezTo>
                    <a:close/>
                  </a:path>
                </a:pathLst>
              </a:custGeom>
              <a:solidFill>
                <a:srgbClr val="68B6D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6CEE11AC-1E3B-46D9-9138-D1404088FA6F}"/>
                  </a:ext>
                </a:extLst>
              </p:cNvPr>
              <p:cNvSpPr/>
              <p:nvPr/>
            </p:nvSpPr>
            <p:spPr>
              <a:xfrm>
                <a:off x="1256702" y="4005693"/>
                <a:ext cx="34561" cy="212330"/>
              </a:xfrm>
              <a:custGeom>
                <a:avLst/>
                <a:gdLst>
                  <a:gd name="connsiteX0" fmla="*/ 34561 w 34561"/>
                  <a:gd name="connsiteY0" fmla="*/ 15994 h 212330"/>
                  <a:gd name="connsiteX1" fmla="*/ 23531 w 34561"/>
                  <a:gd name="connsiteY1" fmla="*/ 128501 h 212330"/>
                  <a:gd name="connsiteX2" fmla="*/ 11766 w 34561"/>
                  <a:gd name="connsiteY2" fmla="*/ 212330 h 212330"/>
                  <a:gd name="connsiteX3" fmla="*/ 11030 w 34561"/>
                  <a:gd name="connsiteY3" fmla="*/ 48349 h 212330"/>
                  <a:gd name="connsiteX4" fmla="*/ 0 w 34561"/>
                  <a:gd name="connsiteY4" fmla="*/ 15994 h 212330"/>
                  <a:gd name="connsiteX5" fmla="*/ 34561 w 34561"/>
                  <a:gd name="connsiteY5" fmla="*/ 15994 h 21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1" h="212330">
                    <a:moveTo>
                      <a:pt x="34561" y="15994"/>
                    </a:moveTo>
                    <a:cubicBezTo>
                      <a:pt x="10295" y="51290"/>
                      <a:pt x="27208" y="90999"/>
                      <a:pt x="23531" y="128501"/>
                    </a:cubicBezTo>
                    <a:cubicBezTo>
                      <a:pt x="20590" y="156444"/>
                      <a:pt x="22796" y="184387"/>
                      <a:pt x="11766" y="212330"/>
                    </a:cubicBezTo>
                    <a:cubicBezTo>
                      <a:pt x="11766" y="157915"/>
                      <a:pt x="12501" y="102764"/>
                      <a:pt x="11030" y="48349"/>
                    </a:cubicBezTo>
                    <a:cubicBezTo>
                      <a:pt x="11030" y="37319"/>
                      <a:pt x="22060" y="20406"/>
                      <a:pt x="0" y="15994"/>
                    </a:cubicBezTo>
                    <a:cubicBezTo>
                      <a:pt x="11766" y="-5331"/>
                      <a:pt x="22796" y="-5331"/>
                      <a:pt x="34561" y="15994"/>
                    </a:cubicBezTo>
                    <a:close/>
                  </a:path>
                </a:pathLst>
              </a:custGeom>
              <a:solidFill>
                <a:srgbClr val="808181"/>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B21BE381-61E8-4F7B-AD2F-16794F73AA35}"/>
                  </a:ext>
                </a:extLst>
              </p:cNvPr>
              <p:cNvSpPr/>
              <p:nvPr/>
            </p:nvSpPr>
            <p:spPr>
              <a:xfrm>
                <a:off x="1676982" y="2699538"/>
                <a:ext cx="29572" cy="66043"/>
              </a:xfrm>
              <a:custGeom>
                <a:avLst/>
                <a:gdLst>
                  <a:gd name="connsiteX0" fmla="*/ 7690 w 29572"/>
                  <a:gd name="connsiteY0" fmla="*/ 0 h 66043"/>
                  <a:gd name="connsiteX1" fmla="*/ 23132 w 29572"/>
                  <a:gd name="connsiteY1" fmla="*/ 63240 h 66043"/>
                  <a:gd name="connsiteX2" fmla="*/ 4013 w 29572"/>
                  <a:gd name="connsiteY2" fmla="*/ 37502 h 66043"/>
                  <a:gd name="connsiteX3" fmla="*/ 7690 w 29572"/>
                  <a:gd name="connsiteY3" fmla="*/ 0 h 66043"/>
                </a:gdLst>
                <a:ahLst/>
                <a:cxnLst>
                  <a:cxn ang="0">
                    <a:pos x="connsiteX0" y="connsiteY0"/>
                  </a:cxn>
                  <a:cxn ang="0">
                    <a:pos x="connsiteX1" y="connsiteY1"/>
                  </a:cxn>
                  <a:cxn ang="0">
                    <a:pos x="connsiteX2" y="connsiteY2"/>
                  </a:cxn>
                  <a:cxn ang="0">
                    <a:pos x="connsiteX3" y="connsiteY3"/>
                  </a:cxn>
                </a:cxnLst>
                <a:rect l="l" t="t" r="r" b="b"/>
                <a:pathLst>
                  <a:path w="29572" h="66043">
                    <a:moveTo>
                      <a:pt x="7690" y="0"/>
                    </a:moveTo>
                    <a:cubicBezTo>
                      <a:pt x="8425" y="22060"/>
                      <a:pt x="43722" y="41915"/>
                      <a:pt x="23132" y="63240"/>
                    </a:cubicBezTo>
                    <a:cubicBezTo>
                      <a:pt x="16514" y="70593"/>
                      <a:pt x="-9958" y="63975"/>
                      <a:pt x="4013" y="37502"/>
                    </a:cubicBezTo>
                    <a:cubicBezTo>
                      <a:pt x="9161" y="26472"/>
                      <a:pt x="6955" y="12501"/>
                      <a:pt x="7690" y="0"/>
                    </a:cubicBezTo>
                    <a:close/>
                  </a:path>
                </a:pathLst>
              </a:custGeom>
              <a:solidFill>
                <a:srgbClr val="9A858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D018857F-EB49-4EA2-96B7-BEE41A27A497}"/>
                  </a:ext>
                </a:extLst>
              </p:cNvPr>
              <p:cNvSpPr/>
              <p:nvPr/>
            </p:nvSpPr>
            <p:spPr>
              <a:xfrm>
                <a:off x="1625845" y="3351564"/>
                <a:ext cx="57356" cy="15155"/>
              </a:xfrm>
              <a:custGeom>
                <a:avLst/>
                <a:gdLst>
                  <a:gd name="connsiteX0" fmla="*/ 57357 w 57356"/>
                  <a:gd name="connsiteY0" fmla="*/ 13460 h 15155"/>
                  <a:gd name="connsiteX1" fmla="*/ 0 w 57356"/>
                  <a:gd name="connsiteY1" fmla="*/ 1695 h 15155"/>
                  <a:gd name="connsiteX2" fmla="*/ 57357 w 57356"/>
                  <a:gd name="connsiteY2" fmla="*/ 13460 h 15155"/>
                </a:gdLst>
                <a:ahLst/>
                <a:cxnLst>
                  <a:cxn ang="0">
                    <a:pos x="connsiteX0" y="connsiteY0"/>
                  </a:cxn>
                  <a:cxn ang="0">
                    <a:pos x="connsiteX1" y="connsiteY1"/>
                  </a:cxn>
                  <a:cxn ang="0">
                    <a:pos x="connsiteX2" y="connsiteY2"/>
                  </a:cxn>
                </a:cxnLst>
                <a:rect l="l" t="t" r="r" b="b"/>
                <a:pathLst>
                  <a:path w="57356" h="15155">
                    <a:moveTo>
                      <a:pt x="57357" y="13460"/>
                    </a:moveTo>
                    <a:cubicBezTo>
                      <a:pt x="38973" y="6107"/>
                      <a:pt x="14707" y="28167"/>
                      <a:pt x="0" y="1695"/>
                    </a:cubicBezTo>
                    <a:cubicBezTo>
                      <a:pt x="18384" y="9048"/>
                      <a:pt x="42650" y="-13012"/>
                      <a:pt x="57357" y="13460"/>
                    </a:cubicBezTo>
                    <a:close/>
                  </a:path>
                </a:pathLst>
              </a:custGeom>
              <a:solidFill>
                <a:srgbClr val="F2AE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032A117B-72E3-4CCD-8D66-9C991FD888A6}"/>
                  </a:ext>
                </a:extLst>
              </p:cNvPr>
              <p:cNvSpPr/>
              <p:nvPr/>
            </p:nvSpPr>
            <p:spPr>
              <a:xfrm>
                <a:off x="992714" y="4146662"/>
                <a:ext cx="170599" cy="27247"/>
              </a:xfrm>
              <a:custGeom>
                <a:avLst/>
                <a:gdLst>
                  <a:gd name="connsiteX0" fmla="*/ 86035 w 170599"/>
                  <a:gd name="connsiteY0" fmla="*/ 27241 h 27247"/>
                  <a:gd name="connsiteX1" fmla="*/ 0 w 170599"/>
                  <a:gd name="connsiteY1" fmla="*/ 11063 h 27247"/>
                  <a:gd name="connsiteX2" fmla="*/ 86771 w 170599"/>
                  <a:gd name="connsiteY2" fmla="*/ 3710 h 27247"/>
                  <a:gd name="connsiteX3" fmla="*/ 170600 w 170599"/>
                  <a:gd name="connsiteY3" fmla="*/ 14005 h 27247"/>
                  <a:gd name="connsiteX4" fmla="*/ 86035 w 170599"/>
                  <a:gd name="connsiteY4" fmla="*/ 27241 h 27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99" h="27247">
                    <a:moveTo>
                      <a:pt x="86035" y="27241"/>
                    </a:moveTo>
                    <a:cubicBezTo>
                      <a:pt x="58828" y="14005"/>
                      <a:pt x="24266" y="44154"/>
                      <a:pt x="0" y="11063"/>
                    </a:cubicBezTo>
                    <a:cubicBezTo>
                      <a:pt x="27208" y="-8056"/>
                      <a:pt x="58092" y="3710"/>
                      <a:pt x="86771" y="3710"/>
                    </a:cubicBezTo>
                    <a:cubicBezTo>
                      <a:pt x="114714" y="3710"/>
                      <a:pt x="145598" y="-9526"/>
                      <a:pt x="170600" y="14005"/>
                    </a:cubicBezTo>
                    <a:cubicBezTo>
                      <a:pt x="145598" y="38271"/>
                      <a:pt x="113978" y="16946"/>
                      <a:pt x="86035" y="27241"/>
                    </a:cubicBezTo>
                    <a:close/>
                  </a:path>
                </a:pathLst>
              </a:custGeom>
              <a:solidFill>
                <a:srgbClr val="908F8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53C7733C-7CD9-4F89-8ABC-D8F32EB3E194}"/>
                  </a:ext>
                </a:extLst>
              </p:cNvPr>
              <p:cNvSpPr/>
              <p:nvPr/>
            </p:nvSpPr>
            <p:spPr>
              <a:xfrm>
                <a:off x="1302112" y="4160644"/>
                <a:ext cx="67854" cy="68578"/>
              </a:xfrm>
              <a:custGeom>
                <a:avLst/>
                <a:gdLst>
                  <a:gd name="connsiteX0" fmla="*/ 181 w 67854"/>
                  <a:gd name="connsiteY0" fmla="*/ 33848 h 68578"/>
                  <a:gd name="connsiteX1" fmla="*/ 27389 w 67854"/>
                  <a:gd name="connsiteY1" fmla="*/ 22 h 68578"/>
                  <a:gd name="connsiteX2" fmla="*/ 67833 w 67854"/>
                  <a:gd name="connsiteY2" fmla="*/ 36789 h 68578"/>
                  <a:gd name="connsiteX3" fmla="*/ 28124 w 67854"/>
                  <a:gd name="connsiteY3" fmla="*/ 68409 h 68578"/>
                  <a:gd name="connsiteX4" fmla="*/ 181 w 67854"/>
                  <a:gd name="connsiteY4" fmla="*/ 33848 h 6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54" h="68578">
                    <a:moveTo>
                      <a:pt x="181" y="33848"/>
                    </a:moveTo>
                    <a:cubicBezTo>
                      <a:pt x="-1290" y="14729"/>
                      <a:pt x="6064" y="758"/>
                      <a:pt x="27389" y="22"/>
                    </a:cubicBezTo>
                    <a:cubicBezTo>
                      <a:pt x="50920" y="-713"/>
                      <a:pt x="68568" y="16935"/>
                      <a:pt x="67833" y="36789"/>
                    </a:cubicBezTo>
                    <a:cubicBezTo>
                      <a:pt x="67097" y="50761"/>
                      <a:pt x="50920" y="70615"/>
                      <a:pt x="28124" y="68409"/>
                    </a:cubicBezTo>
                    <a:cubicBezTo>
                      <a:pt x="6799" y="66939"/>
                      <a:pt x="-554" y="53702"/>
                      <a:pt x="181" y="33848"/>
                    </a:cubicBezTo>
                    <a:close/>
                  </a:path>
                </a:pathLst>
              </a:custGeom>
              <a:solidFill>
                <a:srgbClr val="373737"/>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62CC5F6B-B3AC-4693-BE3F-7F3851CEBFE1}"/>
                  </a:ext>
                </a:extLst>
              </p:cNvPr>
              <p:cNvSpPr/>
              <p:nvPr/>
            </p:nvSpPr>
            <p:spPr>
              <a:xfrm>
                <a:off x="1302553" y="4079763"/>
                <a:ext cx="65920" cy="59347"/>
              </a:xfrm>
              <a:custGeom>
                <a:avLst/>
                <a:gdLst>
                  <a:gd name="connsiteX0" fmla="*/ 65921 w 65920"/>
                  <a:gd name="connsiteY0" fmla="*/ 27958 h 59347"/>
                  <a:gd name="connsiteX1" fmla="*/ 24742 w 65920"/>
                  <a:gd name="connsiteY1" fmla="*/ 58107 h 59347"/>
                  <a:gd name="connsiteX2" fmla="*/ 475 w 65920"/>
                  <a:gd name="connsiteY2" fmla="*/ 26487 h 59347"/>
                  <a:gd name="connsiteX3" fmla="*/ 41655 w 65920"/>
                  <a:gd name="connsiteY3" fmla="*/ 15 h 59347"/>
                  <a:gd name="connsiteX4" fmla="*/ 65921 w 65920"/>
                  <a:gd name="connsiteY4" fmla="*/ 27958 h 59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20" h="59347">
                    <a:moveTo>
                      <a:pt x="65921" y="27958"/>
                    </a:moveTo>
                    <a:cubicBezTo>
                      <a:pt x="58567" y="52224"/>
                      <a:pt x="46067" y="63255"/>
                      <a:pt x="24742" y="58107"/>
                    </a:cubicBezTo>
                    <a:cubicBezTo>
                      <a:pt x="8564" y="54430"/>
                      <a:pt x="-2466" y="44136"/>
                      <a:pt x="475" y="26487"/>
                    </a:cubicBezTo>
                    <a:cubicBezTo>
                      <a:pt x="4152" y="2221"/>
                      <a:pt x="21800" y="15"/>
                      <a:pt x="41655" y="15"/>
                    </a:cubicBezTo>
                    <a:cubicBezTo>
                      <a:pt x="66656" y="-720"/>
                      <a:pt x="51949" y="25752"/>
                      <a:pt x="65921" y="27958"/>
                    </a:cubicBezTo>
                    <a:close/>
                  </a:path>
                </a:pathLst>
              </a:custGeom>
              <a:solidFill>
                <a:srgbClr val="26232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9BB1EDEC-0473-4D52-99AC-5D63971441AE}"/>
                  </a:ext>
                </a:extLst>
              </p:cNvPr>
              <p:cNvSpPr/>
              <p:nvPr/>
            </p:nvSpPr>
            <p:spPr>
              <a:xfrm>
                <a:off x="1015509" y="4117281"/>
                <a:ext cx="102212" cy="5882"/>
              </a:xfrm>
              <a:custGeom>
                <a:avLst/>
                <a:gdLst>
                  <a:gd name="connsiteX0" fmla="*/ 0 w 102212"/>
                  <a:gd name="connsiteY0" fmla="*/ 0 h 5882"/>
                  <a:gd name="connsiteX1" fmla="*/ 102213 w 102212"/>
                  <a:gd name="connsiteY1" fmla="*/ 0 h 5882"/>
                  <a:gd name="connsiteX2" fmla="*/ 102213 w 102212"/>
                  <a:gd name="connsiteY2" fmla="*/ 5883 h 5882"/>
                  <a:gd name="connsiteX3" fmla="*/ 0 w 102212"/>
                  <a:gd name="connsiteY3" fmla="*/ 5883 h 5882"/>
                  <a:gd name="connsiteX4" fmla="*/ 0 w 102212"/>
                  <a:gd name="connsiteY4" fmla="*/ 0 h 5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212" h="5882">
                    <a:moveTo>
                      <a:pt x="0" y="0"/>
                    </a:moveTo>
                    <a:cubicBezTo>
                      <a:pt x="33826" y="0"/>
                      <a:pt x="67652" y="0"/>
                      <a:pt x="102213" y="0"/>
                    </a:cubicBezTo>
                    <a:cubicBezTo>
                      <a:pt x="102213" y="2206"/>
                      <a:pt x="102213" y="3677"/>
                      <a:pt x="102213" y="5883"/>
                    </a:cubicBezTo>
                    <a:cubicBezTo>
                      <a:pt x="68387" y="5883"/>
                      <a:pt x="34561" y="5883"/>
                      <a:pt x="0" y="5883"/>
                    </a:cubicBezTo>
                    <a:cubicBezTo>
                      <a:pt x="0" y="3677"/>
                      <a:pt x="0" y="1471"/>
                      <a:pt x="0" y="0"/>
                    </a:cubicBezTo>
                    <a:close/>
                  </a:path>
                </a:pathLst>
              </a:custGeom>
              <a:solidFill>
                <a:srgbClr val="605E5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CF476CCC-8D4E-4D14-AC62-DFAACA79AAE0}"/>
                  </a:ext>
                </a:extLst>
              </p:cNvPr>
              <p:cNvSpPr/>
              <p:nvPr/>
            </p:nvSpPr>
            <p:spPr>
              <a:xfrm>
                <a:off x="772846" y="2942483"/>
                <a:ext cx="229545" cy="250450"/>
              </a:xfrm>
              <a:custGeom>
                <a:avLst/>
                <a:gdLst>
                  <a:gd name="connsiteX0" fmla="*/ 91918 w 229545"/>
                  <a:gd name="connsiteY0" fmla="*/ 249735 h 250450"/>
                  <a:gd name="connsiteX1" fmla="*/ 0 w 229545"/>
                  <a:gd name="connsiteY1" fmla="*/ 146052 h 250450"/>
                  <a:gd name="connsiteX2" fmla="*/ 77946 w 229545"/>
                  <a:gd name="connsiteY2" fmla="*/ 7807 h 250450"/>
                  <a:gd name="connsiteX3" fmla="*/ 219868 w 229545"/>
                  <a:gd name="connsiteY3" fmla="*/ 71782 h 250450"/>
                  <a:gd name="connsiteX4" fmla="*/ 157364 w 229545"/>
                  <a:gd name="connsiteY4" fmla="*/ 238705 h 250450"/>
                  <a:gd name="connsiteX5" fmla="*/ 91918 w 229545"/>
                  <a:gd name="connsiteY5" fmla="*/ 249735 h 25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545" h="250450">
                    <a:moveTo>
                      <a:pt x="91918" y="249735"/>
                    </a:moveTo>
                    <a:cubicBezTo>
                      <a:pt x="41179" y="232823"/>
                      <a:pt x="20590" y="189437"/>
                      <a:pt x="0" y="146052"/>
                    </a:cubicBezTo>
                    <a:cubicBezTo>
                      <a:pt x="2941" y="87224"/>
                      <a:pt x="11030" y="31338"/>
                      <a:pt x="77946" y="7807"/>
                    </a:cubicBezTo>
                    <a:cubicBezTo>
                      <a:pt x="141186" y="-14253"/>
                      <a:pt x="197807" y="11484"/>
                      <a:pt x="219868" y="71782"/>
                    </a:cubicBezTo>
                    <a:cubicBezTo>
                      <a:pt x="245605" y="143111"/>
                      <a:pt x="218397" y="215910"/>
                      <a:pt x="157364" y="238705"/>
                    </a:cubicBezTo>
                    <a:cubicBezTo>
                      <a:pt x="135303" y="246059"/>
                      <a:pt x="114714" y="252677"/>
                      <a:pt x="91918" y="249735"/>
                    </a:cubicBezTo>
                    <a:close/>
                  </a:path>
                </a:pathLst>
              </a:custGeom>
              <a:solidFill>
                <a:srgbClr val="2622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362129D2-164D-4987-A83A-23FB9E750305}"/>
                  </a:ext>
                </a:extLst>
              </p:cNvPr>
              <p:cNvSpPr/>
              <p:nvPr/>
            </p:nvSpPr>
            <p:spPr>
              <a:xfrm>
                <a:off x="1540575" y="2938895"/>
                <a:ext cx="231144" cy="253323"/>
              </a:xfrm>
              <a:custGeom>
                <a:avLst/>
                <a:gdLst>
                  <a:gd name="connsiteX0" fmla="*/ 222779 w 231144"/>
                  <a:gd name="connsiteY0" fmla="*/ 184201 h 253323"/>
                  <a:gd name="connsiteX1" fmla="*/ 107330 w 231144"/>
                  <a:gd name="connsiteY1" fmla="*/ 253324 h 253323"/>
                  <a:gd name="connsiteX2" fmla="*/ 4382 w 231144"/>
                  <a:gd name="connsiteY2" fmla="*/ 157729 h 253323"/>
                  <a:gd name="connsiteX3" fmla="*/ 52915 w 231144"/>
                  <a:gd name="connsiteY3" fmla="*/ 23896 h 253323"/>
                  <a:gd name="connsiteX4" fmla="*/ 202189 w 231144"/>
                  <a:gd name="connsiteY4" fmla="*/ 63605 h 253323"/>
                  <a:gd name="connsiteX5" fmla="*/ 166158 w 231144"/>
                  <a:gd name="connsiteY5" fmla="*/ 76841 h 253323"/>
                  <a:gd name="connsiteX6" fmla="*/ 188953 w 231144"/>
                  <a:gd name="connsiteY6" fmla="*/ 103313 h 253323"/>
                  <a:gd name="connsiteX7" fmla="*/ 211013 w 231144"/>
                  <a:gd name="connsiteY7" fmla="*/ 86400 h 253323"/>
                  <a:gd name="connsiteX8" fmla="*/ 201454 w 231144"/>
                  <a:gd name="connsiteY8" fmla="*/ 64340 h 253323"/>
                  <a:gd name="connsiteX9" fmla="*/ 222779 w 231144"/>
                  <a:gd name="connsiteY9" fmla="*/ 184201 h 25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144" h="253323">
                    <a:moveTo>
                      <a:pt x="222779" y="184201"/>
                    </a:moveTo>
                    <a:cubicBezTo>
                      <a:pt x="193365" y="222439"/>
                      <a:pt x="159539" y="252588"/>
                      <a:pt x="107330" y="253324"/>
                    </a:cubicBezTo>
                    <a:cubicBezTo>
                      <a:pt x="52179" y="243764"/>
                      <a:pt x="16883" y="206261"/>
                      <a:pt x="4382" y="157729"/>
                    </a:cubicBezTo>
                    <a:cubicBezTo>
                      <a:pt x="-8854" y="107725"/>
                      <a:pt x="8059" y="59928"/>
                      <a:pt x="52915" y="23896"/>
                    </a:cubicBezTo>
                    <a:cubicBezTo>
                      <a:pt x="108801" y="-20224"/>
                      <a:pt x="183070" y="-1105"/>
                      <a:pt x="202189" y="63605"/>
                    </a:cubicBezTo>
                    <a:cubicBezTo>
                      <a:pt x="177188" y="56987"/>
                      <a:pt x="169099" y="65811"/>
                      <a:pt x="166158" y="76841"/>
                    </a:cubicBezTo>
                    <a:cubicBezTo>
                      <a:pt x="162481" y="93019"/>
                      <a:pt x="175717" y="100372"/>
                      <a:pt x="188953" y="103313"/>
                    </a:cubicBezTo>
                    <a:cubicBezTo>
                      <a:pt x="199983" y="105519"/>
                      <a:pt x="209543" y="103313"/>
                      <a:pt x="211013" y="86400"/>
                    </a:cubicBezTo>
                    <a:cubicBezTo>
                      <a:pt x="212484" y="68752"/>
                      <a:pt x="199248" y="66546"/>
                      <a:pt x="201454" y="64340"/>
                    </a:cubicBezTo>
                    <a:cubicBezTo>
                      <a:pt x="247781" y="104049"/>
                      <a:pt x="227191" y="144493"/>
                      <a:pt x="222779" y="184201"/>
                    </a:cubicBezTo>
                    <a:close/>
                  </a:path>
                </a:pathLst>
              </a:custGeom>
              <a:solidFill>
                <a:srgbClr val="26212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046DF48F-E0E0-44B2-BE33-72E9DBFE3C67}"/>
                  </a:ext>
                </a:extLst>
              </p:cNvPr>
              <p:cNvSpPr/>
              <p:nvPr/>
            </p:nvSpPr>
            <p:spPr>
              <a:xfrm>
                <a:off x="795944" y="2994286"/>
                <a:ext cx="56435" cy="49186"/>
              </a:xfrm>
              <a:custGeom>
                <a:avLst/>
                <a:gdLst>
                  <a:gd name="connsiteX0" fmla="*/ 21023 w 56435"/>
                  <a:gd name="connsiteY0" fmla="*/ 125 h 49186"/>
                  <a:gd name="connsiteX1" fmla="*/ 56319 w 56435"/>
                  <a:gd name="connsiteY1" fmla="*/ 25862 h 49186"/>
                  <a:gd name="connsiteX2" fmla="*/ 23964 w 56435"/>
                  <a:gd name="connsiteY2" fmla="*/ 48658 h 49186"/>
                  <a:gd name="connsiteX3" fmla="*/ 433 w 56435"/>
                  <a:gd name="connsiteY3" fmla="*/ 22185 h 49186"/>
                  <a:gd name="connsiteX4" fmla="*/ 21023 w 56435"/>
                  <a:gd name="connsiteY4" fmla="*/ 125 h 4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35" h="49186">
                    <a:moveTo>
                      <a:pt x="21023" y="125"/>
                    </a:moveTo>
                    <a:cubicBezTo>
                      <a:pt x="45289" y="3066"/>
                      <a:pt x="57790" y="11890"/>
                      <a:pt x="56319" y="25862"/>
                    </a:cubicBezTo>
                    <a:cubicBezTo>
                      <a:pt x="54849" y="42040"/>
                      <a:pt x="40877" y="51599"/>
                      <a:pt x="23964" y="48658"/>
                    </a:cubicBezTo>
                    <a:cubicBezTo>
                      <a:pt x="9993" y="46452"/>
                      <a:pt x="-2508" y="36892"/>
                      <a:pt x="433" y="22185"/>
                    </a:cubicBezTo>
                    <a:cubicBezTo>
                      <a:pt x="3374" y="10420"/>
                      <a:pt x="13669" y="-1346"/>
                      <a:pt x="21023" y="125"/>
                    </a:cubicBezTo>
                    <a:close/>
                  </a:path>
                </a:pathLst>
              </a:custGeom>
              <a:solidFill>
                <a:srgbClr val="CEC9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144A8C19-11B0-48B2-9FC4-630274599255}"/>
                  </a:ext>
                </a:extLst>
              </p:cNvPr>
              <p:cNvSpPr/>
              <p:nvPr/>
            </p:nvSpPr>
            <p:spPr>
              <a:xfrm>
                <a:off x="1706700" y="2996547"/>
                <a:ext cx="47160" cy="46514"/>
              </a:xfrm>
              <a:custGeom>
                <a:avLst/>
                <a:gdLst>
                  <a:gd name="connsiteX0" fmla="*/ 44889 w 47160"/>
                  <a:gd name="connsiteY0" fmla="*/ 25807 h 46514"/>
                  <a:gd name="connsiteX1" fmla="*/ 25770 w 47160"/>
                  <a:gd name="connsiteY1" fmla="*/ 46397 h 46514"/>
                  <a:gd name="connsiteX2" fmla="*/ 33 w 47160"/>
                  <a:gd name="connsiteY2" fmla="*/ 22130 h 46514"/>
                  <a:gd name="connsiteX3" fmla="*/ 25770 w 47160"/>
                  <a:gd name="connsiteY3" fmla="*/ 1540 h 46514"/>
                  <a:gd name="connsiteX4" fmla="*/ 44889 w 47160"/>
                  <a:gd name="connsiteY4" fmla="*/ 25807 h 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60" h="46514">
                    <a:moveTo>
                      <a:pt x="44889" y="25807"/>
                    </a:moveTo>
                    <a:cubicBezTo>
                      <a:pt x="48565" y="44926"/>
                      <a:pt x="38271" y="47132"/>
                      <a:pt x="25770" y="46397"/>
                    </a:cubicBezTo>
                    <a:cubicBezTo>
                      <a:pt x="11063" y="45661"/>
                      <a:pt x="-703" y="35366"/>
                      <a:pt x="33" y="22130"/>
                    </a:cubicBezTo>
                    <a:cubicBezTo>
                      <a:pt x="768" y="11100"/>
                      <a:pt x="11063" y="-5078"/>
                      <a:pt x="25770" y="1540"/>
                    </a:cubicBezTo>
                    <a:cubicBezTo>
                      <a:pt x="34594" y="5217"/>
                      <a:pt x="53713" y="8894"/>
                      <a:pt x="44889" y="25807"/>
                    </a:cubicBezTo>
                    <a:close/>
                  </a:path>
                </a:pathLst>
              </a:custGeom>
              <a:solidFill>
                <a:srgbClr val="E4E1E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7" name="Graphic 1068">
              <a:extLst>
                <a:ext uri="{FF2B5EF4-FFF2-40B4-BE49-F238E27FC236}">
                  <a16:creationId xmlns:a16="http://schemas.microsoft.com/office/drawing/2014/main" id="{498AC4C0-26F2-4859-9446-D2F8832345D4}"/>
                </a:ext>
              </a:extLst>
            </p:cNvPr>
            <p:cNvGrpSpPr/>
            <p:nvPr/>
          </p:nvGrpSpPr>
          <p:grpSpPr>
            <a:xfrm>
              <a:off x="6653998" y="4348837"/>
              <a:ext cx="1678895" cy="2411490"/>
              <a:chOff x="6160880" y="1636652"/>
              <a:chExt cx="2521524" cy="3621804"/>
            </a:xfrm>
          </p:grpSpPr>
          <p:sp>
            <p:nvSpPr>
              <p:cNvPr id="18" name="Freeform: Shape 17">
                <a:extLst>
                  <a:ext uri="{FF2B5EF4-FFF2-40B4-BE49-F238E27FC236}">
                    <a16:creationId xmlns:a16="http://schemas.microsoft.com/office/drawing/2014/main" id="{B2F1F155-1CC2-42DE-AA7C-AA6E1E150F4F}"/>
                  </a:ext>
                </a:extLst>
              </p:cNvPr>
              <p:cNvSpPr/>
              <p:nvPr/>
            </p:nvSpPr>
            <p:spPr>
              <a:xfrm>
                <a:off x="6160880" y="1636652"/>
                <a:ext cx="2521524" cy="3621804"/>
              </a:xfrm>
              <a:custGeom>
                <a:avLst/>
                <a:gdLst>
                  <a:gd name="connsiteX0" fmla="*/ 2033791 w 2521524"/>
                  <a:gd name="connsiteY0" fmla="*/ 2673289 h 3621804"/>
                  <a:gd name="connsiteX1" fmla="*/ 1999230 w 2521524"/>
                  <a:gd name="connsiteY1" fmla="*/ 2769619 h 3621804"/>
                  <a:gd name="connsiteX2" fmla="*/ 2005848 w 2521524"/>
                  <a:gd name="connsiteY2" fmla="*/ 2957132 h 3621804"/>
                  <a:gd name="connsiteX3" fmla="*/ 2006583 w 2521524"/>
                  <a:gd name="connsiteY3" fmla="*/ 2999782 h 3621804"/>
                  <a:gd name="connsiteX4" fmla="*/ 1993347 w 2521524"/>
                  <a:gd name="connsiteY4" fmla="*/ 3067433 h 3621804"/>
                  <a:gd name="connsiteX5" fmla="*/ 1830837 w 2521524"/>
                  <a:gd name="connsiteY5" fmla="*/ 3133614 h 3621804"/>
                  <a:gd name="connsiteX6" fmla="*/ 1774215 w 2521524"/>
                  <a:gd name="connsiteY6" fmla="*/ 3190236 h 3621804"/>
                  <a:gd name="connsiteX7" fmla="*/ 1710975 w 2521524"/>
                  <a:gd name="connsiteY7" fmla="*/ 3411574 h 3621804"/>
                  <a:gd name="connsiteX8" fmla="*/ 1640382 w 2521524"/>
                  <a:gd name="connsiteY8" fmla="*/ 3530700 h 3621804"/>
                  <a:gd name="connsiteX9" fmla="*/ 1575672 w 2521524"/>
                  <a:gd name="connsiteY9" fmla="*/ 3571879 h 3621804"/>
                  <a:gd name="connsiteX10" fmla="*/ 1372717 w 2521524"/>
                  <a:gd name="connsiteY10" fmla="*/ 3561584 h 3621804"/>
                  <a:gd name="connsiteX11" fmla="*/ 1353598 w 2521524"/>
                  <a:gd name="connsiteY11" fmla="*/ 3528494 h 3621804"/>
                  <a:gd name="connsiteX12" fmla="*/ 1365364 w 2521524"/>
                  <a:gd name="connsiteY12" fmla="*/ 3416721 h 3621804"/>
                  <a:gd name="connsiteX13" fmla="*/ 1350657 w 2521524"/>
                  <a:gd name="connsiteY13" fmla="*/ 3371130 h 3621804"/>
                  <a:gd name="connsiteX14" fmla="*/ 1341833 w 2521524"/>
                  <a:gd name="connsiteY14" fmla="*/ 3254210 h 3621804"/>
                  <a:gd name="connsiteX15" fmla="*/ 1323449 w 2521524"/>
                  <a:gd name="connsiteY15" fmla="*/ 3239504 h 3621804"/>
                  <a:gd name="connsiteX16" fmla="*/ 1228590 w 2521524"/>
                  <a:gd name="connsiteY16" fmla="*/ 3249799 h 3621804"/>
                  <a:gd name="connsiteX17" fmla="*/ 1204323 w 2521524"/>
                  <a:gd name="connsiteY17" fmla="*/ 3278477 h 3621804"/>
                  <a:gd name="connsiteX18" fmla="*/ 1204323 w 2521524"/>
                  <a:gd name="connsiteY18" fmla="*/ 3415986 h 3621804"/>
                  <a:gd name="connsiteX19" fmla="*/ 1214618 w 2521524"/>
                  <a:gd name="connsiteY19" fmla="*/ 3540259 h 3621804"/>
                  <a:gd name="connsiteX20" fmla="*/ 1188146 w 2521524"/>
                  <a:gd name="connsiteY20" fmla="*/ 3591733 h 3621804"/>
                  <a:gd name="connsiteX21" fmla="*/ 952100 w 2521524"/>
                  <a:gd name="connsiteY21" fmla="*/ 3599822 h 3621804"/>
                  <a:gd name="connsiteX22" fmla="*/ 881508 w 2521524"/>
                  <a:gd name="connsiteY22" fmla="*/ 3488050 h 3621804"/>
                  <a:gd name="connsiteX23" fmla="*/ 857976 w 2521524"/>
                  <a:gd name="connsiteY23" fmla="*/ 3434370 h 3621804"/>
                  <a:gd name="connsiteX24" fmla="*/ 797678 w 2521524"/>
                  <a:gd name="connsiteY24" fmla="*/ 3234356 h 3621804"/>
                  <a:gd name="connsiteX25" fmla="*/ 699878 w 2521524"/>
                  <a:gd name="connsiteY25" fmla="*/ 3196118 h 3621804"/>
                  <a:gd name="connsiteX26" fmla="*/ 586634 w 2521524"/>
                  <a:gd name="connsiteY26" fmla="*/ 3136555 h 3621804"/>
                  <a:gd name="connsiteX27" fmla="*/ 568251 w 2521524"/>
                  <a:gd name="connsiteY27" fmla="*/ 3049050 h 3621804"/>
                  <a:gd name="connsiteX28" fmla="*/ 581487 w 2521524"/>
                  <a:gd name="connsiteY28" fmla="*/ 3021842 h 3621804"/>
                  <a:gd name="connsiteX29" fmla="*/ 513836 w 2521524"/>
                  <a:gd name="connsiteY29" fmla="*/ 2875508 h 3621804"/>
                  <a:gd name="connsiteX30" fmla="*/ 510159 w 2521524"/>
                  <a:gd name="connsiteY30" fmla="*/ 2798297 h 3621804"/>
                  <a:gd name="connsiteX31" fmla="*/ 464567 w 2521524"/>
                  <a:gd name="connsiteY31" fmla="*/ 2730646 h 3621804"/>
                  <a:gd name="connsiteX32" fmla="*/ 225581 w 2521524"/>
                  <a:gd name="connsiteY32" fmla="*/ 2676230 h 3621804"/>
                  <a:gd name="connsiteX33" fmla="*/ 63805 w 2521524"/>
                  <a:gd name="connsiteY33" fmla="*/ 2411507 h 3621804"/>
                  <a:gd name="connsiteX34" fmla="*/ 75570 w 2521524"/>
                  <a:gd name="connsiteY34" fmla="*/ 1953387 h 3621804"/>
                  <a:gd name="connsiteX35" fmla="*/ 29244 w 2521524"/>
                  <a:gd name="connsiteY35" fmla="*/ 1710724 h 3621804"/>
                  <a:gd name="connsiteX36" fmla="*/ 66011 w 2521524"/>
                  <a:gd name="connsiteY36" fmla="*/ 1422469 h 3621804"/>
                  <a:gd name="connsiteX37" fmla="*/ 62334 w 2521524"/>
                  <a:gd name="connsiteY37" fmla="*/ 1360700 h 3621804"/>
                  <a:gd name="connsiteX38" fmla="*/ 84395 w 2521524"/>
                  <a:gd name="connsiteY38" fmla="*/ 1065092 h 3621804"/>
                  <a:gd name="connsiteX39" fmla="*/ 167488 w 2521524"/>
                  <a:gd name="connsiteY39" fmla="*/ 706244 h 3621804"/>
                  <a:gd name="connsiteX40" fmla="*/ 474127 w 2521524"/>
                  <a:gd name="connsiteY40" fmla="*/ 284892 h 3621804"/>
                  <a:gd name="connsiteX41" fmla="*/ 718996 w 2521524"/>
                  <a:gd name="connsiteY41" fmla="*/ 123116 h 3621804"/>
                  <a:gd name="connsiteX42" fmla="*/ 1099905 w 2521524"/>
                  <a:gd name="connsiteY42" fmla="*/ 9138 h 3621804"/>
                  <a:gd name="connsiteX43" fmla="*/ 1689650 w 2521524"/>
                  <a:gd name="connsiteY43" fmla="*/ 68701 h 3621804"/>
                  <a:gd name="connsiteX44" fmla="*/ 2277190 w 2521524"/>
                  <a:gd name="connsiteY44" fmla="*/ 541527 h 3621804"/>
                  <a:gd name="connsiteX45" fmla="*/ 2469850 w 2521524"/>
                  <a:gd name="connsiteY45" fmla="*/ 1033472 h 3621804"/>
                  <a:gd name="connsiteX46" fmla="*/ 2472791 w 2521524"/>
                  <a:gd name="connsiteY46" fmla="*/ 1432764 h 3621804"/>
                  <a:gd name="connsiteX47" fmla="*/ 2481616 w 2521524"/>
                  <a:gd name="connsiteY47" fmla="*/ 1468796 h 3621804"/>
                  <a:gd name="connsiteX48" fmla="*/ 2449261 w 2521524"/>
                  <a:gd name="connsiteY48" fmla="*/ 1818819 h 3621804"/>
                  <a:gd name="connsiteX49" fmla="*/ 2449261 w 2521524"/>
                  <a:gd name="connsiteY49" fmla="*/ 1923238 h 3621804"/>
                  <a:gd name="connsiteX50" fmla="*/ 2472056 w 2521524"/>
                  <a:gd name="connsiteY50" fmla="*/ 2138694 h 3621804"/>
                  <a:gd name="connsiteX51" fmla="*/ 2470586 w 2521524"/>
                  <a:gd name="connsiteY51" fmla="*/ 2415183 h 3621804"/>
                  <a:gd name="connsiteX52" fmla="*/ 2341165 w 2521524"/>
                  <a:gd name="connsiteY52" fmla="*/ 2660788 h 3621804"/>
                  <a:gd name="connsiteX53" fmla="*/ 2252923 w 2521524"/>
                  <a:gd name="connsiteY53" fmla="*/ 2685054 h 3621804"/>
                  <a:gd name="connsiteX54" fmla="*/ 2269101 w 2521524"/>
                  <a:gd name="connsiteY54" fmla="*/ 2649758 h 3621804"/>
                  <a:gd name="connsiteX55" fmla="*/ 2436024 w 2521524"/>
                  <a:gd name="connsiteY55" fmla="*/ 2392388 h 3621804"/>
                  <a:gd name="connsiteX56" fmla="*/ 2414699 w 2521524"/>
                  <a:gd name="connsiteY56" fmla="*/ 1896030 h 3621804"/>
                  <a:gd name="connsiteX57" fmla="*/ 2374255 w 2521524"/>
                  <a:gd name="connsiteY57" fmla="*/ 1878382 h 3621804"/>
                  <a:gd name="connsiteX58" fmla="*/ 2238216 w 2521524"/>
                  <a:gd name="connsiteY58" fmla="*/ 1935739 h 3621804"/>
                  <a:gd name="connsiteX59" fmla="*/ 2123503 w 2521524"/>
                  <a:gd name="connsiteY59" fmla="*/ 1994566 h 3621804"/>
                  <a:gd name="connsiteX60" fmla="*/ 1763920 w 2521524"/>
                  <a:gd name="connsiteY60" fmla="*/ 2257819 h 3621804"/>
                  <a:gd name="connsiteX61" fmla="*/ 1685973 w 2521524"/>
                  <a:gd name="connsiteY61" fmla="*/ 2284292 h 3621804"/>
                  <a:gd name="connsiteX62" fmla="*/ 1865397 w 2521524"/>
                  <a:gd name="connsiteY62" fmla="*/ 2532838 h 3621804"/>
                  <a:gd name="connsiteX63" fmla="*/ 1935255 w 2521524"/>
                  <a:gd name="connsiteY63" fmla="*/ 2641669 h 3621804"/>
                  <a:gd name="connsiteX64" fmla="*/ 1982317 w 2521524"/>
                  <a:gd name="connsiteY64" fmla="*/ 2661523 h 3621804"/>
                  <a:gd name="connsiteX65" fmla="*/ 1998494 w 2521524"/>
                  <a:gd name="connsiteY65" fmla="*/ 2621080 h 3621804"/>
                  <a:gd name="connsiteX66" fmla="*/ 2003642 w 2521524"/>
                  <a:gd name="connsiteY66" fmla="*/ 2537250 h 3621804"/>
                  <a:gd name="connsiteX67" fmla="*/ 2033791 w 2521524"/>
                  <a:gd name="connsiteY67" fmla="*/ 2673289 h 3621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21524" h="3621804">
                    <a:moveTo>
                      <a:pt x="2033791" y="2673289"/>
                    </a:moveTo>
                    <a:cubicBezTo>
                      <a:pt x="1980846" y="2702703"/>
                      <a:pt x="1971287" y="2726234"/>
                      <a:pt x="1999230" y="2769619"/>
                    </a:cubicBezTo>
                    <a:cubicBezTo>
                      <a:pt x="2039674" y="2831388"/>
                      <a:pt x="2023496" y="2895363"/>
                      <a:pt x="2005848" y="2957132"/>
                    </a:cubicBezTo>
                    <a:cubicBezTo>
                      <a:pt x="2000701" y="2974780"/>
                      <a:pt x="1990406" y="2981398"/>
                      <a:pt x="2006583" y="2999782"/>
                    </a:cubicBezTo>
                    <a:cubicBezTo>
                      <a:pt x="2027173" y="3023312"/>
                      <a:pt x="2031585" y="3046844"/>
                      <a:pt x="1993347" y="3067433"/>
                    </a:cubicBezTo>
                    <a:cubicBezTo>
                      <a:pt x="1941138" y="3095376"/>
                      <a:pt x="1888193" y="3118907"/>
                      <a:pt x="1830837" y="3133614"/>
                    </a:cubicBezTo>
                    <a:cubicBezTo>
                      <a:pt x="1799217" y="3141703"/>
                      <a:pt x="1782303" y="3154204"/>
                      <a:pt x="1774215" y="3190236"/>
                    </a:cubicBezTo>
                    <a:cubicBezTo>
                      <a:pt x="1758037" y="3265241"/>
                      <a:pt x="1732300" y="3338040"/>
                      <a:pt x="1710975" y="3411574"/>
                    </a:cubicBezTo>
                    <a:cubicBezTo>
                      <a:pt x="1679355" y="3446871"/>
                      <a:pt x="1668325" y="3493933"/>
                      <a:pt x="1640382" y="3530700"/>
                    </a:cubicBezTo>
                    <a:cubicBezTo>
                      <a:pt x="1623469" y="3553495"/>
                      <a:pt x="1602880" y="3571144"/>
                      <a:pt x="1575672" y="3571879"/>
                    </a:cubicBezTo>
                    <a:cubicBezTo>
                      <a:pt x="1508021" y="3573350"/>
                      <a:pt x="1439633" y="3575556"/>
                      <a:pt x="1372717" y="3561584"/>
                    </a:cubicBezTo>
                    <a:cubicBezTo>
                      <a:pt x="1349186" y="3556437"/>
                      <a:pt x="1354334" y="3542465"/>
                      <a:pt x="1353598" y="3528494"/>
                    </a:cubicBezTo>
                    <a:cubicBezTo>
                      <a:pt x="1349922" y="3490256"/>
                      <a:pt x="1371982" y="3454959"/>
                      <a:pt x="1365364" y="3416721"/>
                    </a:cubicBezTo>
                    <a:cubicBezTo>
                      <a:pt x="1362422" y="3400544"/>
                      <a:pt x="1370511" y="3381425"/>
                      <a:pt x="1350657" y="3371130"/>
                    </a:cubicBezTo>
                    <a:cubicBezTo>
                      <a:pt x="1364629" y="3330686"/>
                      <a:pt x="1340362" y="3293184"/>
                      <a:pt x="1341833" y="3254210"/>
                    </a:cubicBezTo>
                    <a:cubicBezTo>
                      <a:pt x="1341833" y="3242445"/>
                      <a:pt x="1333008" y="3235092"/>
                      <a:pt x="1323449" y="3239504"/>
                    </a:cubicBezTo>
                    <a:cubicBezTo>
                      <a:pt x="1292564" y="3254210"/>
                      <a:pt x="1260210" y="3250534"/>
                      <a:pt x="1228590" y="3249799"/>
                    </a:cubicBezTo>
                    <a:cubicBezTo>
                      <a:pt x="1206530" y="3249063"/>
                      <a:pt x="1204323" y="3260829"/>
                      <a:pt x="1204323" y="3278477"/>
                    </a:cubicBezTo>
                    <a:cubicBezTo>
                      <a:pt x="1205059" y="3324068"/>
                      <a:pt x="1204323" y="3370395"/>
                      <a:pt x="1204323" y="3415986"/>
                    </a:cubicBezTo>
                    <a:cubicBezTo>
                      <a:pt x="1208000" y="3457165"/>
                      <a:pt x="1196970" y="3499080"/>
                      <a:pt x="1214618" y="3540259"/>
                    </a:cubicBezTo>
                    <a:cubicBezTo>
                      <a:pt x="1224178" y="3563055"/>
                      <a:pt x="1208000" y="3582174"/>
                      <a:pt x="1188146" y="3591733"/>
                    </a:cubicBezTo>
                    <a:cubicBezTo>
                      <a:pt x="1110935" y="3629971"/>
                      <a:pt x="1029311" y="3630707"/>
                      <a:pt x="952100" y="3599822"/>
                    </a:cubicBezTo>
                    <a:cubicBezTo>
                      <a:pt x="907980" y="3582174"/>
                      <a:pt x="899891" y="3529229"/>
                      <a:pt x="881508" y="3488050"/>
                    </a:cubicBezTo>
                    <a:cubicBezTo>
                      <a:pt x="873418" y="3470402"/>
                      <a:pt x="875625" y="3448341"/>
                      <a:pt x="857976" y="3434370"/>
                    </a:cubicBezTo>
                    <a:cubicBezTo>
                      <a:pt x="849152" y="3364512"/>
                      <a:pt x="818268" y="3300537"/>
                      <a:pt x="797678" y="3234356"/>
                    </a:cubicBezTo>
                    <a:cubicBezTo>
                      <a:pt x="785913" y="3196854"/>
                      <a:pt x="732968" y="3215237"/>
                      <a:pt x="699878" y="3196118"/>
                    </a:cubicBezTo>
                    <a:cubicBezTo>
                      <a:pt x="663845" y="3174793"/>
                      <a:pt x="623402" y="3159351"/>
                      <a:pt x="586634" y="3136555"/>
                    </a:cubicBezTo>
                    <a:cubicBezTo>
                      <a:pt x="545455" y="3110818"/>
                      <a:pt x="515306" y="3091700"/>
                      <a:pt x="568251" y="3049050"/>
                    </a:cubicBezTo>
                    <a:cubicBezTo>
                      <a:pt x="575604" y="3043167"/>
                      <a:pt x="582223" y="3022577"/>
                      <a:pt x="581487" y="3021842"/>
                    </a:cubicBezTo>
                    <a:cubicBezTo>
                      <a:pt x="526337" y="2988016"/>
                      <a:pt x="553544" y="2916688"/>
                      <a:pt x="513836" y="2875508"/>
                    </a:cubicBezTo>
                    <a:cubicBezTo>
                      <a:pt x="491775" y="2852713"/>
                      <a:pt x="498393" y="2824770"/>
                      <a:pt x="510159" y="2798297"/>
                    </a:cubicBezTo>
                    <a:cubicBezTo>
                      <a:pt x="538837" y="2732852"/>
                      <a:pt x="538102" y="2737264"/>
                      <a:pt x="464567" y="2730646"/>
                    </a:cubicBezTo>
                    <a:cubicBezTo>
                      <a:pt x="382944" y="2724028"/>
                      <a:pt x="298380" y="2739470"/>
                      <a:pt x="225581" y="2676230"/>
                    </a:cubicBezTo>
                    <a:cubicBezTo>
                      <a:pt x="141016" y="2604166"/>
                      <a:pt x="80718" y="2522543"/>
                      <a:pt x="63805" y="2411507"/>
                    </a:cubicBezTo>
                    <a:cubicBezTo>
                      <a:pt x="41010" y="2257819"/>
                      <a:pt x="46892" y="2104868"/>
                      <a:pt x="75570" y="1953387"/>
                    </a:cubicBezTo>
                    <a:cubicBezTo>
                      <a:pt x="92484" y="1865881"/>
                      <a:pt x="65276" y="1789406"/>
                      <a:pt x="29244" y="1710724"/>
                    </a:cubicBezTo>
                    <a:cubicBezTo>
                      <a:pt x="-16348" y="1610717"/>
                      <a:pt x="-11935" y="1509239"/>
                      <a:pt x="66011" y="1422469"/>
                    </a:cubicBezTo>
                    <a:cubicBezTo>
                      <a:pt x="88071" y="1398202"/>
                      <a:pt x="57187" y="1383496"/>
                      <a:pt x="62334" y="1360700"/>
                    </a:cubicBezTo>
                    <a:cubicBezTo>
                      <a:pt x="82189" y="1263635"/>
                      <a:pt x="73364" y="1163628"/>
                      <a:pt x="84395" y="1065092"/>
                    </a:cubicBezTo>
                    <a:cubicBezTo>
                      <a:pt x="98366" y="941554"/>
                      <a:pt x="124103" y="822428"/>
                      <a:pt x="167488" y="706244"/>
                    </a:cubicBezTo>
                    <a:cubicBezTo>
                      <a:pt x="229993" y="537115"/>
                      <a:pt x="335147" y="399606"/>
                      <a:pt x="474127" y="284892"/>
                    </a:cubicBezTo>
                    <a:cubicBezTo>
                      <a:pt x="550603" y="221652"/>
                      <a:pt x="630755" y="166502"/>
                      <a:pt x="718996" y="123116"/>
                    </a:cubicBezTo>
                    <a:cubicBezTo>
                      <a:pt x="838858" y="62818"/>
                      <a:pt x="964601" y="24580"/>
                      <a:pt x="1099905" y="9138"/>
                    </a:cubicBezTo>
                    <a:cubicBezTo>
                      <a:pt x="1302124" y="-13658"/>
                      <a:pt x="1496990" y="6197"/>
                      <a:pt x="1689650" y="68701"/>
                    </a:cubicBezTo>
                    <a:cubicBezTo>
                      <a:pt x="1945550" y="151795"/>
                      <a:pt x="2140416" y="307688"/>
                      <a:pt x="2277190" y="541527"/>
                    </a:cubicBezTo>
                    <a:cubicBezTo>
                      <a:pt x="2367638" y="695949"/>
                      <a:pt x="2440436" y="857725"/>
                      <a:pt x="2469850" y="1033472"/>
                    </a:cubicBezTo>
                    <a:cubicBezTo>
                      <a:pt x="2491910" y="1165099"/>
                      <a:pt x="2494852" y="1299666"/>
                      <a:pt x="2472791" y="1432764"/>
                    </a:cubicBezTo>
                    <a:cubicBezTo>
                      <a:pt x="2470586" y="1446735"/>
                      <a:pt x="2475733" y="1456295"/>
                      <a:pt x="2481616" y="1468796"/>
                    </a:cubicBezTo>
                    <a:cubicBezTo>
                      <a:pt x="2541914" y="1591598"/>
                      <a:pt x="2536031" y="1706312"/>
                      <a:pt x="2449261" y="1818819"/>
                    </a:cubicBezTo>
                    <a:cubicBezTo>
                      <a:pt x="2432347" y="1840880"/>
                      <a:pt x="2443378" y="1888677"/>
                      <a:pt x="2449261" y="1923238"/>
                    </a:cubicBezTo>
                    <a:cubicBezTo>
                      <a:pt x="2461026" y="1994566"/>
                      <a:pt x="2472056" y="2065895"/>
                      <a:pt x="2472056" y="2138694"/>
                    </a:cubicBezTo>
                    <a:cubicBezTo>
                      <a:pt x="2472056" y="2230612"/>
                      <a:pt x="2477203" y="2323265"/>
                      <a:pt x="2470586" y="2415183"/>
                    </a:cubicBezTo>
                    <a:cubicBezTo>
                      <a:pt x="2463232" y="2512984"/>
                      <a:pt x="2431612" y="2603431"/>
                      <a:pt x="2341165" y="2660788"/>
                    </a:cubicBezTo>
                    <a:cubicBezTo>
                      <a:pt x="2313957" y="2677701"/>
                      <a:pt x="2285279" y="2686525"/>
                      <a:pt x="2252923" y="2685054"/>
                    </a:cubicBezTo>
                    <a:cubicBezTo>
                      <a:pt x="2255865" y="2672554"/>
                      <a:pt x="2244835" y="2657111"/>
                      <a:pt x="2269101" y="2649758"/>
                    </a:cubicBezTo>
                    <a:cubicBezTo>
                      <a:pt x="2395580" y="2610785"/>
                      <a:pt x="2429406" y="2507101"/>
                      <a:pt x="2436024" y="2392388"/>
                    </a:cubicBezTo>
                    <a:cubicBezTo>
                      <a:pt x="2445584" y="2226200"/>
                      <a:pt x="2431612" y="2060747"/>
                      <a:pt x="2414699" y="1896030"/>
                    </a:cubicBezTo>
                    <a:cubicBezTo>
                      <a:pt x="2411022" y="1862205"/>
                      <a:pt x="2397787" y="1863675"/>
                      <a:pt x="2374255" y="1878382"/>
                    </a:cubicBezTo>
                    <a:cubicBezTo>
                      <a:pt x="2332341" y="1904854"/>
                      <a:pt x="2288955" y="1928385"/>
                      <a:pt x="2238216" y="1935739"/>
                    </a:cubicBezTo>
                    <a:cubicBezTo>
                      <a:pt x="2185272" y="1926180"/>
                      <a:pt x="2155858" y="1950446"/>
                      <a:pt x="2123503" y="1994566"/>
                    </a:cubicBezTo>
                    <a:cubicBezTo>
                      <a:pt x="2031585" y="2117369"/>
                      <a:pt x="1908048" y="2203404"/>
                      <a:pt x="1763920" y="2257819"/>
                    </a:cubicBezTo>
                    <a:cubicBezTo>
                      <a:pt x="1739654" y="2267379"/>
                      <a:pt x="1718329" y="2283557"/>
                      <a:pt x="1685973" y="2284292"/>
                    </a:cubicBezTo>
                    <a:cubicBezTo>
                      <a:pt x="1747007" y="2370327"/>
                      <a:pt x="1808040" y="2450480"/>
                      <a:pt x="1865397" y="2532838"/>
                    </a:cubicBezTo>
                    <a:cubicBezTo>
                      <a:pt x="1890399" y="2568135"/>
                      <a:pt x="1910253" y="2606373"/>
                      <a:pt x="1935255" y="2641669"/>
                    </a:cubicBezTo>
                    <a:cubicBezTo>
                      <a:pt x="1949962" y="2662994"/>
                      <a:pt x="1964669" y="2662994"/>
                      <a:pt x="1982317" y="2661523"/>
                    </a:cubicBezTo>
                    <a:cubicBezTo>
                      <a:pt x="2011731" y="2659317"/>
                      <a:pt x="1997024" y="2635786"/>
                      <a:pt x="1998494" y="2621080"/>
                    </a:cubicBezTo>
                    <a:cubicBezTo>
                      <a:pt x="2001436" y="2596813"/>
                      <a:pt x="1996289" y="2571811"/>
                      <a:pt x="2003642" y="2537250"/>
                    </a:cubicBezTo>
                    <a:cubicBezTo>
                      <a:pt x="2052910" y="2581371"/>
                      <a:pt x="2025703" y="2631374"/>
                      <a:pt x="2033791" y="2673289"/>
                    </a:cubicBezTo>
                    <a:close/>
                  </a:path>
                </a:pathLst>
              </a:custGeom>
              <a:solidFill>
                <a:srgbClr val="262120"/>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829AF3AB-88E9-4059-ADAC-2B6C8CB8EB76}"/>
                  </a:ext>
                </a:extLst>
              </p:cNvPr>
              <p:cNvSpPr/>
              <p:nvPr/>
            </p:nvSpPr>
            <p:spPr>
              <a:xfrm>
                <a:off x="7852696" y="3571547"/>
                <a:ext cx="538311" cy="738394"/>
              </a:xfrm>
              <a:custGeom>
                <a:avLst/>
                <a:gdLst>
                  <a:gd name="connsiteX0" fmla="*/ 341975 w 538311"/>
                  <a:gd name="connsiteY0" fmla="*/ 738394 h 738394"/>
                  <a:gd name="connsiteX1" fmla="*/ 341975 w 538311"/>
                  <a:gd name="connsiteY1" fmla="*/ 646476 h 738394"/>
                  <a:gd name="connsiteX2" fmla="*/ 319915 w 538311"/>
                  <a:gd name="connsiteY2" fmla="*/ 613386 h 738394"/>
                  <a:gd name="connsiteX3" fmla="*/ 307414 w 538311"/>
                  <a:gd name="connsiteY3" fmla="*/ 644270 h 738394"/>
                  <a:gd name="connsiteX4" fmla="*/ 306678 w 538311"/>
                  <a:gd name="connsiteY4" fmla="*/ 695744 h 738394"/>
                  <a:gd name="connsiteX5" fmla="*/ 294913 w 538311"/>
                  <a:gd name="connsiteY5" fmla="*/ 725893 h 738394"/>
                  <a:gd name="connsiteX6" fmla="*/ 247851 w 538311"/>
                  <a:gd name="connsiteY6" fmla="*/ 712657 h 738394"/>
                  <a:gd name="connsiteX7" fmla="*/ 7394 w 538311"/>
                  <a:gd name="connsiteY7" fmla="*/ 373664 h 738394"/>
                  <a:gd name="connsiteX8" fmla="*/ 14747 w 538311"/>
                  <a:gd name="connsiteY8" fmla="*/ 344985 h 738394"/>
                  <a:gd name="connsiteX9" fmla="*/ 458895 w 538311"/>
                  <a:gd name="connsiteY9" fmla="*/ 17757 h 738394"/>
                  <a:gd name="connsiteX10" fmla="*/ 538312 w 538311"/>
                  <a:gd name="connsiteY10" fmla="*/ 1580 h 738394"/>
                  <a:gd name="connsiteX11" fmla="*/ 503016 w 538311"/>
                  <a:gd name="connsiteY11" fmla="*/ 64084 h 738394"/>
                  <a:gd name="connsiteX12" fmla="*/ 503016 w 538311"/>
                  <a:gd name="connsiteY12" fmla="*/ 305277 h 738394"/>
                  <a:gd name="connsiteX13" fmla="*/ 441247 w 538311"/>
                  <a:gd name="connsiteY13" fmla="*/ 632505 h 738394"/>
                  <a:gd name="connsiteX14" fmla="*/ 428010 w 538311"/>
                  <a:gd name="connsiteY14" fmla="*/ 686920 h 738394"/>
                  <a:gd name="connsiteX15" fmla="*/ 392714 w 538311"/>
                  <a:gd name="connsiteY15" fmla="*/ 703833 h 738394"/>
                  <a:gd name="connsiteX16" fmla="*/ 365506 w 538311"/>
                  <a:gd name="connsiteY16" fmla="*/ 738394 h 738394"/>
                  <a:gd name="connsiteX17" fmla="*/ 341975 w 538311"/>
                  <a:gd name="connsiteY17" fmla="*/ 738394 h 73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8311" h="738394">
                    <a:moveTo>
                      <a:pt x="341975" y="738394"/>
                    </a:moveTo>
                    <a:cubicBezTo>
                      <a:pt x="341975" y="707510"/>
                      <a:pt x="340504" y="677361"/>
                      <a:pt x="341975" y="646476"/>
                    </a:cubicBezTo>
                    <a:cubicBezTo>
                      <a:pt x="343446" y="628093"/>
                      <a:pt x="334622" y="614121"/>
                      <a:pt x="319915" y="613386"/>
                    </a:cubicBezTo>
                    <a:cubicBezTo>
                      <a:pt x="298590" y="612650"/>
                      <a:pt x="308885" y="632505"/>
                      <a:pt x="307414" y="644270"/>
                    </a:cubicBezTo>
                    <a:cubicBezTo>
                      <a:pt x="305943" y="661183"/>
                      <a:pt x="308150" y="678831"/>
                      <a:pt x="306678" y="695744"/>
                    </a:cubicBezTo>
                    <a:cubicBezTo>
                      <a:pt x="305208" y="706774"/>
                      <a:pt x="317708" y="727364"/>
                      <a:pt x="294913" y="725893"/>
                    </a:cubicBezTo>
                    <a:cubicBezTo>
                      <a:pt x="279471" y="725158"/>
                      <a:pt x="264029" y="736924"/>
                      <a:pt x="247851" y="712657"/>
                    </a:cubicBezTo>
                    <a:cubicBezTo>
                      <a:pt x="171375" y="597208"/>
                      <a:pt x="98577" y="478818"/>
                      <a:pt x="7394" y="373664"/>
                    </a:cubicBezTo>
                    <a:cubicBezTo>
                      <a:pt x="23571" y="368516"/>
                      <a:pt x="-22020" y="357486"/>
                      <a:pt x="14747" y="344985"/>
                    </a:cubicBezTo>
                    <a:cubicBezTo>
                      <a:pt x="194906" y="281010"/>
                      <a:pt x="355211" y="187622"/>
                      <a:pt x="458895" y="17757"/>
                    </a:cubicBezTo>
                    <a:cubicBezTo>
                      <a:pt x="477279" y="-12392"/>
                      <a:pt x="511104" y="5992"/>
                      <a:pt x="538312" y="1580"/>
                    </a:cubicBezTo>
                    <a:cubicBezTo>
                      <a:pt x="505956" y="11139"/>
                      <a:pt x="502280" y="33935"/>
                      <a:pt x="503016" y="64084"/>
                    </a:cubicBezTo>
                    <a:cubicBezTo>
                      <a:pt x="505221" y="144236"/>
                      <a:pt x="505956" y="225124"/>
                      <a:pt x="503016" y="305277"/>
                    </a:cubicBezTo>
                    <a:cubicBezTo>
                      <a:pt x="499339" y="417049"/>
                      <a:pt x="486102" y="528086"/>
                      <a:pt x="441247" y="632505"/>
                    </a:cubicBezTo>
                    <a:cubicBezTo>
                      <a:pt x="433893" y="650153"/>
                      <a:pt x="436835" y="670007"/>
                      <a:pt x="428010" y="686920"/>
                    </a:cubicBezTo>
                    <a:cubicBezTo>
                      <a:pt x="416245" y="692803"/>
                      <a:pt x="408156" y="706039"/>
                      <a:pt x="392714" y="703833"/>
                    </a:cubicBezTo>
                    <a:cubicBezTo>
                      <a:pt x="361094" y="697950"/>
                      <a:pt x="364771" y="719275"/>
                      <a:pt x="365506" y="738394"/>
                    </a:cubicBezTo>
                    <a:cubicBezTo>
                      <a:pt x="357417" y="738394"/>
                      <a:pt x="349329" y="738394"/>
                      <a:pt x="341975" y="738394"/>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5F8D05A-EADA-4E5E-9750-12DED4F21E11}"/>
                  </a:ext>
                </a:extLst>
              </p:cNvPr>
              <p:cNvSpPr/>
              <p:nvPr/>
            </p:nvSpPr>
            <p:spPr>
              <a:xfrm>
                <a:off x="8275559" y="3500513"/>
                <a:ext cx="324451" cy="822469"/>
              </a:xfrm>
              <a:custGeom>
                <a:avLst/>
                <a:gdLst>
                  <a:gd name="connsiteX0" fmla="*/ 0 w 324451"/>
                  <a:gd name="connsiteY0" fmla="*/ 763101 h 822469"/>
                  <a:gd name="connsiteX1" fmla="*/ 80888 w 324451"/>
                  <a:gd name="connsiteY1" fmla="*/ 359397 h 822469"/>
                  <a:gd name="connsiteX2" fmla="*/ 79417 w 324451"/>
                  <a:gd name="connsiteY2" fmla="*/ 135853 h 822469"/>
                  <a:gd name="connsiteX3" fmla="*/ 115449 w 324451"/>
                  <a:gd name="connsiteY3" fmla="*/ 71142 h 822469"/>
                  <a:gd name="connsiteX4" fmla="*/ 263253 w 324451"/>
                  <a:gd name="connsiteY4" fmla="*/ 10109 h 822469"/>
                  <a:gd name="connsiteX5" fmla="*/ 300756 w 324451"/>
                  <a:gd name="connsiteY5" fmla="*/ 29228 h 822469"/>
                  <a:gd name="connsiteX6" fmla="*/ 322080 w 324451"/>
                  <a:gd name="connsiteY6" fmla="*/ 520437 h 822469"/>
                  <a:gd name="connsiteX7" fmla="*/ 233839 w 324451"/>
                  <a:gd name="connsiteY7" fmla="*/ 743247 h 822469"/>
                  <a:gd name="connsiteX8" fmla="*/ 158834 w 324451"/>
                  <a:gd name="connsiteY8" fmla="*/ 784426 h 822469"/>
                  <a:gd name="connsiteX9" fmla="*/ 138244 w 324451"/>
                  <a:gd name="connsiteY9" fmla="*/ 820458 h 822469"/>
                  <a:gd name="connsiteX10" fmla="*/ 46326 w 324451"/>
                  <a:gd name="connsiteY10" fmla="*/ 808692 h 822469"/>
                  <a:gd name="connsiteX11" fmla="*/ 74270 w 324451"/>
                  <a:gd name="connsiteY11" fmla="*/ 808692 h 822469"/>
                  <a:gd name="connsiteX12" fmla="*/ 102213 w 324451"/>
                  <a:gd name="connsiteY12" fmla="*/ 782955 h 822469"/>
                  <a:gd name="connsiteX13" fmla="*/ 72799 w 324451"/>
                  <a:gd name="connsiteY13" fmla="*/ 762366 h 822469"/>
                  <a:gd name="connsiteX14" fmla="*/ 0 w 324451"/>
                  <a:gd name="connsiteY14" fmla="*/ 763101 h 82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4451" h="822469">
                    <a:moveTo>
                      <a:pt x="0" y="763101"/>
                    </a:moveTo>
                    <a:cubicBezTo>
                      <a:pt x="50003" y="632945"/>
                      <a:pt x="80888" y="499848"/>
                      <a:pt x="80888" y="359397"/>
                    </a:cubicBezTo>
                    <a:cubicBezTo>
                      <a:pt x="80888" y="285127"/>
                      <a:pt x="83093" y="210122"/>
                      <a:pt x="79417" y="135853"/>
                    </a:cubicBezTo>
                    <a:cubicBezTo>
                      <a:pt x="77946" y="103497"/>
                      <a:pt x="85300" y="82908"/>
                      <a:pt x="115449" y="71142"/>
                    </a:cubicBezTo>
                    <a:cubicBezTo>
                      <a:pt x="171335" y="67466"/>
                      <a:pt x="217662" y="40258"/>
                      <a:pt x="263253" y="10109"/>
                    </a:cubicBezTo>
                    <a:cubicBezTo>
                      <a:pt x="286049" y="-5333"/>
                      <a:pt x="297814" y="-6069"/>
                      <a:pt x="300756" y="29228"/>
                    </a:cubicBezTo>
                    <a:cubicBezTo>
                      <a:pt x="316198" y="192474"/>
                      <a:pt x="330170" y="356456"/>
                      <a:pt x="322080" y="520437"/>
                    </a:cubicBezTo>
                    <a:cubicBezTo>
                      <a:pt x="318403" y="603531"/>
                      <a:pt x="302226" y="683684"/>
                      <a:pt x="233839" y="743247"/>
                    </a:cubicBezTo>
                    <a:cubicBezTo>
                      <a:pt x="211043" y="763101"/>
                      <a:pt x="185306" y="780749"/>
                      <a:pt x="158834" y="784426"/>
                    </a:cubicBezTo>
                    <a:cubicBezTo>
                      <a:pt x="127214" y="788838"/>
                      <a:pt x="141921" y="807222"/>
                      <a:pt x="138244" y="820458"/>
                    </a:cubicBezTo>
                    <a:cubicBezTo>
                      <a:pt x="108095" y="813104"/>
                      <a:pt x="73534" y="835900"/>
                      <a:pt x="46326" y="808692"/>
                    </a:cubicBezTo>
                    <a:cubicBezTo>
                      <a:pt x="55886" y="808692"/>
                      <a:pt x="64710" y="808692"/>
                      <a:pt x="74270" y="808692"/>
                    </a:cubicBezTo>
                    <a:cubicBezTo>
                      <a:pt x="91918" y="808692"/>
                      <a:pt x="103683" y="799133"/>
                      <a:pt x="102213" y="782955"/>
                    </a:cubicBezTo>
                    <a:cubicBezTo>
                      <a:pt x="100742" y="769719"/>
                      <a:pt x="88241" y="762366"/>
                      <a:pt x="72799" y="762366"/>
                    </a:cubicBezTo>
                    <a:cubicBezTo>
                      <a:pt x="48533" y="763836"/>
                      <a:pt x="24266" y="763101"/>
                      <a:pt x="0" y="763101"/>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453A105F-210E-4F13-AD9F-CBBD72D1A2DF}"/>
                  </a:ext>
                </a:extLst>
              </p:cNvPr>
              <p:cNvSpPr/>
              <p:nvPr/>
            </p:nvSpPr>
            <p:spPr>
              <a:xfrm>
                <a:off x="8216567" y="4263053"/>
                <a:ext cx="160479" cy="46700"/>
              </a:xfrm>
              <a:custGeom>
                <a:avLst/>
                <a:gdLst>
                  <a:gd name="connsiteX0" fmla="*/ 58991 w 160479"/>
                  <a:gd name="connsiteY0" fmla="*/ 562 h 46700"/>
                  <a:gd name="connsiteX1" fmla="*/ 103847 w 160479"/>
                  <a:gd name="connsiteY1" fmla="*/ 562 h 46700"/>
                  <a:gd name="connsiteX2" fmla="*/ 160468 w 160479"/>
                  <a:gd name="connsiteY2" fmla="*/ 25563 h 46700"/>
                  <a:gd name="connsiteX3" fmla="*/ 105317 w 160479"/>
                  <a:gd name="connsiteY3" fmla="*/ 46153 h 46700"/>
                  <a:gd name="connsiteX4" fmla="*/ 1634 w 160479"/>
                  <a:gd name="connsiteY4" fmla="*/ 46153 h 46700"/>
                  <a:gd name="connsiteX5" fmla="*/ 58991 w 160479"/>
                  <a:gd name="connsiteY5" fmla="*/ 562 h 4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79" h="46700">
                    <a:moveTo>
                      <a:pt x="58991" y="562"/>
                    </a:moveTo>
                    <a:cubicBezTo>
                      <a:pt x="73698" y="562"/>
                      <a:pt x="89140" y="-174"/>
                      <a:pt x="103847" y="562"/>
                    </a:cubicBezTo>
                    <a:cubicBezTo>
                      <a:pt x="125907" y="2032"/>
                      <a:pt x="161204" y="-8998"/>
                      <a:pt x="160468" y="25563"/>
                    </a:cubicBezTo>
                    <a:cubicBezTo>
                      <a:pt x="159733" y="53506"/>
                      <a:pt x="126642" y="45418"/>
                      <a:pt x="105317" y="46153"/>
                    </a:cubicBezTo>
                    <a:cubicBezTo>
                      <a:pt x="70757" y="46153"/>
                      <a:pt x="36196" y="46153"/>
                      <a:pt x="1634" y="46153"/>
                    </a:cubicBezTo>
                    <a:cubicBezTo>
                      <a:pt x="-10131" y="-6056"/>
                      <a:pt x="45020" y="22622"/>
                      <a:pt x="58991" y="562"/>
                    </a:cubicBezTo>
                    <a:close/>
                  </a:path>
                </a:pathLst>
              </a:custGeom>
              <a:solidFill>
                <a:srgbClr val="433B3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BFBEB200-F975-44F0-9C5C-6EE3245CB6A5}"/>
                  </a:ext>
                </a:extLst>
              </p:cNvPr>
              <p:cNvSpPr/>
              <p:nvPr/>
            </p:nvSpPr>
            <p:spPr>
              <a:xfrm>
                <a:off x="6452641" y="2844527"/>
                <a:ext cx="1913459" cy="1092022"/>
              </a:xfrm>
              <a:custGeom>
                <a:avLst/>
                <a:gdLst>
                  <a:gd name="connsiteX0" fmla="*/ 1903070 w 1913459"/>
                  <a:gd name="connsiteY0" fmla="*/ 555058 h 1092022"/>
                  <a:gd name="connsiteX1" fmla="*/ 1878803 w 1913459"/>
                  <a:gd name="connsiteY1" fmla="*/ 570501 h 1092022"/>
                  <a:gd name="connsiteX2" fmla="*/ 1483188 w 1913459"/>
                  <a:gd name="connsiteY2" fmla="*/ 1004353 h 1092022"/>
                  <a:gd name="connsiteX3" fmla="*/ 1096397 w 1913459"/>
                  <a:gd name="connsiteY3" fmla="*/ 1086712 h 1092022"/>
                  <a:gd name="connsiteX4" fmla="*/ 365466 w 1913459"/>
                  <a:gd name="connsiteY4" fmla="*/ 954350 h 1092022"/>
                  <a:gd name="connsiteX5" fmla="*/ 44121 w 1913459"/>
                  <a:gd name="connsiteY5" fmla="*/ 592561 h 1092022"/>
                  <a:gd name="connsiteX6" fmla="*/ 23531 w 1913459"/>
                  <a:gd name="connsiteY6" fmla="*/ 508732 h 1092022"/>
                  <a:gd name="connsiteX7" fmla="*/ 11765 w 1913459"/>
                  <a:gd name="connsiteY7" fmla="*/ 405048 h 1092022"/>
                  <a:gd name="connsiteX8" fmla="*/ 7353 w 1913459"/>
                  <a:gd name="connsiteY8" fmla="*/ 284452 h 1092022"/>
                  <a:gd name="connsiteX9" fmla="*/ 0 w 1913459"/>
                  <a:gd name="connsiteY9" fmla="*/ 220477 h 1092022"/>
                  <a:gd name="connsiteX10" fmla="*/ 439000 w 1913459"/>
                  <a:gd name="connsiteY10" fmla="*/ 47671 h 1092022"/>
                  <a:gd name="connsiteX11" fmla="*/ 1046394 w 1913459"/>
                  <a:gd name="connsiteY11" fmla="*/ 3550 h 1092022"/>
                  <a:gd name="connsiteX12" fmla="*/ 1375828 w 1913459"/>
                  <a:gd name="connsiteY12" fmla="*/ 43259 h 1092022"/>
                  <a:gd name="connsiteX13" fmla="*/ 1634670 w 1913459"/>
                  <a:gd name="connsiteY13" fmla="*/ 95468 h 1092022"/>
                  <a:gd name="connsiteX14" fmla="*/ 1897187 w 1913459"/>
                  <a:gd name="connsiteY14" fmla="*/ 218271 h 1092022"/>
                  <a:gd name="connsiteX15" fmla="*/ 1912629 w 1913459"/>
                  <a:gd name="connsiteY15" fmla="*/ 255773 h 1092022"/>
                  <a:gd name="connsiteX16" fmla="*/ 1892040 w 1913459"/>
                  <a:gd name="connsiteY16" fmla="*/ 382988 h 1092022"/>
                  <a:gd name="connsiteX17" fmla="*/ 1900864 w 1913459"/>
                  <a:gd name="connsiteY17" fmla="*/ 428579 h 1092022"/>
                  <a:gd name="connsiteX18" fmla="*/ 1903070 w 1913459"/>
                  <a:gd name="connsiteY18" fmla="*/ 555058 h 109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3459" h="1092022">
                    <a:moveTo>
                      <a:pt x="1903070" y="555058"/>
                    </a:moveTo>
                    <a:cubicBezTo>
                      <a:pt x="1892775" y="556529"/>
                      <a:pt x="1882480" y="552852"/>
                      <a:pt x="1878803" y="570501"/>
                    </a:cubicBezTo>
                    <a:cubicBezTo>
                      <a:pt x="1836153" y="796251"/>
                      <a:pt x="1678790" y="918318"/>
                      <a:pt x="1483188" y="1004353"/>
                    </a:cubicBezTo>
                    <a:cubicBezTo>
                      <a:pt x="1359651" y="1058769"/>
                      <a:pt x="1229495" y="1075682"/>
                      <a:pt x="1096397" y="1086712"/>
                    </a:cubicBezTo>
                    <a:cubicBezTo>
                      <a:pt x="839763" y="1108037"/>
                      <a:pt x="594158" y="1065387"/>
                      <a:pt x="365466" y="954350"/>
                    </a:cubicBezTo>
                    <a:cubicBezTo>
                      <a:pt x="213985" y="880816"/>
                      <a:pt x="88976" y="769043"/>
                      <a:pt x="44121" y="592561"/>
                    </a:cubicBezTo>
                    <a:cubicBezTo>
                      <a:pt x="36767" y="564618"/>
                      <a:pt x="30885" y="536675"/>
                      <a:pt x="23531" y="508732"/>
                    </a:cubicBezTo>
                    <a:cubicBezTo>
                      <a:pt x="2942" y="475641"/>
                      <a:pt x="15442" y="439609"/>
                      <a:pt x="11765" y="405048"/>
                    </a:cubicBezTo>
                    <a:cubicBezTo>
                      <a:pt x="41179" y="364604"/>
                      <a:pt x="7353" y="324896"/>
                      <a:pt x="7353" y="284452"/>
                    </a:cubicBezTo>
                    <a:cubicBezTo>
                      <a:pt x="7353" y="266068"/>
                      <a:pt x="4412" y="241802"/>
                      <a:pt x="0" y="220477"/>
                    </a:cubicBezTo>
                    <a:cubicBezTo>
                      <a:pt x="136774" y="138854"/>
                      <a:pt x="284578" y="84438"/>
                      <a:pt x="439000" y="47671"/>
                    </a:cubicBezTo>
                    <a:cubicBezTo>
                      <a:pt x="639014" y="-126"/>
                      <a:pt x="842704" y="-5274"/>
                      <a:pt x="1046394" y="3550"/>
                    </a:cubicBezTo>
                    <a:cubicBezTo>
                      <a:pt x="1156696" y="8698"/>
                      <a:pt x="1266998" y="21934"/>
                      <a:pt x="1375828" y="43259"/>
                    </a:cubicBezTo>
                    <a:cubicBezTo>
                      <a:pt x="1461864" y="60172"/>
                      <a:pt x="1550105" y="71202"/>
                      <a:pt x="1634670" y="95468"/>
                    </a:cubicBezTo>
                    <a:cubicBezTo>
                      <a:pt x="1728058" y="121941"/>
                      <a:pt x="1817770" y="158708"/>
                      <a:pt x="1897187" y="218271"/>
                    </a:cubicBezTo>
                    <a:cubicBezTo>
                      <a:pt x="1914100" y="230772"/>
                      <a:pt x="1911159" y="241802"/>
                      <a:pt x="1912629" y="255773"/>
                    </a:cubicBezTo>
                    <a:cubicBezTo>
                      <a:pt x="1916306" y="299894"/>
                      <a:pt x="1907482" y="342544"/>
                      <a:pt x="1892040" y="382988"/>
                    </a:cubicBezTo>
                    <a:cubicBezTo>
                      <a:pt x="1884687" y="402842"/>
                      <a:pt x="1896452" y="413872"/>
                      <a:pt x="1900864" y="428579"/>
                    </a:cubicBezTo>
                    <a:cubicBezTo>
                      <a:pt x="1918512" y="470494"/>
                      <a:pt x="1894245" y="513144"/>
                      <a:pt x="1903070" y="555058"/>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35CE5884-0EE3-4F51-A697-1E9CD1F9DC91}"/>
                  </a:ext>
                </a:extLst>
              </p:cNvPr>
              <p:cNvSpPr/>
              <p:nvPr/>
            </p:nvSpPr>
            <p:spPr>
              <a:xfrm>
                <a:off x="6984295" y="1672554"/>
                <a:ext cx="760345" cy="957954"/>
              </a:xfrm>
              <a:custGeom>
                <a:avLst/>
                <a:gdLst>
                  <a:gd name="connsiteX0" fmla="*/ 0 w 760345"/>
                  <a:gd name="connsiteY0" fmla="*/ 493860 h 957954"/>
                  <a:gd name="connsiteX1" fmla="*/ 230898 w 760345"/>
                  <a:gd name="connsiteY1" fmla="*/ 81332 h 957954"/>
                  <a:gd name="connsiteX2" fmla="*/ 510329 w 760345"/>
                  <a:gd name="connsiteY2" fmla="*/ 4856 h 957954"/>
                  <a:gd name="connsiteX3" fmla="*/ 608865 w 760345"/>
                  <a:gd name="connsiteY3" fmla="*/ 95303 h 957954"/>
                  <a:gd name="connsiteX4" fmla="*/ 760345 w 760345"/>
                  <a:gd name="connsiteY4" fmla="*/ 459299 h 957954"/>
                  <a:gd name="connsiteX5" fmla="*/ 739756 w 760345"/>
                  <a:gd name="connsiteY5" fmla="*/ 734317 h 957954"/>
                  <a:gd name="connsiteX6" fmla="*/ 555185 w 760345"/>
                  <a:gd name="connsiteY6" fmla="*/ 929183 h 957954"/>
                  <a:gd name="connsiteX7" fmla="*/ 194131 w 760345"/>
                  <a:gd name="connsiteY7" fmla="*/ 936537 h 957954"/>
                  <a:gd name="connsiteX8" fmla="*/ 11766 w 760345"/>
                  <a:gd name="connsiteY8" fmla="*/ 717404 h 957954"/>
                  <a:gd name="connsiteX9" fmla="*/ 10295 w 760345"/>
                  <a:gd name="connsiteY9" fmla="*/ 533568 h 957954"/>
                  <a:gd name="connsiteX10" fmla="*/ 0 w 760345"/>
                  <a:gd name="connsiteY10" fmla="*/ 493860 h 9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345" h="957954">
                    <a:moveTo>
                      <a:pt x="0" y="493860"/>
                    </a:moveTo>
                    <a:cubicBezTo>
                      <a:pt x="52210" y="342379"/>
                      <a:pt x="134568" y="209282"/>
                      <a:pt x="230898" y="81332"/>
                    </a:cubicBezTo>
                    <a:cubicBezTo>
                      <a:pt x="308844" y="-22352"/>
                      <a:pt x="407381" y="1179"/>
                      <a:pt x="510329" y="4856"/>
                    </a:cubicBezTo>
                    <a:cubicBezTo>
                      <a:pt x="576509" y="7062"/>
                      <a:pt x="586804" y="56330"/>
                      <a:pt x="608865" y="95303"/>
                    </a:cubicBezTo>
                    <a:cubicBezTo>
                      <a:pt x="674310" y="210017"/>
                      <a:pt x="736815" y="326937"/>
                      <a:pt x="760345" y="459299"/>
                    </a:cubicBezTo>
                    <a:cubicBezTo>
                      <a:pt x="752992" y="551217"/>
                      <a:pt x="759610" y="642399"/>
                      <a:pt x="739756" y="734317"/>
                    </a:cubicBezTo>
                    <a:cubicBezTo>
                      <a:pt x="716961" y="840942"/>
                      <a:pt x="646367" y="897564"/>
                      <a:pt x="555185" y="929183"/>
                    </a:cubicBezTo>
                    <a:cubicBezTo>
                      <a:pt x="437530" y="970363"/>
                      <a:pt x="314727" y="962274"/>
                      <a:pt x="194131" y="936537"/>
                    </a:cubicBezTo>
                    <a:cubicBezTo>
                      <a:pt x="48533" y="905652"/>
                      <a:pt x="36032" y="842413"/>
                      <a:pt x="11766" y="717404"/>
                    </a:cubicBezTo>
                    <a:cubicBezTo>
                      <a:pt x="0" y="657106"/>
                      <a:pt x="14707" y="594602"/>
                      <a:pt x="10295" y="533568"/>
                    </a:cubicBezTo>
                    <a:cubicBezTo>
                      <a:pt x="10295" y="519597"/>
                      <a:pt x="22060" y="501949"/>
                      <a:pt x="0" y="493860"/>
                    </a:cubicBezTo>
                    <a:close/>
                  </a:path>
                </a:pathLst>
              </a:custGeom>
              <a:solidFill>
                <a:srgbClr val="EDCE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11673471-52EE-4756-A9DA-2C6D4307C637}"/>
                  </a:ext>
                </a:extLst>
              </p:cNvPr>
              <p:cNvSpPr/>
              <p:nvPr/>
            </p:nvSpPr>
            <p:spPr>
              <a:xfrm>
                <a:off x="6920876" y="4039853"/>
                <a:ext cx="1006701" cy="583347"/>
              </a:xfrm>
              <a:custGeom>
                <a:avLst/>
                <a:gdLst>
                  <a:gd name="connsiteX0" fmla="*/ 464181 w 1006701"/>
                  <a:gd name="connsiteY0" fmla="*/ 178905 h 583347"/>
                  <a:gd name="connsiteX1" fmla="*/ 594337 w 1006701"/>
                  <a:gd name="connsiteY1" fmla="*/ 235527 h 583347"/>
                  <a:gd name="connsiteX2" fmla="*/ 603161 w 1006701"/>
                  <a:gd name="connsiteY2" fmla="*/ 229644 h 583347"/>
                  <a:gd name="connsiteX3" fmla="*/ 623751 w 1006701"/>
                  <a:gd name="connsiteY3" fmla="*/ 128166 h 583347"/>
                  <a:gd name="connsiteX4" fmla="*/ 605367 w 1006701"/>
                  <a:gd name="connsiteY4" fmla="*/ 39190 h 583347"/>
                  <a:gd name="connsiteX5" fmla="*/ 681843 w 1006701"/>
                  <a:gd name="connsiteY5" fmla="*/ 22277 h 583347"/>
                  <a:gd name="connsiteX6" fmla="*/ 745818 w 1006701"/>
                  <a:gd name="connsiteY6" fmla="*/ 44337 h 583347"/>
                  <a:gd name="connsiteX7" fmla="*/ 953185 w 1006701"/>
                  <a:gd name="connsiteY7" fmla="*/ 270823 h 583347"/>
                  <a:gd name="connsiteX8" fmla="*/ 996570 w 1006701"/>
                  <a:gd name="connsiteY8" fmla="*/ 360535 h 583347"/>
                  <a:gd name="connsiteX9" fmla="*/ 969362 w 1006701"/>
                  <a:gd name="connsiteY9" fmla="*/ 444364 h 583347"/>
                  <a:gd name="connsiteX10" fmla="*/ 692138 w 1006701"/>
                  <a:gd name="connsiteY10" fmla="*/ 556137 h 583347"/>
                  <a:gd name="connsiteX11" fmla="*/ 414178 w 1006701"/>
                  <a:gd name="connsiteY11" fmla="*/ 581138 h 583347"/>
                  <a:gd name="connsiteX12" fmla="*/ 30328 w 1006701"/>
                  <a:gd name="connsiteY12" fmla="*/ 477455 h 583347"/>
                  <a:gd name="connsiteX13" fmla="*/ 179 w 1006701"/>
                  <a:gd name="connsiteY13" fmla="*/ 413480 h 583347"/>
                  <a:gd name="connsiteX14" fmla="*/ 145042 w 1006701"/>
                  <a:gd name="connsiteY14" fmla="*/ 161257 h 583347"/>
                  <a:gd name="connsiteX15" fmla="*/ 223724 w 1006701"/>
                  <a:gd name="connsiteY15" fmla="*/ 31836 h 583347"/>
                  <a:gd name="connsiteX16" fmla="*/ 261962 w 1006701"/>
                  <a:gd name="connsiteY16" fmla="*/ 1687 h 583347"/>
                  <a:gd name="connsiteX17" fmla="*/ 302406 w 1006701"/>
                  <a:gd name="connsiteY17" fmla="*/ 71545 h 583347"/>
                  <a:gd name="connsiteX18" fmla="*/ 328878 w 1006701"/>
                  <a:gd name="connsiteY18" fmla="*/ 119342 h 583347"/>
                  <a:gd name="connsiteX19" fmla="*/ 365645 w 1006701"/>
                  <a:gd name="connsiteY19" fmla="*/ 169346 h 583347"/>
                  <a:gd name="connsiteX20" fmla="*/ 399471 w 1006701"/>
                  <a:gd name="connsiteY20" fmla="*/ 245086 h 583347"/>
                  <a:gd name="connsiteX21" fmla="*/ 464181 w 1006701"/>
                  <a:gd name="connsiteY21" fmla="*/ 178905 h 58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6701" h="583347">
                    <a:moveTo>
                      <a:pt x="464181" y="178905"/>
                    </a:moveTo>
                    <a:cubicBezTo>
                      <a:pt x="492860" y="227438"/>
                      <a:pt x="565659" y="248763"/>
                      <a:pt x="594337" y="235527"/>
                    </a:cubicBezTo>
                    <a:cubicBezTo>
                      <a:pt x="597279" y="234056"/>
                      <a:pt x="602426" y="231850"/>
                      <a:pt x="603161" y="229644"/>
                    </a:cubicBezTo>
                    <a:cubicBezTo>
                      <a:pt x="611986" y="196553"/>
                      <a:pt x="589190" y="158316"/>
                      <a:pt x="623751" y="128166"/>
                    </a:cubicBezTo>
                    <a:cubicBezTo>
                      <a:pt x="664195" y="92870"/>
                      <a:pt x="618604" y="70810"/>
                      <a:pt x="605367" y="39190"/>
                    </a:cubicBezTo>
                    <a:cubicBezTo>
                      <a:pt x="634046" y="44337"/>
                      <a:pt x="661253" y="34778"/>
                      <a:pt x="681843" y="22277"/>
                    </a:cubicBezTo>
                    <a:cubicBezTo>
                      <a:pt x="718610" y="-1989"/>
                      <a:pt x="726699" y="11247"/>
                      <a:pt x="745818" y="44337"/>
                    </a:cubicBezTo>
                    <a:cubicBezTo>
                      <a:pt x="796557" y="135520"/>
                      <a:pt x="859061" y="217879"/>
                      <a:pt x="953185" y="270823"/>
                    </a:cubicBezTo>
                    <a:cubicBezTo>
                      <a:pt x="984805" y="288471"/>
                      <a:pt x="980393" y="331121"/>
                      <a:pt x="996570" y="360535"/>
                    </a:cubicBezTo>
                    <a:cubicBezTo>
                      <a:pt x="1018630" y="399508"/>
                      <a:pt x="1002453" y="417157"/>
                      <a:pt x="969362" y="444364"/>
                    </a:cubicBezTo>
                    <a:cubicBezTo>
                      <a:pt x="887739" y="511281"/>
                      <a:pt x="789938" y="537018"/>
                      <a:pt x="692138" y="556137"/>
                    </a:cubicBezTo>
                    <a:cubicBezTo>
                      <a:pt x="601691" y="573785"/>
                      <a:pt x="508302" y="589227"/>
                      <a:pt x="414178" y="581138"/>
                    </a:cubicBezTo>
                    <a:cubicBezTo>
                      <a:pt x="280345" y="570108"/>
                      <a:pt x="147248" y="551725"/>
                      <a:pt x="30328" y="477455"/>
                    </a:cubicBezTo>
                    <a:cubicBezTo>
                      <a:pt x="6062" y="462013"/>
                      <a:pt x="-1291" y="450247"/>
                      <a:pt x="179" y="413480"/>
                    </a:cubicBezTo>
                    <a:cubicBezTo>
                      <a:pt x="5327" y="300237"/>
                      <a:pt x="92097" y="241409"/>
                      <a:pt x="145042" y="161257"/>
                    </a:cubicBezTo>
                    <a:cubicBezTo>
                      <a:pt x="172985" y="119342"/>
                      <a:pt x="197987" y="75222"/>
                      <a:pt x="223724" y="31836"/>
                    </a:cubicBezTo>
                    <a:cubicBezTo>
                      <a:pt x="233284" y="16394"/>
                      <a:pt x="234754" y="-6401"/>
                      <a:pt x="261962" y="1687"/>
                    </a:cubicBezTo>
                    <a:cubicBezTo>
                      <a:pt x="247255" y="40661"/>
                      <a:pt x="367116" y="952"/>
                      <a:pt x="302406" y="71545"/>
                    </a:cubicBezTo>
                    <a:cubicBezTo>
                      <a:pt x="275198" y="100959"/>
                      <a:pt x="315642" y="106106"/>
                      <a:pt x="328878" y="119342"/>
                    </a:cubicBezTo>
                    <a:cubicBezTo>
                      <a:pt x="344320" y="134049"/>
                      <a:pt x="370792" y="140667"/>
                      <a:pt x="365645" y="169346"/>
                    </a:cubicBezTo>
                    <a:cubicBezTo>
                      <a:pt x="359027" y="203172"/>
                      <a:pt x="356086" y="239939"/>
                      <a:pt x="399471" y="245086"/>
                    </a:cubicBezTo>
                    <a:cubicBezTo>
                      <a:pt x="430356" y="249498"/>
                      <a:pt x="484036" y="272294"/>
                      <a:pt x="464181" y="178905"/>
                    </a:cubicBezTo>
                    <a:close/>
                  </a:path>
                </a:pathLst>
              </a:custGeom>
              <a:solidFill>
                <a:srgbClr val="FFFFF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73E1E88C-DBC9-4A5E-BC7F-CD610F7C964E}"/>
                  </a:ext>
                </a:extLst>
              </p:cNvPr>
              <p:cNvSpPr/>
              <p:nvPr/>
            </p:nvSpPr>
            <p:spPr>
              <a:xfrm>
                <a:off x="6512171" y="1692571"/>
                <a:ext cx="714051" cy="877960"/>
              </a:xfrm>
              <a:custGeom>
                <a:avLst/>
                <a:gdLst>
                  <a:gd name="connsiteX0" fmla="*/ 33 w 714051"/>
                  <a:gd name="connsiteY0" fmla="*/ 704005 h 877960"/>
                  <a:gd name="connsiteX1" fmla="*/ 115482 w 714051"/>
                  <a:gd name="connsiteY1" fmla="*/ 423104 h 877960"/>
                  <a:gd name="connsiteX2" fmla="*/ 558159 w 714051"/>
                  <a:gd name="connsiteY2" fmla="*/ 38519 h 877960"/>
                  <a:gd name="connsiteX3" fmla="*/ 714052 w 714051"/>
                  <a:gd name="connsiteY3" fmla="*/ 1017 h 877960"/>
                  <a:gd name="connsiteX4" fmla="*/ 575072 w 714051"/>
                  <a:gd name="connsiteY4" fmla="*/ 201765 h 877960"/>
                  <a:gd name="connsiteX5" fmla="*/ 414767 w 714051"/>
                  <a:gd name="connsiteY5" fmla="*/ 556201 h 877960"/>
                  <a:gd name="connsiteX6" fmla="*/ 403001 w 714051"/>
                  <a:gd name="connsiteY6" fmla="*/ 565761 h 877960"/>
                  <a:gd name="connsiteX7" fmla="*/ 310348 w 714051"/>
                  <a:gd name="connsiteY7" fmla="*/ 708417 h 877960"/>
                  <a:gd name="connsiteX8" fmla="*/ 169897 w 714051"/>
                  <a:gd name="connsiteY8" fmla="*/ 861369 h 877960"/>
                  <a:gd name="connsiteX9" fmla="*/ 25770 w 714051"/>
                  <a:gd name="connsiteY9" fmla="*/ 816513 h 877960"/>
                  <a:gd name="connsiteX10" fmla="*/ 33 w 714051"/>
                  <a:gd name="connsiteY10" fmla="*/ 704005 h 87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4051" h="877960">
                    <a:moveTo>
                      <a:pt x="33" y="704005"/>
                    </a:moveTo>
                    <a:cubicBezTo>
                      <a:pt x="8122" y="598116"/>
                      <a:pt x="64008" y="510610"/>
                      <a:pt x="115482" y="423104"/>
                    </a:cubicBezTo>
                    <a:cubicBezTo>
                      <a:pt x="219165" y="246621"/>
                      <a:pt x="376529" y="127496"/>
                      <a:pt x="558159" y="38519"/>
                    </a:cubicBezTo>
                    <a:cubicBezTo>
                      <a:pt x="604485" y="15723"/>
                      <a:pt x="654489" y="-4866"/>
                      <a:pt x="714052" y="1017"/>
                    </a:cubicBezTo>
                    <a:cubicBezTo>
                      <a:pt x="669196" y="70874"/>
                      <a:pt x="616986" y="131908"/>
                      <a:pt x="575072" y="201765"/>
                    </a:cubicBezTo>
                    <a:cubicBezTo>
                      <a:pt x="508156" y="314273"/>
                      <a:pt x="448592" y="429722"/>
                      <a:pt x="414767" y="556201"/>
                    </a:cubicBezTo>
                    <a:cubicBezTo>
                      <a:pt x="414032" y="559878"/>
                      <a:pt x="406678" y="562819"/>
                      <a:pt x="403001" y="565761"/>
                    </a:cubicBezTo>
                    <a:cubicBezTo>
                      <a:pt x="347115" y="596645"/>
                      <a:pt x="340497" y="660620"/>
                      <a:pt x="310348" y="708417"/>
                    </a:cubicBezTo>
                    <a:cubicBezTo>
                      <a:pt x="272846" y="768716"/>
                      <a:pt x="231666" y="823866"/>
                      <a:pt x="169897" y="861369"/>
                    </a:cubicBezTo>
                    <a:cubicBezTo>
                      <a:pt x="120629" y="890783"/>
                      <a:pt x="55919" y="884165"/>
                      <a:pt x="25770" y="816513"/>
                    </a:cubicBezTo>
                    <a:cubicBezTo>
                      <a:pt x="11063" y="781216"/>
                      <a:pt x="-702" y="743714"/>
                      <a:pt x="33" y="704005"/>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D1785C54-FD45-40D4-86F5-DEB4B6A13C39}"/>
                  </a:ext>
                </a:extLst>
              </p:cNvPr>
              <p:cNvSpPr/>
              <p:nvPr/>
            </p:nvSpPr>
            <p:spPr>
              <a:xfrm>
                <a:off x="7571834" y="1681822"/>
                <a:ext cx="692939" cy="842090"/>
              </a:xfrm>
              <a:custGeom>
                <a:avLst/>
                <a:gdLst>
                  <a:gd name="connsiteX0" fmla="*/ 230898 w 692939"/>
                  <a:gd name="connsiteY0" fmla="*/ 553714 h 842090"/>
                  <a:gd name="connsiteX1" fmla="*/ 0 w 692939"/>
                  <a:gd name="connsiteY1" fmla="*/ 0 h 842090"/>
                  <a:gd name="connsiteX2" fmla="*/ 238987 w 692939"/>
                  <a:gd name="connsiteY2" fmla="*/ 97065 h 842090"/>
                  <a:gd name="connsiteX3" fmla="*/ 691959 w 692939"/>
                  <a:gd name="connsiteY3" fmla="*/ 738285 h 842090"/>
                  <a:gd name="connsiteX4" fmla="*/ 691959 w 692939"/>
                  <a:gd name="connsiteY4" fmla="*/ 761081 h 842090"/>
                  <a:gd name="connsiteX5" fmla="*/ 686811 w 692939"/>
                  <a:gd name="connsiteY5" fmla="*/ 762552 h 842090"/>
                  <a:gd name="connsiteX6" fmla="*/ 418411 w 692939"/>
                  <a:gd name="connsiteY6" fmla="*/ 769905 h 842090"/>
                  <a:gd name="connsiteX7" fmla="*/ 266930 w 692939"/>
                  <a:gd name="connsiteY7" fmla="*/ 575774 h 842090"/>
                  <a:gd name="connsiteX8" fmla="*/ 230898 w 692939"/>
                  <a:gd name="connsiteY8" fmla="*/ 553714 h 84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939" h="842090">
                    <a:moveTo>
                      <a:pt x="230898" y="553714"/>
                    </a:moveTo>
                    <a:cubicBezTo>
                      <a:pt x="187513" y="355906"/>
                      <a:pt x="112508" y="171335"/>
                      <a:pt x="0" y="0"/>
                    </a:cubicBezTo>
                    <a:cubicBezTo>
                      <a:pt x="93389" y="2941"/>
                      <a:pt x="169865" y="44121"/>
                      <a:pt x="238987" y="97065"/>
                    </a:cubicBezTo>
                    <a:cubicBezTo>
                      <a:pt x="456649" y="263253"/>
                      <a:pt x="600041" y="483121"/>
                      <a:pt x="691959" y="738285"/>
                    </a:cubicBezTo>
                    <a:cubicBezTo>
                      <a:pt x="694165" y="744903"/>
                      <a:pt x="691959" y="753728"/>
                      <a:pt x="691959" y="761081"/>
                    </a:cubicBezTo>
                    <a:cubicBezTo>
                      <a:pt x="689753" y="761816"/>
                      <a:pt x="687546" y="761081"/>
                      <a:pt x="686811" y="762552"/>
                    </a:cubicBezTo>
                    <a:cubicBezTo>
                      <a:pt x="596365" y="866970"/>
                      <a:pt x="522094" y="867706"/>
                      <a:pt x="418411" y="769905"/>
                    </a:cubicBezTo>
                    <a:cubicBezTo>
                      <a:pt x="357378" y="712548"/>
                      <a:pt x="309580" y="646367"/>
                      <a:pt x="266930" y="575774"/>
                    </a:cubicBezTo>
                    <a:cubicBezTo>
                      <a:pt x="257370" y="561803"/>
                      <a:pt x="249282" y="550773"/>
                      <a:pt x="230898" y="553714"/>
                    </a:cubicBezTo>
                    <a:close/>
                  </a:path>
                </a:pathLst>
              </a:custGeom>
              <a:solidFill>
                <a:srgbClr val="EDCE9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B9B5523-4DAD-48B6-8CBA-40028C708A2C}"/>
                  </a:ext>
                </a:extLst>
              </p:cNvPr>
              <p:cNvSpPr/>
              <p:nvPr/>
            </p:nvSpPr>
            <p:spPr>
              <a:xfrm>
                <a:off x="6875602" y="2132588"/>
                <a:ext cx="954617" cy="668837"/>
              </a:xfrm>
              <a:custGeom>
                <a:avLst/>
                <a:gdLst>
                  <a:gd name="connsiteX0" fmla="*/ 108692 w 954617"/>
                  <a:gd name="connsiteY0" fmla="*/ 33826 h 668837"/>
                  <a:gd name="connsiteX1" fmla="*/ 118987 w 954617"/>
                  <a:gd name="connsiteY1" fmla="*/ 186777 h 668837"/>
                  <a:gd name="connsiteX2" fmla="*/ 176344 w 954617"/>
                  <a:gd name="connsiteY2" fmla="*/ 408116 h 668837"/>
                  <a:gd name="connsiteX3" fmla="*/ 304294 w 954617"/>
                  <a:gd name="connsiteY3" fmla="*/ 475767 h 668837"/>
                  <a:gd name="connsiteX4" fmla="*/ 764619 w 954617"/>
                  <a:gd name="connsiteY4" fmla="*/ 414734 h 668837"/>
                  <a:gd name="connsiteX5" fmla="*/ 858007 w 954617"/>
                  <a:gd name="connsiteY5" fmla="*/ 238987 h 668837"/>
                  <a:gd name="connsiteX6" fmla="*/ 870509 w 954617"/>
                  <a:gd name="connsiteY6" fmla="*/ 0 h 668837"/>
                  <a:gd name="connsiteX7" fmla="*/ 929336 w 954617"/>
                  <a:gd name="connsiteY7" fmla="*/ 243399 h 668837"/>
                  <a:gd name="connsiteX8" fmla="*/ 949925 w 954617"/>
                  <a:gd name="connsiteY8" fmla="*/ 413263 h 668837"/>
                  <a:gd name="connsiteX9" fmla="*/ 925659 w 954617"/>
                  <a:gd name="connsiteY9" fmla="*/ 638279 h 668837"/>
                  <a:gd name="connsiteX10" fmla="*/ 888892 w 954617"/>
                  <a:gd name="connsiteY10" fmla="*/ 655927 h 668837"/>
                  <a:gd name="connsiteX11" fmla="*/ 465334 w 954617"/>
                  <a:gd name="connsiteY11" fmla="*/ 623572 h 668837"/>
                  <a:gd name="connsiteX12" fmla="*/ 45453 w 954617"/>
                  <a:gd name="connsiteY12" fmla="*/ 666222 h 668837"/>
                  <a:gd name="connsiteX13" fmla="*/ 17510 w 954617"/>
                  <a:gd name="connsiteY13" fmla="*/ 650779 h 668837"/>
                  <a:gd name="connsiteX14" fmla="*/ 597 w 954617"/>
                  <a:gd name="connsiteY14" fmla="*/ 411793 h 668837"/>
                  <a:gd name="connsiteX15" fmla="*/ 57954 w 954617"/>
                  <a:gd name="connsiteY15" fmla="*/ 172806 h 668837"/>
                  <a:gd name="connsiteX16" fmla="*/ 108692 w 954617"/>
                  <a:gd name="connsiteY16" fmla="*/ 33826 h 66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617" h="668837">
                    <a:moveTo>
                      <a:pt x="108692" y="33826"/>
                    </a:moveTo>
                    <a:cubicBezTo>
                      <a:pt x="135900" y="83094"/>
                      <a:pt x="118987" y="136039"/>
                      <a:pt x="118987" y="186777"/>
                    </a:cubicBezTo>
                    <a:cubicBezTo>
                      <a:pt x="118987" y="266930"/>
                      <a:pt x="128547" y="340464"/>
                      <a:pt x="176344" y="408116"/>
                    </a:cubicBezTo>
                    <a:cubicBezTo>
                      <a:pt x="208699" y="454443"/>
                      <a:pt x="255761" y="466208"/>
                      <a:pt x="304294" y="475767"/>
                    </a:cubicBezTo>
                    <a:cubicBezTo>
                      <a:pt x="463863" y="505917"/>
                      <a:pt x="621962" y="516211"/>
                      <a:pt x="764619" y="414734"/>
                    </a:cubicBezTo>
                    <a:cubicBezTo>
                      <a:pt x="825653" y="371349"/>
                      <a:pt x="847713" y="307374"/>
                      <a:pt x="858007" y="238987"/>
                    </a:cubicBezTo>
                    <a:cubicBezTo>
                      <a:pt x="869774" y="159570"/>
                      <a:pt x="870509" y="80152"/>
                      <a:pt x="870509" y="0"/>
                    </a:cubicBezTo>
                    <a:cubicBezTo>
                      <a:pt x="904334" y="77946"/>
                      <a:pt x="908746" y="162511"/>
                      <a:pt x="929336" y="243399"/>
                    </a:cubicBezTo>
                    <a:cubicBezTo>
                      <a:pt x="943308" y="299285"/>
                      <a:pt x="935954" y="356642"/>
                      <a:pt x="949925" y="413263"/>
                    </a:cubicBezTo>
                    <a:cubicBezTo>
                      <a:pt x="967574" y="488268"/>
                      <a:pt x="930071" y="562538"/>
                      <a:pt x="925659" y="638279"/>
                    </a:cubicBezTo>
                    <a:cubicBezTo>
                      <a:pt x="924924" y="653721"/>
                      <a:pt x="905805" y="659603"/>
                      <a:pt x="888892" y="655927"/>
                    </a:cubicBezTo>
                    <a:cubicBezTo>
                      <a:pt x="749177" y="629454"/>
                      <a:pt x="606520" y="619895"/>
                      <a:pt x="465334" y="623572"/>
                    </a:cubicBezTo>
                    <a:cubicBezTo>
                      <a:pt x="324884" y="627248"/>
                      <a:pt x="182962" y="630190"/>
                      <a:pt x="45453" y="666222"/>
                    </a:cubicBezTo>
                    <a:cubicBezTo>
                      <a:pt x="35158" y="669163"/>
                      <a:pt x="17510" y="674310"/>
                      <a:pt x="17510" y="650779"/>
                    </a:cubicBezTo>
                    <a:cubicBezTo>
                      <a:pt x="16774" y="570627"/>
                      <a:pt x="7215" y="491210"/>
                      <a:pt x="597" y="411793"/>
                    </a:cubicBezTo>
                    <a:cubicBezTo>
                      <a:pt x="-5286" y="333846"/>
                      <a:pt x="33687" y="251488"/>
                      <a:pt x="57954" y="172806"/>
                    </a:cubicBezTo>
                    <a:cubicBezTo>
                      <a:pt x="71190" y="126479"/>
                      <a:pt x="82955" y="77211"/>
                      <a:pt x="108692" y="33826"/>
                    </a:cubicBezTo>
                    <a:close/>
                  </a:path>
                </a:pathLst>
              </a:custGeom>
              <a:solidFill>
                <a:srgbClr val="E4B78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23BC3B15-4F3A-41E0-87A6-F7F47AE28C50}"/>
                  </a:ext>
                </a:extLst>
              </p:cNvPr>
              <p:cNvSpPr/>
              <p:nvPr/>
            </p:nvSpPr>
            <p:spPr>
              <a:xfrm>
                <a:off x="6742367" y="4522499"/>
                <a:ext cx="1389895" cy="331075"/>
              </a:xfrm>
              <a:custGeom>
                <a:avLst/>
                <a:gdLst>
                  <a:gd name="connsiteX0" fmla="*/ 0 w 1389895"/>
                  <a:gd name="connsiteY0" fmla="*/ 197029 h 331075"/>
                  <a:gd name="connsiteX1" fmla="*/ 97801 w 1389895"/>
                  <a:gd name="connsiteY1" fmla="*/ 153644 h 331075"/>
                  <a:gd name="connsiteX2" fmla="*/ 163246 w 1389895"/>
                  <a:gd name="connsiteY2" fmla="*/ 73491 h 331075"/>
                  <a:gd name="connsiteX3" fmla="*/ 177218 w 1389895"/>
                  <a:gd name="connsiteY3" fmla="*/ 34518 h 331075"/>
                  <a:gd name="connsiteX4" fmla="*/ 203690 w 1389895"/>
                  <a:gd name="connsiteY4" fmla="*/ 41136 h 331075"/>
                  <a:gd name="connsiteX5" fmla="*/ 522094 w 1389895"/>
                  <a:gd name="connsiteY5" fmla="*/ 124965 h 331075"/>
                  <a:gd name="connsiteX6" fmla="*/ 1082426 w 1389895"/>
                  <a:gd name="connsiteY6" fmla="*/ 47754 h 331075"/>
                  <a:gd name="connsiteX7" fmla="*/ 1120664 w 1389895"/>
                  <a:gd name="connsiteY7" fmla="*/ 30106 h 331075"/>
                  <a:gd name="connsiteX8" fmla="*/ 1189051 w 1389895"/>
                  <a:gd name="connsiteY8" fmla="*/ 58049 h 331075"/>
                  <a:gd name="connsiteX9" fmla="*/ 1257438 w 1389895"/>
                  <a:gd name="connsiteY9" fmla="*/ 109523 h 331075"/>
                  <a:gd name="connsiteX10" fmla="*/ 1349356 w 1389895"/>
                  <a:gd name="connsiteY10" fmla="*/ 109523 h 331075"/>
                  <a:gd name="connsiteX11" fmla="*/ 1389065 w 1389895"/>
                  <a:gd name="connsiteY11" fmla="*/ 135260 h 331075"/>
                  <a:gd name="connsiteX12" fmla="*/ 1359651 w 1389895"/>
                  <a:gd name="connsiteY12" fmla="*/ 168350 h 331075"/>
                  <a:gd name="connsiteX13" fmla="*/ 1189051 w 1389895"/>
                  <a:gd name="connsiteY13" fmla="*/ 229384 h 331075"/>
                  <a:gd name="connsiteX14" fmla="*/ 1112575 w 1389895"/>
                  <a:gd name="connsiteY14" fmla="*/ 194087 h 331075"/>
                  <a:gd name="connsiteX15" fmla="*/ 1097868 w 1389895"/>
                  <a:gd name="connsiteY15" fmla="*/ 154379 h 331075"/>
                  <a:gd name="connsiteX16" fmla="*/ 1078749 w 1389895"/>
                  <a:gd name="connsiteY16" fmla="*/ 147025 h 331075"/>
                  <a:gd name="connsiteX17" fmla="*/ 1063307 w 1389895"/>
                  <a:gd name="connsiteY17" fmla="*/ 166880 h 331075"/>
                  <a:gd name="connsiteX18" fmla="*/ 983889 w 1389895"/>
                  <a:gd name="connsiteY18" fmla="*/ 282329 h 331075"/>
                  <a:gd name="connsiteX19" fmla="*/ 858146 w 1389895"/>
                  <a:gd name="connsiteY19" fmla="*/ 284535 h 331075"/>
                  <a:gd name="connsiteX20" fmla="*/ 841234 w 1389895"/>
                  <a:gd name="connsiteY20" fmla="*/ 268357 h 331075"/>
                  <a:gd name="connsiteX21" fmla="*/ 841234 w 1389895"/>
                  <a:gd name="connsiteY21" fmla="*/ 245561 h 331075"/>
                  <a:gd name="connsiteX22" fmla="*/ 802995 w 1389895"/>
                  <a:gd name="connsiteY22" fmla="*/ 183057 h 331075"/>
                  <a:gd name="connsiteX23" fmla="*/ 797848 w 1389895"/>
                  <a:gd name="connsiteY23" fmla="*/ 248503 h 331075"/>
                  <a:gd name="connsiteX24" fmla="*/ 744168 w 1389895"/>
                  <a:gd name="connsiteY24" fmla="*/ 319831 h 331075"/>
                  <a:gd name="connsiteX25" fmla="*/ 569891 w 1389895"/>
                  <a:gd name="connsiteY25" fmla="*/ 330861 h 331075"/>
                  <a:gd name="connsiteX26" fmla="*/ 518417 w 1389895"/>
                  <a:gd name="connsiteY26" fmla="*/ 278652 h 331075"/>
                  <a:gd name="connsiteX27" fmla="*/ 508858 w 1389895"/>
                  <a:gd name="connsiteY27" fmla="*/ 239679 h 331075"/>
                  <a:gd name="connsiteX28" fmla="*/ 482385 w 1389895"/>
                  <a:gd name="connsiteY28" fmla="*/ 269092 h 331075"/>
                  <a:gd name="connsiteX29" fmla="*/ 400762 w 1389895"/>
                  <a:gd name="connsiteY29" fmla="*/ 319096 h 331075"/>
                  <a:gd name="connsiteX30" fmla="*/ 308844 w 1389895"/>
                  <a:gd name="connsiteY30" fmla="*/ 319096 h 331075"/>
                  <a:gd name="connsiteX31" fmla="*/ 266194 w 1389895"/>
                  <a:gd name="connsiteY31" fmla="*/ 258062 h 331075"/>
                  <a:gd name="connsiteX32" fmla="*/ 277960 w 1389895"/>
                  <a:gd name="connsiteY32" fmla="*/ 222030 h 331075"/>
                  <a:gd name="connsiteX33" fmla="*/ 263988 w 1389895"/>
                  <a:gd name="connsiteY33" fmla="*/ 202911 h 331075"/>
                  <a:gd name="connsiteX34" fmla="*/ 243399 w 1389895"/>
                  <a:gd name="connsiteY34" fmla="*/ 213942 h 331075"/>
                  <a:gd name="connsiteX35" fmla="*/ 238251 w 1389895"/>
                  <a:gd name="connsiteY35" fmla="*/ 223501 h 331075"/>
                  <a:gd name="connsiteX36" fmla="*/ 117655 w 1389895"/>
                  <a:gd name="connsiteY36" fmla="*/ 271299 h 331075"/>
                  <a:gd name="connsiteX37" fmla="*/ 0 w 1389895"/>
                  <a:gd name="connsiteY37" fmla="*/ 197029 h 33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89895" h="331075">
                    <a:moveTo>
                      <a:pt x="0" y="197029"/>
                    </a:moveTo>
                    <a:cubicBezTo>
                      <a:pt x="27943" y="168350"/>
                      <a:pt x="47062" y="139672"/>
                      <a:pt x="97801" y="153644"/>
                    </a:cubicBezTo>
                    <a:cubicBezTo>
                      <a:pt x="146333" y="166144"/>
                      <a:pt x="176483" y="124965"/>
                      <a:pt x="163246" y="73491"/>
                    </a:cubicBezTo>
                    <a:cubicBezTo>
                      <a:pt x="158099" y="53637"/>
                      <a:pt x="172070" y="46283"/>
                      <a:pt x="177218" y="34518"/>
                    </a:cubicBezTo>
                    <a:cubicBezTo>
                      <a:pt x="183836" y="19075"/>
                      <a:pt x="194866" y="37459"/>
                      <a:pt x="203690" y="41136"/>
                    </a:cubicBezTo>
                    <a:cubicBezTo>
                      <a:pt x="305168" y="86727"/>
                      <a:pt x="409586" y="112464"/>
                      <a:pt x="522094" y="124965"/>
                    </a:cubicBezTo>
                    <a:cubicBezTo>
                      <a:pt x="717695" y="146290"/>
                      <a:pt x="901531" y="114670"/>
                      <a:pt x="1082426" y="47754"/>
                    </a:cubicBezTo>
                    <a:cubicBezTo>
                      <a:pt x="1095662" y="42607"/>
                      <a:pt x="1110369" y="38930"/>
                      <a:pt x="1120664" y="30106"/>
                    </a:cubicBezTo>
                    <a:cubicBezTo>
                      <a:pt x="1164785" y="-8868"/>
                      <a:pt x="1189786" y="-19898"/>
                      <a:pt x="1189051" y="58049"/>
                    </a:cubicBezTo>
                    <a:cubicBezTo>
                      <a:pt x="1188315" y="93345"/>
                      <a:pt x="1225083" y="106582"/>
                      <a:pt x="1257438" y="109523"/>
                    </a:cubicBezTo>
                    <a:cubicBezTo>
                      <a:pt x="1287587" y="111729"/>
                      <a:pt x="1319207" y="112464"/>
                      <a:pt x="1349356" y="109523"/>
                    </a:cubicBezTo>
                    <a:cubicBezTo>
                      <a:pt x="1371416" y="107317"/>
                      <a:pt x="1385388" y="123494"/>
                      <a:pt x="1389065" y="135260"/>
                    </a:cubicBezTo>
                    <a:cubicBezTo>
                      <a:pt x="1394212" y="150702"/>
                      <a:pt x="1374358" y="162468"/>
                      <a:pt x="1359651" y="168350"/>
                    </a:cubicBezTo>
                    <a:cubicBezTo>
                      <a:pt x="1303029" y="189675"/>
                      <a:pt x="1245673" y="209530"/>
                      <a:pt x="1189051" y="229384"/>
                    </a:cubicBezTo>
                    <a:cubicBezTo>
                      <a:pt x="1153019" y="241885"/>
                      <a:pt x="1118458" y="252915"/>
                      <a:pt x="1112575" y="194087"/>
                    </a:cubicBezTo>
                    <a:cubicBezTo>
                      <a:pt x="1111840" y="183793"/>
                      <a:pt x="1114781" y="162468"/>
                      <a:pt x="1097868" y="154379"/>
                    </a:cubicBezTo>
                    <a:cubicBezTo>
                      <a:pt x="1091250" y="151437"/>
                      <a:pt x="1082426" y="144819"/>
                      <a:pt x="1078749" y="147025"/>
                    </a:cubicBezTo>
                    <a:cubicBezTo>
                      <a:pt x="1071396" y="151437"/>
                      <a:pt x="1061101" y="163203"/>
                      <a:pt x="1063307" y="166880"/>
                    </a:cubicBezTo>
                    <a:cubicBezTo>
                      <a:pt x="1100074" y="249974"/>
                      <a:pt x="1048600" y="272769"/>
                      <a:pt x="983889" y="282329"/>
                    </a:cubicBezTo>
                    <a:cubicBezTo>
                      <a:pt x="942710" y="288211"/>
                      <a:pt x="900061" y="283799"/>
                      <a:pt x="858146" y="284535"/>
                    </a:cubicBezTo>
                    <a:cubicBezTo>
                      <a:pt x="845645" y="284535"/>
                      <a:pt x="841234" y="280123"/>
                      <a:pt x="841234" y="268357"/>
                    </a:cubicBezTo>
                    <a:cubicBezTo>
                      <a:pt x="841234" y="261004"/>
                      <a:pt x="844174" y="250709"/>
                      <a:pt x="841234" y="245561"/>
                    </a:cubicBezTo>
                    <a:cubicBezTo>
                      <a:pt x="827262" y="224237"/>
                      <a:pt x="839027" y="176439"/>
                      <a:pt x="802995" y="183057"/>
                    </a:cubicBezTo>
                    <a:cubicBezTo>
                      <a:pt x="761816" y="190411"/>
                      <a:pt x="794906" y="228648"/>
                      <a:pt x="797848" y="248503"/>
                    </a:cubicBezTo>
                    <a:cubicBezTo>
                      <a:pt x="806672" y="311742"/>
                      <a:pt x="805201" y="311742"/>
                      <a:pt x="744168" y="319831"/>
                    </a:cubicBezTo>
                    <a:cubicBezTo>
                      <a:pt x="686076" y="327920"/>
                      <a:pt x="627983" y="327185"/>
                      <a:pt x="569891" y="330861"/>
                    </a:cubicBezTo>
                    <a:cubicBezTo>
                      <a:pt x="529448" y="333067"/>
                      <a:pt x="514741" y="318360"/>
                      <a:pt x="518417" y="278652"/>
                    </a:cubicBezTo>
                    <a:cubicBezTo>
                      <a:pt x="519153" y="266151"/>
                      <a:pt x="530918" y="244091"/>
                      <a:pt x="508858" y="239679"/>
                    </a:cubicBezTo>
                    <a:cubicBezTo>
                      <a:pt x="492680" y="236737"/>
                      <a:pt x="485327" y="254385"/>
                      <a:pt x="482385" y="269092"/>
                    </a:cubicBezTo>
                    <a:cubicBezTo>
                      <a:pt x="473561" y="316155"/>
                      <a:pt x="441941" y="323508"/>
                      <a:pt x="400762" y="319096"/>
                    </a:cubicBezTo>
                    <a:cubicBezTo>
                      <a:pt x="370613" y="316155"/>
                      <a:pt x="338258" y="313948"/>
                      <a:pt x="308844" y="319096"/>
                    </a:cubicBezTo>
                    <a:cubicBezTo>
                      <a:pt x="246340" y="330126"/>
                      <a:pt x="248546" y="299242"/>
                      <a:pt x="266194" y="258062"/>
                    </a:cubicBezTo>
                    <a:cubicBezTo>
                      <a:pt x="271342" y="246297"/>
                      <a:pt x="279431" y="236737"/>
                      <a:pt x="277960" y="222030"/>
                    </a:cubicBezTo>
                    <a:cubicBezTo>
                      <a:pt x="276489" y="211736"/>
                      <a:pt x="277960" y="202911"/>
                      <a:pt x="263988" y="202911"/>
                    </a:cubicBezTo>
                    <a:cubicBezTo>
                      <a:pt x="255164" y="202911"/>
                      <a:pt x="244134" y="198500"/>
                      <a:pt x="243399" y="213942"/>
                    </a:cubicBezTo>
                    <a:cubicBezTo>
                      <a:pt x="243399" y="217618"/>
                      <a:pt x="240457" y="220560"/>
                      <a:pt x="238251" y="223501"/>
                    </a:cubicBezTo>
                    <a:cubicBezTo>
                      <a:pt x="194130" y="298506"/>
                      <a:pt x="192660" y="300712"/>
                      <a:pt x="117655" y="271299"/>
                    </a:cubicBezTo>
                    <a:cubicBezTo>
                      <a:pt x="75005" y="253650"/>
                      <a:pt x="33826" y="230119"/>
                      <a:pt x="0" y="197029"/>
                    </a:cubicBezTo>
                    <a:close/>
                  </a:path>
                </a:pathLst>
              </a:custGeom>
              <a:solidFill>
                <a:srgbClr val="67BEE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D8D2EFD-8399-4CC5-AFB5-D0C99EA0E41E}"/>
                  </a:ext>
                </a:extLst>
              </p:cNvPr>
              <p:cNvSpPr/>
              <p:nvPr/>
            </p:nvSpPr>
            <p:spPr>
              <a:xfrm>
                <a:off x="6431316" y="3544683"/>
                <a:ext cx="566214" cy="783190"/>
              </a:xfrm>
              <a:custGeom>
                <a:avLst/>
                <a:gdLst>
                  <a:gd name="connsiteX0" fmla="*/ 0 w 566214"/>
                  <a:gd name="connsiteY0" fmla="*/ 4912 h 783190"/>
                  <a:gd name="connsiteX1" fmla="*/ 130892 w 566214"/>
                  <a:gd name="connsiteY1" fmla="*/ 98301 h 783190"/>
                  <a:gd name="connsiteX2" fmla="*/ 451501 w 566214"/>
                  <a:gd name="connsiteY2" fmla="*/ 326258 h 783190"/>
                  <a:gd name="connsiteX3" fmla="*/ 566215 w 566214"/>
                  <a:gd name="connsiteY3" fmla="*/ 361554 h 783190"/>
                  <a:gd name="connsiteX4" fmla="*/ 299285 w 566214"/>
                  <a:gd name="connsiteY4" fmla="*/ 762316 h 783190"/>
                  <a:gd name="connsiteX5" fmla="*/ 119126 w 566214"/>
                  <a:gd name="connsiteY5" fmla="*/ 763787 h 783190"/>
                  <a:gd name="connsiteX6" fmla="*/ 114714 w 566214"/>
                  <a:gd name="connsiteY6" fmla="*/ 707901 h 783190"/>
                  <a:gd name="connsiteX7" fmla="*/ 94860 w 566214"/>
                  <a:gd name="connsiteY7" fmla="*/ 615248 h 783190"/>
                  <a:gd name="connsiteX8" fmla="*/ 19854 w 566214"/>
                  <a:gd name="connsiteY8" fmla="*/ 200514 h 783190"/>
                  <a:gd name="connsiteX9" fmla="*/ 0 w 566214"/>
                  <a:gd name="connsiteY9" fmla="*/ 4912 h 78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214" h="783190">
                    <a:moveTo>
                      <a:pt x="0" y="4912"/>
                    </a:moveTo>
                    <a:cubicBezTo>
                      <a:pt x="83094" y="-20089"/>
                      <a:pt x="99271" y="56386"/>
                      <a:pt x="130892" y="98301"/>
                    </a:cubicBezTo>
                    <a:cubicBezTo>
                      <a:pt x="213985" y="210073"/>
                      <a:pt x="331640" y="269636"/>
                      <a:pt x="451501" y="326258"/>
                    </a:cubicBezTo>
                    <a:cubicBezTo>
                      <a:pt x="486063" y="342435"/>
                      <a:pt x="521359" y="365231"/>
                      <a:pt x="566215" y="361554"/>
                    </a:cubicBezTo>
                    <a:cubicBezTo>
                      <a:pt x="471356" y="493916"/>
                      <a:pt x="380908" y="625542"/>
                      <a:pt x="299285" y="762316"/>
                    </a:cubicBezTo>
                    <a:cubicBezTo>
                      <a:pt x="283107" y="789524"/>
                      <a:pt x="136039" y="790260"/>
                      <a:pt x="119126" y="763787"/>
                    </a:cubicBezTo>
                    <a:cubicBezTo>
                      <a:pt x="108096" y="746139"/>
                      <a:pt x="117655" y="727020"/>
                      <a:pt x="114714" y="707901"/>
                    </a:cubicBezTo>
                    <a:cubicBezTo>
                      <a:pt x="132362" y="671869"/>
                      <a:pt x="103684" y="643926"/>
                      <a:pt x="94860" y="615248"/>
                    </a:cubicBezTo>
                    <a:cubicBezTo>
                      <a:pt x="53680" y="479209"/>
                      <a:pt x="34561" y="340964"/>
                      <a:pt x="19854" y="200514"/>
                    </a:cubicBezTo>
                    <a:cubicBezTo>
                      <a:pt x="12501" y="135068"/>
                      <a:pt x="26473" y="67416"/>
                      <a:pt x="0" y="4912"/>
                    </a:cubicBezTo>
                    <a:close/>
                  </a:path>
                </a:pathLst>
              </a:custGeom>
              <a:solidFill>
                <a:srgbClr val="E5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DBEA5F34-B4C2-458F-95A5-3A2ED8B85FDE}"/>
                  </a:ext>
                </a:extLst>
              </p:cNvPr>
              <p:cNvSpPr/>
              <p:nvPr/>
            </p:nvSpPr>
            <p:spPr>
              <a:xfrm>
                <a:off x="7802732" y="2235536"/>
                <a:ext cx="531145" cy="690487"/>
              </a:xfrm>
              <a:custGeom>
                <a:avLst/>
                <a:gdLst>
                  <a:gd name="connsiteX0" fmla="*/ 0 w 531145"/>
                  <a:gd name="connsiteY0" fmla="*/ 0 h 690487"/>
                  <a:gd name="connsiteX1" fmla="*/ 79417 w 531145"/>
                  <a:gd name="connsiteY1" fmla="*/ 94859 h 690487"/>
                  <a:gd name="connsiteX2" fmla="*/ 234575 w 531145"/>
                  <a:gd name="connsiteY2" fmla="*/ 252958 h 690487"/>
                  <a:gd name="connsiteX3" fmla="*/ 447089 w 531145"/>
                  <a:gd name="connsiteY3" fmla="*/ 215456 h 690487"/>
                  <a:gd name="connsiteX4" fmla="*/ 460325 w 531145"/>
                  <a:gd name="connsiteY4" fmla="*/ 207367 h 690487"/>
                  <a:gd name="connsiteX5" fmla="*/ 515476 w 531145"/>
                  <a:gd name="connsiteY5" fmla="*/ 416940 h 690487"/>
                  <a:gd name="connsiteX6" fmla="*/ 530183 w 531145"/>
                  <a:gd name="connsiteY6" fmla="*/ 550037 h 690487"/>
                  <a:gd name="connsiteX7" fmla="*/ 529448 w 531145"/>
                  <a:gd name="connsiteY7" fmla="*/ 690488 h 690487"/>
                  <a:gd name="connsiteX8" fmla="*/ 133097 w 531145"/>
                  <a:gd name="connsiteY8" fmla="*/ 577245 h 690487"/>
                  <a:gd name="connsiteX9" fmla="*/ 92653 w 531145"/>
                  <a:gd name="connsiteY9" fmla="*/ 531654 h 690487"/>
                  <a:gd name="connsiteX10" fmla="*/ 48533 w 531145"/>
                  <a:gd name="connsiteY10" fmla="*/ 382379 h 690487"/>
                  <a:gd name="connsiteX11" fmla="*/ 37502 w 531145"/>
                  <a:gd name="connsiteY11" fmla="*/ 250752 h 690487"/>
                  <a:gd name="connsiteX12" fmla="*/ 0 w 531145"/>
                  <a:gd name="connsiteY12" fmla="*/ 0 h 6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145" h="690487">
                    <a:moveTo>
                      <a:pt x="0" y="0"/>
                    </a:moveTo>
                    <a:cubicBezTo>
                      <a:pt x="49269" y="11766"/>
                      <a:pt x="55151" y="61769"/>
                      <a:pt x="79417" y="94859"/>
                    </a:cubicBezTo>
                    <a:cubicBezTo>
                      <a:pt x="124273" y="155158"/>
                      <a:pt x="173541" y="208838"/>
                      <a:pt x="234575" y="252958"/>
                    </a:cubicBezTo>
                    <a:cubicBezTo>
                      <a:pt x="310316" y="307374"/>
                      <a:pt x="403704" y="306638"/>
                      <a:pt x="447089" y="215456"/>
                    </a:cubicBezTo>
                    <a:cubicBezTo>
                      <a:pt x="449295" y="211779"/>
                      <a:pt x="455913" y="209573"/>
                      <a:pt x="460325" y="207367"/>
                    </a:cubicBezTo>
                    <a:cubicBezTo>
                      <a:pt x="496357" y="272077"/>
                      <a:pt x="503711" y="345612"/>
                      <a:pt x="515476" y="416940"/>
                    </a:cubicBezTo>
                    <a:cubicBezTo>
                      <a:pt x="522829" y="460325"/>
                      <a:pt x="534596" y="503711"/>
                      <a:pt x="530183" y="550037"/>
                    </a:cubicBezTo>
                    <a:cubicBezTo>
                      <a:pt x="525771" y="595629"/>
                      <a:pt x="529448" y="641955"/>
                      <a:pt x="529448" y="690488"/>
                    </a:cubicBezTo>
                    <a:cubicBezTo>
                      <a:pt x="401498" y="636808"/>
                      <a:pt x="269136" y="600041"/>
                      <a:pt x="133097" y="577245"/>
                    </a:cubicBezTo>
                    <a:cubicBezTo>
                      <a:pt x="102948" y="572098"/>
                      <a:pt x="94124" y="546361"/>
                      <a:pt x="92653" y="531654"/>
                    </a:cubicBezTo>
                    <a:cubicBezTo>
                      <a:pt x="86771" y="478709"/>
                      <a:pt x="70593" y="430912"/>
                      <a:pt x="48533" y="382379"/>
                    </a:cubicBezTo>
                    <a:cubicBezTo>
                      <a:pt x="30885" y="344141"/>
                      <a:pt x="41179" y="294873"/>
                      <a:pt x="37502" y="250752"/>
                    </a:cubicBezTo>
                    <a:cubicBezTo>
                      <a:pt x="30149" y="165452"/>
                      <a:pt x="11030" y="83829"/>
                      <a:pt x="0" y="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ECE2F6C9-772A-4235-9B23-4C04626744C6}"/>
                  </a:ext>
                </a:extLst>
              </p:cNvPr>
              <p:cNvSpPr/>
              <p:nvPr/>
            </p:nvSpPr>
            <p:spPr>
              <a:xfrm>
                <a:off x="6245684" y="3492694"/>
                <a:ext cx="310541" cy="842211"/>
              </a:xfrm>
              <a:custGeom>
                <a:avLst/>
                <a:gdLst>
                  <a:gd name="connsiteX0" fmla="*/ 185632 w 310541"/>
                  <a:gd name="connsiteY0" fmla="*/ 56901 h 842211"/>
                  <a:gd name="connsiteX1" fmla="*/ 198133 w 310541"/>
                  <a:gd name="connsiteY1" fmla="*/ 98080 h 842211"/>
                  <a:gd name="connsiteX2" fmla="*/ 288580 w 310541"/>
                  <a:gd name="connsiteY2" fmla="*/ 702533 h 842211"/>
                  <a:gd name="connsiteX3" fmla="*/ 306229 w 310541"/>
                  <a:gd name="connsiteY3" fmla="*/ 758419 h 842211"/>
                  <a:gd name="connsiteX4" fmla="*/ 301081 w 310541"/>
                  <a:gd name="connsiteY4" fmla="*/ 759890 h 842211"/>
                  <a:gd name="connsiteX5" fmla="*/ 272403 w 310541"/>
                  <a:gd name="connsiteY5" fmla="*/ 751065 h 842211"/>
                  <a:gd name="connsiteX6" fmla="*/ 260637 w 310541"/>
                  <a:gd name="connsiteY6" fmla="*/ 804746 h 842211"/>
                  <a:gd name="connsiteX7" fmla="*/ 263579 w 310541"/>
                  <a:gd name="connsiteY7" fmla="*/ 835630 h 842211"/>
                  <a:gd name="connsiteX8" fmla="*/ 230488 w 310541"/>
                  <a:gd name="connsiteY8" fmla="*/ 828277 h 842211"/>
                  <a:gd name="connsiteX9" fmla="*/ 12826 w 310541"/>
                  <a:gd name="connsiteY9" fmla="*/ 537081 h 842211"/>
                  <a:gd name="connsiteX10" fmla="*/ 24592 w 310541"/>
                  <a:gd name="connsiteY10" fmla="*/ 124553 h 842211"/>
                  <a:gd name="connsiteX11" fmla="*/ 33416 w 310541"/>
                  <a:gd name="connsiteY11" fmla="*/ 24546 h 842211"/>
                  <a:gd name="connsiteX12" fmla="*/ 66507 w 310541"/>
                  <a:gd name="connsiteY12" fmla="*/ 10574 h 842211"/>
                  <a:gd name="connsiteX13" fmla="*/ 185632 w 310541"/>
                  <a:gd name="connsiteY13" fmla="*/ 56901 h 84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41" h="842211">
                    <a:moveTo>
                      <a:pt x="185632" y="56901"/>
                    </a:moveTo>
                    <a:cubicBezTo>
                      <a:pt x="190044" y="70137"/>
                      <a:pt x="197398" y="81903"/>
                      <a:pt x="198133" y="98080"/>
                    </a:cubicBezTo>
                    <a:cubicBezTo>
                      <a:pt x="199604" y="303976"/>
                      <a:pt x="232694" y="504725"/>
                      <a:pt x="288580" y="702533"/>
                    </a:cubicBezTo>
                    <a:cubicBezTo>
                      <a:pt x="293728" y="721652"/>
                      <a:pt x="320935" y="733417"/>
                      <a:pt x="306229" y="758419"/>
                    </a:cubicBezTo>
                    <a:cubicBezTo>
                      <a:pt x="305493" y="759154"/>
                      <a:pt x="302552" y="759154"/>
                      <a:pt x="301081" y="759890"/>
                    </a:cubicBezTo>
                    <a:cubicBezTo>
                      <a:pt x="289316" y="761360"/>
                      <a:pt x="279021" y="739300"/>
                      <a:pt x="272403" y="751065"/>
                    </a:cubicBezTo>
                    <a:cubicBezTo>
                      <a:pt x="264314" y="766508"/>
                      <a:pt x="248872" y="785627"/>
                      <a:pt x="260637" y="804746"/>
                    </a:cubicBezTo>
                    <a:cubicBezTo>
                      <a:pt x="267255" y="815776"/>
                      <a:pt x="270197" y="826806"/>
                      <a:pt x="263579" y="835630"/>
                    </a:cubicBezTo>
                    <a:cubicBezTo>
                      <a:pt x="250343" y="852543"/>
                      <a:pt x="239312" y="831953"/>
                      <a:pt x="230488" y="828277"/>
                    </a:cubicBezTo>
                    <a:cubicBezTo>
                      <a:pt x="106951" y="769449"/>
                      <a:pt x="35622" y="671648"/>
                      <a:pt x="12826" y="537081"/>
                    </a:cubicBezTo>
                    <a:cubicBezTo>
                      <a:pt x="-10704" y="398836"/>
                      <a:pt x="1061" y="261327"/>
                      <a:pt x="24592" y="124553"/>
                    </a:cubicBezTo>
                    <a:cubicBezTo>
                      <a:pt x="30475" y="92198"/>
                      <a:pt x="20180" y="59107"/>
                      <a:pt x="33416" y="24546"/>
                    </a:cubicBezTo>
                    <a:cubicBezTo>
                      <a:pt x="42976" y="-456"/>
                      <a:pt x="40034" y="-8545"/>
                      <a:pt x="66507" y="10574"/>
                    </a:cubicBezTo>
                    <a:cubicBezTo>
                      <a:pt x="101067" y="36311"/>
                      <a:pt x="140041" y="56165"/>
                      <a:pt x="185632" y="56901"/>
                    </a:cubicBezTo>
                    <a:close/>
                  </a:path>
                </a:pathLst>
              </a:custGeom>
              <a:solidFill>
                <a:srgbClr val="ED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7388A573-6E87-4A21-9166-86C6E81CE04D}"/>
                  </a:ext>
                </a:extLst>
              </p:cNvPr>
              <p:cNvSpPr/>
              <p:nvPr/>
            </p:nvSpPr>
            <p:spPr>
              <a:xfrm>
                <a:off x="7783613" y="1728820"/>
                <a:ext cx="781053" cy="841297"/>
              </a:xfrm>
              <a:custGeom>
                <a:avLst/>
                <a:gdLst>
                  <a:gd name="connsiteX0" fmla="*/ 457383 w 781053"/>
                  <a:gd name="connsiteY0" fmla="*/ 564073 h 841297"/>
                  <a:gd name="connsiteX1" fmla="*/ 103683 w 781053"/>
                  <a:gd name="connsiteY1" fmla="*/ 76540 h 841297"/>
                  <a:gd name="connsiteX2" fmla="*/ 0 w 781053"/>
                  <a:gd name="connsiteY2" fmla="*/ 64 h 841297"/>
                  <a:gd name="connsiteX3" fmla="*/ 113978 w 781053"/>
                  <a:gd name="connsiteY3" fmla="*/ 35360 h 841297"/>
                  <a:gd name="connsiteX4" fmla="*/ 492680 w 781053"/>
                  <a:gd name="connsiteY4" fmla="*/ 286113 h 841297"/>
                  <a:gd name="connsiteX5" fmla="*/ 767699 w 781053"/>
                  <a:gd name="connsiteY5" fmla="*/ 805266 h 841297"/>
                  <a:gd name="connsiteX6" fmla="*/ 780200 w 781053"/>
                  <a:gd name="connsiteY6" fmla="*/ 841297 h 841297"/>
                  <a:gd name="connsiteX7" fmla="*/ 512534 w 781053"/>
                  <a:gd name="connsiteY7" fmla="*/ 592016 h 841297"/>
                  <a:gd name="connsiteX8" fmla="*/ 457383 w 781053"/>
                  <a:gd name="connsiteY8" fmla="*/ 564073 h 84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1053" h="841297">
                    <a:moveTo>
                      <a:pt x="457383" y="564073"/>
                    </a:moveTo>
                    <a:cubicBezTo>
                      <a:pt x="375025" y="375825"/>
                      <a:pt x="256635" y="214049"/>
                      <a:pt x="103683" y="76540"/>
                    </a:cubicBezTo>
                    <a:cubicBezTo>
                      <a:pt x="73534" y="49332"/>
                      <a:pt x="37502" y="30213"/>
                      <a:pt x="0" y="64"/>
                    </a:cubicBezTo>
                    <a:cubicBezTo>
                      <a:pt x="48533" y="-1407"/>
                      <a:pt x="80153" y="22860"/>
                      <a:pt x="113978" y="35360"/>
                    </a:cubicBezTo>
                    <a:cubicBezTo>
                      <a:pt x="259577" y="89776"/>
                      <a:pt x="394144" y="165516"/>
                      <a:pt x="492680" y="286113"/>
                    </a:cubicBezTo>
                    <a:cubicBezTo>
                      <a:pt x="618424" y="439064"/>
                      <a:pt x="722843" y="607458"/>
                      <a:pt x="767699" y="805266"/>
                    </a:cubicBezTo>
                    <a:cubicBezTo>
                      <a:pt x="770641" y="817766"/>
                      <a:pt x="784611" y="825855"/>
                      <a:pt x="780200" y="841297"/>
                    </a:cubicBezTo>
                    <a:cubicBezTo>
                      <a:pt x="656662" y="794971"/>
                      <a:pt x="564744" y="714818"/>
                      <a:pt x="512534" y="592016"/>
                    </a:cubicBezTo>
                    <a:cubicBezTo>
                      <a:pt x="501504" y="565543"/>
                      <a:pt x="486797" y="550101"/>
                      <a:pt x="457383" y="564073"/>
                    </a:cubicBezTo>
                    <a:close/>
                  </a:path>
                </a:pathLst>
              </a:custGeom>
              <a:solidFill>
                <a:srgbClr val="ECCD9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26F7BD22-3A6A-4CD1-BF23-AE8DA3360CED}"/>
                  </a:ext>
                </a:extLst>
              </p:cNvPr>
              <p:cNvSpPr/>
              <p:nvPr/>
            </p:nvSpPr>
            <p:spPr>
              <a:xfrm>
                <a:off x="8240997" y="2286657"/>
                <a:ext cx="370702" cy="778346"/>
              </a:xfrm>
              <a:custGeom>
                <a:avLst/>
                <a:gdLst>
                  <a:gd name="connsiteX0" fmla="*/ 0 w 370702"/>
                  <a:gd name="connsiteY0" fmla="*/ 6235 h 778346"/>
                  <a:gd name="connsiteX1" fmla="*/ 54416 w 370702"/>
                  <a:gd name="connsiteY1" fmla="*/ 31237 h 778346"/>
                  <a:gd name="connsiteX2" fmla="*/ 322816 w 370702"/>
                  <a:gd name="connsiteY2" fmla="*/ 282725 h 778346"/>
                  <a:gd name="connsiteX3" fmla="*/ 367672 w 370702"/>
                  <a:gd name="connsiteY3" fmla="*/ 496710 h 778346"/>
                  <a:gd name="connsiteX4" fmla="*/ 369878 w 370702"/>
                  <a:gd name="connsiteY4" fmla="*/ 726137 h 778346"/>
                  <a:gd name="connsiteX5" fmla="*/ 355907 w 370702"/>
                  <a:gd name="connsiteY5" fmla="*/ 778346 h 778346"/>
                  <a:gd name="connsiteX6" fmla="*/ 208103 w 370702"/>
                  <a:gd name="connsiteY6" fmla="*/ 761434 h 778346"/>
                  <a:gd name="connsiteX7" fmla="*/ 172806 w 370702"/>
                  <a:gd name="connsiteY7" fmla="*/ 754815 h 778346"/>
                  <a:gd name="connsiteX8" fmla="*/ 199279 w 370702"/>
                  <a:gd name="connsiteY8" fmla="*/ 732020 h 778346"/>
                  <a:gd name="connsiteX9" fmla="*/ 218398 w 370702"/>
                  <a:gd name="connsiteY9" fmla="*/ 718784 h 778346"/>
                  <a:gd name="connsiteX10" fmla="*/ 200014 w 370702"/>
                  <a:gd name="connsiteY10" fmla="*/ 687164 h 778346"/>
                  <a:gd name="connsiteX11" fmla="*/ 124273 w 370702"/>
                  <a:gd name="connsiteY11" fmla="*/ 546713 h 778346"/>
                  <a:gd name="connsiteX12" fmla="*/ 2942 w 370702"/>
                  <a:gd name="connsiteY12" fmla="*/ 27560 h 778346"/>
                  <a:gd name="connsiteX13" fmla="*/ 0 w 370702"/>
                  <a:gd name="connsiteY13" fmla="*/ 6235 h 77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702" h="778346">
                    <a:moveTo>
                      <a:pt x="0" y="6235"/>
                    </a:moveTo>
                    <a:cubicBezTo>
                      <a:pt x="28679" y="-8472"/>
                      <a:pt x="42650" y="4029"/>
                      <a:pt x="54416" y="31237"/>
                    </a:cubicBezTo>
                    <a:cubicBezTo>
                      <a:pt x="105890" y="155510"/>
                      <a:pt x="199279" y="235663"/>
                      <a:pt x="322816" y="282725"/>
                    </a:cubicBezTo>
                    <a:cubicBezTo>
                      <a:pt x="351495" y="351112"/>
                      <a:pt x="361055" y="424646"/>
                      <a:pt x="367672" y="496710"/>
                    </a:cubicBezTo>
                    <a:cubicBezTo>
                      <a:pt x="374290" y="572450"/>
                      <a:pt x="367672" y="649661"/>
                      <a:pt x="369878" y="726137"/>
                    </a:cubicBezTo>
                    <a:cubicBezTo>
                      <a:pt x="370613" y="747462"/>
                      <a:pt x="354436" y="759227"/>
                      <a:pt x="355907" y="778346"/>
                    </a:cubicBezTo>
                    <a:cubicBezTo>
                      <a:pt x="308109" y="745991"/>
                      <a:pt x="258106" y="751139"/>
                      <a:pt x="208103" y="761434"/>
                    </a:cubicBezTo>
                    <a:cubicBezTo>
                      <a:pt x="194131" y="764375"/>
                      <a:pt x="179424" y="776876"/>
                      <a:pt x="172806" y="754815"/>
                    </a:cubicBezTo>
                    <a:cubicBezTo>
                      <a:pt x="166188" y="732020"/>
                      <a:pt x="183101" y="730549"/>
                      <a:pt x="199279" y="732020"/>
                    </a:cubicBezTo>
                    <a:cubicBezTo>
                      <a:pt x="209573" y="733490"/>
                      <a:pt x="216191" y="732020"/>
                      <a:pt x="218398" y="718784"/>
                    </a:cubicBezTo>
                    <a:cubicBezTo>
                      <a:pt x="222074" y="701871"/>
                      <a:pt x="210309" y="688635"/>
                      <a:pt x="200014" y="687164"/>
                    </a:cubicBezTo>
                    <a:cubicBezTo>
                      <a:pt x="114714" y="671722"/>
                      <a:pt x="129421" y="607747"/>
                      <a:pt x="124273" y="546713"/>
                    </a:cubicBezTo>
                    <a:cubicBezTo>
                      <a:pt x="108831" y="368025"/>
                      <a:pt x="87506" y="190071"/>
                      <a:pt x="2942" y="27560"/>
                    </a:cubicBezTo>
                    <a:cubicBezTo>
                      <a:pt x="736" y="21678"/>
                      <a:pt x="736" y="13589"/>
                      <a:pt x="0" y="6235"/>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526D6B16-CFF3-4CA8-975E-C7BB1FE98EC4}"/>
                  </a:ext>
                </a:extLst>
              </p:cNvPr>
              <p:cNvSpPr/>
              <p:nvPr/>
            </p:nvSpPr>
            <p:spPr>
              <a:xfrm>
                <a:off x="6445061" y="2628945"/>
                <a:ext cx="1937828" cy="470620"/>
              </a:xfrm>
              <a:custGeom>
                <a:avLst/>
                <a:gdLst>
                  <a:gd name="connsiteX0" fmla="*/ 1922415 w 1937828"/>
                  <a:gd name="connsiteY0" fmla="*/ 470620 h 470620"/>
                  <a:gd name="connsiteX1" fmla="*/ 1904032 w 1937828"/>
                  <a:gd name="connsiteY1" fmla="*/ 431647 h 470620"/>
                  <a:gd name="connsiteX2" fmla="*/ 1537095 w 1937828"/>
                  <a:gd name="connsiteY2" fmla="*/ 286049 h 470620"/>
                  <a:gd name="connsiteX3" fmla="*/ 1220897 w 1937828"/>
                  <a:gd name="connsiteY3" fmla="*/ 230163 h 470620"/>
                  <a:gd name="connsiteX4" fmla="*/ 712775 w 1937828"/>
                  <a:gd name="connsiteY4" fmla="*/ 225751 h 470620"/>
                  <a:gd name="connsiteX5" fmla="*/ 398783 w 1937828"/>
                  <a:gd name="connsiteY5" fmla="*/ 276489 h 470620"/>
                  <a:gd name="connsiteX6" fmla="*/ 9786 w 1937828"/>
                  <a:gd name="connsiteY6" fmla="*/ 436059 h 470620"/>
                  <a:gd name="connsiteX7" fmla="*/ 9786 w 1937828"/>
                  <a:gd name="connsiteY7" fmla="*/ 424293 h 470620"/>
                  <a:gd name="connsiteX8" fmla="*/ 77438 w 1937828"/>
                  <a:gd name="connsiteY8" fmla="*/ 308109 h 470620"/>
                  <a:gd name="connsiteX9" fmla="*/ 209799 w 1937828"/>
                  <a:gd name="connsiteY9" fmla="*/ 266930 h 470620"/>
                  <a:gd name="connsiteX10" fmla="*/ 331866 w 1937828"/>
                  <a:gd name="connsiteY10" fmla="*/ 151481 h 470620"/>
                  <a:gd name="connsiteX11" fmla="*/ 401724 w 1937828"/>
                  <a:gd name="connsiteY11" fmla="*/ 0 h 470620"/>
                  <a:gd name="connsiteX12" fmla="*/ 401724 w 1937828"/>
                  <a:gd name="connsiteY12" fmla="*/ 130891 h 470620"/>
                  <a:gd name="connsiteX13" fmla="*/ 494378 w 1937828"/>
                  <a:gd name="connsiteY13" fmla="*/ 204426 h 470620"/>
                  <a:gd name="connsiteX14" fmla="*/ 1131186 w 1937828"/>
                  <a:gd name="connsiteY14" fmla="*/ 172071 h 470620"/>
                  <a:gd name="connsiteX15" fmla="*/ 1323110 w 1937828"/>
                  <a:gd name="connsiteY15" fmla="*/ 192660 h 470620"/>
                  <a:gd name="connsiteX16" fmla="*/ 1392233 w 1937828"/>
                  <a:gd name="connsiteY16" fmla="*/ 123538 h 470620"/>
                  <a:gd name="connsiteX17" fmla="*/ 1392233 w 1937828"/>
                  <a:gd name="connsiteY17" fmla="*/ 100007 h 470620"/>
                  <a:gd name="connsiteX18" fmla="*/ 1415763 w 1937828"/>
                  <a:gd name="connsiteY18" fmla="*/ 125008 h 470620"/>
                  <a:gd name="connsiteX19" fmla="*/ 1528271 w 1937828"/>
                  <a:gd name="connsiteY19" fmla="*/ 227957 h 470620"/>
                  <a:gd name="connsiteX20" fmla="*/ 1882707 w 1937828"/>
                  <a:gd name="connsiteY20" fmla="*/ 333111 h 470620"/>
                  <a:gd name="connsiteX21" fmla="*/ 1922415 w 1937828"/>
                  <a:gd name="connsiteY21" fmla="*/ 470620 h 47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37828" h="470620">
                    <a:moveTo>
                      <a:pt x="1922415" y="470620"/>
                    </a:moveTo>
                    <a:cubicBezTo>
                      <a:pt x="1921680" y="455178"/>
                      <a:pt x="1922415" y="444883"/>
                      <a:pt x="1904032" y="431647"/>
                    </a:cubicBezTo>
                    <a:cubicBezTo>
                      <a:pt x="1792995" y="352230"/>
                      <a:pt x="1668722" y="310315"/>
                      <a:pt x="1537095" y="286049"/>
                    </a:cubicBezTo>
                    <a:cubicBezTo>
                      <a:pt x="1431940" y="266930"/>
                      <a:pt x="1326787" y="236781"/>
                      <a:pt x="1220897" y="230163"/>
                    </a:cubicBezTo>
                    <a:cubicBezTo>
                      <a:pt x="1051768" y="219868"/>
                      <a:pt x="883374" y="208102"/>
                      <a:pt x="712775" y="225751"/>
                    </a:cubicBezTo>
                    <a:cubicBezTo>
                      <a:pt x="606150" y="236781"/>
                      <a:pt x="501731" y="252223"/>
                      <a:pt x="398783" y="276489"/>
                    </a:cubicBezTo>
                    <a:cubicBezTo>
                      <a:pt x="261273" y="309580"/>
                      <a:pt x="131118" y="363260"/>
                      <a:pt x="9786" y="436059"/>
                    </a:cubicBezTo>
                    <a:cubicBezTo>
                      <a:pt x="9786" y="432382"/>
                      <a:pt x="10521" y="427970"/>
                      <a:pt x="9786" y="424293"/>
                    </a:cubicBezTo>
                    <a:cubicBezTo>
                      <a:pt x="-8598" y="336052"/>
                      <a:pt x="-8598" y="336052"/>
                      <a:pt x="77438" y="308109"/>
                    </a:cubicBezTo>
                    <a:cubicBezTo>
                      <a:pt x="121558" y="294138"/>
                      <a:pt x="164944" y="271342"/>
                      <a:pt x="209799" y="266930"/>
                    </a:cubicBezTo>
                    <a:cubicBezTo>
                      <a:pt x="284069" y="259576"/>
                      <a:pt x="306865" y="205161"/>
                      <a:pt x="331866" y="151481"/>
                    </a:cubicBezTo>
                    <a:cubicBezTo>
                      <a:pt x="354662" y="102213"/>
                      <a:pt x="372310" y="50003"/>
                      <a:pt x="401724" y="0"/>
                    </a:cubicBezTo>
                    <a:cubicBezTo>
                      <a:pt x="401724" y="43385"/>
                      <a:pt x="400254" y="87506"/>
                      <a:pt x="401724" y="130891"/>
                    </a:cubicBezTo>
                    <a:cubicBezTo>
                      <a:pt x="403930" y="193395"/>
                      <a:pt x="435550" y="219133"/>
                      <a:pt x="494378" y="204426"/>
                    </a:cubicBezTo>
                    <a:cubicBezTo>
                      <a:pt x="704686" y="151481"/>
                      <a:pt x="918671" y="170600"/>
                      <a:pt x="1131186" y="172071"/>
                    </a:cubicBezTo>
                    <a:cubicBezTo>
                      <a:pt x="1194425" y="172806"/>
                      <a:pt x="1259871" y="181630"/>
                      <a:pt x="1323110" y="192660"/>
                    </a:cubicBezTo>
                    <a:cubicBezTo>
                      <a:pt x="1379731" y="202220"/>
                      <a:pt x="1396645" y="174276"/>
                      <a:pt x="1392233" y="123538"/>
                    </a:cubicBezTo>
                    <a:cubicBezTo>
                      <a:pt x="1391497" y="116184"/>
                      <a:pt x="1392233" y="108831"/>
                      <a:pt x="1392233" y="100007"/>
                    </a:cubicBezTo>
                    <a:cubicBezTo>
                      <a:pt x="1403998" y="106625"/>
                      <a:pt x="1412822" y="111772"/>
                      <a:pt x="1415763" y="125008"/>
                    </a:cubicBezTo>
                    <a:cubicBezTo>
                      <a:pt x="1436353" y="216191"/>
                      <a:pt x="1437824" y="211779"/>
                      <a:pt x="1528271" y="227957"/>
                    </a:cubicBezTo>
                    <a:cubicBezTo>
                      <a:pt x="1649603" y="250017"/>
                      <a:pt x="1767993" y="286784"/>
                      <a:pt x="1882707" y="333111"/>
                    </a:cubicBezTo>
                    <a:cubicBezTo>
                      <a:pt x="1940799" y="358848"/>
                      <a:pt x="1951094" y="403704"/>
                      <a:pt x="1922415" y="470620"/>
                    </a:cubicBezTo>
                    <a:close/>
                  </a:path>
                </a:pathLst>
              </a:custGeom>
              <a:solidFill>
                <a:srgbClr val="F3B9A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623A64B1-C1D7-4BD3-BC8E-7925ED070BD1}"/>
                  </a:ext>
                </a:extLst>
              </p:cNvPr>
              <p:cNvSpPr/>
              <p:nvPr/>
            </p:nvSpPr>
            <p:spPr>
              <a:xfrm>
                <a:off x="6476346" y="2257596"/>
                <a:ext cx="438826" cy="643425"/>
              </a:xfrm>
              <a:custGeom>
                <a:avLst/>
                <a:gdLst>
                  <a:gd name="connsiteX0" fmla="*/ 35858 w 438826"/>
                  <a:gd name="connsiteY0" fmla="*/ 138980 h 643425"/>
                  <a:gd name="connsiteX1" fmla="*/ 52771 w 438826"/>
                  <a:gd name="connsiteY1" fmla="*/ 229427 h 643425"/>
                  <a:gd name="connsiteX2" fmla="*/ 238078 w 438826"/>
                  <a:gd name="connsiteY2" fmla="*/ 276489 h 643425"/>
                  <a:gd name="connsiteX3" fmla="*/ 389559 w 438826"/>
                  <a:gd name="connsiteY3" fmla="*/ 62504 h 643425"/>
                  <a:gd name="connsiteX4" fmla="*/ 438827 w 438826"/>
                  <a:gd name="connsiteY4" fmla="*/ 0 h 643425"/>
                  <a:gd name="connsiteX5" fmla="*/ 318230 w 438826"/>
                  <a:gd name="connsiteY5" fmla="*/ 371349 h 643425"/>
                  <a:gd name="connsiteX6" fmla="*/ 254991 w 438826"/>
                  <a:gd name="connsiteY6" fmla="*/ 523565 h 643425"/>
                  <a:gd name="connsiteX7" fmla="*/ 182927 w 438826"/>
                  <a:gd name="connsiteY7" fmla="*/ 595629 h 643425"/>
                  <a:gd name="connsiteX8" fmla="*/ 137336 w 438826"/>
                  <a:gd name="connsiteY8" fmla="*/ 610335 h 643425"/>
                  <a:gd name="connsiteX9" fmla="*/ 29975 w 438826"/>
                  <a:gd name="connsiteY9" fmla="*/ 643426 h 643425"/>
                  <a:gd name="connsiteX10" fmla="*/ 2768 w 438826"/>
                  <a:gd name="connsiteY10" fmla="*/ 516947 h 643425"/>
                  <a:gd name="connsiteX11" fmla="*/ 26299 w 438826"/>
                  <a:gd name="connsiteY11" fmla="*/ 141186 h 643425"/>
                  <a:gd name="connsiteX12" fmla="*/ 35858 w 438826"/>
                  <a:gd name="connsiteY12" fmla="*/ 138980 h 64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826" h="643425">
                    <a:moveTo>
                      <a:pt x="35858" y="138980"/>
                    </a:moveTo>
                    <a:cubicBezTo>
                      <a:pt x="31446" y="171335"/>
                      <a:pt x="42476" y="201484"/>
                      <a:pt x="52771" y="229427"/>
                    </a:cubicBezTo>
                    <a:cubicBezTo>
                      <a:pt x="85862" y="319875"/>
                      <a:pt x="163073" y="337523"/>
                      <a:pt x="238078" y="276489"/>
                    </a:cubicBezTo>
                    <a:cubicBezTo>
                      <a:pt x="309406" y="219133"/>
                      <a:pt x="348379" y="138980"/>
                      <a:pt x="389559" y="62504"/>
                    </a:cubicBezTo>
                    <a:cubicBezTo>
                      <a:pt x="403530" y="36767"/>
                      <a:pt x="415296" y="15442"/>
                      <a:pt x="438827" y="0"/>
                    </a:cubicBezTo>
                    <a:cubicBezTo>
                      <a:pt x="399118" y="123538"/>
                      <a:pt x="396176" y="258841"/>
                      <a:pt x="318230" y="371349"/>
                    </a:cubicBezTo>
                    <a:cubicBezTo>
                      <a:pt x="287346" y="415469"/>
                      <a:pt x="274845" y="472091"/>
                      <a:pt x="254991" y="523565"/>
                    </a:cubicBezTo>
                    <a:cubicBezTo>
                      <a:pt x="241754" y="558861"/>
                      <a:pt x="222635" y="586804"/>
                      <a:pt x="182927" y="595629"/>
                    </a:cubicBezTo>
                    <a:cubicBezTo>
                      <a:pt x="167485" y="599305"/>
                      <a:pt x="152778" y="605923"/>
                      <a:pt x="137336" y="610335"/>
                    </a:cubicBezTo>
                    <a:cubicBezTo>
                      <a:pt x="102039" y="621366"/>
                      <a:pt x="66007" y="632396"/>
                      <a:pt x="29975" y="643426"/>
                    </a:cubicBezTo>
                    <a:cubicBezTo>
                      <a:pt x="20416" y="601511"/>
                      <a:pt x="3503" y="559597"/>
                      <a:pt x="2768" y="516947"/>
                    </a:cubicBezTo>
                    <a:cubicBezTo>
                      <a:pt x="-174" y="391203"/>
                      <a:pt x="-7527" y="264724"/>
                      <a:pt x="26299" y="141186"/>
                    </a:cubicBezTo>
                    <a:cubicBezTo>
                      <a:pt x="26299" y="141186"/>
                      <a:pt x="32181" y="140451"/>
                      <a:pt x="35858" y="138980"/>
                    </a:cubicBezTo>
                    <a:close/>
                  </a:path>
                </a:pathLst>
              </a:custGeom>
              <a:solidFill>
                <a:srgbClr val="E4B78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DE5787F6-F739-424F-B7DB-52ED1F171281}"/>
                  </a:ext>
                </a:extLst>
              </p:cNvPr>
              <p:cNvSpPr/>
              <p:nvPr/>
            </p:nvSpPr>
            <p:spPr>
              <a:xfrm>
                <a:off x="6269570" y="1799477"/>
                <a:ext cx="619865" cy="1149711"/>
              </a:xfrm>
              <a:custGeom>
                <a:avLst/>
                <a:gdLst>
                  <a:gd name="connsiteX0" fmla="*/ 706 w 619865"/>
                  <a:gd name="connsiteY0" fmla="*/ 1116252 h 1149711"/>
                  <a:gd name="connsiteX1" fmla="*/ 93359 w 619865"/>
                  <a:gd name="connsiteY1" fmla="*/ 544890 h 1149711"/>
                  <a:gd name="connsiteX2" fmla="*/ 392644 w 619865"/>
                  <a:gd name="connsiteY2" fmla="*/ 147804 h 1149711"/>
                  <a:gd name="connsiteX3" fmla="*/ 571333 w 619865"/>
                  <a:gd name="connsiteY3" fmla="*/ 21325 h 1149711"/>
                  <a:gd name="connsiteX4" fmla="*/ 619866 w 619865"/>
                  <a:gd name="connsiteY4" fmla="*/ 0 h 1149711"/>
                  <a:gd name="connsiteX5" fmla="*/ 473532 w 619865"/>
                  <a:gd name="connsiteY5" fmla="*/ 129421 h 1149711"/>
                  <a:gd name="connsiteX6" fmla="*/ 229398 w 619865"/>
                  <a:gd name="connsiteY6" fmla="*/ 536066 h 1149711"/>
                  <a:gd name="connsiteX7" fmla="*/ 219838 w 619865"/>
                  <a:gd name="connsiteY7" fmla="*/ 540478 h 1149711"/>
                  <a:gd name="connsiteX8" fmla="*/ 174982 w 619865"/>
                  <a:gd name="connsiteY8" fmla="*/ 612541 h 1149711"/>
                  <a:gd name="connsiteX9" fmla="*/ 111743 w 619865"/>
                  <a:gd name="connsiteY9" fmla="*/ 789759 h 1149711"/>
                  <a:gd name="connsiteX10" fmla="*/ 83800 w 619865"/>
                  <a:gd name="connsiteY10" fmla="*/ 830203 h 1149711"/>
                  <a:gd name="connsiteX11" fmla="*/ 24972 w 619865"/>
                  <a:gd name="connsiteY11" fmla="*/ 971389 h 1149711"/>
                  <a:gd name="connsiteX12" fmla="*/ 33796 w 619865"/>
                  <a:gd name="connsiteY12" fmla="*/ 1129488 h 1149711"/>
                  <a:gd name="connsiteX13" fmla="*/ 27178 w 619865"/>
                  <a:gd name="connsiteY13" fmla="*/ 1148607 h 1149711"/>
                  <a:gd name="connsiteX14" fmla="*/ 11736 w 619865"/>
                  <a:gd name="connsiteY14" fmla="*/ 1133165 h 1149711"/>
                  <a:gd name="connsiteX15" fmla="*/ 706 w 619865"/>
                  <a:gd name="connsiteY15" fmla="*/ 1116252 h 114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9865" h="1149711">
                    <a:moveTo>
                      <a:pt x="706" y="1116252"/>
                    </a:moveTo>
                    <a:cubicBezTo>
                      <a:pt x="-5177" y="919915"/>
                      <a:pt x="25707" y="727990"/>
                      <a:pt x="93359" y="544890"/>
                    </a:cubicBezTo>
                    <a:cubicBezTo>
                      <a:pt x="152922" y="383850"/>
                      <a:pt x="261753" y="257370"/>
                      <a:pt x="392644" y="147804"/>
                    </a:cubicBezTo>
                    <a:cubicBezTo>
                      <a:pt x="448530" y="100742"/>
                      <a:pt x="506622" y="57357"/>
                      <a:pt x="571333" y="21325"/>
                    </a:cubicBezTo>
                    <a:cubicBezTo>
                      <a:pt x="586775" y="12501"/>
                      <a:pt x="601482" y="3677"/>
                      <a:pt x="619866" y="0"/>
                    </a:cubicBezTo>
                    <a:cubicBezTo>
                      <a:pt x="575745" y="49268"/>
                      <a:pt x="518388" y="82359"/>
                      <a:pt x="473532" y="129421"/>
                    </a:cubicBezTo>
                    <a:cubicBezTo>
                      <a:pt x="361024" y="247076"/>
                      <a:pt x="277195" y="380173"/>
                      <a:pt x="229398" y="536066"/>
                    </a:cubicBezTo>
                    <a:cubicBezTo>
                      <a:pt x="228662" y="538272"/>
                      <a:pt x="222780" y="539007"/>
                      <a:pt x="219838" y="540478"/>
                    </a:cubicBezTo>
                    <a:cubicBezTo>
                      <a:pt x="188219" y="553714"/>
                      <a:pt x="182336" y="586804"/>
                      <a:pt x="174982" y="612541"/>
                    </a:cubicBezTo>
                    <a:cubicBezTo>
                      <a:pt x="157334" y="672840"/>
                      <a:pt x="129391" y="729461"/>
                      <a:pt x="111743" y="789759"/>
                    </a:cubicBezTo>
                    <a:cubicBezTo>
                      <a:pt x="107331" y="802996"/>
                      <a:pt x="97036" y="825056"/>
                      <a:pt x="83800" y="830203"/>
                    </a:cubicBezTo>
                    <a:cubicBezTo>
                      <a:pt x="15413" y="858146"/>
                      <a:pt x="27178" y="919915"/>
                      <a:pt x="24972" y="971389"/>
                    </a:cubicBezTo>
                    <a:cubicBezTo>
                      <a:pt x="22766" y="1023599"/>
                      <a:pt x="12471" y="1078014"/>
                      <a:pt x="33796" y="1129488"/>
                    </a:cubicBezTo>
                    <a:cubicBezTo>
                      <a:pt x="36737" y="1135371"/>
                      <a:pt x="37473" y="1145666"/>
                      <a:pt x="27178" y="1148607"/>
                    </a:cubicBezTo>
                    <a:cubicBezTo>
                      <a:pt x="13207" y="1153019"/>
                      <a:pt x="11736" y="1143460"/>
                      <a:pt x="11736" y="1133165"/>
                    </a:cubicBezTo>
                    <a:cubicBezTo>
                      <a:pt x="12471" y="1123605"/>
                      <a:pt x="9530" y="1117723"/>
                      <a:pt x="706" y="1116252"/>
                    </a:cubicBezTo>
                    <a:close/>
                  </a:path>
                </a:pathLst>
              </a:custGeom>
              <a:solidFill>
                <a:srgbClr val="EBD2A2"/>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6B5557C-9001-4D71-A300-1A8BE883E8BD}"/>
                  </a:ext>
                </a:extLst>
              </p:cNvPr>
              <p:cNvSpPr/>
              <p:nvPr/>
            </p:nvSpPr>
            <p:spPr>
              <a:xfrm>
                <a:off x="7726125" y="3937829"/>
                <a:ext cx="408575" cy="580669"/>
              </a:xfrm>
              <a:custGeom>
                <a:avLst/>
                <a:gdLst>
                  <a:gd name="connsiteX0" fmla="*/ 50135 w 408575"/>
                  <a:gd name="connsiteY0" fmla="*/ 2969 h 580669"/>
                  <a:gd name="connsiteX1" fmla="*/ 125140 w 408575"/>
                  <a:gd name="connsiteY1" fmla="*/ 57384 h 580669"/>
                  <a:gd name="connsiteX2" fmla="*/ 395012 w 408575"/>
                  <a:gd name="connsiteY2" fmla="*/ 463294 h 580669"/>
                  <a:gd name="connsiteX3" fmla="*/ 359715 w 408575"/>
                  <a:gd name="connsiteY3" fmla="*/ 544917 h 580669"/>
                  <a:gd name="connsiteX4" fmla="*/ 264120 w 408575"/>
                  <a:gd name="connsiteY4" fmla="*/ 578743 h 580669"/>
                  <a:gd name="connsiteX5" fmla="*/ 227353 w 408575"/>
                  <a:gd name="connsiteY5" fmla="*/ 545653 h 580669"/>
                  <a:gd name="connsiteX6" fmla="*/ 210441 w 408575"/>
                  <a:gd name="connsiteY6" fmla="*/ 400055 h 580669"/>
                  <a:gd name="connsiteX7" fmla="*/ 66313 w 408575"/>
                  <a:gd name="connsiteY7" fmla="*/ 91210 h 580669"/>
                  <a:gd name="connsiteX8" fmla="*/ 24398 w 408575"/>
                  <a:gd name="connsiteY8" fmla="*/ 57384 h 580669"/>
                  <a:gd name="connsiteX9" fmla="*/ 132 w 408575"/>
                  <a:gd name="connsiteY9" fmla="*/ 20617 h 580669"/>
                  <a:gd name="connsiteX10" fmla="*/ 50135 w 408575"/>
                  <a:gd name="connsiteY10" fmla="*/ 2969 h 58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575" h="580669">
                    <a:moveTo>
                      <a:pt x="50135" y="2969"/>
                    </a:moveTo>
                    <a:cubicBezTo>
                      <a:pt x="94256" y="-11738"/>
                      <a:pt x="104551" y="31647"/>
                      <a:pt x="125140" y="57384"/>
                    </a:cubicBezTo>
                    <a:cubicBezTo>
                      <a:pt x="226618" y="184599"/>
                      <a:pt x="315594" y="321373"/>
                      <a:pt x="395012" y="463294"/>
                    </a:cubicBezTo>
                    <a:cubicBezTo>
                      <a:pt x="422954" y="513298"/>
                      <a:pt x="406042" y="530946"/>
                      <a:pt x="359715" y="544917"/>
                    </a:cubicBezTo>
                    <a:cubicBezTo>
                      <a:pt x="327360" y="554477"/>
                      <a:pt x="296475" y="569919"/>
                      <a:pt x="264120" y="578743"/>
                    </a:cubicBezTo>
                    <a:cubicBezTo>
                      <a:pt x="239118" y="585361"/>
                      <a:pt x="211911" y="575066"/>
                      <a:pt x="227353" y="545653"/>
                    </a:cubicBezTo>
                    <a:cubicBezTo>
                      <a:pt x="255296" y="491237"/>
                      <a:pt x="229559" y="443440"/>
                      <a:pt x="210441" y="400055"/>
                    </a:cubicBezTo>
                    <a:cubicBezTo>
                      <a:pt x="164849" y="295636"/>
                      <a:pt x="126611" y="188276"/>
                      <a:pt x="66313" y="91210"/>
                    </a:cubicBezTo>
                    <a:cubicBezTo>
                      <a:pt x="56018" y="75033"/>
                      <a:pt x="58959" y="49296"/>
                      <a:pt x="24398" y="57384"/>
                    </a:cubicBezTo>
                    <a:cubicBezTo>
                      <a:pt x="9691" y="61061"/>
                      <a:pt x="-1339" y="30912"/>
                      <a:pt x="132" y="20617"/>
                    </a:cubicBezTo>
                    <a:cubicBezTo>
                      <a:pt x="3808" y="-2914"/>
                      <a:pt x="28075" y="3704"/>
                      <a:pt x="50135" y="2969"/>
                    </a:cubicBezTo>
                    <a:close/>
                  </a:path>
                </a:pathLst>
              </a:custGeom>
              <a:solidFill>
                <a:srgbClr val="FA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CB92861-BB3B-4793-A7E1-CB34303C4017}"/>
                  </a:ext>
                </a:extLst>
              </p:cNvPr>
              <p:cNvSpPr/>
              <p:nvPr/>
            </p:nvSpPr>
            <p:spPr>
              <a:xfrm>
                <a:off x="6270276" y="2339219"/>
                <a:ext cx="219132" cy="684605"/>
              </a:xfrm>
              <a:custGeom>
                <a:avLst/>
                <a:gdLst>
                  <a:gd name="connsiteX0" fmla="*/ 0 w 219132"/>
                  <a:gd name="connsiteY0" fmla="*/ 576510 h 684605"/>
                  <a:gd name="connsiteX1" fmla="*/ 12501 w 219132"/>
                  <a:gd name="connsiteY1" fmla="*/ 591216 h 684605"/>
                  <a:gd name="connsiteX2" fmla="*/ 25001 w 219132"/>
                  <a:gd name="connsiteY2" fmla="*/ 609600 h 684605"/>
                  <a:gd name="connsiteX3" fmla="*/ 33826 w 219132"/>
                  <a:gd name="connsiteY3" fmla="*/ 587540 h 684605"/>
                  <a:gd name="connsiteX4" fmla="*/ 34561 w 219132"/>
                  <a:gd name="connsiteY4" fmla="*/ 333111 h 684605"/>
                  <a:gd name="connsiteX5" fmla="*/ 39708 w 219132"/>
                  <a:gd name="connsiteY5" fmla="*/ 313256 h 684605"/>
                  <a:gd name="connsiteX6" fmla="*/ 173541 w 219132"/>
                  <a:gd name="connsiteY6" fmla="*/ 70593 h 684605"/>
                  <a:gd name="connsiteX7" fmla="*/ 219132 w 219132"/>
                  <a:gd name="connsiteY7" fmla="*/ 0 h 684605"/>
                  <a:gd name="connsiteX8" fmla="*/ 180159 w 219132"/>
                  <a:gd name="connsiteY8" fmla="*/ 244134 h 684605"/>
                  <a:gd name="connsiteX9" fmla="*/ 191189 w 219132"/>
                  <a:gd name="connsiteY9" fmla="*/ 481650 h 684605"/>
                  <a:gd name="connsiteX10" fmla="*/ 204425 w 219132"/>
                  <a:gd name="connsiteY10" fmla="*/ 555185 h 684605"/>
                  <a:gd name="connsiteX11" fmla="*/ 149275 w 219132"/>
                  <a:gd name="connsiteY11" fmla="*/ 600041 h 684605"/>
                  <a:gd name="connsiteX12" fmla="*/ 142656 w 219132"/>
                  <a:gd name="connsiteY12" fmla="*/ 656662 h 684605"/>
                  <a:gd name="connsiteX13" fmla="*/ 0 w 219132"/>
                  <a:gd name="connsiteY13" fmla="*/ 684605 h 684605"/>
                  <a:gd name="connsiteX14" fmla="*/ 0 w 219132"/>
                  <a:gd name="connsiteY14" fmla="*/ 576510 h 68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132" h="684605">
                    <a:moveTo>
                      <a:pt x="0" y="576510"/>
                    </a:moveTo>
                    <a:cubicBezTo>
                      <a:pt x="8824" y="577245"/>
                      <a:pt x="13236" y="582392"/>
                      <a:pt x="12501" y="591216"/>
                    </a:cubicBezTo>
                    <a:cubicBezTo>
                      <a:pt x="11765" y="600776"/>
                      <a:pt x="11030" y="611806"/>
                      <a:pt x="25001" y="609600"/>
                    </a:cubicBezTo>
                    <a:cubicBezTo>
                      <a:pt x="38973" y="608129"/>
                      <a:pt x="36767" y="595629"/>
                      <a:pt x="33826" y="587540"/>
                    </a:cubicBezTo>
                    <a:cubicBezTo>
                      <a:pt x="9559" y="502240"/>
                      <a:pt x="25001" y="417675"/>
                      <a:pt x="34561" y="333111"/>
                    </a:cubicBezTo>
                    <a:cubicBezTo>
                      <a:pt x="35296" y="325757"/>
                      <a:pt x="31620" y="317669"/>
                      <a:pt x="39708" y="313256"/>
                    </a:cubicBezTo>
                    <a:cubicBezTo>
                      <a:pt x="142656" y="263988"/>
                      <a:pt x="133833" y="154422"/>
                      <a:pt x="173541" y="70593"/>
                    </a:cubicBezTo>
                    <a:cubicBezTo>
                      <a:pt x="185307" y="46327"/>
                      <a:pt x="186777" y="12501"/>
                      <a:pt x="219132" y="0"/>
                    </a:cubicBezTo>
                    <a:cubicBezTo>
                      <a:pt x="212514" y="82358"/>
                      <a:pt x="191925" y="162511"/>
                      <a:pt x="180159" y="244134"/>
                    </a:cubicBezTo>
                    <a:cubicBezTo>
                      <a:pt x="168393" y="326493"/>
                      <a:pt x="190454" y="402233"/>
                      <a:pt x="191189" y="481650"/>
                    </a:cubicBezTo>
                    <a:cubicBezTo>
                      <a:pt x="191189" y="502975"/>
                      <a:pt x="197807" y="530918"/>
                      <a:pt x="204425" y="555185"/>
                    </a:cubicBezTo>
                    <a:cubicBezTo>
                      <a:pt x="213250" y="587540"/>
                      <a:pt x="175747" y="591216"/>
                      <a:pt x="149275" y="600041"/>
                    </a:cubicBezTo>
                    <a:cubicBezTo>
                      <a:pt x="121332" y="608865"/>
                      <a:pt x="91182" y="625778"/>
                      <a:pt x="142656" y="656662"/>
                    </a:cubicBezTo>
                    <a:cubicBezTo>
                      <a:pt x="91918" y="652985"/>
                      <a:pt x="47062" y="660339"/>
                      <a:pt x="0" y="684605"/>
                    </a:cubicBezTo>
                    <a:cubicBezTo>
                      <a:pt x="0" y="644161"/>
                      <a:pt x="0" y="610335"/>
                      <a:pt x="0" y="576510"/>
                    </a:cubicBezTo>
                    <a:close/>
                  </a:path>
                </a:pathLst>
              </a:custGeom>
              <a:solidFill>
                <a:srgbClr val="E5B78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76CB9EE7-EC50-4C71-B8E9-F79594023D10}"/>
                  </a:ext>
                </a:extLst>
              </p:cNvPr>
              <p:cNvSpPr/>
              <p:nvPr/>
            </p:nvSpPr>
            <p:spPr>
              <a:xfrm>
                <a:off x="6701730" y="3927590"/>
                <a:ext cx="374187" cy="624022"/>
              </a:xfrm>
              <a:custGeom>
                <a:avLst/>
                <a:gdLst>
                  <a:gd name="connsiteX0" fmla="*/ 139909 w 374187"/>
                  <a:gd name="connsiteY0" fmla="*/ 623544 h 624022"/>
                  <a:gd name="connsiteX1" fmla="*/ 11223 w 374187"/>
                  <a:gd name="connsiteY1" fmla="*/ 564716 h 624022"/>
                  <a:gd name="connsiteX2" fmla="*/ 5340 w 374187"/>
                  <a:gd name="connsiteY2" fmla="*/ 522801 h 624022"/>
                  <a:gd name="connsiteX3" fmla="*/ 172263 w 374187"/>
                  <a:gd name="connsiteY3" fmla="*/ 222781 h 624022"/>
                  <a:gd name="connsiteX4" fmla="*/ 309038 w 374187"/>
                  <a:gd name="connsiteY4" fmla="*/ 24974 h 624022"/>
                  <a:gd name="connsiteX5" fmla="*/ 356835 w 374187"/>
                  <a:gd name="connsiteY5" fmla="*/ 707 h 624022"/>
                  <a:gd name="connsiteX6" fmla="*/ 373748 w 374187"/>
                  <a:gd name="connsiteY6" fmla="*/ 9531 h 624022"/>
                  <a:gd name="connsiteX7" fmla="*/ 347275 w 374187"/>
                  <a:gd name="connsiteY7" fmla="*/ 65418 h 624022"/>
                  <a:gd name="connsiteX8" fmla="*/ 283301 w 374187"/>
                  <a:gd name="connsiteY8" fmla="*/ 149982 h 624022"/>
                  <a:gd name="connsiteX9" fmla="*/ 179617 w 374187"/>
                  <a:gd name="connsiteY9" fmla="*/ 516919 h 624022"/>
                  <a:gd name="connsiteX10" fmla="*/ 181823 w 374187"/>
                  <a:gd name="connsiteY10" fmla="*/ 583835 h 624022"/>
                  <a:gd name="connsiteX11" fmla="*/ 139909 w 374187"/>
                  <a:gd name="connsiteY11" fmla="*/ 623544 h 62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187" h="624022">
                    <a:moveTo>
                      <a:pt x="139909" y="623544"/>
                    </a:moveTo>
                    <a:cubicBezTo>
                      <a:pt x="98729" y="613249"/>
                      <a:pt x="52403" y="594130"/>
                      <a:pt x="11223" y="564716"/>
                    </a:cubicBezTo>
                    <a:cubicBezTo>
                      <a:pt x="-4954" y="552951"/>
                      <a:pt x="-542" y="542656"/>
                      <a:pt x="5340" y="522801"/>
                    </a:cubicBezTo>
                    <a:cubicBezTo>
                      <a:pt x="41372" y="411029"/>
                      <a:pt x="111965" y="319846"/>
                      <a:pt x="172263" y="222781"/>
                    </a:cubicBezTo>
                    <a:cubicBezTo>
                      <a:pt x="214913" y="155129"/>
                      <a:pt x="265652" y="92625"/>
                      <a:pt x="309038" y="24974"/>
                    </a:cubicBezTo>
                    <a:cubicBezTo>
                      <a:pt x="322274" y="3649"/>
                      <a:pt x="334775" y="-2234"/>
                      <a:pt x="356835" y="707"/>
                    </a:cubicBezTo>
                    <a:cubicBezTo>
                      <a:pt x="364188" y="1443"/>
                      <a:pt x="376689" y="1443"/>
                      <a:pt x="373748" y="9531"/>
                    </a:cubicBezTo>
                    <a:cubicBezTo>
                      <a:pt x="367130" y="29386"/>
                      <a:pt x="357570" y="64682"/>
                      <a:pt x="347275" y="65418"/>
                    </a:cubicBezTo>
                    <a:cubicBezTo>
                      <a:pt x="289183" y="68359"/>
                      <a:pt x="296537" y="117627"/>
                      <a:pt x="283301" y="149982"/>
                    </a:cubicBezTo>
                    <a:cubicBezTo>
                      <a:pt x="235503" y="268372"/>
                      <a:pt x="218590" y="396322"/>
                      <a:pt x="179617" y="516919"/>
                    </a:cubicBezTo>
                    <a:cubicBezTo>
                      <a:pt x="172999" y="536773"/>
                      <a:pt x="177411" y="562510"/>
                      <a:pt x="181823" y="583835"/>
                    </a:cubicBezTo>
                    <a:cubicBezTo>
                      <a:pt x="188441" y="616190"/>
                      <a:pt x="176676" y="626485"/>
                      <a:pt x="139909" y="623544"/>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92B74047-6313-4315-99ED-D61EB4D16991}"/>
                  </a:ext>
                </a:extLst>
              </p:cNvPr>
              <p:cNvSpPr/>
              <p:nvPr/>
            </p:nvSpPr>
            <p:spPr>
              <a:xfrm>
                <a:off x="7032828" y="4965593"/>
                <a:ext cx="298661" cy="244273"/>
              </a:xfrm>
              <a:custGeom>
                <a:avLst/>
                <a:gdLst>
                  <a:gd name="connsiteX0" fmla="*/ 0 w 298661"/>
                  <a:gd name="connsiteY0" fmla="*/ 15717 h 244273"/>
                  <a:gd name="connsiteX1" fmla="*/ 262517 w 298661"/>
                  <a:gd name="connsiteY1" fmla="*/ 1746 h 244273"/>
                  <a:gd name="connsiteX2" fmla="*/ 286048 w 298661"/>
                  <a:gd name="connsiteY2" fmla="*/ 16453 h 244273"/>
                  <a:gd name="connsiteX3" fmla="*/ 297079 w 298661"/>
                  <a:gd name="connsiteY3" fmla="*/ 212789 h 244273"/>
                  <a:gd name="connsiteX4" fmla="*/ 265459 w 298661"/>
                  <a:gd name="connsiteY4" fmla="*/ 243674 h 244273"/>
                  <a:gd name="connsiteX5" fmla="*/ 213985 w 298661"/>
                  <a:gd name="connsiteY5" fmla="*/ 243674 h 244273"/>
                  <a:gd name="connsiteX6" fmla="*/ 31620 w 298661"/>
                  <a:gd name="connsiteY6" fmla="*/ 106900 h 244273"/>
                  <a:gd name="connsiteX7" fmla="*/ 0 w 298661"/>
                  <a:gd name="connsiteY7" fmla="*/ 15717 h 24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661" h="244273">
                    <a:moveTo>
                      <a:pt x="0" y="15717"/>
                    </a:moveTo>
                    <a:cubicBezTo>
                      <a:pt x="88976" y="3216"/>
                      <a:pt x="176483" y="28953"/>
                      <a:pt x="262517" y="1746"/>
                    </a:cubicBezTo>
                    <a:cubicBezTo>
                      <a:pt x="271342" y="-1196"/>
                      <a:pt x="286048" y="-2666"/>
                      <a:pt x="286048" y="16453"/>
                    </a:cubicBezTo>
                    <a:cubicBezTo>
                      <a:pt x="287519" y="81898"/>
                      <a:pt x="303697" y="146608"/>
                      <a:pt x="297079" y="212789"/>
                    </a:cubicBezTo>
                    <a:cubicBezTo>
                      <a:pt x="294873" y="233379"/>
                      <a:pt x="286048" y="243674"/>
                      <a:pt x="265459" y="243674"/>
                    </a:cubicBezTo>
                    <a:cubicBezTo>
                      <a:pt x="248546" y="243674"/>
                      <a:pt x="230898" y="243674"/>
                      <a:pt x="213985" y="243674"/>
                    </a:cubicBezTo>
                    <a:cubicBezTo>
                      <a:pt x="65445" y="242938"/>
                      <a:pt x="91918" y="264263"/>
                      <a:pt x="31620" y="106900"/>
                    </a:cubicBezTo>
                    <a:cubicBezTo>
                      <a:pt x="21325" y="76751"/>
                      <a:pt x="11030" y="45866"/>
                      <a:pt x="0" y="15717"/>
                    </a:cubicBezTo>
                    <a:close/>
                  </a:path>
                </a:pathLst>
              </a:custGeom>
              <a:solidFill>
                <a:srgbClr val="FBF7F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5D26A474-9012-4088-B88D-D294EBB4C416}"/>
                  </a:ext>
                </a:extLst>
              </p:cNvPr>
              <p:cNvSpPr/>
              <p:nvPr/>
            </p:nvSpPr>
            <p:spPr>
              <a:xfrm>
                <a:off x="8342462" y="3075924"/>
                <a:ext cx="304478" cy="465479"/>
              </a:xfrm>
              <a:custGeom>
                <a:avLst/>
                <a:gdLst>
                  <a:gd name="connsiteX0" fmla="*/ 71341 w 304478"/>
                  <a:gd name="connsiteY0" fmla="*/ 35406 h 465479"/>
                  <a:gd name="connsiteX1" fmla="*/ 212527 w 304478"/>
                  <a:gd name="connsiteY1" fmla="*/ 11875 h 465479"/>
                  <a:gd name="connsiteX2" fmla="*/ 302239 w 304478"/>
                  <a:gd name="connsiteY2" fmla="*/ 151590 h 465479"/>
                  <a:gd name="connsiteX3" fmla="*/ 47075 w 304478"/>
                  <a:gd name="connsiteY3" fmla="*/ 461170 h 465479"/>
                  <a:gd name="connsiteX4" fmla="*/ 11043 w 304478"/>
                  <a:gd name="connsiteY4" fmla="*/ 421461 h 465479"/>
                  <a:gd name="connsiteX5" fmla="*/ 25015 w 304478"/>
                  <a:gd name="connsiteY5" fmla="*/ 381018 h 465479"/>
                  <a:gd name="connsiteX6" fmla="*/ 158847 w 304478"/>
                  <a:gd name="connsiteY6" fmla="*/ 322190 h 465479"/>
                  <a:gd name="connsiteX7" fmla="*/ 100019 w 304478"/>
                  <a:gd name="connsiteY7" fmla="*/ 80262 h 465479"/>
                  <a:gd name="connsiteX8" fmla="*/ 71341 w 304478"/>
                  <a:gd name="connsiteY8" fmla="*/ 35406 h 46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478" h="465479">
                    <a:moveTo>
                      <a:pt x="71341" y="35406"/>
                    </a:moveTo>
                    <a:cubicBezTo>
                      <a:pt x="114726" y="4522"/>
                      <a:pt x="160318" y="-13127"/>
                      <a:pt x="212527" y="11875"/>
                    </a:cubicBezTo>
                    <a:cubicBezTo>
                      <a:pt x="271355" y="39818"/>
                      <a:pt x="294150" y="88351"/>
                      <a:pt x="302239" y="151590"/>
                    </a:cubicBezTo>
                    <a:cubicBezTo>
                      <a:pt x="325034" y="318513"/>
                      <a:pt x="169142" y="433962"/>
                      <a:pt x="47075" y="461170"/>
                    </a:cubicBezTo>
                    <a:cubicBezTo>
                      <a:pt x="27956" y="465582"/>
                      <a:pt x="-22048" y="478083"/>
                      <a:pt x="11043" y="421461"/>
                    </a:cubicBezTo>
                    <a:cubicBezTo>
                      <a:pt x="16926" y="411167"/>
                      <a:pt x="19867" y="394989"/>
                      <a:pt x="25015" y="381018"/>
                    </a:cubicBezTo>
                    <a:cubicBezTo>
                      <a:pt x="60310" y="392048"/>
                      <a:pt x="130904" y="361899"/>
                      <a:pt x="158847" y="322190"/>
                    </a:cubicBezTo>
                    <a:cubicBezTo>
                      <a:pt x="224293" y="228066"/>
                      <a:pt x="216939" y="125118"/>
                      <a:pt x="100019" y="80262"/>
                    </a:cubicBezTo>
                    <a:cubicBezTo>
                      <a:pt x="80900" y="72909"/>
                      <a:pt x="62517" y="61878"/>
                      <a:pt x="71341" y="35406"/>
                    </a:cubicBezTo>
                    <a:close/>
                  </a:path>
                </a:pathLst>
              </a:custGeom>
              <a:solidFill>
                <a:srgbClr val="FAE2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002C1B5-66E2-49C5-8100-2C1825E59811}"/>
                  </a:ext>
                </a:extLst>
              </p:cNvPr>
              <p:cNvSpPr/>
              <p:nvPr/>
            </p:nvSpPr>
            <p:spPr>
              <a:xfrm>
                <a:off x="7547717" y="4941921"/>
                <a:ext cx="312267" cy="236686"/>
              </a:xfrm>
              <a:custGeom>
                <a:avLst/>
                <a:gdLst>
                  <a:gd name="connsiteX0" fmla="*/ 144713 w 312267"/>
                  <a:gd name="connsiteY0" fmla="*/ 13652 h 236686"/>
                  <a:gd name="connsiteX1" fmla="*/ 282958 w 312267"/>
                  <a:gd name="connsiteY1" fmla="*/ 3357 h 236686"/>
                  <a:gd name="connsiteX2" fmla="*/ 307960 w 312267"/>
                  <a:gd name="connsiteY2" fmla="*/ 37183 h 236686"/>
                  <a:gd name="connsiteX3" fmla="*/ 228543 w 312267"/>
                  <a:gd name="connsiteY3" fmla="*/ 194547 h 236686"/>
                  <a:gd name="connsiteX4" fmla="*/ 51325 w 312267"/>
                  <a:gd name="connsiteY4" fmla="*/ 228372 h 236686"/>
                  <a:gd name="connsiteX5" fmla="*/ 10146 w 312267"/>
                  <a:gd name="connsiteY5" fmla="*/ 175428 h 236686"/>
                  <a:gd name="connsiteX6" fmla="*/ 3528 w 312267"/>
                  <a:gd name="connsiteY6" fmla="*/ 41595 h 236686"/>
                  <a:gd name="connsiteX7" fmla="*/ 29265 w 312267"/>
                  <a:gd name="connsiteY7" fmla="*/ 12917 h 236686"/>
                  <a:gd name="connsiteX8" fmla="*/ 144713 w 312267"/>
                  <a:gd name="connsiteY8" fmla="*/ 13652 h 236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267" h="236686">
                    <a:moveTo>
                      <a:pt x="144713" y="13652"/>
                    </a:moveTo>
                    <a:cubicBezTo>
                      <a:pt x="185157" y="7769"/>
                      <a:pt x="234426" y="21741"/>
                      <a:pt x="282958" y="3357"/>
                    </a:cubicBezTo>
                    <a:cubicBezTo>
                      <a:pt x="310166" y="-6938"/>
                      <a:pt x="318254" y="7034"/>
                      <a:pt x="307960" y="37183"/>
                    </a:cubicBezTo>
                    <a:cubicBezTo>
                      <a:pt x="288105" y="93805"/>
                      <a:pt x="263103" y="146749"/>
                      <a:pt x="228543" y="194547"/>
                    </a:cubicBezTo>
                    <a:cubicBezTo>
                      <a:pt x="182952" y="257051"/>
                      <a:pt x="113094" y="232784"/>
                      <a:pt x="51325" y="228372"/>
                    </a:cubicBezTo>
                    <a:cubicBezTo>
                      <a:pt x="26323" y="226902"/>
                      <a:pt x="-2355" y="223960"/>
                      <a:pt x="10146" y="175428"/>
                    </a:cubicBezTo>
                    <a:cubicBezTo>
                      <a:pt x="20440" y="134984"/>
                      <a:pt x="25588" y="86451"/>
                      <a:pt x="3528" y="41595"/>
                    </a:cubicBezTo>
                    <a:cubicBezTo>
                      <a:pt x="-6032" y="22476"/>
                      <a:pt x="4263" y="11446"/>
                      <a:pt x="29265" y="12917"/>
                    </a:cubicBezTo>
                    <a:cubicBezTo>
                      <a:pt x="64561" y="15123"/>
                      <a:pt x="101328" y="13652"/>
                      <a:pt x="144713" y="13652"/>
                    </a:cubicBezTo>
                    <a:close/>
                  </a:path>
                </a:pathLst>
              </a:custGeom>
              <a:solidFill>
                <a:srgbClr val="FBF7F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A1480864-5A6D-4105-BDE8-A792AACC7472}"/>
                  </a:ext>
                </a:extLst>
              </p:cNvPr>
              <p:cNvSpPr/>
              <p:nvPr/>
            </p:nvSpPr>
            <p:spPr>
              <a:xfrm>
                <a:off x="6200127" y="3041473"/>
                <a:ext cx="278861" cy="475419"/>
              </a:xfrm>
              <a:custGeom>
                <a:avLst/>
                <a:gdLst>
                  <a:gd name="connsiteX0" fmla="*/ 253985 w 278861"/>
                  <a:gd name="connsiteY0" fmla="*/ 380908 h 475419"/>
                  <a:gd name="connsiteX1" fmla="*/ 267956 w 278861"/>
                  <a:gd name="connsiteY1" fmla="*/ 432382 h 475419"/>
                  <a:gd name="connsiteX2" fmla="*/ 236336 w 278861"/>
                  <a:gd name="connsiteY2" fmla="*/ 472091 h 475419"/>
                  <a:gd name="connsiteX3" fmla="*/ 11321 w 278861"/>
                  <a:gd name="connsiteY3" fmla="*/ 119861 h 475419"/>
                  <a:gd name="connsiteX4" fmla="*/ 207658 w 278861"/>
                  <a:gd name="connsiteY4" fmla="*/ 0 h 475419"/>
                  <a:gd name="connsiteX5" fmla="*/ 159861 w 278861"/>
                  <a:gd name="connsiteY5" fmla="*/ 79417 h 475419"/>
                  <a:gd name="connsiteX6" fmla="*/ 117211 w 278861"/>
                  <a:gd name="connsiteY6" fmla="*/ 306638 h 475419"/>
                  <a:gd name="connsiteX7" fmla="*/ 253985 w 278861"/>
                  <a:gd name="connsiteY7" fmla="*/ 380908 h 47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861" h="475419">
                    <a:moveTo>
                      <a:pt x="253985" y="380908"/>
                    </a:moveTo>
                    <a:cubicBezTo>
                      <a:pt x="249573" y="400762"/>
                      <a:pt x="261338" y="420617"/>
                      <a:pt x="267956" y="432382"/>
                    </a:cubicBezTo>
                    <a:cubicBezTo>
                      <a:pt x="297370" y="481650"/>
                      <a:pt x="260603" y="477973"/>
                      <a:pt x="236336" y="472091"/>
                    </a:cubicBezTo>
                    <a:cubicBezTo>
                      <a:pt x="68678" y="435324"/>
                      <a:pt x="-35741" y="277225"/>
                      <a:pt x="11321" y="119861"/>
                    </a:cubicBezTo>
                    <a:cubicBezTo>
                      <a:pt x="40735" y="21325"/>
                      <a:pt x="78973" y="0"/>
                      <a:pt x="207658" y="0"/>
                    </a:cubicBezTo>
                    <a:cubicBezTo>
                      <a:pt x="210599" y="37502"/>
                      <a:pt x="212070" y="64710"/>
                      <a:pt x="159861" y="79417"/>
                    </a:cubicBezTo>
                    <a:cubicBezTo>
                      <a:pt x="86327" y="100007"/>
                      <a:pt x="63531" y="242663"/>
                      <a:pt x="117211" y="306638"/>
                    </a:cubicBezTo>
                    <a:cubicBezTo>
                      <a:pt x="153243" y="349288"/>
                      <a:pt x="192216" y="387526"/>
                      <a:pt x="253985" y="380908"/>
                    </a:cubicBezTo>
                    <a:close/>
                  </a:path>
                </a:pathLst>
              </a:custGeom>
              <a:solidFill>
                <a:srgbClr val="FAE1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BFF1CE99-A355-40EE-BD2D-08A836421182}"/>
                  </a:ext>
                </a:extLst>
              </p:cNvPr>
              <p:cNvSpPr/>
              <p:nvPr/>
            </p:nvSpPr>
            <p:spPr>
              <a:xfrm>
                <a:off x="8353993" y="3111330"/>
                <a:ext cx="189645" cy="356805"/>
              </a:xfrm>
              <a:custGeom>
                <a:avLst/>
                <a:gdLst>
                  <a:gd name="connsiteX0" fmla="*/ 59809 w 189645"/>
                  <a:gd name="connsiteY0" fmla="*/ 0 h 356805"/>
                  <a:gd name="connsiteX1" fmla="*/ 87753 w 189645"/>
                  <a:gd name="connsiteY1" fmla="*/ 44856 h 356805"/>
                  <a:gd name="connsiteX2" fmla="*/ 187024 w 189645"/>
                  <a:gd name="connsiteY2" fmla="*/ 201484 h 356805"/>
                  <a:gd name="connsiteX3" fmla="*/ 37749 w 189645"/>
                  <a:gd name="connsiteY3" fmla="*/ 356642 h 356805"/>
                  <a:gd name="connsiteX4" fmla="*/ 14218 w 189645"/>
                  <a:gd name="connsiteY4" fmla="*/ 345612 h 356805"/>
                  <a:gd name="connsiteX5" fmla="*/ 2453 w 189645"/>
                  <a:gd name="connsiteY5" fmla="*/ 288255 h 356805"/>
                  <a:gd name="connsiteX6" fmla="*/ 2453 w 189645"/>
                  <a:gd name="connsiteY6" fmla="*/ 161776 h 356805"/>
                  <a:gd name="connsiteX7" fmla="*/ 37014 w 189645"/>
                  <a:gd name="connsiteY7" fmla="*/ 117655 h 356805"/>
                  <a:gd name="connsiteX8" fmla="*/ 59809 w 189645"/>
                  <a:gd name="connsiteY8" fmla="*/ 0 h 356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645" h="356805">
                    <a:moveTo>
                      <a:pt x="59809" y="0"/>
                    </a:moveTo>
                    <a:cubicBezTo>
                      <a:pt x="50986" y="25737"/>
                      <a:pt x="70104" y="35297"/>
                      <a:pt x="87753" y="44856"/>
                    </a:cubicBezTo>
                    <a:cubicBezTo>
                      <a:pt x="175994" y="91918"/>
                      <a:pt x="198054" y="125744"/>
                      <a:pt x="187024" y="201484"/>
                    </a:cubicBezTo>
                    <a:cubicBezTo>
                      <a:pt x="178201" y="266194"/>
                      <a:pt x="100989" y="347082"/>
                      <a:pt x="37749" y="356642"/>
                    </a:cubicBezTo>
                    <a:cubicBezTo>
                      <a:pt x="30396" y="358112"/>
                      <a:pt x="21572" y="349288"/>
                      <a:pt x="14218" y="345612"/>
                    </a:cubicBezTo>
                    <a:cubicBezTo>
                      <a:pt x="14954" y="325757"/>
                      <a:pt x="16425" y="305168"/>
                      <a:pt x="2453" y="288255"/>
                    </a:cubicBezTo>
                    <a:cubicBezTo>
                      <a:pt x="-7842" y="246340"/>
                      <a:pt x="18630" y="203690"/>
                      <a:pt x="2453" y="161776"/>
                    </a:cubicBezTo>
                    <a:cubicBezTo>
                      <a:pt x="34072" y="163246"/>
                      <a:pt x="38485" y="143392"/>
                      <a:pt x="37014" y="117655"/>
                    </a:cubicBezTo>
                    <a:cubicBezTo>
                      <a:pt x="35544" y="77211"/>
                      <a:pt x="42897" y="37502"/>
                      <a:pt x="59809" y="0"/>
                    </a:cubicBezTo>
                    <a:close/>
                  </a:path>
                </a:pathLst>
              </a:custGeom>
              <a:solidFill>
                <a:srgbClr val="F7B8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64CB5593-F58E-478A-BB1C-086472411255}"/>
                  </a:ext>
                </a:extLst>
              </p:cNvPr>
              <p:cNvSpPr/>
              <p:nvPr/>
            </p:nvSpPr>
            <p:spPr>
              <a:xfrm>
                <a:off x="6290524" y="3041473"/>
                <a:ext cx="187119" cy="380908"/>
              </a:xfrm>
              <a:custGeom>
                <a:avLst/>
                <a:gdLst>
                  <a:gd name="connsiteX0" fmla="*/ 163588 w 187119"/>
                  <a:gd name="connsiteY0" fmla="*/ 380908 h 380908"/>
                  <a:gd name="connsiteX1" fmla="*/ 10637 w 187119"/>
                  <a:gd name="connsiteY1" fmla="*/ 137509 h 380908"/>
                  <a:gd name="connsiteX2" fmla="*/ 70934 w 187119"/>
                  <a:gd name="connsiteY2" fmla="*/ 77946 h 380908"/>
                  <a:gd name="connsiteX3" fmla="*/ 117262 w 187119"/>
                  <a:gd name="connsiteY3" fmla="*/ 0 h 380908"/>
                  <a:gd name="connsiteX4" fmla="*/ 137851 w 187119"/>
                  <a:gd name="connsiteY4" fmla="*/ 146333 h 380908"/>
                  <a:gd name="connsiteX5" fmla="*/ 175353 w 187119"/>
                  <a:gd name="connsiteY5" fmla="*/ 207367 h 380908"/>
                  <a:gd name="connsiteX6" fmla="*/ 187119 w 187119"/>
                  <a:gd name="connsiteY6" fmla="*/ 311050 h 380908"/>
                  <a:gd name="connsiteX7" fmla="*/ 163588 w 187119"/>
                  <a:gd name="connsiteY7" fmla="*/ 380908 h 38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19" h="380908">
                    <a:moveTo>
                      <a:pt x="163588" y="380908"/>
                    </a:moveTo>
                    <a:cubicBezTo>
                      <a:pt x="28285" y="377231"/>
                      <a:pt x="-24660" y="249282"/>
                      <a:pt x="10637" y="137509"/>
                    </a:cubicBezTo>
                    <a:cubicBezTo>
                      <a:pt x="20196" y="106625"/>
                      <a:pt x="41521" y="81623"/>
                      <a:pt x="70934" y="77946"/>
                    </a:cubicBezTo>
                    <a:cubicBezTo>
                      <a:pt x="126821" y="72064"/>
                      <a:pt x="118732" y="36032"/>
                      <a:pt x="117262" y="0"/>
                    </a:cubicBezTo>
                    <a:cubicBezTo>
                      <a:pt x="143734" y="45591"/>
                      <a:pt x="120938" y="97801"/>
                      <a:pt x="137851" y="146333"/>
                    </a:cubicBezTo>
                    <a:cubicBezTo>
                      <a:pt x="146675" y="172070"/>
                      <a:pt x="148881" y="194866"/>
                      <a:pt x="175353" y="207367"/>
                    </a:cubicBezTo>
                    <a:cubicBezTo>
                      <a:pt x="179030" y="241928"/>
                      <a:pt x="165794" y="278695"/>
                      <a:pt x="187119" y="311050"/>
                    </a:cubicBezTo>
                    <a:cubicBezTo>
                      <a:pt x="124615" y="316933"/>
                      <a:pt x="164323" y="355906"/>
                      <a:pt x="163588" y="380908"/>
                    </a:cubicBezTo>
                    <a:close/>
                  </a:path>
                </a:pathLst>
              </a:custGeom>
              <a:solidFill>
                <a:srgbClr val="F6B7A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3D9DA63-A309-48E4-A8C7-3BDA05ECB635}"/>
                  </a:ext>
                </a:extLst>
              </p:cNvPr>
              <p:cNvSpPr/>
              <p:nvPr/>
            </p:nvSpPr>
            <p:spPr>
              <a:xfrm>
                <a:off x="7537069" y="4798662"/>
                <a:ext cx="361634" cy="124073"/>
              </a:xfrm>
              <a:custGeom>
                <a:avLst/>
                <a:gdLst>
                  <a:gd name="connsiteX0" fmla="*/ 146538 w 361634"/>
                  <a:gd name="connsiteY0" fmla="*/ 121614 h 124073"/>
                  <a:gd name="connsiteX1" fmla="*/ 24471 w 361634"/>
                  <a:gd name="connsiteY1" fmla="*/ 111319 h 124073"/>
                  <a:gd name="connsiteX2" fmla="*/ 205 w 361634"/>
                  <a:gd name="connsiteY2" fmla="*/ 97348 h 124073"/>
                  <a:gd name="connsiteX3" fmla="*/ 14911 w 361634"/>
                  <a:gd name="connsiteY3" fmla="*/ 68669 h 124073"/>
                  <a:gd name="connsiteX4" fmla="*/ 82563 w 361634"/>
                  <a:gd name="connsiteY4" fmla="*/ 51756 h 124073"/>
                  <a:gd name="connsiteX5" fmla="*/ 298754 w 361634"/>
                  <a:gd name="connsiteY5" fmla="*/ 4694 h 124073"/>
                  <a:gd name="connsiteX6" fmla="*/ 351699 w 361634"/>
                  <a:gd name="connsiteY6" fmla="*/ 9107 h 124073"/>
                  <a:gd name="connsiteX7" fmla="*/ 353905 w 361634"/>
                  <a:gd name="connsiteY7" fmla="*/ 60581 h 124073"/>
                  <a:gd name="connsiteX8" fmla="*/ 314196 w 361634"/>
                  <a:gd name="connsiteY8" fmla="*/ 111319 h 124073"/>
                  <a:gd name="connsiteX9" fmla="*/ 146538 w 361634"/>
                  <a:gd name="connsiteY9" fmla="*/ 121614 h 12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34" h="124073">
                    <a:moveTo>
                      <a:pt x="146538" y="121614"/>
                    </a:moveTo>
                    <a:cubicBezTo>
                      <a:pt x="106094" y="115731"/>
                      <a:pt x="64179" y="134115"/>
                      <a:pt x="24471" y="111319"/>
                    </a:cubicBezTo>
                    <a:cubicBezTo>
                      <a:pt x="16382" y="106907"/>
                      <a:pt x="2411" y="115731"/>
                      <a:pt x="205" y="97348"/>
                    </a:cubicBezTo>
                    <a:cubicBezTo>
                      <a:pt x="-1266" y="83376"/>
                      <a:pt x="5352" y="75288"/>
                      <a:pt x="14911" y="68669"/>
                    </a:cubicBezTo>
                    <a:cubicBezTo>
                      <a:pt x="35501" y="55433"/>
                      <a:pt x="58297" y="53227"/>
                      <a:pt x="82563" y="51756"/>
                    </a:cubicBezTo>
                    <a:cubicBezTo>
                      <a:pt x="156833" y="48080"/>
                      <a:pt x="231103" y="45138"/>
                      <a:pt x="298754" y="4694"/>
                    </a:cubicBezTo>
                    <a:cubicBezTo>
                      <a:pt x="311990" y="-3394"/>
                      <a:pt x="339198" y="-453"/>
                      <a:pt x="351699" y="9107"/>
                    </a:cubicBezTo>
                    <a:cubicBezTo>
                      <a:pt x="366406" y="19401"/>
                      <a:pt x="362729" y="45874"/>
                      <a:pt x="353905" y="60581"/>
                    </a:cubicBezTo>
                    <a:cubicBezTo>
                      <a:pt x="342875" y="78229"/>
                      <a:pt x="353905" y="110584"/>
                      <a:pt x="314196" y="111319"/>
                    </a:cubicBezTo>
                    <a:cubicBezTo>
                      <a:pt x="258310" y="112790"/>
                      <a:pt x="203159" y="130438"/>
                      <a:pt x="146538" y="121614"/>
                    </a:cubicBezTo>
                    <a:close/>
                  </a:path>
                </a:pathLst>
              </a:custGeom>
              <a:solidFill>
                <a:srgbClr val="F3D8C4"/>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F0B94C66-CD76-4CAF-BF71-0EE05A2075A8}"/>
                  </a:ext>
                </a:extLst>
              </p:cNvPr>
              <p:cNvSpPr/>
              <p:nvPr/>
            </p:nvSpPr>
            <p:spPr>
              <a:xfrm>
                <a:off x="7007045" y="4871737"/>
                <a:ext cx="321390" cy="74228"/>
              </a:xfrm>
              <a:custGeom>
                <a:avLst/>
                <a:gdLst>
                  <a:gd name="connsiteX0" fmla="*/ 133143 w 321390"/>
                  <a:gd name="connsiteY0" fmla="*/ 71335 h 74228"/>
                  <a:gd name="connsiteX1" fmla="*/ 27989 w 321390"/>
                  <a:gd name="connsiteY1" fmla="*/ 62511 h 74228"/>
                  <a:gd name="connsiteX2" fmla="*/ 46 w 321390"/>
                  <a:gd name="connsiteY2" fmla="*/ 20596 h 74228"/>
                  <a:gd name="connsiteX3" fmla="*/ 38283 w 321390"/>
                  <a:gd name="connsiteY3" fmla="*/ 3683 h 74228"/>
                  <a:gd name="connsiteX4" fmla="*/ 289036 w 321390"/>
                  <a:gd name="connsiteY4" fmla="*/ 13978 h 74228"/>
                  <a:gd name="connsiteX5" fmla="*/ 321391 w 321390"/>
                  <a:gd name="connsiteY5" fmla="*/ 37509 h 74228"/>
                  <a:gd name="connsiteX6" fmla="*/ 289771 w 321390"/>
                  <a:gd name="connsiteY6" fmla="*/ 61040 h 74228"/>
                  <a:gd name="connsiteX7" fmla="*/ 133143 w 321390"/>
                  <a:gd name="connsiteY7" fmla="*/ 71335 h 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390" h="74228">
                    <a:moveTo>
                      <a:pt x="133143" y="71335"/>
                    </a:moveTo>
                    <a:cubicBezTo>
                      <a:pt x="98582" y="66923"/>
                      <a:pt x="63285" y="78688"/>
                      <a:pt x="27989" y="62511"/>
                    </a:cubicBezTo>
                    <a:cubicBezTo>
                      <a:pt x="7399" y="52216"/>
                      <a:pt x="-690" y="42656"/>
                      <a:pt x="46" y="20596"/>
                    </a:cubicBezTo>
                    <a:cubicBezTo>
                      <a:pt x="1516" y="-11759"/>
                      <a:pt x="25783" y="3683"/>
                      <a:pt x="38283" y="3683"/>
                    </a:cubicBezTo>
                    <a:cubicBezTo>
                      <a:pt x="122113" y="5889"/>
                      <a:pt x="205206" y="11772"/>
                      <a:pt x="289036" y="13978"/>
                    </a:cubicBezTo>
                    <a:cubicBezTo>
                      <a:pt x="307419" y="14713"/>
                      <a:pt x="321391" y="21331"/>
                      <a:pt x="321391" y="37509"/>
                    </a:cubicBezTo>
                    <a:cubicBezTo>
                      <a:pt x="321391" y="53686"/>
                      <a:pt x="308155" y="61775"/>
                      <a:pt x="289771" y="61040"/>
                    </a:cubicBezTo>
                    <a:cubicBezTo>
                      <a:pt x="236826" y="58099"/>
                      <a:pt x="186823" y="82365"/>
                      <a:pt x="133143" y="71335"/>
                    </a:cubicBezTo>
                    <a:close/>
                  </a:path>
                </a:pathLst>
              </a:custGeom>
              <a:solidFill>
                <a:srgbClr val="E6CBB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015CDE4E-AA66-4C58-AFE9-A3BE3608768E}"/>
                  </a:ext>
                </a:extLst>
              </p:cNvPr>
              <p:cNvSpPr/>
              <p:nvPr/>
            </p:nvSpPr>
            <p:spPr>
              <a:xfrm>
                <a:off x="6972529" y="3933445"/>
                <a:ext cx="168557" cy="326492"/>
              </a:xfrm>
              <a:custGeom>
                <a:avLst/>
                <a:gdLst>
                  <a:gd name="connsiteX0" fmla="*/ 144863 w 168557"/>
                  <a:gd name="connsiteY0" fmla="*/ 0 h 326492"/>
                  <a:gd name="connsiteX1" fmla="*/ 147804 w 168557"/>
                  <a:gd name="connsiteY1" fmla="*/ 108095 h 326492"/>
                  <a:gd name="connsiteX2" fmla="*/ 0 w 168557"/>
                  <a:gd name="connsiteY2" fmla="*/ 326493 h 326492"/>
                  <a:gd name="connsiteX3" fmla="*/ 144863 w 168557"/>
                  <a:gd name="connsiteY3" fmla="*/ 0 h 326492"/>
                </a:gdLst>
                <a:ahLst/>
                <a:cxnLst>
                  <a:cxn ang="0">
                    <a:pos x="connsiteX0" y="connsiteY0"/>
                  </a:cxn>
                  <a:cxn ang="0">
                    <a:pos x="connsiteX1" y="connsiteY1"/>
                  </a:cxn>
                  <a:cxn ang="0">
                    <a:pos x="connsiteX2" y="connsiteY2"/>
                  </a:cxn>
                  <a:cxn ang="0">
                    <a:pos x="connsiteX3" y="connsiteY3"/>
                  </a:cxn>
                </a:cxnLst>
                <a:rect l="l" t="t" r="r" b="b"/>
                <a:pathLst>
                  <a:path w="168557" h="326492">
                    <a:moveTo>
                      <a:pt x="144863" y="0"/>
                    </a:moveTo>
                    <a:cubicBezTo>
                      <a:pt x="185307" y="43385"/>
                      <a:pt x="165452" y="76476"/>
                      <a:pt x="147804" y="108095"/>
                    </a:cubicBezTo>
                    <a:cubicBezTo>
                      <a:pt x="106625" y="182365"/>
                      <a:pt x="64710" y="255900"/>
                      <a:pt x="0" y="326493"/>
                    </a:cubicBezTo>
                    <a:cubicBezTo>
                      <a:pt x="19119" y="197807"/>
                      <a:pt x="108096" y="113978"/>
                      <a:pt x="144863" y="0"/>
                    </a:cubicBezTo>
                    <a:close/>
                  </a:path>
                </a:pathLst>
              </a:custGeom>
              <a:solidFill>
                <a:srgbClr val="EAD92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923F4F14-0C87-4B14-B170-DC3B53C7FFA7}"/>
                  </a:ext>
                </a:extLst>
              </p:cNvPr>
              <p:cNvSpPr/>
              <p:nvPr/>
            </p:nvSpPr>
            <p:spPr>
              <a:xfrm>
                <a:off x="7170493" y="3951093"/>
                <a:ext cx="194266" cy="88703"/>
              </a:xfrm>
              <a:custGeom>
                <a:avLst/>
                <a:gdLst>
                  <a:gd name="connsiteX0" fmla="*/ 41023 w 194266"/>
                  <a:gd name="connsiteY0" fmla="*/ 0 h 88703"/>
                  <a:gd name="connsiteX1" fmla="*/ 163090 w 194266"/>
                  <a:gd name="connsiteY1" fmla="*/ 12501 h 88703"/>
                  <a:gd name="connsiteX2" fmla="*/ 191033 w 194266"/>
                  <a:gd name="connsiteY2" fmla="*/ 28678 h 88703"/>
                  <a:gd name="connsiteX3" fmla="*/ 179267 w 194266"/>
                  <a:gd name="connsiteY3" fmla="*/ 56622 h 88703"/>
                  <a:gd name="connsiteX4" fmla="*/ 14550 w 194266"/>
                  <a:gd name="connsiteY4" fmla="*/ 47062 h 88703"/>
                  <a:gd name="connsiteX5" fmla="*/ 579 w 194266"/>
                  <a:gd name="connsiteY5" fmla="*/ 8824 h 88703"/>
                  <a:gd name="connsiteX6" fmla="*/ 41023 w 194266"/>
                  <a:gd name="connsiteY6" fmla="*/ 0 h 8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266" h="88703">
                    <a:moveTo>
                      <a:pt x="41023" y="0"/>
                    </a:moveTo>
                    <a:cubicBezTo>
                      <a:pt x="77790" y="16178"/>
                      <a:pt x="120440" y="15442"/>
                      <a:pt x="163090" y="12501"/>
                    </a:cubicBezTo>
                    <a:cubicBezTo>
                      <a:pt x="177061" y="11766"/>
                      <a:pt x="185150" y="19854"/>
                      <a:pt x="191033" y="28678"/>
                    </a:cubicBezTo>
                    <a:cubicBezTo>
                      <a:pt x="200592" y="41915"/>
                      <a:pt x="186621" y="48533"/>
                      <a:pt x="179267" y="56622"/>
                    </a:cubicBezTo>
                    <a:cubicBezTo>
                      <a:pt x="139559" y="102948"/>
                      <a:pt x="50582" y="98536"/>
                      <a:pt x="14550" y="47062"/>
                    </a:cubicBezTo>
                    <a:cubicBezTo>
                      <a:pt x="6461" y="36032"/>
                      <a:pt x="-2363" y="19854"/>
                      <a:pt x="579" y="8824"/>
                    </a:cubicBezTo>
                    <a:cubicBezTo>
                      <a:pt x="5726" y="-7353"/>
                      <a:pt x="24845" y="5883"/>
                      <a:pt x="41023" y="0"/>
                    </a:cubicBezTo>
                    <a:close/>
                  </a:path>
                </a:pathLst>
              </a:custGeom>
              <a:solidFill>
                <a:srgbClr val="ECE6E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629C1C44-A84F-4704-8E01-7D9EC3F7F8FA}"/>
                  </a:ext>
                </a:extLst>
              </p:cNvPr>
              <p:cNvSpPr/>
              <p:nvPr/>
            </p:nvSpPr>
            <p:spPr>
              <a:xfrm>
                <a:off x="7670939" y="3964329"/>
                <a:ext cx="181226" cy="277204"/>
              </a:xfrm>
              <a:custGeom>
                <a:avLst/>
                <a:gdLst>
                  <a:gd name="connsiteX0" fmla="*/ 9726 w 181226"/>
                  <a:gd name="connsiteY0" fmla="*/ 0 h 277204"/>
                  <a:gd name="connsiteX1" fmla="*/ 166355 w 181226"/>
                  <a:gd name="connsiteY1" fmla="*/ 230163 h 277204"/>
                  <a:gd name="connsiteX2" fmla="*/ 172972 w 181226"/>
                  <a:gd name="connsiteY2" fmla="*/ 273548 h 277204"/>
                  <a:gd name="connsiteX3" fmla="*/ 137676 w 181226"/>
                  <a:gd name="connsiteY3" fmla="*/ 253694 h 277204"/>
                  <a:gd name="connsiteX4" fmla="*/ 3843 w 181226"/>
                  <a:gd name="connsiteY4" fmla="*/ 57357 h 277204"/>
                  <a:gd name="connsiteX5" fmla="*/ 9726 w 181226"/>
                  <a:gd name="connsiteY5" fmla="*/ 0 h 27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26" h="277204">
                    <a:moveTo>
                      <a:pt x="9726" y="0"/>
                    </a:moveTo>
                    <a:cubicBezTo>
                      <a:pt x="56788" y="81623"/>
                      <a:pt x="100174" y="163246"/>
                      <a:pt x="166355" y="230163"/>
                    </a:cubicBezTo>
                    <a:cubicBezTo>
                      <a:pt x="174443" y="238252"/>
                      <a:pt x="191356" y="260312"/>
                      <a:pt x="172972" y="273548"/>
                    </a:cubicBezTo>
                    <a:cubicBezTo>
                      <a:pt x="156060" y="286049"/>
                      <a:pt x="147235" y="263253"/>
                      <a:pt x="137676" y="253694"/>
                    </a:cubicBezTo>
                    <a:cubicBezTo>
                      <a:pt x="79584" y="197808"/>
                      <a:pt x="42081" y="127215"/>
                      <a:pt x="3843" y="57357"/>
                    </a:cubicBezTo>
                    <a:cubicBezTo>
                      <a:pt x="-9393" y="32355"/>
                      <a:pt x="16344" y="20590"/>
                      <a:pt x="9726" y="0"/>
                    </a:cubicBezTo>
                    <a:close/>
                  </a:path>
                </a:pathLst>
              </a:custGeom>
              <a:solidFill>
                <a:srgbClr val="E1D13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9F79171F-86E0-4B63-B510-6B44E1D5ABCB}"/>
                  </a:ext>
                </a:extLst>
              </p:cNvPr>
              <p:cNvSpPr/>
              <p:nvPr/>
            </p:nvSpPr>
            <p:spPr>
              <a:xfrm>
                <a:off x="7966612" y="4503953"/>
                <a:ext cx="183938" cy="94928"/>
              </a:xfrm>
              <a:custGeom>
                <a:avLst/>
                <a:gdLst>
                  <a:gd name="connsiteX0" fmla="*/ 69960 w 183938"/>
                  <a:gd name="connsiteY0" fmla="*/ 94243 h 94928"/>
                  <a:gd name="connsiteX1" fmla="*/ 47165 w 183938"/>
                  <a:gd name="connsiteY1" fmla="*/ 94243 h 94928"/>
                  <a:gd name="connsiteX2" fmla="*/ 838 w 183938"/>
                  <a:gd name="connsiteY2" fmla="*/ 74388 h 94928"/>
                  <a:gd name="connsiteX3" fmla="*/ 37605 w 183938"/>
                  <a:gd name="connsiteY3" fmla="*/ 45710 h 94928"/>
                  <a:gd name="connsiteX4" fmla="*/ 147906 w 183938"/>
                  <a:gd name="connsiteY4" fmla="*/ 6737 h 94928"/>
                  <a:gd name="connsiteX5" fmla="*/ 178055 w 183938"/>
                  <a:gd name="connsiteY5" fmla="*/ 6002 h 94928"/>
                  <a:gd name="connsiteX6" fmla="*/ 182467 w 183938"/>
                  <a:gd name="connsiteY6" fmla="*/ 38357 h 94928"/>
                  <a:gd name="connsiteX7" fmla="*/ 69960 w 183938"/>
                  <a:gd name="connsiteY7" fmla="*/ 94243 h 9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938" h="94928">
                    <a:moveTo>
                      <a:pt x="69960" y="94243"/>
                    </a:moveTo>
                    <a:cubicBezTo>
                      <a:pt x="62607" y="94243"/>
                      <a:pt x="54518" y="93507"/>
                      <a:pt x="47165" y="94243"/>
                    </a:cubicBezTo>
                    <a:cubicBezTo>
                      <a:pt x="26575" y="97920"/>
                      <a:pt x="3779" y="86154"/>
                      <a:pt x="838" y="74388"/>
                    </a:cubicBezTo>
                    <a:cubicBezTo>
                      <a:pt x="-5046" y="50122"/>
                      <a:pt x="21428" y="53064"/>
                      <a:pt x="37605" y="45710"/>
                    </a:cubicBezTo>
                    <a:cubicBezTo>
                      <a:pt x="73637" y="29533"/>
                      <a:pt x="115551" y="31739"/>
                      <a:pt x="147906" y="6737"/>
                    </a:cubicBezTo>
                    <a:cubicBezTo>
                      <a:pt x="157466" y="-1352"/>
                      <a:pt x="171437" y="-2823"/>
                      <a:pt x="178055" y="6002"/>
                    </a:cubicBezTo>
                    <a:cubicBezTo>
                      <a:pt x="183938" y="14090"/>
                      <a:pt x="185409" y="28797"/>
                      <a:pt x="182467" y="38357"/>
                    </a:cubicBezTo>
                    <a:cubicBezTo>
                      <a:pt x="163348" y="92772"/>
                      <a:pt x="117022" y="95714"/>
                      <a:pt x="69960" y="94243"/>
                    </a:cubicBezTo>
                    <a:close/>
                  </a:path>
                </a:pathLst>
              </a:custGeom>
              <a:solidFill>
                <a:srgbClr val="E3C5B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5523D7A5-5276-4C86-B50D-731D69A6C650}"/>
                  </a:ext>
                </a:extLst>
              </p:cNvPr>
              <p:cNvSpPr/>
              <p:nvPr/>
            </p:nvSpPr>
            <p:spPr>
              <a:xfrm>
                <a:off x="7431384" y="3963171"/>
                <a:ext cx="211779" cy="73900"/>
              </a:xfrm>
              <a:custGeom>
                <a:avLst/>
                <a:gdLst>
                  <a:gd name="connsiteX0" fmla="*/ 211779 w 211779"/>
                  <a:gd name="connsiteY0" fmla="*/ 4835 h 73900"/>
                  <a:gd name="connsiteX1" fmla="*/ 0 w 211779"/>
                  <a:gd name="connsiteY1" fmla="*/ 9983 h 73900"/>
                  <a:gd name="connsiteX2" fmla="*/ 211779 w 211779"/>
                  <a:gd name="connsiteY2" fmla="*/ 4835 h 73900"/>
                </a:gdLst>
                <a:ahLst/>
                <a:cxnLst>
                  <a:cxn ang="0">
                    <a:pos x="connsiteX0" y="connsiteY0"/>
                  </a:cxn>
                  <a:cxn ang="0">
                    <a:pos x="connsiteX1" y="connsiteY1"/>
                  </a:cxn>
                  <a:cxn ang="0">
                    <a:pos x="connsiteX2" y="connsiteY2"/>
                  </a:cxn>
                </a:cxnLst>
                <a:rect l="l" t="t" r="r" b="b"/>
                <a:pathLst>
                  <a:path w="211779" h="73900">
                    <a:moveTo>
                      <a:pt x="211779" y="4835"/>
                    </a:moveTo>
                    <a:cubicBezTo>
                      <a:pt x="152217" y="94547"/>
                      <a:pt x="73534" y="97488"/>
                      <a:pt x="0" y="9983"/>
                    </a:cubicBezTo>
                    <a:cubicBezTo>
                      <a:pt x="73534" y="21748"/>
                      <a:pt x="138245" y="-12078"/>
                      <a:pt x="211779" y="4835"/>
                    </a:cubicBezTo>
                    <a:close/>
                  </a:path>
                </a:pathLst>
              </a:custGeom>
              <a:solidFill>
                <a:srgbClr val="EFE9E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B6657FE7-D8D8-4EA3-AB7E-0054B01A753A}"/>
                  </a:ext>
                </a:extLst>
              </p:cNvPr>
              <p:cNvSpPr/>
              <p:nvPr/>
            </p:nvSpPr>
            <p:spPr>
              <a:xfrm>
                <a:off x="7307914" y="4065071"/>
                <a:ext cx="68319" cy="200257"/>
              </a:xfrm>
              <a:custGeom>
                <a:avLst/>
                <a:gdLst>
                  <a:gd name="connsiteX0" fmla="*/ 68319 w 68319"/>
                  <a:gd name="connsiteY0" fmla="*/ 0 h 200257"/>
                  <a:gd name="connsiteX1" fmla="*/ 68319 w 68319"/>
                  <a:gd name="connsiteY1" fmla="*/ 147804 h 200257"/>
                  <a:gd name="connsiteX2" fmla="*/ 44789 w 68319"/>
                  <a:gd name="connsiteY2" fmla="*/ 197072 h 200257"/>
                  <a:gd name="connsiteX3" fmla="*/ 8756 w 68319"/>
                  <a:gd name="connsiteY3" fmla="*/ 190454 h 200257"/>
                  <a:gd name="connsiteX4" fmla="*/ 5080 w 68319"/>
                  <a:gd name="connsiteY4" fmla="*/ 139715 h 200257"/>
                  <a:gd name="connsiteX5" fmla="*/ 68319 w 68319"/>
                  <a:gd name="connsiteY5" fmla="*/ 0 h 200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19" h="200257">
                    <a:moveTo>
                      <a:pt x="68319" y="0"/>
                    </a:moveTo>
                    <a:cubicBezTo>
                      <a:pt x="68319" y="61033"/>
                      <a:pt x="67584" y="104419"/>
                      <a:pt x="68319" y="147804"/>
                    </a:cubicBezTo>
                    <a:cubicBezTo>
                      <a:pt x="68319" y="169129"/>
                      <a:pt x="63172" y="188248"/>
                      <a:pt x="44789" y="197072"/>
                    </a:cubicBezTo>
                    <a:cubicBezTo>
                      <a:pt x="35229" y="201484"/>
                      <a:pt x="19051" y="202955"/>
                      <a:pt x="8756" y="190454"/>
                    </a:cubicBezTo>
                    <a:cubicBezTo>
                      <a:pt x="-5215" y="173541"/>
                      <a:pt x="668" y="158834"/>
                      <a:pt x="5080" y="139715"/>
                    </a:cubicBezTo>
                    <a:cubicBezTo>
                      <a:pt x="15375" y="94124"/>
                      <a:pt x="35229" y="54415"/>
                      <a:pt x="68319" y="0"/>
                    </a:cubicBezTo>
                    <a:close/>
                  </a:path>
                </a:pathLst>
              </a:custGeom>
              <a:solidFill>
                <a:srgbClr val="64B5D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C34B681A-4C87-4440-8B50-0A68B21AF55C}"/>
                  </a:ext>
                </a:extLst>
              </p:cNvPr>
              <p:cNvSpPr/>
              <p:nvPr/>
            </p:nvSpPr>
            <p:spPr>
              <a:xfrm>
                <a:off x="6730068" y="4551826"/>
                <a:ext cx="139187" cy="94733"/>
              </a:xfrm>
              <a:custGeom>
                <a:avLst/>
                <a:gdLst>
                  <a:gd name="connsiteX0" fmla="*/ 138042 w 139187"/>
                  <a:gd name="connsiteY0" fmla="*/ 55929 h 94733"/>
                  <a:gd name="connsiteX1" fmla="*/ 118924 w 139187"/>
                  <a:gd name="connsiteY1" fmla="*/ 92696 h 94733"/>
                  <a:gd name="connsiteX2" fmla="*/ 533 w 139187"/>
                  <a:gd name="connsiteY2" fmla="*/ 25045 h 94733"/>
                  <a:gd name="connsiteX3" fmla="*/ 13769 w 139187"/>
                  <a:gd name="connsiteY3" fmla="*/ 1514 h 94733"/>
                  <a:gd name="connsiteX4" fmla="*/ 132895 w 139187"/>
                  <a:gd name="connsiteY4" fmla="*/ 47840 h 94733"/>
                  <a:gd name="connsiteX5" fmla="*/ 138042 w 139187"/>
                  <a:gd name="connsiteY5" fmla="*/ 55929 h 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7" h="94733">
                    <a:moveTo>
                      <a:pt x="138042" y="55929"/>
                    </a:moveTo>
                    <a:cubicBezTo>
                      <a:pt x="143190" y="78725"/>
                      <a:pt x="129954" y="88284"/>
                      <a:pt x="118924" y="92696"/>
                    </a:cubicBezTo>
                    <a:cubicBezTo>
                      <a:pt x="88039" y="105197"/>
                      <a:pt x="5681" y="57400"/>
                      <a:pt x="533" y="25045"/>
                    </a:cubicBezTo>
                    <a:cubicBezTo>
                      <a:pt x="-938" y="15485"/>
                      <a:pt x="-202" y="-5840"/>
                      <a:pt x="13769" y="1514"/>
                    </a:cubicBezTo>
                    <a:cubicBezTo>
                      <a:pt x="52007" y="22839"/>
                      <a:pt x="93922" y="30927"/>
                      <a:pt x="132895" y="47840"/>
                    </a:cubicBezTo>
                    <a:cubicBezTo>
                      <a:pt x="137307" y="49311"/>
                      <a:pt x="138042" y="56664"/>
                      <a:pt x="138042" y="55929"/>
                    </a:cubicBezTo>
                    <a:close/>
                  </a:path>
                </a:pathLst>
              </a:custGeom>
              <a:solidFill>
                <a:srgbClr val="E5CDBC"/>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AEC8352C-90FB-48A7-ABC0-4477CD7AC0A6}"/>
                  </a:ext>
                </a:extLst>
              </p:cNvPr>
              <p:cNvSpPr/>
              <p:nvPr/>
            </p:nvSpPr>
            <p:spPr>
              <a:xfrm>
                <a:off x="7409914" y="4079778"/>
                <a:ext cx="93977" cy="174019"/>
              </a:xfrm>
              <a:custGeom>
                <a:avLst/>
                <a:gdLst>
                  <a:gd name="connsiteX0" fmla="*/ 2351 w 93977"/>
                  <a:gd name="connsiteY0" fmla="*/ 0 h 174019"/>
                  <a:gd name="connsiteX1" fmla="*/ 47207 w 93977"/>
                  <a:gd name="connsiteY1" fmla="*/ 102213 h 174019"/>
                  <a:gd name="connsiteX2" fmla="*/ 61178 w 93977"/>
                  <a:gd name="connsiteY2" fmla="*/ 126479 h 174019"/>
                  <a:gd name="connsiteX3" fmla="*/ 93534 w 93977"/>
                  <a:gd name="connsiteY3" fmla="*/ 156628 h 174019"/>
                  <a:gd name="connsiteX4" fmla="*/ 58972 w 93977"/>
                  <a:gd name="connsiteY4" fmla="*/ 172070 h 174019"/>
                  <a:gd name="connsiteX5" fmla="*/ 13381 w 93977"/>
                  <a:gd name="connsiteY5" fmla="*/ 145598 h 174019"/>
                  <a:gd name="connsiteX6" fmla="*/ 2351 w 93977"/>
                  <a:gd name="connsiteY6" fmla="*/ 0 h 174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7" h="174019">
                    <a:moveTo>
                      <a:pt x="2351" y="0"/>
                    </a:moveTo>
                    <a:cubicBezTo>
                      <a:pt x="31029" y="28678"/>
                      <a:pt x="25882" y="71328"/>
                      <a:pt x="47207" y="102213"/>
                    </a:cubicBezTo>
                    <a:cubicBezTo>
                      <a:pt x="52354" y="109566"/>
                      <a:pt x="42060" y="127950"/>
                      <a:pt x="61178" y="126479"/>
                    </a:cubicBezTo>
                    <a:cubicBezTo>
                      <a:pt x="84709" y="124273"/>
                      <a:pt x="96475" y="129421"/>
                      <a:pt x="93534" y="156628"/>
                    </a:cubicBezTo>
                    <a:cubicBezTo>
                      <a:pt x="90592" y="183836"/>
                      <a:pt x="71473" y="170600"/>
                      <a:pt x="58972" y="172070"/>
                    </a:cubicBezTo>
                    <a:cubicBezTo>
                      <a:pt x="37647" y="175012"/>
                      <a:pt x="10439" y="173541"/>
                      <a:pt x="13381" y="145598"/>
                    </a:cubicBezTo>
                    <a:cubicBezTo>
                      <a:pt x="19264" y="95595"/>
                      <a:pt x="-7944" y="50003"/>
                      <a:pt x="2351" y="0"/>
                    </a:cubicBezTo>
                    <a:close/>
                  </a:path>
                </a:pathLst>
              </a:custGeom>
              <a:solidFill>
                <a:srgbClr val="5EA4C8"/>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82A165D6-FFB7-422C-AD79-50E2FB0B18F2}"/>
                  </a:ext>
                </a:extLst>
              </p:cNvPr>
              <p:cNvSpPr/>
              <p:nvPr/>
            </p:nvSpPr>
            <p:spPr>
              <a:xfrm>
                <a:off x="7437267" y="4043011"/>
                <a:ext cx="94130" cy="136217"/>
              </a:xfrm>
              <a:custGeom>
                <a:avLst/>
                <a:gdLst>
                  <a:gd name="connsiteX0" fmla="*/ 0 w 94130"/>
                  <a:gd name="connsiteY0" fmla="*/ 0 h 136217"/>
                  <a:gd name="connsiteX1" fmla="*/ 89712 w 94130"/>
                  <a:gd name="connsiteY1" fmla="*/ 89712 h 136217"/>
                  <a:gd name="connsiteX2" fmla="*/ 50738 w 94130"/>
                  <a:gd name="connsiteY2" fmla="*/ 133833 h 136217"/>
                  <a:gd name="connsiteX3" fmla="*/ 30149 w 94130"/>
                  <a:gd name="connsiteY3" fmla="*/ 113243 h 136217"/>
                  <a:gd name="connsiteX4" fmla="*/ 0 w 94130"/>
                  <a:gd name="connsiteY4" fmla="*/ 0 h 13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30" h="136217">
                    <a:moveTo>
                      <a:pt x="0" y="0"/>
                    </a:moveTo>
                    <a:cubicBezTo>
                      <a:pt x="49268" y="13971"/>
                      <a:pt x="70593" y="52209"/>
                      <a:pt x="89712" y="89712"/>
                    </a:cubicBezTo>
                    <a:cubicBezTo>
                      <a:pt x="108830" y="127214"/>
                      <a:pt x="60298" y="113243"/>
                      <a:pt x="50738" y="133833"/>
                    </a:cubicBezTo>
                    <a:cubicBezTo>
                      <a:pt x="47062" y="142657"/>
                      <a:pt x="33090" y="125008"/>
                      <a:pt x="30149" y="113243"/>
                    </a:cubicBezTo>
                    <a:cubicBezTo>
                      <a:pt x="20590" y="77211"/>
                      <a:pt x="11030" y="40444"/>
                      <a:pt x="0" y="0"/>
                    </a:cubicBezTo>
                    <a:close/>
                  </a:path>
                </a:pathLst>
              </a:custGeom>
              <a:solidFill>
                <a:srgbClr val="62B5D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49A8E438-1B07-492A-BDA5-E909012CBC59}"/>
                  </a:ext>
                </a:extLst>
              </p:cNvPr>
              <p:cNvSpPr/>
              <p:nvPr/>
            </p:nvSpPr>
            <p:spPr>
              <a:xfrm>
                <a:off x="7253406" y="4056983"/>
                <a:ext cx="96355" cy="98905"/>
              </a:xfrm>
              <a:custGeom>
                <a:avLst/>
                <a:gdLst>
                  <a:gd name="connsiteX0" fmla="*/ 96355 w 96355"/>
                  <a:gd name="connsiteY0" fmla="*/ 0 h 98905"/>
                  <a:gd name="connsiteX1" fmla="*/ 56646 w 96355"/>
                  <a:gd name="connsiteY1" fmla="*/ 76476 h 98905"/>
                  <a:gd name="connsiteX2" fmla="*/ 11790 w 96355"/>
                  <a:gd name="connsiteY2" fmla="*/ 79417 h 98905"/>
                  <a:gd name="connsiteX3" fmla="*/ 12526 w 96355"/>
                  <a:gd name="connsiteY3" fmla="*/ 45591 h 98905"/>
                  <a:gd name="connsiteX4" fmla="*/ 96355 w 96355"/>
                  <a:gd name="connsiteY4" fmla="*/ 0 h 98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55" h="98905">
                    <a:moveTo>
                      <a:pt x="96355" y="0"/>
                    </a:moveTo>
                    <a:cubicBezTo>
                      <a:pt x="75030" y="35297"/>
                      <a:pt x="64735" y="56622"/>
                      <a:pt x="56646" y="76476"/>
                    </a:cubicBezTo>
                    <a:cubicBezTo>
                      <a:pt x="38998" y="117655"/>
                      <a:pt x="27233" y="91918"/>
                      <a:pt x="11790" y="79417"/>
                    </a:cubicBezTo>
                    <a:cubicBezTo>
                      <a:pt x="-5122" y="65446"/>
                      <a:pt x="-2916" y="66916"/>
                      <a:pt x="12526" y="45591"/>
                    </a:cubicBezTo>
                    <a:cubicBezTo>
                      <a:pt x="30174" y="21325"/>
                      <a:pt x="59588" y="23531"/>
                      <a:pt x="96355" y="0"/>
                    </a:cubicBezTo>
                    <a:close/>
                  </a:path>
                </a:pathLst>
              </a:custGeom>
              <a:solidFill>
                <a:srgbClr val="63ACCF"/>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9B9E2ED0-1CCC-4105-A5D8-A687268677BD}"/>
                  </a:ext>
                </a:extLst>
              </p:cNvPr>
              <p:cNvSpPr/>
              <p:nvPr/>
            </p:nvSpPr>
            <p:spPr>
              <a:xfrm>
                <a:off x="6673415" y="3125673"/>
                <a:ext cx="345440" cy="265321"/>
              </a:xfrm>
              <a:custGeom>
                <a:avLst/>
                <a:gdLst>
                  <a:gd name="connsiteX0" fmla="*/ 345441 w 345440"/>
                  <a:gd name="connsiteY0" fmla="*/ 89341 h 265321"/>
                  <a:gd name="connsiteX1" fmla="*/ 241022 w 345440"/>
                  <a:gd name="connsiteY1" fmla="*/ 256264 h 265321"/>
                  <a:gd name="connsiteX2" fmla="*/ 23360 w 345440"/>
                  <a:gd name="connsiteY2" fmla="*/ 212144 h 265321"/>
                  <a:gd name="connsiteX3" fmla="*/ 24095 w 345440"/>
                  <a:gd name="connsiteY3" fmla="*/ 59192 h 265321"/>
                  <a:gd name="connsiteX4" fmla="*/ 265288 w 345440"/>
                  <a:gd name="connsiteY4" fmla="*/ 20954 h 265321"/>
                  <a:gd name="connsiteX5" fmla="*/ 345441 w 345440"/>
                  <a:gd name="connsiteY5" fmla="*/ 89341 h 26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 h="265321">
                    <a:moveTo>
                      <a:pt x="345441" y="89341"/>
                    </a:moveTo>
                    <a:cubicBezTo>
                      <a:pt x="345441" y="187877"/>
                      <a:pt x="323380" y="223174"/>
                      <a:pt x="241022" y="256264"/>
                    </a:cubicBezTo>
                    <a:cubicBezTo>
                      <a:pt x="181459" y="279795"/>
                      <a:pt x="67481" y="254794"/>
                      <a:pt x="23360" y="212144"/>
                    </a:cubicBezTo>
                    <a:cubicBezTo>
                      <a:pt x="-6054" y="183465"/>
                      <a:pt x="-9730" y="91547"/>
                      <a:pt x="24095" y="59192"/>
                    </a:cubicBezTo>
                    <a:cubicBezTo>
                      <a:pt x="96159" y="-10665"/>
                      <a:pt x="177047" y="-12136"/>
                      <a:pt x="265288" y="20954"/>
                    </a:cubicBezTo>
                    <a:cubicBezTo>
                      <a:pt x="284407" y="51839"/>
                      <a:pt x="313085" y="73164"/>
                      <a:pt x="345441" y="89341"/>
                    </a:cubicBezTo>
                    <a:close/>
                  </a:path>
                </a:pathLst>
              </a:custGeom>
              <a:solidFill>
                <a:srgbClr val="F8AFA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B9244AA1-EA4E-4533-8CAC-061B4EF58429}"/>
                  </a:ext>
                </a:extLst>
              </p:cNvPr>
              <p:cNvSpPr/>
              <p:nvPr/>
            </p:nvSpPr>
            <p:spPr>
              <a:xfrm>
                <a:off x="7790880" y="3123096"/>
                <a:ext cx="348675" cy="291660"/>
              </a:xfrm>
              <a:custGeom>
                <a:avLst/>
                <a:gdLst>
                  <a:gd name="connsiteX0" fmla="*/ 138332 w 348675"/>
                  <a:gd name="connsiteY0" fmla="*/ 0 h 291660"/>
                  <a:gd name="connsiteX1" fmla="*/ 176569 w 348675"/>
                  <a:gd name="connsiteY1" fmla="*/ 22796 h 291660"/>
                  <a:gd name="connsiteX2" fmla="*/ 294224 w 348675"/>
                  <a:gd name="connsiteY2" fmla="*/ 59563 h 291660"/>
                  <a:gd name="connsiteX3" fmla="*/ 345698 w 348675"/>
                  <a:gd name="connsiteY3" fmla="*/ 192660 h 291660"/>
                  <a:gd name="connsiteX4" fmla="*/ 254515 w 348675"/>
                  <a:gd name="connsiteY4" fmla="*/ 277225 h 291660"/>
                  <a:gd name="connsiteX5" fmla="*/ 58179 w 348675"/>
                  <a:gd name="connsiteY5" fmla="*/ 259576 h 291660"/>
                  <a:gd name="connsiteX6" fmla="*/ 11852 w 348675"/>
                  <a:gd name="connsiteY6" fmla="*/ 92653 h 291660"/>
                  <a:gd name="connsiteX7" fmla="*/ 138332 w 348675"/>
                  <a:gd name="connsiteY7" fmla="*/ 0 h 29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8675" h="291660">
                    <a:moveTo>
                      <a:pt x="138332" y="0"/>
                    </a:moveTo>
                    <a:cubicBezTo>
                      <a:pt x="134655" y="34561"/>
                      <a:pt x="161127" y="22796"/>
                      <a:pt x="176569" y="22796"/>
                    </a:cubicBezTo>
                    <a:cubicBezTo>
                      <a:pt x="219955" y="22796"/>
                      <a:pt x="258927" y="37503"/>
                      <a:pt x="294224" y="59563"/>
                    </a:cubicBezTo>
                    <a:cubicBezTo>
                      <a:pt x="342757" y="89712"/>
                      <a:pt x="355258" y="140451"/>
                      <a:pt x="345698" y="192660"/>
                    </a:cubicBezTo>
                    <a:cubicBezTo>
                      <a:pt x="336874" y="239722"/>
                      <a:pt x="298636" y="263253"/>
                      <a:pt x="254515" y="277225"/>
                    </a:cubicBezTo>
                    <a:cubicBezTo>
                      <a:pt x="186864" y="297814"/>
                      <a:pt x="119948" y="300020"/>
                      <a:pt x="58179" y="259576"/>
                    </a:cubicBezTo>
                    <a:cubicBezTo>
                      <a:pt x="-5061" y="218397"/>
                      <a:pt x="-10208" y="158834"/>
                      <a:pt x="11852" y="92653"/>
                    </a:cubicBezTo>
                    <a:cubicBezTo>
                      <a:pt x="80974" y="97801"/>
                      <a:pt x="110388" y="49268"/>
                      <a:pt x="138332" y="0"/>
                    </a:cubicBezTo>
                    <a:close/>
                  </a:path>
                </a:pathLst>
              </a:custGeom>
              <a:solidFill>
                <a:srgbClr val="F8AFA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D6257D0-B623-4105-94CE-1BDF54983361}"/>
                  </a:ext>
                </a:extLst>
              </p:cNvPr>
              <p:cNvSpPr/>
              <p:nvPr/>
            </p:nvSpPr>
            <p:spPr>
              <a:xfrm>
                <a:off x="7700371" y="2965207"/>
                <a:ext cx="228840" cy="250414"/>
              </a:xfrm>
              <a:custGeom>
                <a:avLst/>
                <a:gdLst>
                  <a:gd name="connsiteX0" fmla="*/ 228840 w 228840"/>
                  <a:gd name="connsiteY0" fmla="*/ 157889 h 250414"/>
                  <a:gd name="connsiteX1" fmla="*/ 102361 w 228840"/>
                  <a:gd name="connsiteY1" fmla="*/ 249807 h 250414"/>
                  <a:gd name="connsiteX2" fmla="*/ 148 w 228840"/>
                  <a:gd name="connsiteY2" fmla="*/ 127005 h 250414"/>
                  <a:gd name="connsiteX3" fmla="*/ 82507 w 228840"/>
                  <a:gd name="connsiteY3" fmla="*/ 6408 h 250414"/>
                  <a:gd name="connsiteX4" fmla="*/ 203103 w 228840"/>
                  <a:gd name="connsiteY4" fmla="*/ 71119 h 250414"/>
                  <a:gd name="connsiteX5" fmla="*/ 171483 w 228840"/>
                  <a:gd name="connsiteY5" fmla="*/ 86561 h 250414"/>
                  <a:gd name="connsiteX6" fmla="*/ 196485 w 228840"/>
                  <a:gd name="connsiteY6" fmla="*/ 110827 h 250414"/>
                  <a:gd name="connsiteX7" fmla="*/ 217074 w 228840"/>
                  <a:gd name="connsiteY7" fmla="*/ 82884 h 250414"/>
                  <a:gd name="connsiteX8" fmla="*/ 203103 w 228840"/>
                  <a:gd name="connsiteY8" fmla="*/ 71119 h 250414"/>
                  <a:gd name="connsiteX9" fmla="*/ 228840 w 228840"/>
                  <a:gd name="connsiteY9" fmla="*/ 157889 h 25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840" h="250414">
                    <a:moveTo>
                      <a:pt x="228840" y="157889"/>
                    </a:moveTo>
                    <a:cubicBezTo>
                      <a:pt x="200162" y="207892"/>
                      <a:pt x="171483" y="256425"/>
                      <a:pt x="102361" y="249807"/>
                    </a:cubicBezTo>
                    <a:cubicBezTo>
                      <a:pt x="38386" y="229953"/>
                      <a:pt x="-2793" y="186568"/>
                      <a:pt x="148" y="127005"/>
                    </a:cubicBezTo>
                    <a:cubicBezTo>
                      <a:pt x="3089" y="74060"/>
                      <a:pt x="22944" y="27733"/>
                      <a:pt x="82507" y="6408"/>
                    </a:cubicBezTo>
                    <a:cubicBezTo>
                      <a:pt x="137658" y="-12711"/>
                      <a:pt x="191337" y="11556"/>
                      <a:pt x="203103" y="71119"/>
                    </a:cubicBezTo>
                    <a:cubicBezTo>
                      <a:pt x="170748" y="63765"/>
                      <a:pt x="170013" y="74795"/>
                      <a:pt x="171483" y="86561"/>
                    </a:cubicBezTo>
                    <a:cubicBezTo>
                      <a:pt x="173690" y="100532"/>
                      <a:pt x="182513" y="113033"/>
                      <a:pt x="196485" y="110827"/>
                    </a:cubicBezTo>
                    <a:cubicBezTo>
                      <a:pt x="208250" y="109356"/>
                      <a:pt x="221487" y="98326"/>
                      <a:pt x="217074" y="82884"/>
                    </a:cubicBezTo>
                    <a:cubicBezTo>
                      <a:pt x="213398" y="71119"/>
                      <a:pt x="200897" y="66706"/>
                      <a:pt x="203103" y="71119"/>
                    </a:cubicBezTo>
                    <a:cubicBezTo>
                      <a:pt x="241341" y="101268"/>
                      <a:pt x="223692" y="131417"/>
                      <a:pt x="228840" y="157889"/>
                    </a:cubicBezTo>
                    <a:close/>
                  </a:path>
                </a:pathLst>
              </a:custGeom>
              <a:solidFill>
                <a:srgbClr val="2621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07BD9B57-2418-4E98-B41C-C88F28517732}"/>
                  </a:ext>
                </a:extLst>
              </p:cNvPr>
              <p:cNvSpPr/>
              <p:nvPr/>
            </p:nvSpPr>
            <p:spPr>
              <a:xfrm>
                <a:off x="6937539" y="2963478"/>
                <a:ext cx="219825" cy="251824"/>
              </a:xfrm>
              <a:custGeom>
                <a:avLst/>
                <a:gdLst>
                  <a:gd name="connsiteX0" fmla="*/ 81317 w 219825"/>
                  <a:gd name="connsiteY0" fmla="*/ 251536 h 251824"/>
                  <a:gd name="connsiteX1" fmla="*/ 429 w 219825"/>
                  <a:gd name="connsiteY1" fmla="*/ 182414 h 251824"/>
                  <a:gd name="connsiteX2" fmla="*/ 8518 w 219825"/>
                  <a:gd name="connsiteY2" fmla="*/ 77260 h 251824"/>
                  <a:gd name="connsiteX3" fmla="*/ 152645 w 219825"/>
                  <a:gd name="connsiteY3" fmla="*/ 8873 h 251824"/>
                  <a:gd name="connsiteX4" fmla="*/ 212943 w 219825"/>
                  <a:gd name="connsiteY4" fmla="*/ 172119 h 251824"/>
                  <a:gd name="connsiteX5" fmla="*/ 81317 w 219825"/>
                  <a:gd name="connsiteY5" fmla="*/ 251536 h 251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825" h="251824">
                    <a:moveTo>
                      <a:pt x="81317" y="251536"/>
                    </a:moveTo>
                    <a:cubicBezTo>
                      <a:pt x="48226" y="235359"/>
                      <a:pt x="20283" y="213298"/>
                      <a:pt x="429" y="182414"/>
                    </a:cubicBezTo>
                    <a:cubicBezTo>
                      <a:pt x="4106" y="147853"/>
                      <a:pt x="-6925" y="111821"/>
                      <a:pt x="8518" y="77260"/>
                    </a:cubicBezTo>
                    <a:cubicBezTo>
                      <a:pt x="37196" y="13285"/>
                      <a:pt x="98965" y="-16129"/>
                      <a:pt x="152645" y="8873"/>
                    </a:cubicBezTo>
                    <a:cubicBezTo>
                      <a:pt x="206325" y="33874"/>
                      <a:pt x="233533" y="114027"/>
                      <a:pt x="212943" y="172119"/>
                    </a:cubicBezTo>
                    <a:cubicBezTo>
                      <a:pt x="190148" y="235359"/>
                      <a:pt x="143086" y="254478"/>
                      <a:pt x="81317" y="251536"/>
                    </a:cubicBezTo>
                    <a:close/>
                  </a:path>
                </a:pathLst>
              </a:custGeom>
              <a:solidFill>
                <a:srgbClr val="252223"/>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252F3738-BC74-4861-8306-429313AF1798}"/>
                  </a:ext>
                </a:extLst>
              </p:cNvPr>
              <p:cNvSpPr/>
              <p:nvPr/>
            </p:nvSpPr>
            <p:spPr>
              <a:xfrm>
                <a:off x="7223157" y="3215014"/>
                <a:ext cx="430731" cy="300100"/>
              </a:xfrm>
              <a:custGeom>
                <a:avLst/>
                <a:gdLst>
                  <a:gd name="connsiteX0" fmla="*/ 216316 w 430731"/>
                  <a:gd name="connsiteY0" fmla="*/ 0 h 300100"/>
                  <a:gd name="connsiteX1" fmla="*/ 360443 w 430731"/>
                  <a:gd name="connsiteY1" fmla="*/ 0 h 300100"/>
                  <a:gd name="connsiteX2" fmla="*/ 429565 w 430731"/>
                  <a:gd name="connsiteY2" fmla="*/ 73534 h 300100"/>
                  <a:gd name="connsiteX3" fmla="*/ 269996 w 430731"/>
                  <a:gd name="connsiteY3" fmla="*/ 291932 h 300100"/>
                  <a:gd name="connsiteX4" fmla="*/ 3066 w 430731"/>
                  <a:gd name="connsiteY4" fmla="*/ 113243 h 300100"/>
                  <a:gd name="connsiteX5" fmla="*/ 106749 w 430731"/>
                  <a:gd name="connsiteY5" fmla="*/ 0 h 300100"/>
                  <a:gd name="connsiteX6" fmla="*/ 216316 w 430731"/>
                  <a:gd name="connsiteY6" fmla="*/ 0 h 3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731" h="300100">
                    <a:moveTo>
                      <a:pt x="216316" y="0"/>
                    </a:moveTo>
                    <a:cubicBezTo>
                      <a:pt x="264113" y="0"/>
                      <a:pt x="311910" y="0"/>
                      <a:pt x="360443" y="0"/>
                    </a:cubicBezTo>
                    <a:cubicBezTo>
                      <a:pt x="432507" y="0"/>
                      <a:pt x="433242" y="735"/>
                      <a:pt x="429565" y="73534"/>
                    </a:cubicBezTo>
                    <a:cubicBezTo>
                      <a:pt x="423683" y="199278"/>
                      <a:pt x="383974" y="255164"/>
                      <a:pt x="269996" y="291932"/>
                    </a:cubicBezTo>
                    <a:cubicBezTo>
                      <a:pt x="172930" y="323551"/>
                      <a:pt x="13361" y="263253"/>
                      <a:pt x="3066" y="113243"/>
                    </a:cubicBezTo>
                    <a:cubicBezTo>
                      <a:pt x="-5023" y="0"/>
                      <a:pt x="-5023" y="0"/>
                      <a:pt x="106749" y="0"/>
                    </a:cubicBezTo>
                    <a:cubicBezTo>
                      <a:pt x="143517" y="0"/>
                      <a:pt x="180284" y="0"/>
                      <a:pt x="216316" y="0"/>
                    </a:cubicBezTo>
                    <a:close/>
                  </a:path>
                </a:pathLst>
              </a:custGeom>
              <a:solidFill>
                <a:srgbClr val="352725"/>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CED8BA5-2F91-4A66-AEFF-8D42F1A0B8A4}"/>
                  </a:ext>
                </a:extLst>
              </p:cNvPr>
              <p:cNvSpPr/>
              <p:nvPr/>
            </p:nvSpPr>
            <p:spPr>
              <a:xfrm>
                <a:off x="7368144" y="3109379"/>
                <a:ext cx="134063" cy="82188"/>
              </a:xfrm>
              <a:custGeom>
                <a:avLst/>
                <a:gdLst>
                  <a:gd name="connsiteX0" fmla="*/ 71328 w 134063"/>
                  <a:gd name="connsiteY0" fmla="*/ 3422 h 82188"/>
                  <a:gd name="connsiteX1" fmla="*/ 133833 w 134063"/>
                  <a:gd name="connsiteY1" fmla="*/ 38718 h 82188"/>
                  <a:gd name="connsiteX2" fmla="*/ 70593 w 134063"/>
                  <a:gd name="connsiteY2" fmla="*/ 82104 h 82188"/>
                  <a:gd name="connsiteX3" fmla="*/ 0 w 134063"/>
                  <a:gd name="connsiteY3" fmla="*/ 36512 h 82188"/>
                  <a:gd name="connsiteX4" fmla="*/ 71328 w 134063"/>
                  <a:gd name="connsiteY4" fmla="*/ 3422 h 82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063" h="82188">
                    <a:moveTo>
                      <a:pt x="71328" y="3422"/>
                    </a:moveTo>
                    <a:cubicBezTo>
                      <a:pt x="96330" y="6363"/>
                      <a:pt x="137509" y="-12756"/>
                      <a:pt x="133833" y="38718"/>
                    </a:cubicBezTo>
                    <a:cubicBezTo>
                      <a:pt x="130891" y="77692"/>
                      <a:pt x="99271" y="80633"/>
                      <a:pt x="70593" y="82104"/>
                    </a:cubicBezTo>
                    <a:cubicBezTo>
                      <a:pt x="36767" y="83574"/>
                      <a:pt x="0" y="65926"/>
                      <a:pt x="0" y="36512"/>
                    </a:cubicBezTo>
                    <a:cubicBezTo>
                      <a:pt x="0" y="4157"/>
                      <a:pt x="36767" y="-6138"/>
                      <a:pt x="71328" y="3422"/>
                    </a:cubicBezTo>
                    <a:close/>
                  </a:path>
                </a:pathLst>
              </a:custGeom>
              <a:solidFill>
                <a:srgbClr val="F38C8D"/>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079E3B74-4F89-422E-991C-3D1F3C75A38C}"/>
                  </a:ext>
                </a:extLst>
              </p:cNvPr>
              <p:cNvSpPr/>
              <p:nvPr/>
            </p:nvSpPr>
            <p:spPr>
              <a:xfrm>
                <a:off x="7871812" y="3029192"/>
                <a:ext cx="46467" cy="46762"/>
              </a:xfrm>
              <a:custGeom>
                <a:avLst/>
                <a:gdLst>
                  <a:gd name="connsiteX0" fmla="*/ 46370 w 46467"/>
                  <a:gd name="connsiteY0" fmla="*/ 26253 h 46762"/>
                  <a:gd name="connsiteX1" fmla="*/ 19897 w 46467"/>
                  <a:gd name="connsiteY1" fmla="*/ 46107 h 46762"/>
                  <a:gd name="connsiteX2" fmla="*/ 43 w 46467"/>
                  <a:gd name="connsiteY2" fmla="*/ 16693 h 46762"/>
                  <a:gd name="connsiteX3" fmla="*/ 22838 w 46467"/>
                  <a:gd name="connsiteY3" fmla="*/ 1251 h 46762"/>
                  <a:gd name="connsiteX4" fmla="*/ 46370 w 46467"/>
                  <a:gd name="connsiteY4" fmla="*/ 26253 h 46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67" h="46762">
                    <a:moveTo>
                      <a:pt x="46370" y="26253"/>
                    </a:moveTo>
                    <a:cubicBezTo>
                      <a:pt x="41957" y="37283"/>
                      <a:pt x="33868" y="49784"/>
                      <a:pt x="19897" y="46107"/>
                    </a:cubicBezTo>
                    <a:cubicBezTo>
                      <a:pt x="8131" y="43165"/>
                      <a:pt x="-692" y="32871"/>
                      <a:pt x="43" y="16693"/>
                    </a:cubicBezTo>
                    <a:cubicBezTo>
                      <a:pt x="43" y="-2426"/>
                      <a:pt x="14750" y="-955"/>
                      <a:pt x="22838" y="1251"/>
                    </a:cubicBezTo>
                    <a:cubicBezTo>
                      <a:pt x="32398" y="4192"/>
                      <a:pt x="47840" y="7134"/>
                      <a:pt x="46370" y="26253"/>
                    </a:cubicBezTo>
                    <a:close/>
                  </a:path>
                </a:pathLst>
              </a:custGeom>
              <a:solidFill>
                <a:srgbClr val="FEE3CB"/>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AB19B7EF-CC32-4E1F-B012-DC66936C97F6}"/>
                  </a:ext>
                </a:extLst>
              </p:cNvPr>
              <p:cNvSpPr/>
              <p:nvPr/>
            </p:nvSpPr>
            <p:spPr>
              <a:xfrm>
                <a:off x="6961048" y="3030382"/>
                <a:ext cx="45559" cy="47146"/>
              </a:xfrm>
              <a:custGeom>
                <a:avLst/>
                <a:gdLst>
                  <a:gd name="connsiteX0" fmla="*/ 17364 w 45559"/>
                  <a:gd name="connsiteY0" fmla="*/ 47123 h 47146"/>
                  <a:gd name="connsiteX1" fmla="*/ 451 w 45559"/>
                  <a:gd name="connsiteY1" fmla="*/ 19915 h 47146"/>
                  <a:gd name="connsiteX2" fmla="*/ 18099 w 45559"/>
                  <a:gd name="connsiteY2" fmla="*/ 61 h 47146"/>
                  <a:gd name="connsiteX3" fmla="*/ 45307 w 45559"/>
                  <a:gd name="connsiteY3" fmla="*/ 26533 h 47146"/>
                  <a:gd name="connsiteX4" fmla="*/ 17364 w 45559"/>
                  <a:gd name="connsiteY4" fmla="*/ 47123 h 47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9" h="47146">
                    <a:moveTo>
                      <a:pt x="17364" y="47123"/>
                    </a:moveTo>
                    <a:cubicBezTo>
                      <a:pt x="-6167" y="47858"/>
                      <a:pt x="1922" y="30945"/>
                      <a:pt x="451" y="19915"/>
                    </a:cubicBezTo>
                    <a:cubicBezTo>
                      <a:pt x="-1755" y="5208"/>
                      <a:pt x="4128" y="-674"/>
                      <a:pt x="18099" y="61"/>
                    </a:cubicBezTo>
                    <a:cubicBezTo>
                      <a:pt x="35012" y="796"/>
                      <a:pt x="47513" y="11091"/>
                      <a:pt x="45307" y="26533"/>
                    </a:cubicBezTo>
                    <a:cubicBezTo>
                      <a:pt x="43836" y="38299"/>
                      <a:pt x="31336" y="47123"/>
                      <a:pt x="17364" y="47123"/>
                    </a:cubicBezTo>
                    <a:close/>
                  </a:path>
                </a:pathLst>
              </a:custGeom>
              <a:solidFill>
                <a:srgbClr val="CECBCA"/>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2B1025F-DF73-4326-8ECE-A7402B68C5C1}"/>
                  </a:ext>
                </a:extLst>
              </p:cNvPr>
              <p:cNvSpPr/>
              <p:nvPr/>
            </p:nvSpPr>
            <p:spPr>
              <a:xfrm>
                <a:off x="7248023" y="3237599"/>
                <a:ext cx="384511" cy="150955"/>
              </a:xfrm>
              <a:custGeom>
                <a:avLst/>
                <a:gdLst>
                  <a:gd name="connsiteX0" fmla="*/ 312781 w 384511"/>
                  <a:gd name="connsiteY0" fmla="*/ 946 h 150955"/>
                  <a:gd name="connsiteX1" fmla="*/ 374550 w 384511"/>
                  <a:gd name="connsiteY1" fmla="*/ 82569 h 150955"/>
                  <a:gd name="connsiteX2" fmla="*/ 359108 w 384511"/>
                  <a:gd name="connsiteY2" fmla="*/ 150956 h 150955"/>
                  <a:gd name="connsiteX3" fmla="*/ 24527 w 384511"/>
                  <a:gd name="connsiteY3" fmla="*/ 150956 h 150955"/>
                  <a:gd name="connsiteX4" fmla="*/ 2467 w 384511"/>
                  <a:gd name="connsiteY4" fmla="*/ 27418 h 150955"/>
                  <a:gd name="connsiteX5" fmla="*/ 70854 w 384511"/>
                  <a:gd name="connsiteY5" fmla="*/ 946 h 150955"/>
                  <a:gd name="connsiteX6" fmla="*/ 112768 w 384511"/>
                  <a:gd name="connsiteY6" fmla="*/ 31830 h 150955"/>
                  <a:gd name="connsiteX7" fmla="*/ 276750 w 384511"/>
                  <a:gd name="connsiteY7" fmla="*/ 34036 h 150955"/>
                  <a:gd name="connsiteX8" fmla="*/ 312781 w 384511"/>
                  <a:gd name="connsiteY8" fmla="*/ 946 h 15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511" h="150955">
                    <a:moveTo>
                      <a:pt x="312781" y="946"/>
                    </a:moveTo>
                    <a:cubicBezTo>
                      <a:pt x="386316" y="946"/>
                      <a:pt x="395876" y="13446"/>
                      <a:pt x="374550" y="82569"/>
                    </a:cubicBezTo>
                    <a:cubicBezTo>
                      <a:pt x="367197" y="105364"/>
                      <a:pt x="378227" y="131101"/>
                      <a:pt x="359108" y="150956"/>
                    </a:cubicBezTo>
                    <a:cubicBezTo>
                      <a:pt x="247336" y="118601"/>
                      <a:pt x="136299" y="114924"/>
                      <a:pt x="24527" y="150956"/>
                    </a:cubicBezTo>
                    <a:cubicBezTo>
                      <a:pt x="-3416" y="113453"/>
                      <a:pt x="-1945" y="69333"/>
                      <a:pt x="2467" y="27418"/>
                    </a:cubicBezTo>
                    <a:cubicBezTo>
                      <a:pt x="6878" y="-14497"/>
                      <a:pt x="45852" y="5358"/>
                      <a:pt x="70854" y="946"/>
                    </a:cubicBezTo>
                    <a:cubicBezTo>
                      <a:pt x="66442" y="35507"/>
                      <a:pt x="101003" y="30359"/>
                      <a:pt x="112768" y="31830"/>
                    </a:cubicBezTo>
                    <a:cubicBezTo>
                      <a:pt x="166448" y="39919"/>
                      <a:pt x="222335" y="36977"/>
                      <a:pt x="276750" y="34036"/>
                    </a:cubicBezTo>
                    <a:cubicBezTo>
                      <a:pt x="291457" y="32565"/>
                      <a:pt x="315723" y="28153"/>
                      <a:pt x="312781" y="946"/>
                    </a:cubicBezTo>
                    <a:close/>
                  </a:path>
                </a:pathLst>
              </a:custGeom>
              <a:solidFill>
                <a:srgbClr val="EF5E76"/>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4AC979AD-0502-4F5E-97B8-09E3C5747EA9}"/>
                  </a:ext>
                </a:extLst>
              </p:cNvPr>
              <p:cNvSpPr/>
              <p:nvPr/>
            </p:nvSpPr>
            <p:spPr>
              <a:xfrm>
                <a:off x="7272550" y="3362438"/>
                <a:ext cx="334581" cy="126142"/>
              </a:xfrm>
              <a:custGeom>
                <a:avLst/>
                <a:gdLst>
                  <a:gd name="connsiteX0" fmla="*/ 0 w 334581"/>
                  <a:gd name="connsiteY0" fmla="*/ 25381 h 126142"/>
                  <a:gd name="connsiteX1" fmla="*/ 334581 w 334581"/>
                  <a:gd name="connsiteY1" fmla="*/ 25381 h 126142"/>
                  <a:gd name="connsiteX2" fmla="*/ 175747 w 334581"/>
                  <a:gd name="connsiteY2" fmla="*/ 126123 h 126142"/>
                  <a:gd name="connsiteX3" fmla="*/ 0 w 334581"/>
                  <a:gd name="connsiteY3" fmla="*/ 25381 h 126142"/>
                </a:gdLst>
                <a:ahLst/>
                <a:cxnLst>
                  <a:cxn ang="0">
                    <a:pos x="connsiteX0" y="connsiteY0"/>
                  </a:cxn>
                  <a:cxn ang="0">
                    <a:pos x="connsiteX1" y="connsiteY1"/>
                  </a:cxn>
                  <a:cxn ang="0">
                    <a:pos x="connsiteX2" y="connsiteY2"/>
                  </a:cxn>
                  <a:cxn ang="0">
                    <a:pos x="connsiteX3" y="connsiteY3"/>
                  </a:cxn>
                </a:cxnLst>
                <a:rect l="l" t="t" r="r" b="b"/>
                <a:pathLst>
                  <a:path w="334581" h="126142">
                    <a:moveTo>
                      <a:pt x="0" y="25381"/>
                    </a:moveTo>
                    <a:cubicBezTo>
                      <a:pt x="111772" y="-9915"/>
                      <a:pt x="222809" y="-6974"/>
                      <a:pt x="334581" y="25381"/>
                    </a:cubicBezTo>
                    <a:cubicBezTo>
                      <a:pt x="307374" y="99651"/>
                      <a:pt x="241193" y="125388"/>
                      <a:pt x="175747" y="126123"/>
                    </a:cubicBezTo>
                    <a:cubicBezTo>
                      <a:pt x="105154" y="126859"/>
                      <a:pt x="30885" y="107005"/>
                      <a:pt x="0" y="25381"/>
                    </a:cubicBezTo>
                    <a:close/>
                  </a:path>
                </a:pathLst>
              </a:custGeom>
              <a:solidFill>
                <a:srgbClr val="F3919E"/>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3B9686CB-5550-43DC-AE65-8141F171E1C7}"/>
                  </a:ext>
                </a:extLst>
              </p:cNvPr>
              <p:cNvSpPr/>
              <p:nvPr/>
            </p:nvSpPr>
            <p:spPr>
              <a:xfrm>
                <a:off x="7318876" y="3238545"/>
                <a:ext cx="243285" cy="36824"/>
              </a:xfrm>
              <a:custGeom>
                <a:avLst/>
                <a:gdLst>
                  <a:gd name="connsiteX0" fmla="*/ 241928 w 243285"/>
                  <a:gd name="connsiteY0" fmla="*/ 0 h 36824"/>
                  <a:gd name="connsiteX1" fmla="*/ 217662 w 243285"/>
                  <a:gd name="connsiteY1" fmla="*/ 28678 h 36824"/>
                  <a:gd name="connsiteX2" fmla="*/ 4412 w 243285"/>
                  <a:gd name="connsiteY2" fmla="*/ 20590 h 36824"/>
                  <a:gd name="connsiteX3" fmla="*/ 0 w 243285"/>
                  <a:gd name="connsiteY3" fmla="*/ 735 h 36824"/>
                  <a:gd name="connsiteX4" fmla="*/ 241928 w 243285"/>
                  <a:gd name="connsiteY4" fmla="*/ 0 h 36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285" h="36824">
                    <a:moveTo>
                      <a:pt x="241928" y="0"/>
                    </a:moveTo>
                    <a:cubicBezTo>
                      <a:pt x="248546" y="22060"/>
                      <a:pt x="229427" y="26472"/>
                      <a:pt x="217662" y="28678"/>
                    </a:cubicBezTo>
                    <a:cubicBezTo>
                      <a:pt x="146334" y="38973"/>
                      <a:pt x="75005" y="42650"/>
                      <a:pt x="4412" y="20590"/>
                    </a:cubicBezTo>
                    <a:cubicBezTo>
                      <a:pt x="736" y="19854"/>
                      <a:pt x="1471" y="7353"/>
                      <a:pt x="0" y="735"/>
                    </a:cubicBezTo>
                    <a:cubicBezTo>
                      <a:pt x="80153" y="0"/>
                      <a:pt x="161040" y="0"/>
                      <a:pt x="241928" y="0"/>
                    </a:cubicBezTo>
                    <a:close/>
                  </a:path>
                </a:pathLst>
              </a:custGeom>
              <a:solidFill>
                <a:srgbClr val="E4D8D9"/>
              </a:solidFill>
              <a:ln w="73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3">
            <a:extLst>
              <a:ext uri="{FF2B5EF4-FFF2-40B4-BE49-F238E27FC236}">
                <a16:creationId xmlns:a16="http://schemas.microsoft.com/office/drawing/2014/main" id="{991DEC69-4822-4171-A811-E41BFCDBF567}"/>
              </a:ext>
            </a:extLst>
          </p:cNvPr>
          <p:cNvPicPr>
            <a:picLocks noChangeAspect="1"/>
          </p:cNvPicPr>
          <p:nvPr/>
        </p:nvPicPr>
        <p:blipFill>
          <a:blip r:embed="rId5"/>
          <a:stretch>
            <a:fillRect/>
          </a:stretch>
        </p:blipFill>
        <p:spPr>
          <a:xfrm>
            <a:off x="1835293" y="2121334"/>
            <a:ext cx="8407113" cy="1700931"/>
          </a:xfrm>
          <a:prstGeom prst="rect">
            <a:avLst/>
          </a:prstGeom>
        </p:spPr>
      </p:pic>
    </p:spTree>
    <p:extLst>
      <p:ext uri="{BB962C8B-B14F-4D97-AF65-F5344CB8AC3E}">
        <p14:creationId xmlns:p14="http://schemas.microsoft.com/office/powerpoint/2010/main" val="9380663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D01F59C0-6269-4A15-B269-FF053902F727}"/>
              </a:ext>
            </a:extLst>
          </p:cNvPr>
          <p:cNvSpPr txBox="1"/>
          <p:nvPr/>
        </p:nvSpPr>
        <p:spPr>
          <a:xfrm>
            <a:off x="1017143" y="548641"/>
            <a:ext cx="11054992"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Một gia đình thu hoạch được 13 787 kg cà phê. Hỏi nếu làm tròn số đến hàng nghìn, ta nói gia đình đó thu hoạch được khoảng bao nhiêu ki-lô-gam cà phê?</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DF587BE1-6C26-4FA0-A2B6-9533777CB91C}"/>
              </a:ext>
            </a:extLst>
          </p:cNvPr>
          <p:cNvSpPr txBox="1"/>
          <p:nvPr/>
        </p:nvSpPr>
        <p:spPr>
          <a:xfrm>
            <a:off x="3442806" y="2995773"/>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13 787</a:t>
            </a:r>
          </a:p>
        </p:txBody>
      </p:sp>
      <p:cxnSp>
        <p:nvCxnSpPr>
          <p:cNvPr id="14" name="Straight Arrow Connector 13">
            <a:extLst>
              <a:ext uri="{FF2B5EF4-FFF2-40B4-BE49-F238E27FC236}">
                <a16:creationId xmlns:a16="http://schemas.microsoft.com/office/drawing/2014/main" id="{88EEDEE1-62B1-42B9-BC9D-DE7A1796BD62}"/>
              </a:ext>
            </a:extLst>
          </p:cNvPr>
          <p:cNvCxnSpPr>
            <a:cxnSpLocks/>
          </p:cNvCxnSpPr>
          <p:nvPr/>
        </p:nvCxnSpPr>
        <p:spPr>
          <a:xfrm>
            <a:off x="4709631" y="3291048"/>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72AF186-78A3-4CF3-BAD9-1D51B384170F}"/>
              </a:ext>
            </a:extLst>
          </p:cNvPr>
          <p:cNvSpPr txBox="1"/>
          <p:nvPr/>
        </p:nvSpPr>
        <p:spPr>
          <a:xfrm>
            <a:off x="4995381" y="2738598"/>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7 &gt; 5</a:t>
            </a:r>
          </a:p>
        </p:txBody>
      </p:sp>
      <p:sp>
        <p:nvSpPr>
          <p:cNvPr id="16" name="TextBox 15">
            <a:extLst>
              <a:ext uri="{FF2B5EF4-FFF2-40B4-BE49-F238E27FC236}">
                <a16:creationId xmlns:a16="http://schemas.microsoft.com/office/drawing/2014/main" id="{E4AE5DC5-684B-4773-93ED-4893993982A6}"/>
              </a:ext>
            </a:extLst>
          </p:cNvPr>
          <p:cNvSpPr txBox="1"/>
          <p:nvPr/>
        </p:nvSpPr>
        <p:spPr>
          <a:xfrm>
            <a:off x="4652480" y="3271998"/>
            <a:ext cx="28289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làm</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tròn</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lên</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4FBC091-EBCF-4E4A-B553-4D40E36D1C40}"/>
              </a:ext>
            </a:extLst>
          </p:cNvPr>
          <p:cNvSpPr txBox="1"/>
          <p:nvPr/>
        </p:nvSpPr>
        <p:spPr>
          <a:xfrm>
            <a:off x="7338531" y="3043398"/>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14 000</a:t>
            </a:r>
          </a:p>
        </p:txBody>
      </p:sp>
      <p:sp>
        <p:nvSpPr>
          <p:cNvPr id="18" name="TextBox 17">
            <a:extLst>
              <a:ext uri="{FF2B5EF4-FFF2-40B4-BE49-F238E27FC236}">
                <a16:creationId xmlns:a16="http://schemas.microsoft.com/office/drawing/2014/main" id="{604CC231-EFD4-4505-8648-14CCEF0DF040}"/>
              </a:ext>
            </a:extLst>
          </p:cNvPr>
          <p:cNvSpPr txBox="1"/>
          <p:nvPr/>
        </p:nvSpPr>
        <p:spPr>
          <a:xfrm>
            <a:off x="1397285" y="3904180"/>
            <a:ext cx="10304980" cy="1200329"/>
          </a:xfrm>
          <a:prstGeom prst="rect">
            <a:avLst/>
          </a:prstGeom>
          <a:noFill/>
        </p:spPr>
        <p:txBody>
          <a:bodyPr wrap="square" rtlCol="0">
            <a:spAutoFit/>
          </a:bodyPr>
          <a:lstStyle/>
          <a:p>
            <a:r>
              <a:rPr lang="vi-VN" sz="3600" b="1" dirty="0">
                <a:solidFill>
                  <a:srgbClr val="0070C0"/>
                </a:solidFill>
                <a:latin typeface="Calibri" panose="020F0502020204030204" pitchFamily="34" charset="0"/>
                <a:cs typeface="Calibri" panose="020F0502020204030204" pitchFamily="34" charset="0"/>
              </a:rPr>
              <a:t>Vậy nếu làm tròn số đến hàng nghìn, ta nói gia đình đó thu hoạch được khoảng 14 000 ki-lô-gam cà phê</a:t>
            </a:r>
            <a:endParaRPr lang="en-US" sz="36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143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1381BA81-BA0B-4CF7-8B14-DB9BFCCE7E52}"/>
              </a:ext>
            </a:extLst>
          </p:cNvPr>
          <p:cNvPicPr>
            <a:picLocks noChangeAspect="1"/>
          </p:cNvPicPr>
          <p:nvPr/>
        </p:nvPicPr>
        <p:blipFill>
          <a:blip r:embed="rId2"/>
          <a:stretch>
            <a:fillRect/>
          </a:stretch>
        </p:blipFill>
        <p:spPr>
          <a:xfrm>
            <a:off x="4154596" y="2377479"/>
            <a:ext cx="3944454" cy="3048264"/>
          </a:xfrm>
          <a:prstGeom prst="rect">
            <a:avLst/>
          </a:prstGeom>
        </p:spPr>
      </p:pic>
    </p:spTree>
    <p:extLst>
      <p:ext uri="{BB962C8B-B14F-4D97-AF65-F5344CB8AC3E}">
        <p14:creationId xmlns:p14="http://schemas.microsoft.com/office/powerpoint/2010/main" val="22154833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71285" y="514148"/>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p>
        </p:txBody>
      </p:sp>
      <p:sp>
        <p:nvSpPr>
          <p:cNvPr id="4" name="TextBox 3">
            <a:extLst>
              <a:ext uri="{FF2B5EF4-FFF2-40B4-BE49-F238E27FC236}">
                <a16:creationId xmlns:a16="http://schemas.microsoft.com/office/drawing/2014/main" id="{D01F59C0-6269-4A15-B269-FF053902F727}"/>
              </a:ext>
            </a:extLst>
          </p:cNvPr>
          <p:cNvSpPr txBox="1"/>
          <p:nvPr/>
        </p:nvSpPr>
        <p:spPr>
          <a:xfrm>
            <a:off x="1017143" y="548641"/>
            <a:ext cx="11054992"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Số dân của một huyện là 71 839. Trong bài báo cáo, cô phóng viên đã làm tròn số dân của huyện đó đến hàng chục nghìn. Hỏi số dân đã làm tròn đến hàng chục nghìn là số nào?</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C4BA9DEA-FA17-473D-91E6-174AA246956C}"/>
              </a:ext>
            </a:extLst>
          </p:cNvPr>
          <p:cNvSpPr txBox="1"/>
          <p:nvPr/>
        </p:nvSpPr>
        <p:spPr>
          <a:xfrm>
            <a:off x="349322" y="2517167"/>
            <a:ext cx="11424863" cy="646331"/>
          </a:xfrm>
          <a:prstGeom prst="rect">
            <a:avLst/>
          </a:prstGeom>
          <a:noFill/>
        </p:spPr>
        <p:txBody>
          <a:bodyPr wrap="square" rtlCol="0">
            <a:spAutoFit/>
          </a:bodyPr>
          <a:lstStyle/>
          <a:p>
            <a:r>
              <a:rPr lang="en-US" sz="3600" dirty="0">
                <a:solidFill>
                  <a:srgbClr val="FF0000"/>
                </a:solidFill>
              </a:rPr>
              <a:t>A. </a:t>
            </a:r>
            <a:r>
              <a:rPr lang="en-US" sz="3600" dirty="0"/>
              <a:t>80 000            </a:t>
            </a:r>
            <a:r>
              <a:rPr lang="en-US" sz="3600" dirty="0">
                <a:solidFill>
                  <a:srgbClr val="FF0000"/>
                </a:solidFill>
              </a:rPr>
              <a:t>B. </a:t>
            </a:r>
            <a:r>
              <a:rPr lang="en-US" sz="3600" dirty="0"/>
              <a:t>75 000            </a:t>
            </a:r>
            <a:r>
              <a:rPr lang="en-US" sz="3600" dirty="0">
                <a:solidFill>
                  <a:srgbClr val="FF0000"/>
                </a:solidFill>
              </a:rPr>
              <a:t> C. </a:t>
            </a:r>
            <a:r>
              <a:rPr lang="en-US" sz="3600" dirty="0"/>
              <a:t>70 000               </a:t>
            </a:r>
            <a:r>
              <a:rPr lang="en-US" sz="3600" dirty="0">
                <a:solidFill>
                  <a:srgbClr val="FF0000"/>
                </a:solidFill>
              </a:rPr>
              <a:t>D. </a:t>
            </a:r>
            <a:r>
              <a:rPr lang="en-US" sz="3600" dirty="0"/>
              <a:t>72 000 </a:t>
            </a:r>
          </a:p>
        </p:txBody>
      </p:sp>
      <p:sp>
        <p:nvSpPr>
          <p:cNvPr id="12" name="TextBox 11">
            <a:extLst>
              <a:ext uri="{FF2B5EF4-FFF2-40B4-BE49-F238E27FC236}">
                <a16:creationId xmlns:a16="http://schemas.microsoft.com/office/drawing/2014/main" id="{FDF5C4A2-2B7C-4383-AF9E-77362A8DC259}"/>
              </a:ext>
            </a:extLst>
          </p:cNvPr>
          <p:cNvSpPr txBox="1"/>
          <p:nvPr/>
        </p:nvSpPr>
        <p:spPr>
          <a:xfrm>
            <a:off x="3319516" y="3776609"/>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71 839</a:t>
            </a:r>
          </a:p>
        </p:txBody>
      </p:sp>
      <p:cxnSp>
        <p:nvCxnSpPr>
          <p:cNvPr id="19" name="Straight Arrow Connector 18">
            <a:extLst>
              <a:ext uri="{FF2B5EF4-FFF2-40B4-BE49-F238E27FC236}">
                <a16:creationId xmlns:a16="http://schemas.microsoft.com/office/drawing/2014/main" id="{BFCA14A7-4261-4C9F-9A55-2E44688030BE}"/>
              </a:ext>
            </a:extLst>
          </p:cNvPr>
          <p:cNvCxnSpPr>
            <a:cxnSpLocks/>
          </p:cNvCxnSpPr>
          <p:nvPr/>
        </p:nvCxnSpPr>
        <p:spPr>
          <a:xfrm>
            <a:off x="4586341" y="4071884"/>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4AD9C57-3E69-486A-A311-19A5E2CCB9CB}"/>
              </a:ext>
            </a:extLst>
          </p:cNvPr>
          <p:cNvSpPr txBox="1"/>
          <p:nvPr/>
        </p:nvSpPr>
        <p:spPr>
          <a:xfrm>
            <a:off x="4872091" y="3519434"/>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1 &lt; 5</a:t>
            </a:r>
          </a:p>
        </p:txBody>
      </p:sp>
      <p:sp>
        <p:nvSpPr>
          <p:cNvPr id="21" name="TextBox 20">
            <a:extLst>
              <a:ext uri="{FF2B5EF4-FFF2-40B4-BE49-F238E27FC236}">
                <a16:creationId xmlns:a16="http://schemas.microsoft.com/office/drawing/2014/main" id="{C7B193C4-C5A7-408F-A254-6F7E0AD5E98E}"/>
              </a:ext>
            </a:extLst>
          </p:cNvPr>
          <p:cNvSpPr txBox="1"/>
          <p:nvPr/>
        </p:nvSpPr>
        <p:spPr>
          <a:xfrm>
            <a:off x="4529190" y="4052834"/>
            <a:ext cx="28289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làm</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tròn</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lang="en-US" sz="3200" b="1" dirty="0" err="1">
                <a:solidFill>
                  <a:srgbClr val="FF0000"/>
                </a:solidFill>
                <a:latin typeface="Calibri" panose="020F0502020204030204"/>
              </a:rPr>
              <a:t>xuống</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2D7470C-6F0E-44DF-B89F-4049A7736BB4}"/>
              </a:ext>
            </a:extLst>
          </p:cNvPr>
          <p:cNvSpPr txBox="1"/>
          <p:nvPr/>
        </p:nvSpPr>
        <p:spPr>
          <a:xfrm>
            <a:off x="7215241" y="3824234"/>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70 000</a:t>
            </a:r>
          </a:p>
        </p:txBody>
      </p:sp>
      <p:sp>
        <p:nvSpPr>
          <p:cNvPr id="6" name="Oval 5">
            <a:extLst>
              <a:ext uri="{FF2B5EF4-FFF2-40B4-BE49-F238E27FC236}">
                <a16:creationId xmlns:a16="http://schemas.microsoft.com/office/drawing/2014/main" id="{2BC8A944-B172-47F4-B969-1EB74B93A56A}"/>
              </a:ext>
            </a:extLst>
          </p:cNvPr>
          <p:cNvSpPr/>
          <p:nvPr/>
        </p:nvSpPr>
        <p:spPr>
          <a:xfrm>
            <a:off x="6339155" y="2517169"/>
            <a:ext cx="636998" cy="5959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32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fade">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fade">
                                      <p:cBhvr>
                                        <p:cTn id="32" dur="500"/>
                                        <p:tgtEl>
                                          <p:spTgt spid="2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123291"/>
            <a:ext cx="12192000" cy="6480702"/>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40462" y="164827"/>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p>
        </p:txBody>
      </p:sp>
      <p:sp>
        <p:nvSpPr>
          <p:cNvPr id="4" name="TextBox 3">
            <a:extLst>
              <a:ext uri="{FF2B5EF4-FFF2-40B4-BE49-F238E27FC236}">
                <a16:creationId xmlns:a16="http://schemas.microsoft.com/office/drawing/2014/main" id="{D01F59C0-6269-4A15-B269-FF053902F727}"/>
              </a:ext>
            </a:extLst>
          </p:cNvPr>
          <p:cNvSpPr txBox="1"/>
          <p:nvPr/>
        </p:nvSpPr>
        <p:spPr>
          <a:xfrm>
            <a:off x="986320" y="199320"/>
            <a:ext cx="1105499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Một vệ tinh bay ở độ cao cách mặt đất 35 786 km. Mỗi bạn dưới đây đã làm tròn số chỉ độ cao đó đến hàng nào?</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02EDBC1F-3FD5-4463-8863-A0EC291B82AE}"/>
              </a:ext>
            </a:extLst>
          </p:cNvPr>
          <p:cNvPicPr>
            <a:picLocks noChangeAspect="1"/>
          </p:cNvPicPr>
          <p:nvPr/>
        </p:nvPicPr>
        <p:blipFill>
          <a:blip r:embed="rId2"/>
          <a:stretch>
            <a:fillRect/>
          </a:stretch>
        </p:blipFill>
        <p:spPr>
          <a:xfrm>
            <a:off x="2419244" y="1243709"/>
            <a:ext cx="6735030" cy="3153866"/>
          </a:xfrm>
          <a:prstGeom prst="rect">
            <a:avLst/>
          </a:prstGeom>
        </p:spPr>
      </p:pic>
      <p:graphicFrame>
        <p:nvGraphicFramePr>
          <p:cNvPr id="9" name="Table 8">
            <a:extLst>
              <a:ext uri="{FF2B5EF4-FFF2-40B4-BE49-F238E27FC236}">
                <a16:creationId xmlns:a16="http://schemas.microsoft.com/office/drawing/2014/main" id="{4E2917BE-0F80-4C6F-B5C3-76D4A20013B0}"/>
              </a:ext>
            </a:extLst>
          </p:cNvPr>
          <p:cNvGraphicFramePr>
            <a:graphicFrameLocks noGrp="1"/>
          </p:cNvGraphicFramePr>
          <p:nvPr>
            <p:extLst>
              <p:ext uri="{D42A27DB-BD31-4B8C-83A1-F6EECF244321}">
                <p14:modId xmlns:p14="http://schemas.microsoft.com/office/powerpoint/2010/main" val="1666103016"/>
              </p:ext>
            </p:extLst>
          </p:nvPr>
        </p:nvGraphicFramePr>
        <p:xfrm>
          <a:off x="1458930" y="4631400"/>
          <a:ext cx="9791272" cy="1779674"/>
        </p:xfrm>
        <a:graphic>
          <a:graphicData uri="http://schemas.openxmlformats.org/drawingml/2006/table">
            <a:tbl>
              <a:tblPr firstRow="1" firstCol="1" bandRow="1">
                <a:tableStyleId>{00A15C55-8517-42AA-B614-E9B94910E393}</a:tableStyleId>
              </a:tblPr>
              <a:tblGrid>
                <a:gridCol w="3165599">
                  <a:extLst>
                    <a:ext uri="{9D8B030D-6E8A-4147-A177-3AD203B41FA5}">
                      <a16:colId xmlns:a16="http://schemas.microsoft.com/office/drawing/2014/main" val="2900993948"/>
                    </a:ext>
                  </a:extLst>
                </a:gridCol>
                <a:gridCol w="3445350">
                  <a:extLst>
                    <a:ext uri="{9D8B030D-6E8A-4147-A177-3AD203B41FA5}">
                      <a16:colId xmlns:a16="http://schemas.microsoft.com/office/drawing/2014/main" val="1858083513"/>
                    </a:ext>
                  </a:extLst>
                </a:gridCol>
                <a:gridCol w="3180323">
                  <a:extLst>
                    <a:ext uri="{9D8B030D-6E8A-4147-A177-3AD203B41FA5}">
                      <a16:colId xmlns:a16="http://schemas.microsoft.com/office/drawing/2014/main" val="3473067064"/>
                    </a:ext>
                  </a:extLst>
                </a:gridCol>
              </a:tblGrid>
              <a:tr h="670118">
                <a:tc>
                  <a:txBody>
                    <a:bodyPr/>
                    <a:lstStyle/>
                    <a:p>
                      <a:pPr marL="0" marR="0" algn="ctr">
                        <a:lnSpc>
                          <a:spcPct val="120000"/>
                        </a:lnSpc>
                        <a:spcBef>
                          <a:spcPts val="0"/>
                        </a:spcBef>
                        <a:spcAft>
                          <a:spcPts val="0"/>
                        </a:spcAft>
                      </a:pPr>
                      <a:r>
                        <a:rPr lang="nl-NL" sz="3200" dirty="0">
                          <a:effectLst/>
                        </a:rPr>
                        <a:t>40 000</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200">
                          <a:effectLst/>
                        </a:rPr>
                        <a:t>35 800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3200">
                          <a:effectLst/>
                        </a:rPr>
                        <a:t>36 000</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0916968"/>
                  </a:ext>
                </a:extLst>
              </a:tr>
              <a:tr h="1109556">
                <a:tc>
                  <a:txBody>
                    <a:bodyPr/>
                    <a:lstStyle/>
                    <a:p>
                      <a:pPr marL="0" marR="0" algn="ctr">
                        <a:lnSpc>
                          <a:spcPct val="120000"/>
                        </a:lnSpc>
                        <a:spcBef>
                          <a:spcPts val="0"/>
                        </a:spcBef>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20000"/>
                        </a:lnSpc>
                        <a:spcBef>
                          <a:spcPts val="0"/>
                        </a:spcBef>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20000"/>
                        </a:lnSpc>
                        <a:spcBef>
                          <a:spcPts val="0"/>
                        </a:spcBef>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67346434"/>
                  </a:ext>
                </a:extLst>
              </a:tr>
            </a:tbl>
          </a:graphicData>
        </a:graphic>
      </p:graphicFrame>
      <p:sp>
        <p:nvSpPr>
          <p:cNvPr id="10" name="TextBox 9">
            <a:extLst>
              <a:ext uri="{FF2B5EF4-FFF2-40B4-BE49-F238E27FC236}">
                <a16:creationId xmlns:a16="http://schemas.microsoft.com/office/drawing/2014/main" id="{1FCC4B86-054A-46A0-89C0-6B223137268E}"/>
              </a:ext>
            </a:extLst>
          </p:cNvPr>
          <p:cNvSpPr txBox="1"/>
          <p:nvPr/>
        </p:nvSpPr>
        <p:spPr>
          <a:xfrm>
            <a:off x="1541124" y="5414481"/>
            <a:ext cx="2897312" cy="954107"/>
          </a:xfrm>
          <a:prstGeom prst="rect">
            <a:avLst/>
          </a:prstGeom>
          <a:noFill/>
        </p:spPr>
        <p:txBody>
          <a:bodyPr wrap="square" rtlCol="0">
            <a:spAutoFit/>
          </a:bodyPr>
          <a:lstStyle/>
          <a:p>
            <a:pPr algn="ctr"/>
            <a:r>
              <a:rPr lang="en-US" sz="2800" b="1" i="0" dirty="0" err="1">
                <a:solidFill>
                  <a:srgbClr val="FF0000"/>
                </a:solidFill>
                <a:effectLst/>
                <a:ea typeface="Open Sans" panose="020B0606030504020204" pitchFamily="34" charset="0"/>
                <a:cs typeface="Open Sans" panose="020B0606030504020204" pitchFamily="34" charset="0"/>
              </a:rPr>
              <a:t>làm</a:t>
            </a:r>
            <a:r>
              <a:rPr lang="en-US" sz="2800" b="1" i="0" dirty="0">
                <a:solidFill>
                  <a:srgbClr val="FF0000"/>
                </a:solidFill>
                <a:effectLst/>
                <a:ea typeface="Open Sans" panose="020B0606030504020204" pitchFamily="34" charset="0"/>
                <a:cs typeface="Open Sans" panose="020B0606030504020204" pitchFamily="34" charset="0"/>
              </a:rPr>
              <a:t> </a:t>
            </a:r>
            <a:r>
              <a:rPr lang="en-US" sz="2800" b="1" i="0" dirty="0" err="1">
                <a:solidFill>
                  <a:srgbClr val="FF0000"/>
                </a:solidFill>
                <a:effectLst/>
                <a:ea typeface="Open Sans" panose="020B0606030504020204" pitchFamily="34" charset="0"/>
                <a:cs typeface="Open Sans" panose="020B0606030504020204" pitchFamily="34" charset="0"/>
              </a:rPr>
              <a:t>tròn</a:t>
            </a:r>
            <a:r>
              <a:rPr lang="en-US" sz="2800" b="1" i="0" dirty="0">
                <a:solidFill>
                  <a:srgbClr val="FF0000"/>
                </a:solidFill>
                <a:effectLst/>
                <a:ea typeface="Open Sans" panose="020B0606030504020204" pitchFamily="34" charset="0"/>
                <a:cs typeface="Open Sans" panose="020B0606030504020204" pitchFamily="34" charset="0"/>
              </a:rPr>
              <a:t> </a:t>
            </a:r>
            <a:r>
              <a:rPr lang="en-US" sz="2800" b="1" i="0" dirty="0" err="1">
                <a:solidFill>
                  <a:srgbClr val="FF0000"/>
                </a:solidFill>
                <a:effectLst/>
                <a:ea typeface="Open Sans" panose="020B0606030504020204" pitchFamily="34" charset="0"/>
                <a:cs typeface="Open Sans" panose="020B0606030504020204" pitchFamily="34" charset="0"/>
              </a:rPr>
              <a:t>đến</a:t>
            </a:r>
            <a:r>
              <a:rPr lang="en-US" sz="2800" b="1" i="0" dirty="0">
                <a:solidFill>
                  <a:srgbClr val="FF0000"/>
                </a:solidFill>
                <a:effectLst/>
                <a:ea typeface="Open Sans" panose="020B0606030504020204" pitchFamily="34" charset="0"/>
                <a:cs typeface="Open Sans" panose="020B0606030504020204" pitchFamily="34" charset="0"/>
              </a:rPr>
              <a:t> </a:t>
            </a:r>
            <a:r>
              <a:rPr lang="en-US" sz="2800" b="1" i="0" dirty="0" err="1">
                <a:solidFill>
                  <a:srgbClr val="FF0000"/>
                </a:solidFill>
                <a:effectLst/>
                <a:ea typeface="Open Sans" panose="020B0606030504020204" pitchFamily="34" charset="0"/>
                <a:cs typeface="Open Sans" panose="020B0606030504020204" pitchFamily="34" charset="0"/>
              </a:rPr>
              <a:t>hàng</a:t>
            </a:r>
            <a:r>
              <a:rPr lang="en-US" sz="2800" b="1" i="0" dirty="0">
                <a:solidFill>
                  <a:srgbClr val="FF0000"/>
                </a:solidFill>
                <a:effectLst/>
                <a:ea typeface="Open Sans" panose="020B0606030504020204" pitchFamily="34" charset="0"/>
                <a:cs typeface="Open Sans" panose="020B0606030504020204" pitchFamily="34" charset="0"/>
              </a:rPr>
              <a:t> </a:t>
            </a:r>
            <a:r>
              <a:rPr lang="en-US" sz="2800" b="1" i="0" dirty="0" err="1">
                <a:solidFill>
                  <a:srgbClr val="FF0000"/>
                </a:solidFill>
                <a:effectLst/>
                <a:ea typeface="Open Sans" panose="020B0606030504020204" pitchFamily="34" charset="0"/>
                <a:cs typeface="Open Sans" panose="020B0606030504020204" pitchFamily="34" charset="0"/>
              </a:rPr>
              <a:t>chục</a:t>
            </a:r>
            <a:r>
              <a:rPr lang="en-US" sz="2800" b="1" i="0" dirty="0">
                <a:solidFill>
                  <a:srgbClr val="FF0000"/>
                </a:solidFill>
                <a:effectLst/>
                <a:ea typeface="Open Sans" panose="020B0606030504020204" pitchFamily="34" charset="0"/>
                <a:cs typeface="Open Sans" panose="020B0606030504020204" pitchFamily="34" charset="0"/>
              </a:rPr>
              <a:t> </a:t>
            </a:r>
            <a:r>
              <a:rPr lang="en-US" sz="2800" b="1" i="0" dirty="0" err="1">
                <a:solidFill>
                  <a:srgbClr val="FF0000"/>
                </a:solidFill>
                <a:effectLst/>
                <a:ea typeface="Open Sans" panose="020B0606030504020204" pitchFamily="34" charset="0"/>
                <a:cs typeface="Open Sans" panose="020B0606030504020204" pitchFamily="34" charset="0"/>
              </a:rPr>
              <a:t>nghìn</a:t>
            </a:r>
            <a:endParaRPr lang="en-US" sz="2800" b="1" dirty="0">
              <a:solidFill>
                <a:srgbClr val="FF0000"/>
              </a:solidFill>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1E5E7D35-E1F2-4064-9292-3055C0333258}"/>
              </a:ext>
            </a:extLst>
          </p:cNvPr>
          <p:cNvSpPr txBox="1"/>
          <p:nvPr/>
        </p:nvSpPr>
        <p:spPr>
          <a:xfrm>
            <a:off x="4849403" y="5352836"/>
            <a:ext cx="2897312" cy="954107"/>
          </a:xfrm>
          <a:prstGeom prst="rect">
            <a:avLst/>
          </a:prstGeom>
          <a:noFill/>
        </p:spPr>
        <p:txBody>
          <a:bodyPr wrap="square" rtlCol="0">
            <a:spAutoFit/>
          </a:bodyPr>
          <a:lstStyle/>
          <a:p>
            <a:pPr algn="ctr"/>
            <a:r>
              <a:rPr lang="en-US" sz="2800" b="1">
                <a:solidFill>
                  <a:srgbClr val="FF0000"/>
                </a:solidFill>
                <a:ea typeface="Open Sans" panose="020B0606030504020204" pitchFamily="34" charset="0"/>
                <a:cs typeface="Open Sans" panose="020B0606030504020204" pitchFamily="34" charset="0"/>
              </a:rPr>
              <a:t>làm tròn đến hàng trăm</a:t>
            </a:r>
            <a:endParaRPr lang="en-US" sz="2800" b="1" dirty="0">
              <a:solidFill>
                <a:srgbClr val="FF0000"/>
              </a:solidFill>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DE740BBF-5A6A-42EE-96C3-FC5A113FB93A}"/>
              </a:ext>
            </a:extLst>
          </p:cNvPr>
          <p:cNvSpPr txBox="1"/>
          <p:nvPr/>
        </p:nvSpPr>
        <p:spPr>
          <a:xfrm>
            <a:off x="8198778" y="5311739"/>
            <a:ext cx="2897312" cy="954107"/>
          </a:xfrm>
          <a:prstGeom prst="rect">
            <a:avLst/>
          </a:prstGeom>
          <a:noFill/>
        </p:spPr>
        <p:txBody>
          <a:bodyPr wrap="square" rtlCol="0">
            <a:spAutoFit/>
          </a:bodyPr>
          <a:lstStyle/>
          <a:p>
            <a:pPr algn="ctr"/>
            <a:r>
              <a:rPr lang="en-US" sz="2800" b="1" dirty="0" err="1">
                <a:solidFill>
                  <a:srgbClr val="FF0000"/>
                </a:solidFill>
                <a:ea typeface="Open Sans" panose="020B0606030504020204" pitchFamily="34" charset="0"/>
                <a:cs typeface="Open Sans" panose="020B0606030504020204" pitchFamily="34" charset="0"/>
              </a:rPr>
              <a:t>làm</a:t>
            </a:r>
            <a:r>
              <a:rPr lang="en-US" sz="2800" b="1" dirty="0">
                <a:solidFill>
                  <a:srgbClr val="FF0000"/>
                </a:solidFill>
                <a:ea typeface="Open Sans" panose="020B0606030504020204" pitchFamily="34" charset="0"/>
                <a:cs typeface="Open Sans" panose="020B0606030504020204" pitchFamily="34" charset="0"/>
              </a:rPr>
              <a:t> </a:t>
            </a:r>
            <a:r>
              <a:rPr lang="en-US" sz="2800" b="1" dirty="0" err="1">
                <a:solidFill>
                  <a:srgbClr val="FF0000"/>
                </a:solidFill>
                <a:ea typeface="Open Sans" panose="020B0606030504020204" pitchFamily="34" charset="0"/>
                <a:cs typeface="Open Sans" panose="020B0606030504020204" pitchFamily="34" charset="0"/>
              </a:rPr>
              <a:t>tròn</a:t>
            </a:r>
            <a:r>
              <a:rPr lang="en-US" sz="2800" b="1" dirty="0">
                <a:solidFill>
                  <a:srgbClr val="FF0000"/>
                </a:solidFill>
                <a:ea typeface="Open Sans" panose="020B0606030504020204" pitchFamily="34" charset="0"/>
                <a:cs typeface="Open Sans" panose="020B0606030504020204" pitchFamily="34" charset="0"/>
              </a:rPr>
              <a:t> </a:t>
            </a:r>
            <a:r>
              <a:rPr lang="en-US" sz="2800" b="1" dirty="0" err="1">
                <a:solidFill>
                  <a:srgbClr val="FF0000"/>
                </a:solidFill>
                <a:ea typeface="Open Sans" panose="020B0606030504020204" pitchFamily="34" charset="0"/>
                <a:cs typeface="Open Sans" panose="020B0606030504020204" pitchFamily="34" charset="0"/>
              </a:rPr>
              <a:t>đến</a:t>
            </a:r>
            <a:r>
              <a:rPr lang="en-US" sz="2800" b="1" dirty="0">
                <a:solidFill>
                  <a:srgbClr val="FF0000"/>
                </a:solidFill>
                <a:ea typeface="Open Sans" panose="020B0606030504020204" pitchFamily="34" charset="0"/>
                <a:cs typeface="Open Sans" panose="020B0606030504020204" pitchFamily="34" charset="0"/>
              </a:rPr>
              <a:t> </a:t>
            </a:r>
            <a:r>
              <a:rPr lang="en-US" sz="2800" b="1" dirty="0" err="1">
                <a:solidFill>
                  <a:srgbClr val="FF0000"/>
                </a:solidFill>
                <a:ea typeface="Open Sans" panose="020B0606030504020204" pitchFamily="34" charset="0"/>
                <a:cs typeface="Open Sans" panose="020B0606030504020204" pitchFamily="34" charset="0"/>
              </a:rPr>
              <a:t>hàng</a:t>
            </a:r>
            <a:r>
              <a:rPr lang="en-US" sz="2800" b="1" dirty="0">
                <a:solidFill>
                  <a:srgbClr val="FF0000"/>
                </a:solidFill>
                <a:ea typeface="Open Sans" panose="020B0606030504020204" pitchFamily="34" charset="0"/>
                <a:cs typeface="Open Sans" panose="020B0606030504020204" pitchFamily="34" charset="0"/>
              </a:rPr>
              <a:t> </a:t>
            </a:r>
            <a:r>
              <a:rPr lang="en-US" sz="2800" b="1" dirty="0" err="1">
                <a:solidFill>
                  <a:srgbClr val="FF0000"/>
                </a:solidFill>
                <a:ea typeface="Open Sans" panose="020B0606030504020204" pitchFamily="34" charset="0"/>
                <a:cs typeface="Open Sans" panose="020B0606030504020204" pitchFamily="34" charset="0"/>
              </a:rPr>
              <a:t>nghìn</a:t>
            </a:r>
            <a:endParaRPr lang="en-US" sz="2800" b="1" dirty="0">
              <a:solidFill>
                <a:srgbClr val="FF0000"/>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20638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barn(inVertical)">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barn(inVertical)">
                                      <p:cBhvr>
                                        <p:cTn id="2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123291"/>
            <a:ext cx="12192000" cy="6480702"/>
          </a:xfrm>
          <a:prstGeom prst="roundRect">
            <a:avLst>
              <a:gd name="adj" fmla="val 12867"/>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140462" y="164827"/>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a:t>
            </a:r>
          </a:p>
        </p:txBody>
      </p:sp>
      <p:sp>
        <p:nvSpPr>
          <p:cNvPr id="4" name="TextBox 3">
            <a:extLst>
              <a:ext uri="{FF2B5EF4-FFF2-40B4-BE49-F238E27FC236}">
                <a16:creationId xmlns:a16="http://schemas.microsoft.com/office/drawing/2014/main" id="{D01F59C0-6269-4A15-B269-FF053902F727}"/>
              </a:ext>
            </a:extLst>
          </p:cNvPr>
          <p:cNvSpPr txBox="1"/>
          <p:nvPr/>
        </p:nvSpPr>
        <p:spPr>
          <a:xfrm>
            <a:off x="986320" y="199320"/>
            <a:ext cx="10849509" cy="1569660"/>
          </a:xfrm>
          <a:prstGeom prst="rect">
            <a:avLst/>
          </a:prstGeom>
          <a:noFill/>
        </p:spPr>
        <p:txBody>
          <a:bodyPr wrap="square" rtlCol="0">
            <a:spAutoFit/>
          </a:bodyPr>
          <a:lstStyle/>
          <a:p>
            <a:pPr lvl="0" algn="just">
              <a:defRPr/>
            </a:pPr>
            <a:r>
              <a:rPr lang="vi-VN" sz="3200" b="1" dirty="0">
                <a:solidFill>
                  <a:prstClr val="black"/>
                </a:solidFill>
                <a:latin typeface="Calibri" panose="020F0502020204030204" pitchFamily="34" charset="0"/>
                <a:cs typeface="Calibri" panose="020F0502020204030204" pitchFamily="34" charset="0"/>
              </a:rPr>
              <a:t>b) Trường hợp vệ tinh bay ở độ cao cách mặt đất 35 425 km. Khi làm tròn số chỉ độ cao đó đến hàng nghìn, hàng chục nghìn em được các số nào?</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FFF8EBA6-2F05-41EE-9B7B-357634D8C390}"/>
              </a:ext>
            </a:extLst>
          </p:cNvPr>
          <p:cNvSpPr txBox="1"/>
          <p:nvPr/>
        </p:nvSpPr>
        <p:spPr>
          <a:xfrm>
            <a:off x="4490769" y="2358774"/>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35 425</a:t>
            </a:r>
          </a:p>
        </p:txBody>
      </p:sp>
      <p:cxnSp>
        <p:nvCxnSpPr>
          <p:cNvPr id="13" name="Straight Arrow Connector 12">
            <a:extLst>
              <a:ext uri="{FF2B5EF4-FFF2-40B4-BE49-F238E27FC236}">
                <a16:creationId xmlns:a16="http://schemas.microsoft.com/office/drawing/2014/main" id="{5EBF7977-186F-402F-B20B-2E937DDD738D}"/>
              </a:ext>
            </a:extLst>
          </p:cNvPr>
          <p:cNvCxnSpPr>
            <a:cxnSpLocks/>
          </p:cNvCxnSpPr>
          <p:nvPr/>
        </p:nvCxnSpPr>
        <p:spPr>
          <a:xfrm>
            <a:off x="5757594" y="2654049"/>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3E05B13-8762-4FF0-8948-EB7072DFEED4}"/>
              </a:ext>
            </a:extLst>
          </p:cNvPr>
          <p:cNvSpPr txBox="1"/>
          <p:nvPr/>
        </p:nvSpPr>
        <p:spPr>
          <a:xfrm>
            <a:off x="6043344" y="2101599"/>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4 &lt; 5</a:t>
            </a:r>
          </a:p>
        </p:txBody>
      </p:sp>
      <p:sp>
        <p:nvSpPr>
          <p:cNvPr id="15" name="TextBox 14">
            <a:extLst>
              <a:ext uri="{FF2B5EF4-FFF2-40B4-BE49-F238E27FC236}">
                <a16:creationId xmlns:a16="http://schemas.microsoft.com/office/drawing/2014/main" id="{EB6EDA7B-463C-407A-A5C0-9C037EDA10BA}"/>
              </a:ext>
            </a:extLst>
          </p:cNvPr>
          <p:cNvSpPr txBox="1"/>
          <p:nvPr/>
        </p:nvSpPr>
        <p:spPr>
          <a:xfrm>
            <a:off x="5700443" y="2634999"/>
            <a:ext cx="28289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làm</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tròn</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lang="en-US" sz="3200" b="1" dirty="0" err="1">
                <a:solidFill>
                  <a:srgbClr val="FF0000"/>
                </a:solidFill>
                <a:latin typeface="Calibri" panose="020F0502020204030204"/>
              </a:rPr>
              <a:t>xuống</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69B808F5-5BFC-4F7B-9683-04EA59ADE0D8}"/>
              </a:ext>
            </a:extLst>
          </p:cNvPr>
          <p:cNvSpPr txBox="1"/>
          <p:nvPr/>
        </p:nvSpPr>
        <p:spPr>
          <a:xfrm>
            <a:off x="8386494" y="2406399"/>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35 000</a:t>
            </a:r>
          </a:p>
        </p:txBody>
      </p:sp>
      <p:sp>
        <p:nvSpPr>
          <p:cNvPr id="19" name="TextBox 18">
            <a:extLst>
              <a:ext uri="{FF2B5EF4-FFF2-40B4-BE49-F238E27FC236}">
                <a16:creationId xmlns:a16="http://schemas.microsoft.com/office/drawing/2014/main" id="{B6BD67FB-FB22-4243-82B6-6FB50A8E4302}"/>
              </a:ext>
            </a:extLst>
          </p:cNvPr>
          <p:cNvSpPr txBox="1"/>
          <p:nvPr/>
        </p:nvSpPr>
        <p:spPr>
          <a:xfrm>
            <a:off x="4511319" y="4084833"/>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35 425</a:t>
            </a:r>
          </a:p>
        </p:txBody>
      </p:sp>
      <p:cxnSp>
        <p:nvCxnSpPr>
          <p:cNvPr id="20" name="Straight Arrow Connector 19">
            <a:extLst>
              <a:ext uri="{FF2B5EF4-FFF2-40B4-BE49-F238E27FC236}">
                <a16:creationId xmlns:a16="http://schemas.microsoft.com/office/drawing/2014/main" id="{9E3BE8CA-4821-46BB-AAE1-D4F1AAA6ECF8}"/>
              </a:ext>
            </a:extLst>
          </p:cNvPr>
          <p:cNvCxnSpPr>
            <a:cxnSpLocks/>
          </p:cNvCxnSpPr>
          <p:nvPr/>
        </p:nvCxnSpPr>
        <p:spPr>
          <a:xfrm>
            <a:off x="5778144" y="4380108"/>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62D1894-9D53-43CD-9D15-A48B05D6F911}"/>
              </a:ext>
            </a:extLst>
          </p:cNvPr>
          <p:cNvSpPr txBox="1"/>
          <p:nvPr/>
        </p:nvSpPr>
        <p:spPr>
          <a:xfrm>
            <a:off x="6063894" y="3827658"/>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5 = 5</a:t>
            </a:r>
          </a:p>
        </p:txBody>
      </p:sp>
      <p:sp>
        <p:nvSpPr>
          <p:cNvPr id="22" name="TextBox 21">
            <a:extLst>
              <a:ext uri="{FF2B5EF4-FFF2-40B4-BE49-F238E27FC236}">
                <a16:creationId xmlns:a16="http://schemas.microsoft.com/office/drawing/2014/main" id="{A02B67C4-7175-4523-9DFF-30C456FD28A7}"/>
              </a:ext>
            </a:extLst>
          </p:cNvPr>
          <p:cNvSpPr txBox="1"/>
          <p:nvPr/>
        </p:nvSpPr>
        <p:spPr>
          <a:xfrm>
            <a:off x="5720993" y="4361058"/>
            <a:ext cx="28289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làm</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tròn</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lang="en-US" sz="3200" b="1" dirty="0" err="1">
                <a:solidFill>
                  <a:srgbClr val="FF0000"/>
                </a:solidFill>
                <a:latin typeface="Calibri" panose="020F0502020204030204"/>
              </a:rPr>
              <a:t>lên</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8A2E88A7-1473-4B64-90B2-9206D8ABD322}"/>
              </a:ext>
            </a:extLst>
          </p:cNvPr>
          <p:cNvSpPr txBox="1"/>
          <p:nvPr/>
        </p:nvSpPr>
        <p:spPr>
          <a:xfrm>
            <a:off x="8407044" y="4132458"/>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40 000</a:t>
            </a:r>
          </a:p>
        </p:txBody>
      </p:sp>
      <p:sp>
        <p:nvSpPr>
          <p:cNvPr id="7" name="Rectangle: Rounded Corners 6">
            <a:extLst>
              <a:ext uri="{FF2B5EF4-FFF2-40B4-BE49-F238E27FC236}">
                <a16:creationId xmlns:a16="http://schemas.microsoft.com/office/drawing/2014/main" id="{C1CA7FBC-FD01-40B6-A712-8FC0EA6E5D2E}"/>
              </a:ext>
            </a:extLst>
          </p:cNvPr>
          <p:cNvSpPr/>
          <p:nvPr/>
        </p:nvSpPr>
        <p:spPr>
          <a:xfrm>
            <a:off x="0" y="2311684"/>
            <a:ext cx="4438435" cy="80138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rPr>
              <a:t>Làm</a:t>
            </a:r>
            <a:r>
              <a:rPr lang="en-US" sz="2800" b="1" dirty="0">
                <a:solidFill>
                  <a:srgbClr val="FF0000"/>
                </a:solidFill>
              </a:rPr>
              <a:t> </a:t>
            </a:r>
            <a:r>
              <a:rPr lang="en-US" sz="2800" b="1" dirty="0" err="1">
                <a:solidFill>
                  <a:srgbClr val="FF0000"/>
                </a:solidFill>
              </a:rPr>
              <a:t>tròn</a:t>
            </a:r>
            <a:r>
              <a:rPr lang="en-US" sz="2800" b="1" dirty="0">
                <a:solidFill>
                  <a:srgbClr val="FF0000"/>
                </a:solidFill>
              </a:rPr>
              <a:t> </a:t>
            </a:r>
            <a:r>
              <a:rPr lang="en-US" sz="2800" b="1" dirty="0" err="1">
                <a:solidFill>
                  <a:srgbClr val="FF0000"/>
                </a:solidFill>
              </a:rPr>
              <a:t>số</a:t>
            </a:r>
            <a:r>
              <a:rPr lang="en-US" sz="2800" b="1" dirty="0">
                <a:solidFill>
                  <a:srgbClr val="FF0000"/>
                </a:solidFill>
              </a:rPr>
              <a:t> </a:t>
            </a:r>
            <a:r>
              <a:rPr lang="en-US" sz="2800" b="1" dirty="0" err="1">
                <a:solidFill>
                  <a:srgbClr val="FF0000"/>
                </a:solidFill>
              </a:rPr>
              <a:t>đến</a:t>
            </a:r>
            <a:r>
              <a:rPr lang="en-US" sz="2800" b="1" dirty="0">
                <a:solidFill>
                  <a:srgbClr val="FF0000"/>
                </a:solidFill>
              </a:rPr>
              <a:t> </a:t>
            </a:r>
            <a:r>
              <a:rPr lang="en-US" sz="2800" b="1" dirty="0" err="1">
                <a:solidFill>
                  <a:srgbClr val="FF0000"/>
                </a:solidFill>
              </a:rPr>
              <a:t>hàng</a:t>
            </a:r>
            <a:r>
              <a:rPr lang="en-US" sz="2800" b="1" dirty="0">
                <a:solidFill>
                  <a:srgbClr val="FF0000"/>
                </a:solidFill>
              </a:rPr>
              <a:t> </a:t>
            </a:r>
            <a:r>
              <a:rPr lang="en-US" sz="2800" b="1" dirty="0" err="1">
                <a:solidFill>
                  <a:srgbClr val="FF0000"/>
                </a:solidFill>
              </a:rPr>
              <a:t>nghìn</a:t>
            </a:r>
            <a:endParaRPr lang="en-US" sz="2800" b="1" dirty="0">
              <a:solidFill>
                <a:srgbClr val="FF0000"/>
              </a:solidFill>
            </a:endParaRPr>
          </a:p>
        </p:txBody>
      </p:sp>
      <p:sp>
        <p:nvSpPr>
          <p:cNvPr id="24" name="Rectangle: Rounded Corners 23">
            <a:extLst>
              <a:ext uri="{FF2B5EF4-FFF2-40B4-BE49-F238E27FC236}">
                <a16:creationId xmlns:a16="http://schemas.microsoft.com/office/drawing/2014/main" id="{2A0233E8-4D6F-4715-89EE-6EA0D69BF080}"/>
              </a:ext>
            </a:extLst>
          </p:cNvPr>
          <p:cNvSpPr/>
          <p:nvPr/>
        </p:nvSpPr>
        <p:spPr>
          <a:xfrm>
            <a:off x="0" y="3986372"/>
            <a:ext cx="4438435" cy="80138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rPr>
              <a:t>Làm</a:t>
            </a:r>
            <a:r>
              <a:rPr lang="en-US" sz="2800" b="1" dirty="0">
                <a:solidFill>
                  <a:srgbClr val="FF0000"/>
                </a:solidFill>
              </a:rPr>
              <a:t> </a:t>
            </a:r>
            <a:r>
              <a:rPr lang="en-US" sz="2800" b="1" dirty="0" err="1">
                <a:solidFill>
                  <a:srgbClr val="FF0000"/>
                </a:solidFill>
              </a:rPr>
              <a:t>tròn</a:t>
            </a:r>
            <a:r>
              <a:rPr lang="en-US" sz="2800" b="1" dirty="0">
                <a:solidFill>
                  <a:srgbClr val="FF0000"/>
                </a:solidFill>
              </a:rPr>
              <a:t> </a:t>
            </a:r>
            <a:r>
              <a:rPr lang="en-US" sz="2800" b="1" dirty="0" err="1">
                <a:solidFill>
                  <a:srgbClr val="FF0000"/>
                </a:solidFill>
              </a:rPr>
              <a:t>số</a:t>
            </a:r>
            <a:r>
              <a:rPr lang="en-US" sz="2800" b="1" dirty="0">
                <a:solidFill>
                  <a:srgbClr val="FF0000"/>
                </a:solidFill>
              </a:rPr>
              <a:t> </a:t>
            </a:r>
            <a:r>
              <a:rPr lang="en-US" sz="2800" b="1" dirty="0" err="1">
                <a:solidFill>
                  <a:srgbClr val="FF0000"/>
                </a:solidFill>
              </a:rPr>
              <a:t>đến</a:t>
            </a:r>
            <a:r>
              <a:rPr lang="en-US" sz="2800" b="1" dirty="0">
                <a:solidFill>
                  <a:srgbClr val="FF0000"/>
                </a:solidFill>
              </a:rPr>
              <a:t> </a:t>
            </a:r>
            <a:r>
              <a:rPr lang="en-US" sz="2800" b="1" dirty="0" err="1">
                <a:solidFill>
                  <a:srgbClr val="FF0000"/>
                </a:solidFill>
              </a:rPr>
              <a:t>hàng</a:t>
            </a:r>
            <a:r>
              <a:rPr lang="en-US" sz="2800" b="1" dirty="0">
                <a:solidFill>
                  <a:srgbClr val="FF0000"/>
                </a:solidFill>
              </a:rPr>
              <a:t> </a:t>
            </a:r>
            <a:r>
              <a:rPr lang="en-US" sz="2800" b="1" dirty="0" err="1">
                <a:solidFill>
                  <a:srgbClr val="FF0000"/>
                </a:solidFill>
              </a:rPr>
              <a:t>chục</a:t>
            </a:r>
            <a:r>
              <a:rPr lang="en-US" sz="2800" b="1" dirty="0">
                <a:solidFill>
                  <a:srgbClr val="FF0000"/>
                </a:solidFill>
              </a:rPr>
              <a:t> </a:t>
            </a:r>
            <a:r>
              <a:rPr lang="en-US" sz="2800" b="1" dirty="0" err="1">
                <a:solidFill>
                  <a:srgbClr val="FF0000"/>
                </a:solidFill>
              </a:rPr>
              <a:t>nghìn</a:t>
            </a:r>
            <a:endParaRPr lang="en-US" sz="2800" b="1" dirty="0">
              <a:solidFill>
                <a:srgbClr val="FF0000"/>
              </a:solidFill>
            </a:endParaRPr>
          </a:p>
        </p:txBody>
      </p:sp>
    </p:spTree>
    <p:extLst>
      <p:ext uri="{BB962C8B-B14F-4D97-AF65-F5344CB8AC3E}">
        <p14:creationId xmlns:p14="http://schemas.microsoft.com/office/powerpoint/2010/main" val="1242116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fade">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fade">
                                      <p:cBhvr>
                                        <p:cTn id="42" dur="500"/>
                                        <p:tgtEl>
                                          <p:spTgt spid="1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xEl>
                                              <p:pRg st="0" end="0"/>
                                            </p:txEl>
                                          </p:spTgt>
                                        </p:tgtEl>
                                        <p:attrNameLst>
                                          <p:attrName>style.visibility</p:attrName>
                                        </p:attrNameLst>
                                      </p:cBhvr>
                                      <p:to>
                                        <p:strVal val="visible"/>
                                      </p:to>
                                    </p:set>
                                    <p:animEffect transition="in" filter="fade">
                                      <p:cBhvr>
                                        <p:cTn id="52" dur="500"/>
                                        <p:tgtEl>
                                          <p:spTgt spid="2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fade">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xEl>
                                              <p:pRg st="0" end="0"/>
                                            </p:txEl>
                                          </p:spTgt>
                                        </p:tgtEl>
                                        <p:attrNameLst>
                                          <p:attrName>style.visibility</p:attrName>
                                        </p:attrNameLst>
                                      </p:cBhvr>
                                      <p:to>
                                        <p:strVal val="visible"/>
                                      </p:to>
                                    </p:set>
                                    <p:animEffect transition="in" filter="fade">
                                      <p:cBhvr>
                                        <p:cTn id="6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5" name="Picture 4" descr="Đường Bộ Hồ Núi Non Bầu - Miễn Phí vector hình ảnh trên Pixabay">
            <a:extLst>
              <a:ext uri="{FF2B5EF4-FFF2-40B4-BE49-F238E27FC236}">
                <a16:creationId xmlns:a16="http://schemas.microsoft.com/office/drawing/2014/main" id="{198B8757-033E-4034-9399-810342FC1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E783B9A2-FF71-4933-BEBB-6097D4A0C48C}"/>
              </a:ext>
            </a:extLst>
          </p:cNvPr>
          <p:cNvGrpSpPr/>
          <p:nvPr/>
        </p:nvGrpSpPr>
        <p:grpSpPr>
          <a:xfrm>
            <a:off x="1453081" y="1755697"/>
            <a:ext cx="9054208" cy="4764927"/>
            <a:chOff x="1230343" y="1802589"/>
            <a:chExt cx="9054208" cy="4764927"/>
          </a:xfrm>
        </p:grpSpPr>
        <p:grpSp>
          <p:nvGrpSpPr>
            <p:cNvPr id="3" name="Group 2">
              <a:extLst>
                <a:ext uri="{FF2B5EF4-FFF2-40B4-BE49-F238E27FC236}">
                  <a16:creationId xmlns:a16="http://schemas.microsoft.com/office/drawing/2014/main" id="{266A1A17-B1AA-49F2-8BA1-58890C6E1FCE}"/>
                </a:ext>
              </a:extLst>
            </p:cNvPr>
            <p:cNvGrpSpPr/>
            <p:nvPr/>
          </p:nvGrpSpPr>
          <p:grpSpPr>
            <a:xfrm>
              <a:off x="2516303" y="1802589"/>
              <a:ext cx="6644747" cy="4672852"/>
              <a:chOff x="2516303" y="1802589"/>
              <a:chExt cx="6644747" cy="4672852"/>
            </a:xfrm>
          </p:grpSpPr>
          <p:sp>
            <p:nvSpPr>
              <p:cNvPr id="682" name="Freeform: Shape 681">
                <a:extLst>
                  <a:ext uri="{FF2B5EF4-FFF2-40B4-BE49-F238E27FC236}">
                    <a16:creationId xmlns:a16="http://schemas.microsoft.com/office/drawing/2014/main" id="{509E0FF4-4878-4F48-BC64-C68E69A54FCF}"/>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0671ACE7-0946-43B9-B500-EFF0B8CEEE8A}"/>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3B1C08DF-315E-4E65-B975-4E8A4D8C95E6}"/>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92771154-566E-4526-9FF5-68E41A63D2F8}"/>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6BD00AC1-3113-4729-A70D-5F8A73766D99}"/>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9A952F6C-8937-4BCE-AFC5-A4415233AB53}"/>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FA62FFF4-010E-4135-9BCC-B9E48A39C010}"/>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8D6C019D-F24E-4CCF-8F2E-B95B8F8F5927}"/>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5F617187-2ABD-4676-82E4-7DF0ED13E074}"/>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73B11D08-A808-4A13-9EA7-61870B63D934}"/>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50AF903A-700B-44D1-985D-A0C87B40A177}"/>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4E730C3D-8CE6-41AF-B994-0B5E4CB01B41}"/>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B48AEB19-03FB-486D-8E86-AD7CF0AE12EB}"/>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A90B17C9-E65E-437C-80C7-5EF96A95A6B6}"/>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2CCC014D-EC51-4F10-A0E3-1447568DB3E7}"/>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9E202255-7D44-4D8B-A96E-1E1FD9DDD5EA}"/>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8926BC99-FB42-4A78-93F8-15A2191B7E25}"/>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B645481-B362-4289-AC89-10550F879737}"/>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CB8FBF9-4915-4716-A3BF-43214FC26183}"/>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C1410417-48F4-4B77-8C37-C7A4914757EC}"/>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 name="Group 3">
              <a:extLst>
                <a:ext uri="{FF2B5EF4-FFF2-40B4-BE49-F238E27FC236}">
                  <a16:creationId xmlns:a16="http://schemas.microsoft.com/office/drawing/2014/main" id="{208482C8-F333-428B-A018-DCAB215B1A7C}"/>
                </a:ext>
              </a:extLst>
            </p:cNvPr>
            <p:cNvGrpSpPr/>
            <p:nvPr/>
          </p:nvGrpSpPr>
          <p:grpSpPr>
            <a:xfrm>
              <a:off x="1230343" y="2960294"/>
              <a:ext cx="2673104" cy="3607222"/>
              <a:chOff x="1230343" y="2960294"/>
              <a:chExt cx="2673104" cy="3607222"/>
            </a:xfrm>
          </p:grpSpPr>
          <p:sp>
            <p:nvSpPr>
              <p:cNvPr id="262" name="Freeform: Shape 261">
                <a:extLst>
                  <a:ext uri="{FF2B5EF4-FFF2-40B4-BE49-F238E27FC236}">
                    <a16:creationId xmlns:a16="http://schemas.microsoft.com/office/drawing/2014/main" id="{D31F1818-1193-493A-901E-520382A94E58}"/>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B2F5F74F-F1DA-430E-9651-2A3FA7BD1A8D}"/>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AE60F7D2-74AF-4C79-AB6E-5280B34ADC8B}"/>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BD8002DA-698B-42DC-AC7A-81DA09C30E5B}"/>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39AC47AC-D621-4431-8C89-BA013C3E8026}"/>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0455687A-EAAD-43E4-BC76-47E5D293B4CF}"/>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E2877204-B26E-4299-BAD6-2ED78E5529E1}"/>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467204C7-E27E-407E-80EB-49D678820338}"/>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9A9DA011-A8CC-48AD-BB4C-AE2C98D443FA}"/>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58083A48-7973-4FD7-9C24-AAADF613BA5A}"/>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A4D3CEF1-7D00-46C4-8945-6B50097D4249}"/>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815C954F-7203-4BA5-8C7F-4756C7E26383}"/>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B7EEA0EF-04C7-4306-ACC1-B27BB5421473}"/>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96CAD271-06A1-4357-A3B0-26C942EB4FD7}"/>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5BD851A8-0222-4BC3-B73D-CDBD0910F119}"/>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18077192-6110-44AC-ADBC-40CD57146F52}"/>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A4ECD01E-37DB-4AB5-9DD6-BD3C588B694E}"/>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B3C0B83D-FC5D-4108-AE26-5969700CCF11}"/>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B08DCED5-647A-4AAA-9E78-D64CBD622E5B}"/>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2FE9C280-69A6-4D16-8BED-5938C7207C2D}"/>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C12B1253-AC53-4285-A44B-853A51BF125C}"/>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03755681-C993-43E8-B24E-A073E951BA51}"/>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021779E1-ED6F-453B-B150-A2669F51FE0F}"/>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BA86CDAF-0E9A-4DD7-9CC0-01F50E8ADC68}"/>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D246F553-6EA1-45C4-A441-3DE7F03B1AB3}"/>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3DAB337F-FD91-4E10-BD71-555BF4F4EA56}"/>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39DCD82E-8464-4C23-94FF-51B6247E7A15}"/>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498E9F87-C0B0-49B1-B5A5-91C77BAF9AE3}"/>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C0CAFFB0-9F52-4E12-BA29-8C1123C39903}"/>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3040B943-D12F-4FB5-8DB8-1EFA1558956A}"/>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F4635E4A-0211-4F93-8B72-A296FEC0AEF8}"/>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729FFE11-E345-43A6-A265-FBB1E2F59F93}"/>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F8B33C9-A808-425F-83C3-4C332BDABAED}"/>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E1B2644-49D7-4175-87D4-55260E079BFB}"/>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4312143F-E0B0-4B17-ADFF-1267F0AA3FCA}"/>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A79D9C14-2430-4BE4-968A-C112F059CFF2}"/>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DFB3F4FF-25E3-40D6-ACF6-3092D85A175A}"/>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AFD0611F-B200-4C1C-A0EA-C3092EF04F13}"/>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254C744C-57D8-4DD0-B504-8CCC5B9A0EB2}"/>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0AABE0E3-E1AA-4EF0-9DE8-066D8992DB2C}"/>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00A19558-BD9D-48FA-998A-0F94E4C6F634}"/>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9F7DB7D4-4C40-419A-9BD9-D2FF1798D2DE}"/>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CB794A96-51CD-4953-9B8E-5C6F3A86BCAB}"/>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E6702F3E-D2BE-4098-92EE-41097069F11D}"/>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C10B6E80-B246-425F-AE42-B86CCA436C48}"/>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607A8F3A-374D-47DE-AF53-F9DA2FA4D993}"/>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5157AF5E-C05D-40B6-940C-301C8F915851}"/>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F29D3E83-B95E-47D9-8A17-38C1CA245D6D}"/>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822DFA97-BB61-467A-BF62-6F6B75361E0E}"/>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F838216A-3AC5-4146-BCC8-A82961C14545}"/>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CE239414-E234-4C8C-B847-2456E778B25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8DDB80A1-2783-4228-8F04-DC4F4E82C90A}"/>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3EF54A12-B19E-468F-9ED4-42A9A799CF09}"/>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747EC8EC-35AC-48AD-9FA8-301C51EEF1CF}"/>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009EF5EA-A858-45A6-89D0-9AA13474E93E}"/>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F97AE1B9-7198-4DF0-ABBA-8EA39CD809D6}"/>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46C1BF88-DCD4-47CE-AA6B-DEAC5AA72B1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FE3F7159-13E4-4BDE-BD84-E5E05E5C01D8}"/>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F112AD5F-A562-4045-8BC7-9FF8A576B337}"/>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702F9D-79C0-4C46-856D-4BEF79718440}"/>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B860D4B3-B5BC-41ED-8031-E5DCA5EBEE5B}"/>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E5418E94-9FF3-4BAE-BF7A-99BBDFE020B1}"/>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05000159-2EE2-44DD-9AE3-8D7A5F76DE4D}"/>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FA66A06E-13AB-4F8F-BB21-3D37E350C6EB}"/>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A67C1634-1467-4AF9-8544-0A1E83DB29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916A88BB-F6DF-497A-8798-AF83CE672F83}"/>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50C5F077-906B-4C45-B9FB-9DA10C1F0F33}"/>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05A4094B-8EC4-449A-A0FA-C0ACAE583314}"/>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87F63168-CA37-45C9-A7DF-0283DF12D540}"/>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648D399A-6B61-4F7E-91ED-38348426BB7A}"/>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532978B0-BA85-4F9B-B7BD-6149AD624582}"/>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E89ABB34-CB3F-4E1B-8F60-19D87CFAB4A5}"/>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4E5D127C-BB69-4F4A-ABBE-A055A6E00943}"/>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D4AF5B5D-832F-4FB5-AD87-AD10627FF351}"/>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335522B1-5C01-4807-BF7F-980960F8807A}"/>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1F728CDB-05C9-4160-94AA-A70C2BB6275C}"/>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8205DD6D-1B6B-48F1-8E59-7065744BE2FD}"/>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5113AC0A-38EB-4429-8118-B6CBA4B66BBE}"/>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D8C29021-29AA-4CEA-B138-44F81077F364}"/>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5F7F4193-52CD-45A0-8E19-556345EC4547}"/>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9EF959E5-4473-44E8-A0E4-C35E59E5581E}"/>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6EDF69EB-6ADC-4A94-AA2D-7CF124A22255}"/>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AB8ED31C-CD18-48A7-85F3-50867A761F6A}"/>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5E7C47AF-E7B6-41EE-A30B-97CB29664B2E}"/>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BD7F932D-3CF0-44CE-88CB-0E827AF6CFE9}"/>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46095F94-BF5A-42B8-B3C4-6A212E3EBEC0}"/>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412E68D8-9773-45F4-B313-B6D372FBEF92}"/>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4254A219-E3C8-4697-9249-FEC72B81ADF8}"/>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57BF9543-586C-4C6E-A849-58EF3DD510E0}"/>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DB8D1B1E-7021-4864-A4C2-9B180F7ABE7A}"/>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AB696EF8-E655-463D-9CB2-3B92B0A5528B}"/>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36DB3-61C8-4EAF-9767-1C922BFF7EC6}"/>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E7B6905A-D72A-48BE-8606-65AD0AB17225}"/>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D93A6446-77DE-49B2-A263-2F4E69AFEB97}"/>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3C2810B7-EEFE-4887-A139-014878E64AF6}"/>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BF45859E-B790-41A8-A20C-6364A7A452BD}"/>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4DC6204-2546-4B55-A4D5-FA3304B17AE7}"/>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B14C79E1-1DB9-457E-B9C4-49137F1E240A}"/>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A2B5AA16-23BF-4112-96A6-FBE7149F96EF}"/>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A8FC5BAD-E507-47C3-8502-6864B27C398D}"/>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C31B2D26-C3F3-4D3D-AE1F-6863C00CC9FA}"/>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E041C17D-E5CD-4D22-95A6-D54094804554}"/>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DC5093A5-D7A7-4563-8EEE-96880A483907}"/>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D3C1A024-2B7C-40CE-AFB0-DF3E7859D5B0}"/>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1AA5D44A-42FD-4CF2-81B6-BECAC89CE722}"/>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14FE5B30-1DBD-476D-BBBF-9BBC9251B865}"/>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6FE9CE0B-118B-4302-A9C3-8B96CF1499EC}"/>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A9D6EB6F-4BFC-48A8-A01A-2830092D722D}"/>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DFDB55A1-0C94-4200-8FDF-FC50E4B73225}"/>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93E86CC7-8E02-4B2C-9CF4-F93677E98456}"/>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6BE00EB3-A183-476E-AF9A-3C677BACBE61}"/>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75D4BEC1-EB39-4253-8F61-2AD8A313AEE1}"/>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F10DEBBD-704C-4653-AB79-ACD07F6A423C}"/>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E2DCE940-F4D1-45DC-B62E-F0B24D4E037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2301536F-1B72-4E6C-8981-43540E630B28}"/>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FB00DCC6-6066-4C50-8B4D-C37713B29D3A}"/>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A3953F83-55A6-47D3-8FAD-2A63E27AD888}"/>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9D89909C-204E-4013-836A-802E960A0965}"/>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5DF8339-D7E5-4C3A-8939-72AF111B1260}"/>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BE3E116F-C841-4B2A-9399-1A31208E3FCA}"/>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1D23D7E6-DC96-47E3-B28C-E2F5163DCDDE}"/>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B0EF9CA5-2995-48B9-BC39-9563C48B3B8B}"/>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A88342AF-E556-4E57-985D-E4BD287AE879}"/>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CBE785A7-38AD-45CA-93C3-7C9A1112A245}"/>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BEBDC45A-7F16-4BBB-AB8D-6421B889D8E5}"/>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085913DA-5ADA-4DC9-A1CB-A4EF61842E2E}"/>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828E99D8-110D-4152-A8C9-695710C73922}"/>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2D61883E-493A-4793-A3E7-A94CD2F810AE}"/>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700CB003-A44D-4C07-AA3A-160AB047A056}"/>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9E2786C8-23B3-4C37-A5A1-C941B2149747}"/>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0C9EAA51-D913-4594-8294-758454E35400}"/>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4BD21133-A162-4CD5-B0ED-57370FFF4F0F}"/>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4E898666-DAE7-4872-9057-FFB278754D2F}"/>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D6BBF472-49D1-42AD-8109-2DA4796D3317}"/>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76ADD787-DEFF-48D7-9AA6-15D9A6A5B7C3}"/>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9B8EDF22-9A18-4C44-AE6D-54D2E679B33D}"/>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9E231FFC-0F93-4862-B372-4DA42AF07C5B}"/>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6918762E-E85B-43D4-BD8E-F54618175021}"/>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E642889F-E7E9-4C4A-998A-9A1F7E62B803}"/>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91C13835-B705-4467-A070-025601302355}"/>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C0D19633-60C7-4195-8F09-F4F75F6514C9}"/>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D821818E-8E11-4EE1-BCEE-3F203CE76918}"/>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D406761-7048-458B-97C3-429A97F5CF0E}"/>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07ABECDF-7391-49FB-9297-F8A8F996F028}"/>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B241844B-2DFD-4CA8-AD8A-A60FE64BD756}"/>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260E2B36-0693-4F1F-98ED-22FDA721BE8C}"/>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98181F0E-BC3C-481F-BFC7-6EB9DA690E6E}"/>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83A13265-43D1-47E4-AC5C-BD77A5804F73}"/>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C0AAD88C-A26D-4ABA-8A4C-E965B94702B4}"/>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FFC6298B-F78F-40EB-BC2C-8BDAF887CACB}"/>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9A7EAC84-52E1-421A-B362-7D05B65AEE24}"/>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34F762F-DEEC-416C-8F47-7566CF63A50B}"/>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BD8DB96A-E1B8-44B7-8B7E-386E3C682B72}"/>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8AED4F05-34B8-451E-A82A-348F906C7169}"/>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43121BB5-3D73-4066-871D-A1772477B5F9}"/>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69CBF92E-7B57-479F-948A-E30694E613D4}"/>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F2AC3C82-FE89-4614-98E8-CD6A27D67D88}"/>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5C5E89B8-A3B2-428A-AF83-9FEC0D44EF81}"/>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3785BA8A-6CCC-4C31-BCB0-874C83EEB1EB}"/>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88728BFC-08DF-4E64-8371-99ED9632E081}"/>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9AEADC3-9A54-426D-BF16-915EF1A2E93C}"/>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F3217357-FA34-423C-8144-E9F613CEE1D0}"/>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66915E1C-6900-42BD-B4C5-F43182FC7ACA}"/>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C4F8F5E8-CB06-45A8-815F-EF584F46F24E}"/>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307D9FED-1DF6-4FDB-AB3D-BB33D6C86DB0}"/>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36A0D40D-05A4-4B45-BE5E-89A3B00E67CD}"/>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D03C6DAC-44E2-432D-86CE-D69D9AEC038D}"/>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7758B874-D2E7-40AC-AF15-CE56FD8344F5}"/>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AC863D64-964C-442C-8D50-0418A2818A8F}"/>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804B593-05F4-43B7-B3C3-0B25DE299F88}"/>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E5945424-1B09-4D8E-8DED-136344D67AEF}"/>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E2697466-ECFD-4A8A-AA6A-AECCC84A500F}"/>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87EC09CD-A0AD-4850-9651-6619743AAE09}"/>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1A53F25-AA3D-4DEB-9259-5E52AAD438BF}"/>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3DD973D9-52F4-4268-AA8D-4A6F03AC44F5}"/>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726E796A-9B8D-45DE-AF24-52B7280BAF91}"/>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49F0F149-2D76-400A-A001-5367745F1A71}"/>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D927789C-00E9-48AB-9356-3E73A81A0670}"/>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262EE860-FB4C-4503-84C3-B9011F5FDB2B}"/>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4FA0A93-DF76-4816-AE0E-2BC7515846E8}"/>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DEC6640E-8603-4140-9270-D2B478336511}"/>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769A087E-FC54-4B38-8C9B-DFA3EA2EBBD8}"/>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908AC12D-684F-44DE-AFD6-79E69F67C370}"/>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27DEA82E-F76C-4782-9C06-F61898DBA517}"/>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E4B46965-A7AD-4A9E-8FC3-418AC949F3F6}"/>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826F4E73-4A1B-4C09-B4B8-93387DA867D1}"/>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C40BE620-1FEE-4579-99C0-FCD1F43FC8DD}"/>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13E295C6-D1BA-4FB9-A2F3-95F338496284}"/>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F7DFB39-447F-4A07-903F-A691D00E4F59}"/>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E8E3A580-2AD1-4BC4-9225-4EB3127DD3F3}"/>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D69E7E82-FF30-47BD-843D-BAA038D053B4}"/>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57304E1D-415D-4C9C-9E52-6E58C64A1A7A}"/>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17A0B032-E0D1-4AB6-AE20-7B493A59BA7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9E84E7F-E93B-4F49-B53D-41412DFFC2FB}"/>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BEBA9B61-D2E3-4288-9A39-EEB106240F2D}"/>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6EDD51CD-DAFE-4140-BCEB-2085E68998B7}"/>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800912CD-C84A-4D43-AD93-12ED0EB34A35}"/>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A2615564-A639-4E46-B266-0A424441C723}"/>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E2F74B67-741A-4D4D-A56B-B40B8D3C380B}"/>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4B1C11FD-22A7-433F-B589-C6355101A643}"/>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FCEF58E6-4303-4301-A2EF-63AA3BFCAD43}"/>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8C79E87F-5684-4815-BFC2-F0C447E22530}"/>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3C91AE0B-FBA7-4A9C-A019-229F70462CB7}"/>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F6FB87E8-AA49-41D3-8A6B-59A9528C5B71}"/>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4F4AEA4F-E998-43BF-A78E-91B9D1D65B19}"/>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EC878531-3E07-4AE5-9C7E-F387B4213AC1}"/>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31B511D3-2B0B-4E4F-9749-A18BA5A76649}"/>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E06E1C2-7755-42EC-BA99-749FF7FDE1A0}"/>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4492B520-C680-4B83-B722-90515789F982}"/>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2F34939E-8E74-4EE3-BD79-D275A537D926}"/>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2626DAEA-1191-478D-B051-3A90953B8DD7}"/>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6FE61AC9-E35F-48D5-948E-45A45C5BDE67}"/>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431FC45F-88B5-4721-8798-B7278E17788F}"/>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9699EBE6-3AF1-4662-9CF8-F51D7910807B}"/>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AC8D0FC6-9584-459F-ABC5-4ADA58392AFF}"/>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B273DE98-6976-43F2-883F-BA85AAFE65F0}"/>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078DA229-AC39-44EF-900E-26E7B3CC20A0}"/>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87D0256A-2831-4403-B1C6-344A1F0DCC6A}"/>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03076D0B-B199-4C21-915E-D20D4F0754ED}"/>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DC473353-A9CA-41C3-B7E3-302AFCAC33A8}"/>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C3213A6F-F028-4033-95F0-90839B243AC4}"/>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DD561932-9CDF-4BB7-8950-25B606980CD2}"/>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36ACA8B8-2644-4696-90E9-CA104FB997C5}"/>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CAC1F651-3C2F-4D40-9A1C-8F3673BDC93A}"/>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48ACD1E-264D-4B63-A102-CC0245F4B9EA}"/>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E4AC7C46-0FAB-4A73-B0C6-95E220A8E541}"/>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2D8A45C7-FF5B-4259-902E-072F10D91116}"/>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8CB4F3CE-3B2B-4665-A3F0-53193791D755}"/>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3F7F030F-6E19-4362-8461-EB3B01EED18F}"/>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ECC43595-9704-491E-A279-C53C1CA2CC06}"/>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17E09E69-5E70-4511-B8D4-83D422BE1902}"/>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105A64D7-F983-4F58-A031-4D203546FE8C}"/>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00C95B70-0003-4839-9606-E54E9BAA4760}"/>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1B530DD5-A43A-4D08-82B8-5C8CF4D041EC}"/>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549D7F16-FDF2-4B00-A15E-63705CFE0ABF}"/>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0E2EED03-45B1-4869-A06A-D377DD90ABF9}"/>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A2B79EF6-DAE3-48B4-BBF1-52881E03A1E2}"/>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E0FB09E8-F956-4608-AEE7-290C10E40F67}"/>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F54AE6C6-97FA-4EA3-9BB6-BFAA134396B2}"/>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4B861AD6-F2D1-49BA-BDB4-A3F468D247CF}"/>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92842FA9-3C4D-4E61-BCEC-8182F1794479}"/>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8990AC65-902E-4CB5-AF82-F17622983447}"/>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0AED0D20-70FF-4484-BBEB-5AAE8C223552}"/>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CDA02E26-96B3-4B29-BA13-FAC0FA1095D5}"/>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EB8E3C0E-BF52-4B9C-A284-E0C7BB1FE320}"/>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5110F900-2504-413E-BC5F-7E24A03D9E7A}"/>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B9B83623-131B-4B5E-B570-364A36E28619}"/>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3EEA87-63E7-4F04-90CE-DD8B1F87E05E}"/>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0A2664AB-27DC-43EC-9CD2-7964EA1032F0}"/>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C204A261-D9FD-4E70-A8E1-A0F78D51EF7A}"/>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BC4C411B-E71E-4101-92B6-72A8FEAFD44F}"/>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D5F0D22-B8C9-43A5-8C4B-830A850B30B8}"/>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802A1999-DBDD-46AE-ACC6-B401716C7DB7}"/>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E3B96A03-FA76-4FB2-91BA-8CD026112216}"/>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2E27274D-9510-4B3F-B96D-29BBC6B60B6C}"/>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22D26CD9-8020-4D4E-9D33-051A023B3436}"/>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452B7865-3D07-4E09-B17F-F12F291E45F6}"/>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D4C32EEA-C85F-41DE-9CC6-6ECBC912B4B7}"/>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B0E208A1-85C7-4E08-A9CC-22A16669C5A4}"/>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407FF1E-CB2A-4036-A1B4-E4E51A6692F1}"/>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7D83D73F-DC24-4886-A628-FB74B3537C38}"/>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9BCFC35D-02D8-4FA4-9832-75F70B41EC88}"/>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911BFF41-7214-4F79-B2A6-2B49BDE1ABB1}"/>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0B03A7A2-8B0D-48CC-8406-CE45542E134A}"/>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16B0269-D938-477D-B115-7B2D4837B2E7}"/>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72A09CCE-A927-4AE4-A69C-0E45C8B08F62}"/>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70D47E78-3E4C-42E3-A9CD-E2865D263037}"/>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605AE1CE-8529-4DDA-9005-D3744D6F22F3}"/>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0CD1775E-CCE9-46E9-93A9-06CE93BEBBD9}"/>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10937940-18CD-473E-A034-2A751A45D888}"/>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8AE68804-2A31-4C94-B019-9A6AE4E569E2}"/>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3953CD18-C9DE-46C1-981D-298CFB6C9061}"/>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A3EA6004-6804-4F98-95FA-287A85D84985}"/>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27764AC7-B505-4FC2-AF93-AAD05E834A24}"/>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D8B7584F-29CE-4B03-8D99-62611A2AE51D}"/>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7829E581-8B06-4B94-85AD-B08BC8DA65F7}"/>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BD2E90FC-E5C4-4751-B988-6F01C90AB6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08BFD3F0-FC07-4D1A-83C4-EE5007B496E4}"/>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260A649E-B21B-4183-A9C6-D978DAD291DC}"/>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2CCF2969-D502-4E64-81EE-0471845ABD28}"/>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FD4DEB44-6D6C-4159-9B17-3C6C3CE033E5}"/>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2DF857EA-6665-4761-A231-B9905EEC1757}"/>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B94FE3A2-DADE-445E-9EDD-6F9577160074}"/>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22F2BFF6-B6C7-4D29-BEE7-618F8CE416D4}"/>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BFD1E94F-3D08-45C0-AC77-11DAEDABDB1B}"/>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7DBC399A-C30D-45FB-A4B8-A0B14E90C60A}"/>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1656161-B2EE-4F61-8123-0987A7EA3477}"/>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A152DCF2-3DFF-43BD-B506-3872A59F87EF}"/>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D44844BF-9965-4BD4-AF0E-63341F9AE154}"/>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093FA30A-7448-44EE-8B58-1B50EC83FE2E}"/>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6E12F9F8-38C3-4CE6-9170-6C2610097C3C}"/>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D2168316-E867-4812-A99D-B83897131E4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65860DC5-AB62-4F0F-9979-5C4298B6333F}"/>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94AF55DA-2E0D-430E-A854-69926FA77FED}"/>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FDCB406A-3741-4415-B1A5-427E53BDC04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5D017B64-3A39-4AFB-9987-9BF8A0A5038C}"/>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77069B2F-0DC5-43F0-9C87-621A097A4FCD}"/>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1034816E-AF4C-4A60-A1BF-68973ACBB456}"/>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EF2A1740-5D93-4A6E-AB99-767ABC9937B7}"/>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5B8EADF6-56D7-40FE-8328-E7C826516DDD}"/>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BAD2DA2A-C51D-4D4E-928E-E97EEDF69012}"/>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EAC57D59-7ED5-46D3-AAD2-2B0B1E31122F}"/>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E0EF4CCA-DBDE-4B6D-A2AE-D67AABEB194C}"/>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C7353863-C49B-4DB8-BECE-B778258EEC79}"/>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85E38331-10D0-4B60-8FA5-28E6C57E3A8D}"/>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105F7ACD-8787-42AF-92F6-10C639DDD059}"/>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F0368FC6-067F-45DC-9BAD-B7D50803E7FA}"/>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9FF7FD77-94B7-4143-BD92-E5A2CC32D964}"/>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3571AA81-56E8-4E8C-9F85-C10D189899F2}"/>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9BDEA53C-D471-401D-962C-A85BCAB9497C}"/>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DBCE70A-F916-4E7C-A9B1-501A4C4773BC}"/>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94708EC-8A2D-4DEB-9378-137BDEE6209F}"/>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B9CF7470-50C4-4103-AFE6-07CD6C5B6F5B}"/>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B5E7EA5C-6608-42EE-9515-61314C54883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B4DCE7D6-EEB8-4554-BD6C-D52B7CF1A503}"/>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9647E3AC-0155-42E4-9383-CCF1099D973C}"/>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801F2F31-4749-476B-A7F6-6514BE7CE779}"/>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EF7F2679-BE29-46F3-B0E5-080EE9C34D6E}"/>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468A5228-9B03-4114-9BBF-C842D2064D30}"/>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792A9942-C892-41C1-959F-30A3497095E0}"/>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747B28D-4D3B-480E-B983-81348685F9B0}"/>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1B4E30B-21A4-4F48-A5AE-6390D39778E3}"/>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ECB3A53E-6479-46B6-B2FC-19D0B6D7C01E}"/>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882769EE-A447-4D2B-B7E2-227929F633FA}"/>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0AF7F112-F794-41CA-A40B-4DDC6C957CB7}"/>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46EC170A-C054-4DD1-80B3-2F1BDFD94A37}"/>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B69316A8-8A09-48A0-95F1-6839AFDF80D6}"/>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6A1E4885-C889-4939-AFED-FFEBACCD31D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B0D75B3B-DBF1-4DCF-9C65-A8D615135976}"/>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B6F2739-8A43-41BC-964C-C2B495A17699}"/>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1BF84128-1CDB-4D17-BB7C-5012994E0956}"/>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A9D02957-64AC-4D96-BB96-AD25338196FE}"/>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6B5F6E29-6E57-40E6-A031-7D60259B6395}"/>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1D1307F7-D722-4FF0-8F4F-0C802228B13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30764068-96F4-4F63-A8A6-E03F56587D5E}"/>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DD04EBEB-5B3D-496E-AE09-78AF737041E1}"/>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EA768FB6-1152-4257-BB19-43C46AAC82F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BE7CC3DF-3A22-4F04-BCAF-AA296EC93CFD}"/>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E2C95D73-5A38-4F5C-9325-B406046D32C8}"/>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FC2CCF10-37EC-447E-8759-B7779E08DE29}"/>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D11587DF-530F-4CFB-9D81-A8431F16C21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2A36EE5F-5911-46F3-ABBD-8BF11BAC5ED8}"/>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6843D9A8-17A6-4F6B-9802-801024A6EEFC}"/>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99A1BF5E-616D-4F34-8001-53AE4E3B1D97}"/>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56C559A7-6717-4941-8F44-7EE1F1CA887A}"/>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A37B8F44-D405-4057-A0EF-B0143BF0CC24}"/>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F832ED67-89CC-4E70-90D6-95A9A4170C64}"/>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D6EBBDF2-6EFD-4C1D-B3FF-938AAF9120FC}"/>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0ECBB83F-B146-470D-A0C2-49924A0BE946}"/>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A0B0F0AB-43F4-48A4-B5C9-414C3476C0FC}"/>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4AA705E-A9F8-403E-B87A-0A677E60CDF6}"/>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22C447EF-B272-41DB-9B2E-7AADBB999FC3}"/>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647B7723-A015-46C2-82A9-476EC74E4148}"/>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FAF8F9DC-FFC8-446F-B20F-4B8FBEE23F65}"/>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E618C95-1A96-4E47-8571-9DF23E9BE1DA}"/>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CD339205-E073-45BE-8FF9-865532CB23C9}"/>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F4031746-E9E2-4AC5-9A2A-A2E6E6A0840B}"/>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D89729AD-479D-4FEF-ADD2-BB1C58A35ECD}"/>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97D1342A-9250-491E-8648-E9CD619002E5}"/>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13DB0EC5-957D-4916-8967-EA929B434FD9}"/>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459CE01B-D4F1-4880-8060-CDBAE4C00E9D}"/>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B1C8A534-565A-4AD9-A54F-39F8C8050BF9}"/>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270E63F-F6DA-45E5-8EF7-901E911EF679}"/>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01DA6EF1-1C4C-484D-8E3C-ABC5E2495588}"/>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81F43D0C-9AA3-454A-A66D-F1C4E642A1EA}"/>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26299DB9-6B03-4C5F-B3E9-E67F4D8998B9}"/>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DB03D40-22B3-4135-8235-68CEE4F7FD8E}"/>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D3E5CFD6-4FA1-43E2-878D-B973D8A92536}"/>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FC011F67-C073-44AA-A8D8-0D400BF875DE}"/>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0653A5E7-41B2-4ADA-BD6B-6C233770BD17}"/>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1574BD57-4057-4473-B11E-5EA21373471C}"/>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19BE9215-0F6D-4428-A758-B2DBA1DFB299}"/>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C639533A-FF79-41FE-82E1-61E1386522A2}"/>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1B61DB94-BA10-4DF4-895A-783D28048DB8}"/>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52864E9-EE7E-4789-95EC-D9ABACF7C241}"/>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16BC8A3F-4E7E-4522-B99D-2E9F6BCC090A}"/>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145D35BC-F304-488F-9E8C-F401EC2999D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4006FBBE-9598-4572-81A0-F15E23E1B757}"/>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0C263DCE-D328-4307-A447-818803FCA4BE}"/>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A885E698-4CAE-49D0-A5B8-FDBB7A71C277}"/>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03DB3281-F5A3-4CAC-89C5-8F6FE765662E}"/>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98324807-F892-4E08-AD96-83454F1723DD}"/>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03A95E13-DE31-4EE7-AA2D-6F0664A55006}"/>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430C4511-3DB1-4908-9F26-84DD5CD1E593}"/>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BAC56F62-0EEB-47E5-82FF-B41413035470}"/>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3FC2045C-B1C3-4F9E-A620-04E7A7F2D613}"/>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9B929A95-FB7F-44D4-8CA1-92639519E1D0}"/>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CA5C9788-8788-4F42-8CCA-348E6D7B96AD}"/>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C10AB6C0-EEB7-4898-BCC7-C17F8380EABF}"/>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4CEAAD31-4F2E-419D-88A3-A8D195152F68}"/>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9FE62CA6-11A1-46FF-9AA2-B84AF3457E86}"/>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7ECFD09E-9AAD-4900-A25C-1683F8EADC59}"/>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55FD6185-867F-4120-AEFC-8CF198E8A54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006DD0C9-C2A0-405D-A8FF-C88A20014C2D}"/>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53BFF2C8-40CC-4570-AF32-4E9465FB234C}"/>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07C703B5-72BC-4809-9A3B-DABCB7005CA9}"/>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7FB46E76-8409-4ACE-8303-A154A76E42D4}"/>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E03F0011-C50B-49A9-9764-A079B730A48D}"/>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8D87FACE-3CAA-4CE8-97D3-0F5206E153E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C2EC3393-2597-4E49-904B-869A06BD19AC}"/>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FA3D7C1E-B8F3-4266-B556-492F581124D3}"/>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61513410-F42F-4D05-8AA1-74ED80903961}"/>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846F5260-2988-4F6F-A952-A08523F163A1}"/>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0AC78C5-999B-48F0-BD12-87C80CE17A56}"/>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CD200397-A7A7-4480-A1F8-402EB676D3F3}"/>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6099D709-CF3C-4864-B5B2-CA419DA10821}"/>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A17038FE-3735-4473-A5F3-78FCAE39B74F}"/>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ADA4CC86-6536-41A4-8A10-22077F211595}"/>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79D668E8-6647-4AB2-A333-2E21EB2145D3}"/>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9CFFDCC9-37B1-4005-84CA-46C8F4476755}"/>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49E97846-FFE4-4D6C-A6B6-BE30F258A3B4}"/>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4C5E8728-8929-4B8B-A9C6-C0DE04C72A55}"/>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36CD7EF6-6D96-440B-91B2-699B46694DC8}"/>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BBC38965-7334-4ED2-B51F-FFA6FC0305BC}"/>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E15314D3-AB85-489D-9D9E-367C308ECBA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A31C0E64-7FA8-4A86-A8CE-70BA7324B943}"/>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93C48501-7338-4953-9A0C-078BB82D1A9D}"/>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00C4E53A-0ACA-4944-AE9C-D80A81CC845B}"/>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80D76B48-9FEB-42E7-B4CC-E1A809A11AC7}"/>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C793C6DA-22D8-473B-B866-031F70552678}"/>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79115931-92C7-4269-B034-43E6CC03FEC7}"/>
                </a:ext>
              </a:extLst>
            </p:cNvPr>
            <p:cNvGrpSpPr/>
            <p:nvPr/>
          </p:nvGrpSpPr>
          <p:grpSpPr>
            <a:xfrm>
              <a:off x="7925561" y="2756913"/>
              <a:ext cx="2358990" cy="3749758"/>
              <a:chOff x="7925561" y="2756913"/>
              <a:chExt cx="2358990" cy="3749758"/>
            </a:xfrm>
          </p:grpSpPr>
          <p:sp>
            <p:nvSpPr>
              <p:cNvPr id="6" name="Freeform: Shape 5">
                <a:extLst>
                  <a:ext uri="{FF2B5EF4-FFF2-40B4-BE49-F238E27FC236}">
                    <a16:creationId xmlns:a16="http://schemas.microsoft.com/office/drawing/2014/main" id="{FCCD5027-1E57-4218-AD15-7314178B586E}"/>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BCBF0441-0389-4FFE-B405-A84C92103BD3}"/>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274D0D71-116B-48C5-B1E8-DFCEA7664878}"/>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18B6839B-AF20-4110-885B-1FBB541C2839}"/>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01E8BA6F-003B-4026-A4F0-E54BB40350D4}"/>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7EBECCBF-55A6-4A80-9F74-627599EFD4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E85AE2F3-92A1-4539-BC58-FF9E652ADC29}"/>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1E17BAC-388D-4ED6-9DC4-79BB012212B9}"/>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3D4C0A3D-4616-45D3-A7F8-8A798B5AC522}"/>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65DFED3-AB65-4BA0-9EA3-46C697F00609}"/>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64A536B-E601-4D3E-A7A0-6D53C953E5D1}"/>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0F867E27-832B-49D1-A61E-BD96006466A6}"/>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CFE4AFB-D0DB-45A5-9DB8-2BF9AB21D6FF}"/>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F10301F3-78A9-4294-B37A-9402760D3E1D}"/>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D379A7F-E7C3-4647-9D9A-FF05F0312089}"/>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1B29F410-C108-42B0-8C4D-CA00715843CE}"/>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D5F93653-6C13-4FF0-A593-FC7753834817}"/>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04BD537-C962-4F09-B30F-0AB02458171F}"/>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5ADB5149-C15A-4BBB-B845-D846A406D506}"/>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29A0D77-2AB7-4FCB-9ACA-FC9478DAEF1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5F5E741A-A3C5-494F-B6E4-D24319243253}"/>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AC291F25-713C-4BE8-8EAA-F5DFB497CF8D}"/>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B40DC63E-5B46-4DA5-9533-99274D8AAEDF}"/>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0237C602-A99D-4ED4-9E27-B2E0304DEFB0}"/>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3194ED45-7207-4823-AFD4-A993ACA8A3DA}"/>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189B423D-F7A5-415A-B204-C7931CDDEC69}"/>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666C699-7FF3-4173-9229-E9AB752AB0A2}"/>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81AFAD7F-5EF4-4CCA-BB84-1303DF4D294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CA3D1F0E-B801-4182-A2D7-95ED3159EC37}"/>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EA669C44-DA0B-47B2-AAAF-AC80705D89AF}"/>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4E9FD9DB-9C3A-45F8-A7F7-16B87B6D70F1}"/>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691EBB3C-BEDD-4F4C-A077-53FE6C20009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31722372-6E59-4A53-BAB2-1B2423CFC462}"/>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F35CF438-8E4E-442D-9127-14ED5A0D2F9F}"/>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0D69D64F-ED88-49D9-BAC6-A931AA302E33}"/>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02EBE92E-5FCD-4CBD-AFBE-E0B9CC60AAE6}"/>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DFE8BD89-3545-40CC-B36A-3DD73ABF19EB}"/>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529F40CD-0586-4A59-A560-1C5C0EBC6F9A}"/>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63C5B023-6B38-4E5A-B455-658A77710FBA}"/>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57767979-B668-471B-B67E-A1D96D5EE68A}"/>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23E1721C-FF14-4DAD-B716-8294E109BC9B}"/>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6FA01B0F-C7FA-4522-93DF-A509E504E934}"/>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E84F70A1-C27B-4F4B-A58F-E3E4DFCEB59A}"/>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DD998A41-3F9E-405E-92A5-864929C94856}"/>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0CE033D0-4867-4A16-A1EF-A57B96CC911F}"/>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5701D32B-A1F2-4021-A872-2B9D61DFFF8D}"/>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07D25780-0CF6-4FC0-B5FE-5F4A24E9684E}"/>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E8BA36A-C224-4420-9ED5-4C03C8635672}"/>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375D336E-6F59-44BD-B8B5-50770F37503C}"/>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0B536E04-0132-45BB-B24B-C4CC906B8821}"/>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93080738-FDB3-47F1-8FEA-16AAA4B19515}"/>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10E619BE-8420-4818-BC2D-869EF1556B11}"/>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F5E719A4-F82E-4908-9BB7-8937CC87B37C}"/>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CCE13959-2D59-4E33-BBA6-7987BF8C1522}"/>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452B9F2-78BE-453A-B01F-0F6ED0F95F31}"/>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3C0FEA70-53B2-464D-A0C1-6360C9115274}"/>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AD82F373-9D38-45B8-8F48-F24337C5531C}"/>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B5855B50-0855-422C-B08E-47139A66671D}"/>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FE80B0E2-FC29-46AC-86C1-E1B201FE0871}"/>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CFD55C37-C790-41FE-9098-C98F4FE32C65}"/>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58C5B958-DC95-47C6-973F-006633CC69F0}"/>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3B35413A-DBC1-4045-8B44-12A7F8B6773B}"/>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DCE83226-91EE-4AA0-9205-4C5260FE1BB6}"/>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DEB813CB-BA27-4555-A53E-4E77A410C8D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50F072C1-ADB0-4823-86AF-114F33FF4CF0}"/>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4C518072-E9DC-4817-A9D4-03D58CBD5E3A}"/>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003D5B6-2238-48B9-B69B-98838D31E081}"/>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5A56ABB1-FE96-4392-9A0E-EB9F9543B0F7}"/>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11C72E78-74F2-472D-AA0F-BFA3556F1529}"/>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C84C23DA-9234-46A0-AF52-2C8F42A92BB4}"/>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81EF889D-BD29-40A0-8E60-E3C9C4D13A1A}"/>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D86464F1-3393-46F5-A8C5-D9F6E0807B7D}"/>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A9ACD381-CB80-4352-87D8-8576A34C069F}"/>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BF14606E-DD2F-4C41-A44D-35218C73889E}"/>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D704DB71-A3A7-4F68-A07C-F8E5BE2AF16B}"/>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44DE5700-1313-47CE-96AB-366E0CDC41E7}"/>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7AEF1F1B-560D-4A1F-9C02-2CA6F9D241F0}"/>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50DBCE81-EB9E-41AB-9922-A63756F5D6D4}"/>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A51DD4F8-576F-406E-A4CC-F4B49F1C65E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096BA5A0-ED6E-4E84-8C54-151FF1CF0DF8}"/>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A9408905-5548-45CE-9850-5D6F51D7BAD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E08F29F6-ED5F-45F0-BE87-6629D2C5D04B}"/>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BC625220-4443-4BD0-A878-9E932EA57F25}"/>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693F6AD6-F2B6-4AFF-9101-DCCCF1870463}"/>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7AAD673F-5ACC-4C3B-993E-F5CA26052061}"/>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13F291F1-8183-41F6-AB9B-1EA468D1271E}"/>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E926E832-4451-43A3-A23F-6B4F360E620D}"/>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1C7902BF-00BD-441F-BDE0-7A029ACADE2A}"/>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905D52A-DB3B-4688-9371-0D5E67D330C6}"/>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39E34A37-3E1F-4D9C-9895-74EE6F79EA64}"/>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9A52CE31-1757-43C0-8A8C-F840716AF609}"/>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29263CAA-122E-4B17-A41B-8259F5DC845C}"/>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0EB61146-CC7A-45A1-BD9D-45DF92BEDA91}"/>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8E1DB7A3-3BFA-4EC1-BE57-6A0F88C6BC98}"/>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30ADA686-9649-459A-BC4F-03D085DC9AD3}"/>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E722EFD4-C689-47B2-9DD1-4A6F2E1BE7AB}"/>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2A5F8C69-10EF-4515-9E08-7CD0D580F4B0}"/>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4F8D5279-88AE-4154-9D2E-05BEFEC2128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5E251E1A-BC74-41A8-956C-A98724642B10}"/>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EB9D3893-0EFF-47DC-8B90-7AA166B3373F}"/>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AAE86C4B-FACD-45EA-9D7F-57CA0CDF6C03}"/>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E2B9D891-501C-4CE6-8869-5F689D998CA2}"/>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64BE0045-5B17-414D-99BB-568C35DA5158}"/>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AF100713-97EB-44E4-8419-BD9D7EEA2100}"/>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A1638220-2F09-41CF-8F8B-B53F76F5196F}"/>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533450C3-B100-4B44-87AF-A1C2C00B8FA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BE1801D8-1ADE-4513-8107-BAF912ACE33F}"/>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12A10D2D-C121-4F46-AEC9-B0B27534303B}"/>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7BB1F769-24B2-4803-828C-CC6A2B398A42}"/>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702935AE-EC87-40ED-82B6-1DFCEA9409DF}"/>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79DAF081-710D-4828-8CF5-5B752CCF6CFD}"/>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29409CAC-A5B3-49EF-AC27-E269C2F5D891}"/>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F9C98887-F47D-45EA-963E-2004B9185A92}"/>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C56EE196-AE7B-4A82-9D17-C77322A78DDE}"/>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5877EC56-7857-4001-A43F-9E4833674F4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01413EFA-B512-4A11-AAE9-0C562700C0C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FE988C7A-269B-4855-942C-6CC1679CD32A}"/>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A6DCAFB9-EB32-43B0-AB2D-8728366C4940}"/>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66477824-35E1-4CF2-844C-DC02FD7F5470}"/>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4D96956F-16DA-4662-A5EE-18F222A0DEAC}"/>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04DEDE2F-2DCD-4760-BBA0-9D6409ED1AEF}"/>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50C243BA-E634-4954-A90A-2C766DB5484E}"/>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E2F3B37B-56E0-4253-A848-9084A46F5536}"/>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9275C0DF-4542-4B25-B585-92D2FEB534B6}"/>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8F52FFD2-E50E-4BF2-A2EE-697DD56D3519}"/>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FA29B0BA-8900-4ACE-B975-7B7CBD279461}"/>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42E9360E-E9B1-4130-8D68-B5E5295243D9}"/>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2133E190-512D-44E2-AD55-2925808D9A19}"/>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EA90E5C6-7180-4DD8-AB71-6262D03A5B06}"/>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D1E610F4-73DE-43A3-80C3-F9C3FAFF45B9}"/>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68EDBCFD-9E43-4D57-A279-BB1B4094CAF0}"/>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8A8CCD87-64DF-473B-9CED-CF0C1661E0F9}"/>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9BDEDE72-DF37-4B0D-ABB9-86624D53F6D3}"/>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38B617A1-2A92-4B3C-B4F8-B7ED61235CEE}"/>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7C1E299D-CBE1-4DBF-8F2C-1CA61098C98A}"/>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C7F55B24-1CF9-4604-9BC9-4044ED265D5E}"/>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BC797F9A-6F51-47D0-92ED-70CF14494BD2}"/>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249CFF1B-DF6E-4224-B7B0-403ADE91D19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675B1329-2967-4EDA-BEE2-4FC91CC0A013}"/>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811F567D-A1AA-41A8-81FF-DF349B199B9E}"/>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51BFFC9D-BE93-467B-A080-518F95EE8C84}"/>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E7BF5FF9-ACE9-40DE-BE8F-7EDD2957BC3F}"/>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6712D7FF-F9A6-4541-8796-5C5EBD2CA311}"/>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2AAC6EA1-D238-403F-BFFD-C4216FD52596}"/>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00F4A658-FC13-4017-B7C8-D8F76423B63A}"/>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0840D7D7-036B-4646-8B08-761695EE4BCA}"/>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948540CC-6CDB-4335-AF2C-DDE8969B9B9E}"/>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C820E1D2-10F1-4608-9A1A-DAB4AEE986E7}"/>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063F59F5-2F19-4075-B158-59E3056E4003}"/>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3CD20443-EFCE-44C9-96C9-EEDB6DFCBE3E}"/>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726C1BDC-8030-4168-84B8-5C82485BC161}"/>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59636686-3642-42FF-A6F9-5192A8D82DA6}"/>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2223BEFE-9A3E-409B-90FC-37FBE41435B1}"/>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1486A378-1CD4-409A-9791-7FECD6551C4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53855E60-B23C-43E6-8C63-2FC88D996D41}"/>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0276D5C9-636E-4E45-9019-0C78710498BD}"/>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7E1071E9-EEA0-4299-9472-126F4243899F}"/>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5F24BCA6-4A18-4770-9E91-C8B3D12E96AE}"/>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A76CE829-A5CF-47A4-9775-71044AC3CDAF}"/>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5EF12213-2FF7-4B68-93EA-106E50AF80D0}"/>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0A1EB9A4-28EC-4A50-9663-25FF373F5C44}"/>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5EEEB81A-1ED2-4744-85A9-E7D1A7699D78}"/>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5BEC1D38-C0D6-4086-91F0-F0E08E8687E9}"/>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728BADC4-5EC1-4290-83BE-CED212F24B21}"/>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0125E3-F942-4650-AAFC-8E995FDB67AC}"/>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8F04E18C-1D8A-4E06-B0F4-933FBDF47EEB}"/>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8D5C84B3-826F-42E3-9E26-F3C351061CE6}"/>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99191C3C-C409-4A0F-9754-391D1F7591AF}"/>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A6F50998-474D-4A6D-ADA2-5305209BE3C3}"/>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E12E5AEE-CEDF-4CDA-B204-9E85088B41A2}"/>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14649FD9-4686-4968-9FE3-B3ED94D3A66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5AE589BE-B08F-4F5D-8D34-CE6407996997}"/>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F1D3CCAD-5077-4AC9-B037-6D4E16029D81}"/>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769E2CB2-3575-414E-A97A-C480E5620DE6}"/>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759FF074-3983-40C1-9DE6-16A003A504E3}"/>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AE1F4510-D9FC-474F-B8F1-7A49ABA18A20}"/>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A302432-22C2-463A-953D-BE2A03DEACAA}"/>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0F2CB804-3279-42AA-A6E0-16BE903A5451}"/>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D05FE31E-3FD5-4946-AE4F-DA04A3630416}"/>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EAFB61BB-6C92-4FBE-A523-30B32D2E0242}"/>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B660708A-40A8-4152-8BA3-0CE58DF18CEC}"/>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57AA2A48-4AF3-4E1A-BEC3-13B57F13B3BF}"/>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DA130A32-165B-425D-BF98-0EA206ACC90F}"/>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C8DC34A3-AA71-4A80-B047-663BE99C0E2F}"/>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3D86DD38-75F4-4130-9A4E-20651B284987}"/>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1A796CBA-04FF-4942-948D-E9683FE321FF}"/>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45BC6747-38EE-4660-BB69-477BEFB7CE1B}"/>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A9693767-8CE1-411F-AF38-4665E7B7EE4F}"/>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21CC8EDB-D404-43C4-A109-5F4BDCEA045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8FF3C598-C2BA-4A79-AE78-6D628FA8E586}"/>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9285E3B0-059E-4C64-BEBE-6BCA4D965FFC}"/>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0D9B82CF-75D1-491A-9BFC-504F29EE036A}"/>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39090E94-539E-4A6F-94E8-6753B4B60FA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604DBF98-0991-41B2-B420-BCE87E08F1D5}"/>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299147A8-ABC5-421C-860A-16839830E7E4}"/>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DB9CC7B4-A5B9-4339-8084-6C9260301828}"/>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4301D07-3F41-4557-9E42-E833AB460D80}"/>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54AE2431-1848-43BE-8D3F-4100247C4D5B}"/>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5ADFA062-D7C7-4B37-8745-E0BB56503957}"/>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350DBD32-7101-4639-BE13-669254C00DDC}"/>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2A790E57-CD86-4C95-BA22-2C12D721E815}"/>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BFF24223-751A-4370-9DB9-00E053C3A16E}"/>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455B984B-33DA-4093-A51D-DA8FFD4A1660}"/>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5A101276-3EBC-45AE-8E1B-39685313A437}"/>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E0BCF82-A0EF-44B8-B0B1-A2A29EE7DDDD}"/>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FAA595C6-ED5F-4063-9F71-842C8332B355}"/>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35BC657C-F9B3-4FF7-8832-F48CB3F999E6}"/>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F8653B47-66C6-484C-9A3D-EB9CE5D13514}"/>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32AE61FF-BAF4-4366-9AE9-9F53E790F6A9}"/>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3E52E544-A058-42B4-8539-E7B210619119}"/>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496303A6-B800-475B-A162-17877964ECC7}"/>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D89DCBAB-FA3B-4210-A56D-E3C24C0064CC}"/>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6D47E8B6-7113-4EB5-98FA-B8D15CB84586}"/>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37F12AC6-A5FF-47CF-AE90-818E27AF7D86}"/>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B733C457-C890-4524-A8CD-44BD107CD9CD}"/>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CE8E0BD2-D219-4291-B864-D5078E61992A}"/>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928D4841-035A-4CDB-8E4F-90A39AE9365A}"/>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32325E60-6450-4F6A-9FB0-BE7372D5F42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D7E306BB-A623-417B-BE65-CA74FDCAB78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F272BA72-4F47-4E46-B71D-38873E2A4FDF}"/>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77013616-BAEB-49C1-A4FC-CDF332A9034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F861AF5C-139A-4DC7-B276-282684C8B4FC}"/>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DA0FCDE5-5C10-4CE4-AA8E-1CA09749E031}"/>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0F79EA9E-20A1-4A7C-9354-FBA8AEE009C6}"/>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551487A4-3E21-4778-B236-D730B330B87B}"/>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57C7F069-659E-46C7-9A37-7D5140DC4451}"/>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1F310247-F472-452C-8A16-5E9724E1EFB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792373C0-C099-4BA2-AC52-F15F0208B459}"/>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8D4E81BC-85AE-4B1E-8105-859A57B7ED09}"/>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8AB6F86-FB1E-4CDD-8DB4-BB5070584497}"/>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4AB7618F-0281-4009-8E19-06DC221556E1}"/>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7A1270D7-70BD-495D-9A26-F7E2E6B8EC97}"/>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5B5C8057-3C7F-4FE4-A363-21C24867AF27}"/>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A365DCC5-00AA-47F0-95B4-882BCDDB3DC6}"/>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0A6200C8-86C1-4E18-BEA4-1B4B8D2C5996}"/>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F5363336-BCD4-4DCB-8379-CA7B85D7634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EB316973-685F-4697-95E8-8E02E75EBA8E}"/>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AF9B64AC-5A80-478F-8B60-BFEE645CDA7B}"/>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F08E1D70-3524-42E7-8B11-EE4FF3F19C2C}"/>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1D55F44F-4EC6-481E-B843-0D5F67BD96DA}"/>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257AF340-0FF6-4A32-A1ED-0EBE5AA96509}"/>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19961258-B6F0-4494-97A5-33BAE8CF7C29}"/>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81CE7029-2B2B-4BC6-8C27-37F607182938}"/>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2C62906E-7991-4835-A452-F049A06A9C96}"/>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583430CA-5A08-4330-929D-64FD3FC6BCCD}"/>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F4AC7F8C-7501-45FF-87C5-BD72CC9B3CD9}"/>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399AD9DA-C2DB-425E-9B57-914ED69AE174}"/>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BB9BA390-564B-46E5-8645-00E63C4F4E75}"/>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5D3ED0A5-3FE6-4698-B150-79C4B895826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AC5B80F3-B02B-49E9-B11B-D137000D7537}"/>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E3975FCD-CFFC-458D-8AA0-A52817154C80}"/>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F16413ED-CE88-4F47-BDCE-C6AD8679E9CE}"/>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68756A8A-3FF1-46B6-843B-240ACF4366DE}"/>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14836CFF-556D-45A8-8A4C-CFFBB0882879}"/>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38937062-098C-420B-80AA-2CBF19CEF699}"/>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E7D00334-12AF-47CD-A351-F221E19AD8D0}"/>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709" name="Picture 708">
            <a:extLst>
              <a:ext uri="{FF2B5EF4-FFF2-40B4-BE49-F238E27FC236}">
                <a16:creationId xmlns:a16="http://schemas.microsoft.com/office/drawing/2014/main" id="{EF6AD5D2-98D3-4422-B60C-A58387FC639A}"/>
              </a:ext>
            </a:extLst>
          </p:cNvPr>
          <p:cNvPicPr>
            <a:picLocks noChangeAspect="1"/>
          </p:cNvPicPr>
          <p:nvPr/>
        </p:nvPicPr>
        <p:blipFill>
          <a:blip r:embed="rId3"/>
          <a:stretch>
            <a:fillRect/>
          </a:stretch>
        </p:blipFill>
        <p:spPr>
          <a:xfrm>
            <a:off x="4321507" y="2303018"/>
            <a:ext cx="4419983" cy="3279932"/>
          </a:xfrm>
          <a:prstGeom prst="rect">
            <a:avLst/>
          </a:prstGeom>
        </p:spPr>
      </p:pic>
    </p:spTree>
    <p:extLst>
      <p:ext uri="{BB962C8B-B14F-4D97-AF65-F5344CB8AC3E}">
        <p14:creationId xmlns:p14="http://schemas.microsoft.com/office/powerpoint/2010/main" val="176412337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 name="Picture 3">
            <a:extLst>
              <a:ext uri="{FF2B5EF4-FFF2-40B4-BE49-F238E27FC236}">
                <a16:creationId xmlns:a16="http://schemas.microsoft.com/office/drawing/2014/main" id="{84047726-CB5B-4931-BD8B-11A944590413}"/>
              </a:ext>
            </a:extLst>
          </p:cNvPr>
          <p:cNvPicPr>
            <a:picLocks noChangeAspect="1"/>
          </p:cNvPicPr>
          <p:nvPr/>
        </p:nvPicPr>
        <p:blipFill>
          <a:blip r:embed="rId2"/>
          <a:stretch>
            <a:fillRect/>
          </a:stretch>
        </p:blipFill>
        <p:spPr>
          <a:xfrm>
            <a:off x="3841045" y="2639446"/>
            <a:ext cx="4548010" cy="2798307"/>
          </a:xfrm>
          <a:prstGeom prst="rect">
            <a:avLst/>
          </a:prstGeom>
        </p:spPr>
      </p:pic>
    </p:spTree>
    <p:extLst>
      <p:ext uri="{BB962C8B-B14F-4D97-AF65-F5344CB8AC3E}">
        <p14:creationId xmlns:p14="http://schemas.microsoft.com/office/powerpoint/2010/main" val="4169539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Rectangle: Rounded Corners 760">
            <a:extLst>
              <a:ext uri="{FF2B5EF4-FFF2-40B4-BE49-F238E27FC236}">
                <a16:creationId xmlns:a16="http://schemas.microsoft.com/office/drawing/2014/main" id="{B32ECB00-DB7D-71A8-6132-6C18F9FA47DB}"/>
              </a:ext>
            </a:extLst>
          </p:cNvPr>
          <p:cNvSpPr/>
          <p:nvPr/>
        </p:nvSpPr>
        <p:spPr>
          <a:xfrm>
            <a:off x="209391" y="291281"/>
            <a:ext cx="11817344" cy="6275438"/>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474F95D-D8E1-40D4-AAD8-3409145C0329}"/>
              </a:ext>
            </a:extLst>
          </p:cNvPr>
          <p:cNvPicPr>
            <a:picLocks noChangeAspect="1"/>
          </p:cNvPicPr>
          <p:nvPr/>
        </p:nvPicPr>
        <p:blipFill>
          <a:blip r:embed="rId2"/>
          <a:stretch>
            <a:fillRect/>
          </a:stretch>
        </p:blipFill>
        <p:spPr>
          <a:xfrm>
            <a:off x="2434221" y="2233611"/>
            <a:ext cx="7128879" cy="25765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4" name="Rounded Rectangular Callout 2">
            <a:extLst>
              <a:ext uri="{FF2B5EF4-FFF2-40B4-BE49-F238E27FC236}">
                <a16:creationId xmlns:a16="http://schemas.microsoft.com/office/drawing/2014/main" id="{AE983FE0-91CF-46FC-8A1E-6FA8424C537A}"/>
              </a:ext>
            </a:extLst>
          </p:cNvPr>
          <p:cNvSpPr/>
          <p:nvPr/>
        </p:nvSpPr>
        <p:spPr>
          <a:xfrm>
            <a:off x="2164080" y="523875"/>
            <a:ext cx="3493770" cy="1310640"/>
          </a:xfrm>
          <a:prstGeom prst="wedgeRoundRectCallout">
            <a:avLst>
              <a:gd name="adj1" fmla="val 1128"/>
              <a:gd name="adj2" fmla="val 77206"/>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Chú</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black"/>
                </a:solidFill>
                <a:effectLst/>
                <a:uLnTx/>
                <a:uFillTx/>
                <a:latin typeface="Calibri" panose="020F0502020204030204"/>
                <a:ea typeface="+mn-ea"/>
                <a:cs typeface="+mn-cs"/>
              </a:rPr>
              <a:t>Hùng</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black"/>
                </a:solidFill>
                <a:effectLst/>
                <a:uLnTx/>
                <a:uFillTx/>
                <a:latin typeface="Calibri" panose="020F0502020204030204"/>
                <a:ea typeface="+mn-ea"/>
                <a:cs typeface="+mn-cs"/>
              </a:rPr>
              <a:t>là</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phi </a:t>
            </a:r>
            <a:r>
              <a:rPr kumimoji="0" lang="en-US" sz="2800" b="0" i="0" u="none" strike="noStrike" kern="1200" cap="none" spc="0" normalizeH="0" noProof="0" dirty="0" err="1">
                <a:ln>
                  <a:noFill/>
                </a:ln>
                <a:solidFill>
                  <a:prstClr val="black"/>
                </a:solidFill>
                <a:effectLst/>
                <a:uLnTx/>
                <a:uFillTx/>
                <a:latin typeface="Calibri" panose="020F0502020204030204"/>
                <a:ea typeface="+mn-ea"/>
                <a:cs typeface="+mn-cs"/>
              </a:rPr>
              <a:t>công</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black"/>
                </a:solidFill>
                <a:effectLst/>
                <a:uLnTx/>
                <a:uFillTx/>
                <a:latin typeface="Calibri" panose="020F0502020204030204"/>
                <a:ea typeface="+mn-ea"/>
                <a:cs typeface="+mn-cs"/>
              </a:rPr>
              <a:t>chú</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black"/>
                </a:solidFill>
                <a:effectLst/>
                <a:uLnTx/>
                <a:uFillTx/>
                <a:latin typeface="Calibri" panose="020F0502020204030204"/>
                <a:ea typeface="+mn-ea"/>
                <a:cs typeface="+mn-cs"/>
              </a:rPr>
              <a:t>có</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black"/>
                </a:solidFill>
                <a:effectLst/>
                <a:uLnTx/>
                <a:uFillTx/>
                <a:latin typeface="Calibri" panose="020F0502020204030204"/>
                <a:ea typeface="+mn-ea"/>
                <a:cs typeface="+mn-cs"/>
              </a:rPr>
              <a:t>khoảng</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12 000 </a:t>
            </a:r>
            <a:r>
              <a:rPr kumimoji="0" lang="en-US" sz="2800" b="0" i="0" u="none" strike="noStrike" kern="1200" cap="none" spc="0" normalizeH="0" noProof="0" dirty="0" err="1">
                <a:ln>
                  <a:noFill/>
                </a:ln>
                <a:solidFill>
                  <a:prstClr val="black"/>
                </a:solidFill>
                <a:effectLst/>
                <a:uLnTx/>
                <a:uFillTx/>
                <a:latin typeface="Calibri" panose="020F0502020204030204"/>
                <a:ea typeface="+mn-ea"/>
                <a:cs typeface="+mn-cs"/>
              </a:rPr>
              <a:t>giờ</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bay </a:t>
            </a:r>
            <a:r>
              <a:rPr kumimoji="0" lang="en-US" sz="2800" b="0" i="0" u="none" strike="noStrike" kern="1200" cap="none" spc="0" normalizeH="0" noProof="0" dirty="0" err="1">
                <a:ln>
                  <a:noFill/>
                </a:ln>
                <a:solidFill>
                  <a:prstClr val="black"/>
                </a:solidFill>
                <a:effectLst/>
                <a:uLnTx/>
                <a:uFillTx/>
                <a:latin typeface="Calibri" panose="020F0502020204030204"/>
                <a:ea typeface="+mn-ea"/>
                <a:cs typeface="+mn-cs"/>
              </a:rPr>
              <a:t>đấy</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black"/>
                </a:solidFill>
                <a:effectLst/>
                <a:uLnTx/>
                <a:uFillTx/>
                <a:latin typeface="Calibri" panose="020F0502020204030204"/>
                <a:ea typeface="+mn-ea"/>
                <a:cs typeface="+mn-cs"/>
              </a:rPr>
              <a:t>các</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black"/>
                </a:solidFill>
                <a:effectLst/>
                <a:uLnTx/>
                <a:uFillTx/>
                <a:latin typeface="Calibri" panose="020F0502020204030204"/>
                <a:ea typeface="+mn-ea"/>
                <a:cs typeface="+mn-cs"/>
              </a:rPr>
              <a:t>em</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ạ.</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Rounded Rectangular Callout 2">
            <a:extLst>
              <a:ext uri="{FF2B5EF4-FFF2-40B4-BE49-F238E27FC236}">
                <a16:creationId xmlns:a16="http://schemas.microsoft.com/office/drawing/2014/main" id="{62123D65-71E1-4BA5-9D6B-2ADF742E010F}"/>
              </a:ext>
            </a:extLst>
          </p:cNvPr>
          <p:cNvSpPr/>
          <p:nvPr/>
        </p:nvSpPr>
        <p:spPr>
          <a:xfrm>
            <a:off x="5916930" y="485775"/>
            <a:ext cx="4198620" cy="1310640"/>
          </a:xfrm>
          <a:prstGeom prst="wedgeRoundRectCallout">
            <a:avLst>
              <a:gd name="adj1" fmla="val -44946"/>
              <a:gd name="adj2" fmla="val 84473"/>
              <a:gd name="adj3" fmla="val 16667"/>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Cô</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black"/>
                </a:solidFill>
                <a:effectLst/>
                <a:uLnTx/>
                <a:uFillTx/>
                <a:latin typeface="Calibri" panose="020F0502020204030204"/>
                <a:ea typeface="+mn-ea"/>
                <a:cs typeface="+mn-cs"/>
              </a:rPr>
              <a:t>giáo</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black"/>
                </a:solidFill>
                <a:effectLst/>
                <a:uLnTx/>
                <a:uFillTx/>
                <a:latin typeface="Calibri" panose="020F0502020204030204"/>
                <a:ea typeface="+mn-ea"/>
                <a:cs typeface="+mn-cs"/>
              </a:rPr>
              <a:t>đã</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black"/>
                </a:solidFill>
                <a:effectLst/>
                <a:uLnTx/>
                <a:uFillTx/>
                <a:latin typeface="Calibri" panose="020F0502020204030204"/>
                <a:ea typeface="+mn-ea"/>
                <a:cs typeface="+mn-cs"/>
              </a:rPr>
              <a:t>làm</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black"/>
                </a:solidFill>
                <a:effectLst/>
                <a:uLnTx/>
                <a:uFillTx/>
                <a:latin typeface="Calibri" panose="020F0502020204030204"/>
                <a:ea typeface="+mn-ea"/>
                <a:cs typeface="+mn-cs"/>
              </a:rPr>
              <a:t>tròn</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black"/>
                </a:solidFill>
                <a:effectLst/>
                <a:uLnTx/>
                <a:uFillTx/>
                <a:latin typeface="Calibri" panose="020F0502020204030204"/>
                <a:ea typeface="+mn-ea"/>
                <a:cs typeface="+mn-cs"/>
              </a:rPr>
              <a:t>số</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black"/>
                </a:solidFill>
                <a:effectLst/>
                <a:uLnTx/>
                <a:uFillTx/>
                <a:latin typeface="Calibri" panose="020F0502020204030204"/>
                <a:ea typeface="+mn-ea"/>
                <a:cs typeface="+mn-cs"/>
              </a:rPr>
              <a:t>để</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black"/>
                </a:solidFill>
                <a:effectLst/>
                <a:uLnTx/>
                <a:uFillTx/>
                <a:latin typeface="Calibri" panose="020F0502020204030204"/>
                <a:ea typeface="+mn-ea"/>
                <a:cs typeface="+mn-cs"/>
              </a:rPr>
              <a:t>dễ</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black"/>
                </a:solidFill>
                <a:effectLst/>
                <a:uLnTx/>
                <a:uFillTx/>
                <a:latin typeface="Calibri" panose="020F0502020204030204"/>
                <a:ea typeface="+mn-ea"/>
                <a:cs typeface="+mn-cs"/>
              </a:rPr>
              <a:t>nhớ</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black"/>
                </a:solidFill>
                <a:effectLst/>
                <a:uLnTx/>
                <a:uFillTx/>
                <a:latin typeface="Calibri" panose="020F0502020204030204"/>
                <a:ea typeface="+mn-ea"/>
                <a:cs typeface="+mn-cs"/>
              </a:rPr>
              <a:t>số</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black"/>
                </a:solidFill>
                <a:effectLst/>
                <a:uLnTx/>
                <a:uFillTx/>
                <a:latin typeface="Calibri" panose="020F0502020204030204"/>
                <a:ea typeface="+mn-ea"/>
                <a:cs typeface="+mn-cs"/>
              </a:rPr>
              <a:t>giờ</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bay </a:t>
            </a:r>
            <a:r>
              <a:rPr kumimoji="0" lang="en-US" sz="2800" b="0" i="0" u="none" strike="noStrike" kern="1200" cap="none" spc="0" normalizeH="0" noProof="0" dirty="0" err="1">
                <a:ln>
                  <a:noFill/>
                </a:ln>
                <a:solidFill>
                  <a:prstClr val="black"/>
                </a:solidFill>
                <a:effectLst/>
                <a:uLnTx/>
                <a:uFillTx/>
                <a:latin typeface="Calibri" panose="020F0502020204030204"/>
                <a:ea typeface="+mn-ea"/>
                <a:cs typeface="+mn-cs"/>
              </a:rPr>
              <a:t>của</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black"/>
                </a:solidFill>
                <a:effectLst/>
                <a:uLnTx/>
                <a:uFillTx/>
                <a:latin typeface="Calibri" panose="020F0502020204030204"/>
                <a:ea typeface="+mn-ea"/>
                <a:cs typeface="+mn-cs"/>
              </a:rPr>
              <a:t>chú</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noProof="0" dirty="0" err="1">
                <a:ln>
                  <a:noFill/>
                </a:ln>
                <a:solidFill>
                  <a:prstClr val="black"/>
                </a:solidFill>
                <a:effectLst/>
                <a:uLnTx/>
                <a:uFillTx/>
                <a:latin typeface="Calibri" panose="020F0502020204030204"/>
                <a:ea typeface="+mn-ea"/>
                <a:cs typeface="+mn-cs"/>
              </a:rPr>
              <a:t>là</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11 678 </a:t>
            </a:r>
            <a:r>
              <a:rPr kumimoji="0" lang="en-US" sz="2800" b="0" i="0" u="none" strike="noStrike" kern="1200" cap="none" spc="0" normalizeH="0" noProof="0" dirty="0" err="1">
                <a:ln>
                  <a:noFill/>
                </a:ln>
                <a:solidFill>
                  <a:prstClr val="black"/>
                </a:solidFill>
                <a:effectLst/>
                <a:uLnTx/>
                <a:uFillTx/>
                <a:latin typeface="Calibri" panose="020F0502020204030204"/>
                <a:ea typeface="+mn-ea"/>
                <a:cs typeface="+mn-cs"/>
              </a:rPr>
              <a:t>giờ</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7455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down)">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down)">
                                      <p:cBhvr>
                                        <p:cTn id="1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Rectangle: Rounded Corners 760">
            <a:extLst>
              <a:ext uri="{FF2B5EF4-FFF2-40B4-BE49-F238E27FC236}">
                <a16:creationId xmlns:a16="http://schemas.microsoft.com/office/drawing/2014/main" id="{B32ECB00-DB7D-71A8-6132-6C18F9FA47DB}"/>
              </a:ext>
            </a:extLst>
          </p:cNvPr>
          <p:cNvSpPr/>
          <p:nvPr/>
        </p:nvSpPr>
        <p:spPr>
          <a:xfrm>
            <a:off x="209391" y="291281"/>
            <a:ext cx="11817344" cy="6275438"/>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ounded Rectangular Callout 2">
            <a:extLst>
              <a:ext uri="{FF2B5EF4-FFF2-40B4-BE49-F238E27FC236}">
                <a16:creationId xmlns:a16="http://schemas.microsoft.com/office/drawing/2014/main" id="{0B1BA3C7-540B-405D-A351-9D052E4C9AF0}"/>
              </a:ext>
            </a:extLst>
          </p:cNvPr>
          <p:cNvSpPr/>
          <p:nvPr/>
        </p:nvSpPr>
        <p:spPr>
          <a:xfrm>
            <a:off x="1085851" y="752475"/>
            <a:ext cx="3848100" cy="1615440"/>
          </a:xfrm>
          <a:prstGeom prst="wedgeRoundRectCallout">
            <a:avLst>
              <a:gd name="adj1" fmla="val -46905"/>
              <a:gd name="adj2" fmla="val 7056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dirty="0">
                <a:solidFill>
                  <a:prstClr val="black"/>
                </a:solidFill>
              </a:rPr>
              <a:t>Khi </a:t>
            </a:r>
            <a:r>
              <a:rPr lang="en-US" sz="2800" dirty="0" err="1">
                <a:solidFill>
                  <a:prstClr val="black"/>
                </a:solidFill>
              </a:rPr>
              <a:t>làm</a:t>
            </a:r>
            <a:r>
              <a:rPr lang="en-US" sz="2800" dirty="0">
                <a:solidFill>
                  <a:prstClr val="black"/>
                </a:solidFill>
              </a:rPr>
              <a:t> </a:t>
            </a:r>
            <a:r>
              <a:rPr lang="en-US" sz="2800" dirty="0" err="1">
                <a:solidFill>
                  <a:prstClr val="black"/>
                </a:solidFill>
              </a:rPr>
              <a:t>tròn</a:t>
            </a:r>
            <a:r>
              <a:rPr lang="en-US" sz="2800" dirty="0">
                <a:solidFill>
                  <a:prstClr val="black"/>
                </a:solidFill>
              </a:rPr>
              <a:t> </a:t>
            </a:r>
            <a:r>
              <a:rPr lang="en-US" sz="2800" dirty="0" err="1">
                <a:solidFill>
                  <a:prstClr val="black"/>
                </a:solidFill>
              </a:rPr>
              <a:t>số</a:t>
            </a:r>
            <a:r>
              <a:rPr lang="en-US" sz="2800" dirty="0">
                <a:solidFill>
                  <a:prstClr val="black"/>
                </a:solidFill>
              </a:rPr>
              <a:t> </a:t>
            </a:r>
            <a:r>
              <a:rPr lang="en-US" sz="2800" dirty="0" err="1">
                <a:solidFill>
                  <a:prstClr val="black"/>
                </a:solidFill>
              </a:rPr>
              <a:t>đến</a:t>
            </a:r>
            <a:r>
              <a:rPr lang="en-US" sz="2800" dirty="0">
                <a:solidFill>
                  <a:prstClr val="black"/>
                </a:solidFill>
              </a:rPr>
              <a:t> </a:t>
            </a:r>
            <a:r>
              <a:rPr lang="en-US" sz="2800" dirty="0" err="1">
                <a:solidFill>
                  <a:prstClr val="black"/>
                </a:solidFill>
              </a:rPr>
              <a:t>hàng</a:t>
            </a:r>
            <a:r>
              <a:rPr lang="en-US" sz="2800" dirty="0">
                <a:solidFill>
                  <a:prstClr val="black"/>
                </a:solidFill>
              </a:rPr>
              <a:t> </a:t>
            </a:r>
            <a:r>
              <a:rPr lang="en-US" sz="2800" dirty="0" err="1">
                <a:solidFill>
                  <a:prstClr val="black"/>
                </a:solidFill>
              </a:rPr>
              <a:t>nghìn</a:t>
            </a:r>
            <a:r>
              <a:rPr lang="en-US" sz="2800" dirty="0">
                <a:solidFill>
                  <a:prstClr val="black"/>
                </a:solidFill>
              </a:rPr>
              <a:t>, ta so </a:t>
            </a:r>
            <a:r>
              <a:rPr lang="en-US" sz="2800" dirty="0" err="1">
                <a:solidFill>
                  <a:prstClr val="black"/>
                </a:solidFill>
              </a:rPr>
              <a:t>sánh</a:t>
            </a:r>
            <a:r>
              <a:rPr lang="en-US" sz="2800" dirty="0">
                <a:solidFill>
                  <a:prstClr val="black"/>
                </a:solidFill>
              </a:rPr>
              <a:t> </a:t>
            </a:r>
            <a:r>
              <a:rPr lang="en-US" sz="2800" dirty="0" err="1">
                <a:solidFill>
                  <a:prstClr val="black"/>
                </a:solidFill>
              </a:rPr>
              <a:t>chữ</a:t>
            </a:r>
            <a:r>
              <a:rPr lang="en-US" sz="2800" dirty="0">
                <a:solidFill>
                  <a:prstClr val="black"/>
                </a:solidFill>
              </a:rPr>
              <a:t> </a:t>
            </a:r>
            <a:r>
              <a:rPr lang="en-US" sz="2800" dirty="0" err="1">
                <a:solidFill>
                  <a:prstClr val="black"/>
                </a:solidFill>
              </a:rPr>
              <a:t>số</a:t>
            </a:r>
            <a:r>
              <a:rPr lang="en-US" sz="2800" dirty="0">
                <a:solidFill>
                  <a:prstClr val="black"/>
                </a:solidFill>
              </a:rPr>
              <a:t> </a:t>
            </a:r>
            <a:r>
              <a:rPr lang="en-US" sz="2800" dirty="0" err="1">
                <a:solidFill>
                  <a:prstClr val="black"/>
                </a:solidFill>
              </a:rPr>
              <a:t>hàng</a:t>
            </a:r>
            <a:r>
              <a:rPr lang="en-US" sz="2800" dirty="0">
                <a:solidFill>
                  <a:prstClr val="black"/>
                </a:solidFill>
              </a:rPr>
              <a:t> </a:t>
            </a:r>
            <a:r>
              <a:rPr lang="en-US" sz="2800" dirty="0" err="1">
                <a:solidFill>
                  <a:prstClr val="black"/>
                </a:solidFill>
              </a:rPr>
              <a:t>trăm</a:t>
            </a:r>
            <a:r>
              <a:rPr lang="en-US" sz="2800" dirty="0">
                <a:solidFill>
                  <a:prstClr val="black"/>
                </a:solidFill>
              </a:rPr>
              <a:t> </a:t>
            </a:r>
            <a:r>
              <a:rPr lang="en-US" sz="2800" dirty="0" err="1">
                <a:solidFill>
                  <a:prstClr val="black"/>
                </a:solidFill>
              </a:rPr>
              <a:t>với</a:t>
            </a:r>
            <a:r>
              <a:rPr lang="en-US" sz="2800" dirty="0">
                <a:solidFill>
                  <a:prstClr val="black"/>
                </a:solidFill>
              </a:rPr>
              <a:t> 5.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67A44FA-0105-44A1-976E-59344CA22925}"/>
              </a:ext>
            </a:extLst>
          </p:cNvPr>
          <p:cNvPicPr>
            <a:picLocks noChangeAspect="1"/>
          </p:cNvPicPr>
          <p:nvPr/>
        </p:nvPicPr>
        <p:blipFill>
          <a:blip r:embed="rId2"/>
          <a:stretch>
            <a:fillRect/>
          </a:stretch>
        </p:blipFill>
        <p:spPr>
          <a:xfrm>
            <a:off x="457200" y="2633662"/>
            <a:ext cx="1619250" cy="1247775"/>
          </a:xfrm>
          <a:prstGeom prst="ellipse">
            <a:avLst/>
          </a:prstGeom>
          <a:ln>
            <a:noFill/>
          </a:ln>
          <a:effectLst>
            <a:softEdge rad="112500"/>
          </a:effectLst>
        </p:spPr>
      </p:pic>
      <p:sp>
        <p:nvSpPr>
          <p:cNvPr id="4" name="Rectangle 3">
            <a:extLst>
              <a:ext uri="{FF2B5EF4-FFF2-40B4-BE49-F238E27FC236}">
                <a16:creationId xmlns:a16="http://schemas.microsoft.com/office/drawing/2014/main" id="{90CD3192-A917-4F9F-911D-A040ADFDD99B}"/>
              </a:ext>
            </a:extLst>
          </p:cNvPr>
          <p:cNvSpPr/>
          <p:nvPr/>
        </p:nvSpPr>
        <p:spPr>
          <a:xfrm>
            <a:off x="5229225" y="619125"/>
            <a:ext cx="5781675" cy="3429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F9C483E-3640-4294-9832-4B6D684F78CF}"/>
              </a:ext>
            </a:extLst>
          </p:cNvPr>
          <p:cNvSpPr txBox="1"/>
          <p:nvPr/>
        </p:nvSpPr>
        <p:spPr>
          <a:xfrm>
            <a:off x="5343525" y="838200"/>
            <a:ext cx="1847850" cy="584775"/>
          </a:xfrm>
          <a:prstGeom prst="rect">
            <a:avLst/>
          </a:prstGeom>
          <a:noFill/>
        </p:spPr>
        <p:txBody>
          <a:bodyPr wrap="square" rtlCol="0">
            <a:spAutoFit/>
          </a:bodyPr>
          <a:lstStyle/>
          <a:p>
            <a:r>
              <a:rPr lang="en-US" sz="3200" b="1" dirty="0"/>
              <a:t>11 678</a:t>
            </a:r>
          </a:p>
        </p:txBody>
      </p:sp>
      <p:cxnSp>
        <p:nvCxnSpPr>
          <p:cNvPr id="7" name="Straight Arrow Connector 6">
            <a:extLst>
              <a:ext uri="{FF2B5EF4-FFF2-40B4-BE49-F238E27FC236}">
                <a16:creationId xmlns:a16="http://schemas.microsoft.com/office/drawing/2014/main" id="{2BEE7C0A-748F-43CB-B40D-836D2CEAACBD}"/>
              </a:ext>
            </a:extLst>
          </p:cNvPr>
          <p:cNvCxnSpPr>
            <a:cxnSpLocks/>
          </p:cNvCxnSpPr>
          <p:nvPr/>
        </p:nvCxnSpPr>
        <p:spPr>
          <a:xfrm>
            <a:off x="6610350" y="1133475"/>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0C51823-C4E7-4AAE-8D7F-6BA38636BBC8}"/>
              </a:ext>
            </a:extLst>
          </p:cNvPr>
          <p:cNvSpPr txBox="1"/>
          <p:nvPr/>
        </p:nvSpPr>
        <p:spPr>
          <a:xfrm>
            <a:off x="6896100" y="581025"/>
            <a:ext cx="1847850" cy="584775"/>
          </a:xfrm>
          <a:prstGeom prst="rect">
            <a:avLst/>
          </a:prstGeom>
          <a:noFill/>
        </p:spPr>
        <p:txBody>
          <a:bodyPr wrap="square" rtlCol="0">
            <a:spAutoFit/>
          </a:bodyPr>
          <a:lstStyle/>
          <a:p>
            <a:r>
              <a:rPr lang="en-US" sz="3200" b="1" dirty="0" err="1"/>
              <a:t>vì</a:t>
            </a:r>
            <a:r>
              <a:rPr lang="en-US" sz="3200" b="1" dirty="0"/>
              <a:t> 6 &gt; 5</a:t>
            </a:r>
          </a:p>
        </p:txBody>
      </p:sp>
      <p:sp>
        <p:nvSpPr>
          <p:cNvPr id="54" name="TextBox 53">
            <a:extLst>
              <a:ext uri="{FF2B5EF4-FFF2-40B4-BE49-F238E27FC236}">
                <a16:creationId xmlns:a16="http://schemas.microsoft.com/office/drawing/2014/main" id="{0B342A98-9940-4673-9C1E-A3076A38CDEE}"/>
              </a:ext>
            </a:extLst>
          </p:cNvPr>
          <p:cNvSpPr txBox="1"/>
          <p:nvPr/>
        </p:nvSpPr>
        <p:spPr>
          <a:xfrm>
            <a:off x="6734175" y="1104900"/>
            <a:ext cx="2381250" cy="584775"/>
          </a:xfrm>
          <a:prstGeom prst="rect">
            <a:avLst/>
          </a:prstGeom>
          <a:noFill/>
        </p:spPr>
        <p:txBody>
          <a:bodyPr wrap="square" rtlCol="0">
            <a:spAutoFit/>
          </a:bodyPr>
          <a:lstStyle/>
          <a:p>
            <a:r>
              <a:rPr lang="en-US" sz="3200" b="1" dirty="0" err="1"/>
              <a:t>làm</a:t>
            </a:r>
            <a:r>
              <a:rPr lang="en-US" sz="3200" b="1" dirty="0"/>
              <a:t> </a:t>
            </a:r>
            <a:r>
              <a:rPr lang="en-US" sz="3200" b="1" dirty="0" err="1"/>
              <a:t>tròn</a:t>
            </a:r>
            <a:r>
              <a:rPr lang="en-US" sz="3200" b="1" dirty="0"/>
              <a:t> </a:t>
            </a:r>
            <a:r>
              <a:rPr lang="en-US" sz="3200" b="1" dirty="0" err="1"/>
              <a:t>lên</a:t>
            </a:r>
            <a:endParaRPr lang="en-US" sz="3200" b="1" dirty="0"/>
          </a:p>
        </p:txBody>
      </p:sp>
      <p:sp>
        <p:nvSpPr>
          <p:cNvPr id="56" name="TextBox 55">
            <a:extLst>
              <a:ext uri="{FF2B5EF4-FFF2-40B4-BE49-F238E27FC236}">
                <a16:creationId xmlns:a16="http://schemas.microsoft.com/office/drawing/2014/main" id="{322317DC-13E8-447E-A332-7891C8A680E0}"/>
              </a:ext>
            </a:extLst>
          </p:cNvPr>
          <p:cNvSpPr txBox="1"/>
          <p:nvPr/>
        </p:nvSpPr>
        <p:spPr>
          <a:xfrm>
            <a:off x="9239250" y="885825"/>
            <a:ext cx="1847850" cy="584775"/>
          </a:xfrm>
          <a:prstGeom prst="rect">
            <a:avLst/>
          </a:prstGeom>
          <a:noFill/>
        </p:spPr>
        <p:txBody>
          <a:bodyPr wrap="square" rtlCol="0">
            <a:spAutoFit/>
          </a:bodyPr>
          <a:lstStyle/>
          <a:p>
            <a:r>
              <a:rPr lang="en-US" sz="3200" b="1" dirty="0"/>
              <a:t>12 000</a:t>
            </a:r>
          </a:p>
        </p:txBody>
      </p:sp>
      <p:sp>
        <p:nvSpPr>
          <p:cNvPr id="57" name="TextBox 56">
            <a:extLst>
              <a:ext uri="{FF2B5EF4-FFF2-40B4-BE49-F238E27FC236}">
                <a16:creationId xmlns:a16="http://schemas.microsoft.com/office/drawing/2014/main" id="{625E36A0-FF03-485A-9FCF-58D1E7DC7F03}"/>
              </a:ext>
            </a:extLst>
          </p:cNvPr>
          <p:cNvSpPr txBox="1"/>
          <p:nvPr/>
        </p:nvSpPr>
        <p:spPr>
          <a:xfrm>
            <a:off x="5372100" y="1914525"/>
            <a:ext cx="1847850" cy="584775"/>
          </a:xfrm>
          <a:prstGeom prst="rect">
            <a:avLst/>
          </a:prstGeom>
          <a:noFill/>
        </p:spPr>
        <p:txBody>
          <a:bodyPr wrap="square" rtlCol="0">
            <a:spAutoFit/>
          </a:bodyPr>
          <a:lstStyle/>
          <a:p>
            <a:r>
              <a:rPr lang="en-US" sz="3200" b="1" dirty="0"/>
              <a:t>11 204</a:t>
            </a:r>
          </a:p>
        </p:txBody>
      </p:sp>
      <p:cxnSp>
        <p:nvCxnSpPr>
          <p:cNvPr id="58" name="Straight Arrow Connector 57">
            <a:extLst>
              <a:ext uri="{FF2B5EF4-FFF2-40B4-BE49-F238E27FC236}">
                <a16:creationId xmlns:a16="http://schemas.microsoft.com/office/drawing/2014/main" id="{BD660088-252E-46A6-83BD-15F8E34A51FC}"/>
              </a:ext>
            </a:extLst>
          </p:cNvPr>
          <p:cNvCxnSpPr>
            <a:cxnSpLocks/>
          </p:cNvCxnSpPr>
          <p:nvPr/>
        </p:nvCxnSpPr>
        <p:spPr>
          <a:xfrm>
            <a:off x="6638925" y="2209800"/>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C64B618-90AC-44CE-AB4A-98CFB8908A9E}"/>
              </a:ext>
            </a:extLst>
          </p:cNvPr>
          <p:cNvSpPr txBox="1"/>
          <p:nvPr/>
        </p:nvSpPr>
        <p:spPr>
          <a:xfrm>
            <a:off x="6924675" y="1657350"/>
            <a:ext cx="1847850" cy="584775"/>
          </a:xfrm>
          <a:prstGeom prst="rect">
            <a:avLst/>
          </a:prstGeom>
          <a:noFill/>
        </p:spPr>
        <p:txBody>
          <a:bodyPr wrap="square" rtlCol="0">
            <a:spAutoFit/>
          </a:bodyPr>
          <a:lstStyle/>
          <a:p>
            <a:r>
              <a:rPr lang="en-US" sz="3200" b="1" dirty="0" err="1"/>
              <a:t>vì</a:t>
            </a:r>
            <a:r>
              <a:rPr lang="en-US" sz="3200" b="1" dirty="0"/>
              <a:t> 2 &lt; 5</a:t>
            </a:r>
          </a:p>
        </p:txBody>
      </p:sp>
      <p:sp>
        <p:nvSpPr>
          <p:cNvPr id="60" name="TextBox 59">
            <a:extLst>
              <a:ext uri="{FF2B5EF4-FFF2-40B4-BE49-F238E27FC236}">
                <a16:creationId xmlns:a16="http://schemas.microsoft.com/office/drawing/2014/main" id="{F1A49FB3-A077-4AAD-A010-656A891225E1}"/>
              </a:ext>
            </a:extLst>
          </p:cNvPr>
          <p:cNvSpPr txBox="1"/>
          <p:nvPr/>
        </p:nvSpPr>
        <p:spPr>
          <a:xfrm>
            <a:off x="6543674" y="2181225"/>
            <a:ext cx="2962275" cy="584775"/>
          </a:xfrm>
          <a:prstGeom prst="rect">
            <a:avLst/>
          </a:prstGeom>
          <a:noFill/>
        </p:spPr>
        <p:txBody>
          <a:bodyPr wrap="square" rtlCol="0">
            <a:spAutoFit/>
          </a:bodyPr>
          <a:lstStyle/>
          <a:p>
            <a:r>
              <a:rPr lang="en-US" sz="3200" b="1" dirty="0" err="1"/>
              <a:t>làm</a:t>
            </a:r>
            <a:r>
              <a:rPr lang="en-US" sz="3200" b="1" dirty="0"/>
              <a:t> </a:t>
            </a:r>
            <a:r>
              <a:rPr lang="en-US" sz="3200" b="1" dirty="0" err="1"/>
              <a:t>tròn</a:t>
            </a:r>
            <a:r>
              <a:rPr lang="en-US" sz="3200" b="1" dirty="0"/>
              <a:t> </a:t>
            </a:r>
            <a:r>
              <a:rPr lang="en-US" sz="3200" b="1" dirty="0" err="1"/>
              <a:t>xuống</a:t>
            </a:r>
            <a:endParaRPr lang="en-US" sz="3200" b="1" dirty="0"/>
          </a:p>
        </p:txBody>
      </p:sp>
      <p:sp>
        <p:nvSpPr>
          <p:cNvPr id="61" name="TextBox 60">
            <a:extLst>
              <a:ext uri="{FF2B5EF4-FFF2-40B4-BE49-F238E27FC236}">
                <a16:creationId xmlns:a16="http://schemas.microsoft.com/office/drawing/2014/main" id="{F4A8051D-DEFC-4281-96F6-E0B104B834EC}"/>
              </a:ext>
            </a:extLst>
          </p:cNvPr>
          <p:cNvSpPr txBox="1"/>
          <p:nvPr/>
        </p:nvSpPr>
        <p:spPr>
          <a:xfrm>
            <a:off x="9267825" y="1962150"/>
            <a:ext cx="1847850" cy="584775"/>
          </a:xfrm>
          <a:prstGeom prst="rect">
            <a:avLst/>
          </a:prstGeom>
          <a:noFill/>
        </p:spPr>
        <p:txBody>
          <a:bodyPr wrap="square" rtlCol="0">
            <a:spAutoFit/>
          </a:bodyPr>
          <a:lstStyle/>
          <a:p>
            <a:r>
              <a:rPr lang="en-US" sz="3200" b="1" dirty="0"/>
              <a:t>11 000</a:t>
            </a:r>
          </a:p>
        </p:txBody>
      </p:sp>
      <p:sp>
        <p:nvSpPr>
          <p:cNvPr id="62" name="TextBox 61">
            <a:extLst>
              <a:ext uri="{FF2B5EF4-FFF2-40B4-BE49-F238E27FC236}">
                <a16:creationId xmlns:a16="http://schemas.microsoft.com/office/drawing/2014/main" id="{95605A4A-957F-4672-B272-70A012F00306}"/>
              </a:ext>
            </a:extLst>
          </p:cNvPr>
          <p:cNvSpPr txBox="1"/>
          <p:nvPr/>
        </p:nvSpPr>
        <p:spPr>
          <a:xfrm>
            <a:off x="5400675" y="3057525"/>
            <a:ext cx="1847850" cy="584775"/>
          </a:xfrm>
          <a:prstGeom prst="rect">
            <a:avLst/>
          </a:prstGeom>
          <a:noFill/>
        </p:spPr>
        <p:txBody>
          <a:bodyPr wrap="square" rtlCol="0">
            <a:spAutoFit/>
          </a:bodyPr>
          <a:lstStyle/>
          <a:p>
            <a:r>
              <a:rPr lang="en-US" sz="3200" b="1" dirty="0"/>
              <a:t>11 515</a:t>
            </a:r>
          </a:p>
        </p:txBody>
      </p:sp>
      <p:cxnSp>
        <p:nvCxnSpPr>
          <p:cNvPr id="63" name="Straight Arrow Connector 62">
            <a:extLst>
              <a:ext uri="{FF2B5EF4-FFF2-40B4-BE49-F238E27FC236}">
                <a16:creationId xmlns:a16="http://schemas.microsoft.com/office/drawing/2014/main" id="{A8A148C6-4E5F-432C-B435-E2D7C3A0EE2E}"/>
              </a:ext>
            </a:extLst>
          </p:cNvPr>
          <p:cNvCxnSpPr>
            <a:cxnSpLocks/>
          </p:cNvCxnSpPr>
          <p:nvPr/>
        </p:nvCxnSpPr>
        <p:spPr>
          <a:xfrm>
            <a:off x="6667500" y="3352800"/>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47FB9C3-6784-47C9-891A-43B88AD540C4}"/>
              </a:ext>
            </a:extLst>
          </p:cNvPr>
          <p:cNvSpPr txBox="1"/>
          <p:nvPr/>
        </p:nvSpPr>
        <p:spPr>
          <a:xfrm>
            <a:off x="6953250" y="2800350"/>
            <a:ext cx="1847850" cy="584775"/>
          </a:xfrm>
          <a:prstGeom prst="rect">
            <a:avLst/>
          </a:prstGeom>
          <a:noFill/>
        </p:spPr>
        <p:txBody>
          <a:bodyPr wrap="square" rtlCol="0">
            <a:spAutoFit/>
          </a:bodyPr>
          <a:lstStyle/>
          <a:p>
            <a:r>
              <a:rPr lang="en-US" sz="3200" b="1" dirty="0" err="1"/>
              <a:t>vì</a:t>
            </a:r>
            <a:r>
              <a:rPr lang="en-US" sz="3200" b="1" dirty="0"/>
              <a:t> 5 = 5</a:t>
            </a:r>
          </a:p>
        </p:txBody>
      </p:sp>
      <p:sp>
        <p:nvSpPr>
          <p:cNvPr id="65" name="TextBox 64">
            <a:extLst>
              <a:ext uri="{FF2B5EF4-FFF2-40B4-BE49-F238E27FC236}">
                <a16:creationId xmlns:a16="http://schemas.microsoft.com/office/drawing/2014/main" id="{13B5CFFD-3DE5-4362-B7A2-CEAA6C336DC6}"/>
              </a:ext>
            </a:extLst>
          </p:cNvPr>
          <p:cNvSpPr txBox="1"/>
          <p:nvPr/>
        </p:nvSpPr>
        <p:spPr>
          <a:xfrm>
            <a:off x="6791325" y="3324225"/>
            <a:ext cx="2381250" cy="584775"/>
          </a:xfrm>
          <a:prstGeom prst="rect">
            <a:avLst/>
          </a:prstGeom>
          <a:noFill/>
        </p:spPr>
        <p:txBody>
          <a:bodyPr wrap="square" rtlCol="0">
            <a:spAutoFit/>
          </a:bodyPr>
          <a:lstStyle/>
          <a:p>
            <a:r>
              <a:rPr lang="en-US" sz="3200" b="1" dirty="0" err="1"/>
              <a:t>làm</a:t>
            </a:r>
            <a:r>
              <a:rPr lang="en-US" sz="3200" b="1" dirty="0"/>
              <a:t> </a:t>
            </a:r>
            <a:r>
              <a:rPr lang="en-US" sz="3200" b="1" dirty="0" err="1"/>
              <a:t>tròn</a:t>
            </a:r>
            <a:r>
              <a:rPr lang="en-US" sz="3200" b="1" dirty="0"/>
              <a:t> </a:t>
            </a:r>
            <a:r>
              <a:rPr lang="en-US" sz="3200" b="1" dirty="0" err="1"/>
              <a:t>lên</a:t>
            </a:r>
            <a:endParaRPr lang="en-US" sz="3200" b="1" dirty="0"/>
          </a:p>
        </p:txBody>
      </p:sp>
      <p:sp>
        <p:nvSpPr>
          <p:cNvPr id="66" name="TextBox 65">
            <a:extLst>
              <a:ext uri="{FF2B5EF4-FFF2-40B4-BE49-F238E27FC236}">
                <a16:creationId xmlns:a16="http://schemas.microsoft.com/office/drawing/2014/main" id="{947436D1-EA04-4F02-9A43-8179F42DE6E3}"/>
              </a:ext>
            </a:extLst>
          </p:cNvPr>
          <p:cNvSpPr txBox="1"/>
          <p:nvPr/>
        </p:nvSpPr>
        <p:spPr>
          <a:xfrm>
            <a:off x="9296400" y="3105150"/>
            <a:ext cx="1847850" cy="584775"/>
          </a:xfrm>
          <a:prstGeom prst="rect">
            <a:avLst/>
          </a:prstGeom>
          <a:noFill/>
        </p:spPr>
        <p:txBody>
          <a:bodyPr wrap="square" rtlCol="0">
            <a:spAutoFit/>
          </a:bodyPr>
          <a:lstStyle/>
          <a:p>
            <a:r>
              <a:rPr lang="en-US" sz="3200" b="1" dirty="0"/>
              <a:t>12 000</a:t>
            </a:r>
          </a:p>
        </p:txBody>
      </p:sp>
      <p:sp>
        <p:nvSpPr>
          <p:cNvPr id="67" name="TextBox 66">
            <a:extLst>
              <a:ext uri="{FF2B5EF4-FFF2-40B4-BE49-F238E27FC236}">
                <a16:creationId xmlns:a16="http://schemas.microsoft.com/office/drawing/2014/main" id="{53E13C0C-4554-47EE-AD43-C7C7115BA018}"/>
              </a:ext>
            </a:extLst>
          </p:cNvPr>
          <p:cNvSpPr txBox="1"/>
          <p:nvPr/>
        </p:nvSpPr>
        <p:spPr>
          <a:xfrm>
            <a:off x="430875" y="4272093"/>
            <a:ext cx="11174566" cy="2169814"/>
          </a:xfrm>
          <a:custGeom>
            <a:avLst/>
            <a:gdLst>
              <a:gd name="connsiteX0" fmla="*/ 0 w 11174566"/>
              <a:gd name="connsiteY0" fmla="*/ 361643 h 2169814"/>
              <a:gd name="connsiteX1" fmla="*/ 361643 w 11174566"/>
              <a:gd name="connsiteY1" fmla="*/ 0 h 2169814"/>
              <a:gd name="connsiteX2" fmla="*/ 10812923 w 11174566"/>
              <a:gd name="connsiteY2" fmla="*/ 0 h 2169814"/>
              <a:gd name="connsiteX3" fmla="*/ 11174566 w 11174566"/>
              <a:gd name="connsiteY3" fmla="*/ 361643 h 2169814"/>
              <a:gd name="connsiteX4" fmla="*/ 11174566 w 11174566"/>
              <a:gd name="connsiteY4" fmla="*/ 1808171 h 2169814"/>
              <a:gd name="connsiteX5" fmla="*/ 10812923 w 11174566"/>
              <a:gd name="connsiteY5" fmla="*/ 2169814 h 2169814"/>
              <a:gd name="connsiteX6" fmla="*/ 361643 w 11174566"/>
              <a:gd name="connsiteY6" fmla="*/ 2169814 h 2169814"/>
              <a:gd name="connsiteX7" fmla="*/ 0 w 11174566"/>
              <a:gd name="connsiteY7" fmla="*/ 1808171 h 2169814"/>
              <a:gd name="connsiteX8" fmla="*/ 0 w 11174566"/>
              <a:gd name="connsiteY8" fmla="*/ 361643 h 2169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4566" h="2169814" fill="none" extrusionOk="0">
                <a:moveTo>
                  <a:pt x="0" y="361643"/>
                </a:moveTo>
                <a:cubicBezTo>
                  <a:pt x="-5693" y="191256"/>
                  <a:pt x="191002" y="2492"/>
                  <a:pt x="361643" y="0"/>
                </a:cubicBezTo>
                <a:cubicBezTo>
                  <a:pt x="3161961" y="149005"/>
                  <a:pt x="7148834" y="124578"/>
                  <a:pt x="10812923" y="0"/>
                </a:cubicBezTo>
                <a:cubicBezTo>
                  <a:pt x="10991992" y="11369"/>
                  <a:pt x="11207432" y="154450"/>
                  <a:pt x="11174566" y="361643"/>
                </a:cubicBezTo>
                <a:cubicBezTo>
                  <a:pt x="11123317" y="750874"/>
                  <a:pt x="11044392" y="1606421"/>
                  <a:pt x="11174566" y="1808171"/>
                </a:cubicBezTo>
                <a:cubicBezTo>
                  <a:pt x="11175147" y="2020313"/>
                  <a:pt x="11025444" y="2174846"/>
                  <a:pt x="10812923" y="2169814"/>
                </a:cubicBezTo>
                <a:cubicBezTo>
                  <a:pt x="6418654" y="2139929"/>
                  <a:pt x="3761177" y="2112299"/>
                  <a:pt x="361643" y="2169814"/>
                </a:cubicBezTo>
                <a:cubicBezTo>
                  <a:pt x="177044" y="2188734"/>
                  <a:pt x="6770" y="1991863"/>
                  <a:pt x="0" y="1808171"/>
                </a:cubicBezTo>
                <a:cubicBezTo>
                  <a:pt x="60982" y="1546562"/>
                  <a:pt x="98139" y="1034358"/>
                  <a:pt x="0" y="361643"/>
                </a:cubicBezTo>
                <a:close/>
              </a:path>
              <a:path w="11174566" h="2169814" stroke="0" extrusionOk="0">
                <a:moveTo>
                  <a:pt x="0" y="361643"/>
                </a:moveTo>
                <a:cubicBezTo>
                  <a:pt x="-9234" y="198552"/>
                  <a:pt x="182987" y="26200"/>
                  <a:pt x="361643" y="0"/>
                </a:cubicBezTo>
                <a:cubicBezTo>
                  <a:pt x="5278830" y="58716"/>
                  <a:pt x="6879345" y="104861"/>
                  <a:pt x="10812923" y="0"/>
                </a:cubicBezTo>
                <a:cubicBezTo>
                  <a:pt x="11011285" y="4300"/>
                  <a:pt x="11169846" y="164578"/>
                  <a:pt x="11174566" y="361643"/>
                </a:cubicBezTo>
                <a:cubicBezTo>
                  <a:pt x="11229214" y="549597"/>
                  <a:pt x="11051673" y="1211456"/>
                  <a:pt x="11174566" y="1808171"/>
                </a:cubicBezTo>
                <a:cubicBezTo>
                  <a:pt x="11156577" y="2004689"/>
                  <a:pt x="11040352" y="2181935"/>
                  <a:pt x="10812923" y="2169814"/>
                </a:cubicBezTo>
                <a:cubicBezTo>
                  <a:pt x="7690502" y="2309187"/>
                  <a:pt x="4533826" y="2055394"/>
                  <a:pt x="361643" y="2169814"/>
                </a:cubicBezTo>
                <a:cubicBezTo>
                  <a:pt x="168334" y="2193770"/>
                  <a:pt x="22179" y="2012323"/>
                  <a:pt x="0" y="1808171"/>
                </a:cubicBezTo>
                <a:cubicBezTo>
                  <a:pt x="32035" y="1653089"/>
                  <a:pt x="94540" y="969032"/>
                  <a:pt x="0" y="361643"/>
                </a:cubicBezTo>
                <a:close/>
              </a:path>
            </a:pathLst>
          </a:custGeom>
          <a:solidFill>
            <a:srgbClr val="FBC5ED"/>
          </a:solidFill>
          <a:ln w="38100">
            <a:solidFill>
              <a:srgbClr val="002060"/>
            </a:solidFill>
            <a:prstDash val="solid"/>
            <a:extLst>
              <a:ext uri="{C807C97D-BFC1-408E-A445-0C87EB9F89A2}">
                <ask:lineSketchStyleProps xmlns:ask="http://schemas.microsoft.com/office/drawing/2018/sketchyshapes" xmlns="" sd="1324216099">
                  <a:prstGeom prst="roundRect">
                    <a:avLst/>
                  </a:prstGeom>
                  <ask:type>
                    <ask:lineSketchCurved/>
                  </ask:type>
                </ask:lineSketchStyleProps>
              </a:ext>
            </a:extLst>
          </a:ln>
        </p:spPr>
        <p:txBody>
          <a:bodyPr wrap="square" rtlCol="0">
            <a:spAutoFit/>
          </a:bodyPr>
          <a:lstStyle/>
          <a:p>
            <a:pPr marL="233362" lvl="0" algn="just">
              <a:lnSpc>
                <a:spcPct val="130000"/>
              </a:lnSpc>
            </a:pPr>
            <a:r>
              <a:rPr lang="vi-VN" sz="3200" b="1" dirty="0">
                <a:solidFill>
                  <a:prstClr val="black"/>
                </a:solidFill>
                <a:latin typeface="Calibri" panose="020F0502020204030204" pitchFamily="34" charset="0"/>
                <a:cs typeface="Calibri" panose="020F0502020204030204" pitchFamily="34" charset="0"/>
              </a:rPr>
              <a:t>Khi làm tròn số đến hàng nghìn, ta so sánh chữ số hàng trăm với 5. Nếu chữ số hàng trăm bé hơn 5 thì làm tròn xuống, còn lại thì làm tròn lên. Ví dụ: </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34555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circle(in)">
                                      <p:cBhvr>
                                        <p:cTn id="7" dur="20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500"/>
                                        <p:tgtEl>
                                          <p:spTgt spid="4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
                                            <p:txEl>
                                              <p:pRg st="0" end="0"/>
                                            </p:txEl>
                                          </p:spTgt>
                                        </p:tgtEl>
                                        <p:attrNameLst>
                                          <p:attrName>style.visibility</p:attrName>
                                        </p:attrNameLst>
                                      </p:cBhvr>
                                      <p:to>
                                        <p:strVal val="visible"/>
                                      </p:to>
                                    </p:set>
                                    <p:animEffect transition="in" filter="fade">
                                      <p:cBhvr>
                                        <p:cTn id="32" dur="500"/>
                                        <p:tgtEl>
                                          <p:spTgt spid="5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6">
                                            <p:txEl>
                                              <p:pRg st="0" end="0"/>
                                            </p:txEl>
                                          </p:spTgt>
                                        </p:tgtEl>
                                        <p:attrNameLst>
                                          <p:attrName>style.visibility</p:attrName>
                                        </p:attrNameLst>
                                      </p:cBhvr>
                                      <p:to>
                                        <p:strVal val="visible"/>
                                      </p:to>
                                    </p:set>
                                    <p:animEffect transition="in" filter="fade">
                                      <p:cBhvr>
                                        <p:cTn id="37" dur="500"/>
                                        <p:tgtEl>
                                          <p:spTgt spid="5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7">
                                            <p:txEl>
                                              <p:pRg st="0" end="0"/>
                                            </p:txEl>
                                          </p:spTgt>
                                        </p:tgtEl>
                                        <p:attrNameLst>
                                          <p:attrName>style.visibility</p:attrName>
                                        </p:attrNameLst>
                                      </p:cBhvr>
                                      <p:to>
                                        <p:strVal val="visible"/>
                                      </p:to>
                                    </p:set>
                                    <p:animEffect transition="in" filter="fade">
                                      <p:cBhvr>
                                        <p:cTn id="42" dur="500"/>
                                        <p:tgtEl>
                                          <p:spTgt spid="5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9">
                                            <p:txEl>
                                              <p:pRg st="0" end="0"/>
                                            </p:txEl>
                                          </p:spTgt>
                                        </p:tgtEl>
                                        <p:attrNameLst>
                                          <p:attrName>style.visibility</p:attrName>
                                        </p:attrNameLst>
                                      </p:cBhvr>
                                      <p:to>
                                        <p:strVal val="visible"/>
                                      </p:to>
                                    </p:set>
                                    <p:animEffect transition="in" filter="fade">
                                      <p:cBhvr>
                                        <p:cTn id="52" dur="500"/>
                                        <p:tgtEl>
                                          <p:spTgt spid="5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0">
                                            <p:txEl>
                                              <p:pRg st="0" end="0"/>
                                            </p:txEl>
                                          </p:spTgt>
                                        </p:tgtEl>
                                        <p:attrNameLst>
                                          <p:attrName>style.visibility</p:attrName>
                                        </p:attrNameLst>
                                      </p:cBhvr>
                                      <p:to>
                                        <p:strVal val="visible"/>
                                      </p:to>
                                    </p:set>
                                    <p:animEffect transition="in" filter="fade">
                                      <p:cBhvr>
                                        <p:cTn id="57" dur="500"/>
                                        <p:tgtEl>
                                          <p:spTgt spid="6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1">
                                            <p:txEl>
                                              <p:pRg st="0" end="0"/>
                                            </p:txEl>
                                          </p:spTgt>
                                        </p:tgtEl>
                                        <p:attrNameLst>
                                          <p:attrName>style.visibility</p:attrName>
                                        </p:attrNameLst>
                                      </p:cBhvr>
                                      <p:to>
                                        <p:strVal val="visible"/>
                                      </p:to>
                                    </p:set>
                                    <p:animEffect transition="in" filter="fade">
                                      <p:cBhvr>
                                        <p:cTn id="62" dur="500"/>
                                        <p:tgtEl>
                                          <p:spTgt spid="6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2">
                                            <p:txEl>
                                              <p:pRg st="0" end="0"/>
                                            </p:txEl>
                                          </p:spTgt>
                                        </p:tgtEl>
                                        <p:attrNameLst>
                                          <p:attrName>style.visibility</p:attrName>
                                        </p:attrNameLst>
                                      </p:cBhvr>
                                      <p:to>
                                        <p:strVal val="visible"/>
                                      </p:to>
                                    </p:set>
                                    <p:animEffect transition="in" filter="fade">
                                      <p:cBhvr>
                                        <p:cTn id="67" dur="500"/>
                                        <p:tgtEl>
                                          <p:spTgt spid="62">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wipe(left)">
                                      <p:cBhvr>
                                        <p:cTn id="72" dur="500"/>
                                        <p:tgtEl>
                                          <p:spTgt spid="6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4">
                                            <p:txEl>
                                              <p:pRg st="0" end="0"/>
                                            </p:txEl>
                                          </p:spTgt>
                                        </p:tgtEl>
                                        <p:attrNameLst>
                                          <p:attrName>style.visibility</p:attrName>
                                        </p:attrNameLst>
                                      </p:cBhvr>
                                      <p:to>
                                        <p:strVal val="visible"/>
                                      </p:to>
                                    </p:set>
                                    <p:animEffect transition="in" filter="fade">
                                      <p:cBhvr>
                                        <p:cTn id="77" dur="500"/>
                                        <p:tgtEl>
                                          <p:spTgt spid="64">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5">
                                            <p:txEl>
                                              <p:pRg st="0" end="0"/>
                                            </p:txEl>
                                          </p:spTgt>
                                        </p:tgtEl>
                                        <p:attrNameLst>
                                          <p:attrName>style.visibility</p:attrName>
                                        </p:attrNameLst>
                                      </p:cBhvr>
                                      <p:to>
                                        <p:strVal val="visible"/>
                                      </p:to>
                                    </p:set>
                                    <p:animEffect transition="in" filter="fade">
                                      <p:cBhvr>
                                        <p:cTn id="82" dur="500"/>
                                        <p:tgtEl>
                                          <p:spTgt spid="65">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6">
                                            <p:txEl>
                                              <p:pRg st="0" end="0"/>
                                            </p:txEl>
                                          </p:spTgt>
                                        </p:tgtEl>
                                        <p:attrNameLst>
                                          <p:attrName>style.visibility</p:attrName>
                                        </p:attrNameLst>
                                      </p:cBhvr>
                                      <p:to>
                                        <p:strVal val="visible"/>
                                      </p:to>
                                    </p:set>
                                    <p:animEffect transition="in" filter="fade">
                                      <p:cBhvr>
                                        <p:cTn id="87" dur="500"/>
                                        <p:tgtEl>
                                          <p:spTgt spid="66">
                                            <p:txEl>
                                              <p:pRg st="0" end="0"/>
                                            </p:txEl>
                                          </p:spTgt>
                                        </p:tgtEl>
                                      </p:cBhvr>
                                    </p:animEffec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67"/>
                                        </p:tgtEl>
                                        <p:attrNameLst>
                                          <p:attrName>style.visibility</p:attrName>
                                        </p:attrNameLst>
                                      </p:cBhvr>
                                      <p:to>
                                        <p:strVal val="visible"/>
                                      </p:to>
                                    </p:set>
                                    <p:anim calcmode="lin" valueType="num">
                                      <p:cBhvr>
                                        <p:cTn id="91" dur="500" fill="hold"/>
                                        <p:tgtEl>
                                          <p:spTgt spid="67"/>
                                        </p:tgtEl>
                                        <p:attrNameLst>
                                          <p:attrName>ppt_w</p:attrName>
                                        </p:attrNameLst>
                                      </p:cBhvr>
                                      <p:tavLst>
                                        <p:tav tm="0">
                                          <p:val>
                                            <p:fltVal val="0"/>
                                          </p:val>
                                        </p:tav>
                                        <p:tav tm="100000">
                                          <p:val>
                                            <p:strVal val="#ppt_w"/>
                                          </p:val>
                                        </p:tav>
                                      </p:tavLst>
                                    </p:anim>
                                    <p:anim calcmode="lin" valueType="num">
                                      <p:cBhvr>
                                        <p:cTn id="92" dur="500" fill="hold"/>
                                        <p:tgtEl>
                                          <p:spTgt spid="67"/>
                                        </p:tgtEl>
                                        <p:attrNameLst>
                                          <p:attrName>ppt_h</p:attrName>
                                        </p:attrNameLst>
                                      </p:cBhvr>
                                      <p:tavLst>
                                        <p:tav tm="0">
                                          <p:val>
                                            <p:fltVal val="0"/>
                                          </p:val>
                                        </p:tav>
                                        <p:tav tm="100000">
                                          <p:val>
                                            <p:strVal val="#ppt_h"/>
                                          </p:val>
                                        </p:tav>
                                      </p:tavLst>
                                    </p:anim>
                                    <p:animEffect transition="in" filter="fade">
                                      <p:cBhvr>
                                        <p:cTn id="9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 grpId="0" animBg="1"/>
      <p:bldP spid="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 name="Rectangle: Rounded Corners 760">
            <a:extLst>
              <a:ext uri="{FF2B5EF4-FFF2-40B4-BE49-F238E27FC236}">
                <a16:creationId xmlns:a16="http://schemas.microsoft.com/office/drawing/2014/main" id="{B32ECB00-DB7D-71A8-6132-6C18F9FA47DB}"/>
              </a:ext>
            </a:extLst>
          </p:cNvPr>
          <p:cNvSpPr/>
          <p:nvPr/>
        </p:nvSpPr>
        <p:spPr>
          <a:xfrm>
            <a:off x="209391" y="291281"/>
            <a:ext cx="11817344" cy="6275438"/>
          </a:xfrm>
          <a:prstGeom prst="roundRect">
            <a:avLst>
              <a:gd name="adj" fmla="val 9491"/>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ounded Rectangular Callout 2">
            <a:extLst>
              <a:ext uri="{FF2B5EF4-FFF2-40B4-BE49-F238E27FC236}">
                <a16:creationId xmlns:a16="http://schemas.microsoft.com/office/drawing/2014/main" id="{0B1BA3C7-540B-405D-A351-9D052E4C9AF0}"/>
              </a:ext>
            </a:extLst>
          </p:cNvPr>
          <p:cNvSpPr/>
          <p:nvPr/>
        </p:nvSpPr>
        <p:spPr>
          <a:xfrm>
            <a:off x="1085850" y="752475"/>
            <a:ext cx="4019549" cy="1615440"/>
          </a:xfrm>
          <a:prstGeom prst="wedgeRoundRectCallout">
            <a:avLst>
              <a:gd name="adj1" fmla="val -46905"/>
              <a:gd name="adj2" fmla="val 7056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dirty="0">
                <a:solidFill>
                  <a:prstClr val="black"/>
                </a:solidFill>
              </a:rPr>
              <a:t>Khi </a:t>
            </a:r>
            <a:r>
              <a:rPr lang="en-US" sz="2800" dirty="0" err="1">
                <a:solidFill>
                  <a:prstClr val="black"/>
                </a:solidFill>
              </a:rPr>
              <a:t>làm</a:t>
            </a:r>
            <a:r>
              <a:rPr lang="en-US" sz="2800" dirty="0">
                <a:solidFill>
                  <a:prstClr val="black"/>
                </a:solidFill>
              </a:rPr>
              <a:t> </a:t>
            </a:r>
            <a:r>
              <a:rPr lang="en-US" sz="2800" dirty="0" err="1">
                <a:solidFill>
                  <a:prstClr val="black"/>
                </a:solidFill>
              </a:rPr>
              <a:t>tròn</a:t>
            </a:r>
            <a:r>
              <a:rPr lang="en-US" sz="2800" dirty="0">
                <a:solidFill>
                  <a:prstClr val="black"/>
                </a:solidFill>
              </a:rPr>
              <a:t> </a:t>
            </a:r>
            <a:r>
              <a:rPr lang="en-US" sz="2800" dirty="0" err="1">
                <a:solidFill>
                  <a:prstClr val="black"/>
                </a:solidFill>
              </a:rPr>
              <a:t>số</a:t>
            </a:r>
            <a:r>
              <a:rPr lang="en-US" sz="2800" dirty="0">
                <a:solidFill>
                  <a:prstClr val="black"/>
                </a:solidFill>
              </a:rPr>
              <a:t> </a:t>
            </a:r>
            <a:r>
              <a:rPr lang="en-US" sz="2800" dirty="0" err="1">
                <a:solidFill>
                  <a:prstClr val="black"/>
                </a:solidFill>
              </a:rPr>
              <a:t>đến</a:t>
            </a:r>
            <a:r>
              <a:rPr lang="en-US" sz="2800" dirty="0">
                <a:solidFill>
                  <a:prstClr val="black"/>
                </a:solidFill>
              </a:rPr>
              <a:t> </a:t>
            </a:r>
            <a:r>
              <a:rPr lang="en-US" sz="2800" dirty="0" err="1">
                <a:solidFill>
                  <a:prstClr val="black"/>
                </a:solidFill>
              </a:rPr>
              <a:t>hàng</a:t>
            </a:r>
            <a:r>
              <a:rPr lang="en-US" sz="2800" dirty="0">
                <a:solidFill>
                  <a:prstClr val="black"/>
                </a:solidFill>
              </a:rPr>
              <a:t> </a:t>
            </a:r>
            <a:r>
              <a:rPr lang="en-US" sz="2800" dirty="0" err="1">
                <a:solidFill>
                  <a:prstClr val="black"/>
                </a:solidFill>
              </a:rPr>
              <a:t>chục</a:t>
            </a:r>
            <a:r>
              <a:rPr lang="en-US" sz="2800" dirty="0">
                <a:solidFill>
                  <a:prstClr val="black"/>
                </a:solidFill>
              </a:rPr>
              <a:t> </a:t>
            </a:r>
            <a:r>
              <a:rPr lang="en-US" sz="2800" dirty="0" err="1">
                <a:solidFill>
                  <a:prstClr val="black"/>
                </a:solidFill>
              </a:rPr>
              <a:t>nghìn</a:t>
            </a:r>
            <a:r>
              <a:rPr lang="en-US" sz="2800" dirty="0">
                <a:solidFill>
                  <a:prstClr val="black"/>
                </a:solidFill>
              </a:rPr>
              <a:t>, ta so </a:t>
            </a:r>
            <a:r>
              <a:rPr lang="en-US" sz="2800" dirty="0" err="1">
                <a:solidFill>
                  <a:prstClr val="black"/>
                </a:solidFill>
              </a:rPr>
              <a:t>sánh</a:t>
            </a:r>
            <a:r>
              <a:rPr lang="en-US" sz="2800" dirty="0">
                <a:solidFill>
                  <a:prstClr val="black"/>
                </a:solidFill>
              </a:rPr>
              <a:t> </a:t>
            </a:r>
            <a:r>
              <a:rPr lang="en-US" sz="2800" dirty="0" err="1">
                <a:solidFill>
                  <a:prstClr val="black"/>
                </a:solidFill>
              </a:rPr>
              <a:t>chữ</a:t>
            </a:r>
            <a:r>
              <a:rPr lang="en-US" sz="2800" dirty="0">
                <a:solidFill>
                  <a:prstClr val="black"/>
                </a:solidFill>
              </a:rPr>
              <a:t> </a:t>
            </a:r>
            <a:r>
              <a:rPr lang="en-US" sz="2800" dirty="0" err="1">
                <a:solidFill>
                  <a:prstClr val="black"/>
                </a:solidFill>
              </a:rPr>
              <a:t>số</a:t>
            </a:r>
            <a:r>
              <a:rPr lang="en-US" sz="2800" dirty="0">
                <a:solidFill>
                  <a:prstClr val="black"/>
                </a:solidFill>
              </a:rPr>
              <a:t> </a:t>
            </a:r>
            <a:r>
              <a:rPr lang="en-US" sz="2800" dirty="0" err="1">
                <a:solidFill>
                  <a:prstClr val="black"/>
                </a:solidFill>
              </a:rPr>
              <a:t>hàng</a:t>
            </a:r>
            <a:r>
              <a:rPr lang="en-US" sz="2800" dirty="0">
                <a:solidFill>
                  <a:prstClr val="black"/>
                </a:solidFill>
              </a:rPr>
              <a:t> </a:t>
            </a:r>
            <a:r>
              <a:rPr lang="en-US" sz="2800" dirty="0" err="1">
                <a:solidFill>
                  <a:prstClr val="black"/>
                </a:solidFill>
              </a:rPr>
              <a:t>nghìn</a:t>
            </a:r>
            <a:r>
              <a:rPr lang="en-US" sz="2800" dirty="0">
                <a:solidFill>
                  <a:prstClr val="black"/>
                </a:solidFill>
              </a:rPr>
              <a:t> </a:t>
            </a:r>
            <a:r>
              <a:rPr lang="en-US" sz="2800" dirty="0" err="1">
                <a:solidFill>
                  <a:prstClr val="black"/>
                </a:solidFill>
              </a:rPr>
              <a:t>với</a:t>
            </a:r>
            <a:r>
              <a:rPr lang="en-US" sz="2800" dirty="0">
                <a:solidFill>
                  <a:prstClr val="black"/>
                </a:solidFill>
              </a:rPr>
              <a:t> 5.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67A44FA-0105-44A1-976E-59344CA22925}"/>
              </a:ext>
            </a:extLst>
          </p:cNvPr>
          <p:cNvPicPr>
            <a:picLocks noChangeAspect="1"/>
          </p:cNvPicPr>
          <p:nvPr/>
        </p:nvPicPr>
        <p:blipFill>
          <a:blip r:embed="rId2"/>
          <a:stretch>
            <a:fillRect/>
          </a:stretch>
        </p:blipFill>
        <p:spPr>
          <a:xfrm>
            <a:off x="457200" y="2633662"/>
            <a:ext cx="1619250" cy="1247775"/>
          </a:xfrm>
          <a:prstGeom prst="ellipse">
            <a:avLst/>
          </a:prstGeom>
          <a:ln>
            <a:noFill/>
          </a:ln>
          <a:effectLst>
            <a:softEdge rad="112500"/>
          </a:effectLst>
        </p:spPr>
      </p:pic>
      <p:sp>
        <p:nvSpPr>
          <p:cNvPr id="4" name="Rectangle 3">
            <a:extLst>
              <a:ext uri="{FF2B5EF4-FFF2-40B4-BE49-F238E27FC236}">
                <a16:creationId xmlns:a16="http://schemas.microsoft.com/office/drawing/2014/main" id="{90CD3192-A917-4F9F-911D-A040ADFDD99B}"/>
              </a:ext>
            </a:extLst>
          </p:cNvPr>
          <p:cNvSpPr/>
          <p:nvPr/>
        </p:nvSpPr>
        <p:spPr>
          <a:xfrm>
            <a:off x="5229225" y="619125"/>
            <a:ext cx="5781675" cy="3429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F9C483E-3640-4294-9832-4B6D684F78CF}"/>
              </a:ext>
            </a:extLst>
          </p:cNvPr>
          <p:cNvSpPr txBox="1"/>
          <p:nvPr/>
        </p:nvSpPr>
        <p:spPr>
          <a:xfrm>
            <a:off x="5343525" y="838200"/>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11 678</a:t>
            </a:r>
          </a:p>
        </p:txBody>
      </p:sp>
      <p:cxnSp>
        <p:nvCxnSpPr>
          <p:cNvPr id="7" name="Straight Arrow Connector 6">
            <a:extLst>
              <a:ext uri="{FF2B5EF4-FFF2-40B4-BE49-F238E27FC236}">
                <a16:creationId xmlns:a16="http://schemas.microsoft.com/office/drawing/2014/main" id="{2BEE7C0A-748F-43CB-B40D-836D2CEAACBD}"/>
              </a:ext>
            </a:extLst>
          </p:cNvPr>
          <p:cNvCxnSpPr>
            <a:cxnSpLocks/>
          </p:cNvCxnSpPr>
          <p:nvPr/>
        </p:nvCxnSpPr>
        <p:spPr>
          <a:xfrm>
            <a:off x="6610350" y="1133475"/>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0C51823-C4E7-4AAE-8D7F-6BA38636BBC8}"/>
              </a:ext>
            </a:extLst>
          </p:cNvPr>
          <p:cNvSpPr txBox="1"/>
          <p:nvPr/>
        </p:nvSpPr>
        <p:spPr>
          <a:xfrm>
            <a:off x="6896100" y="581025"/>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1 &lt; 5</a:t>
            </a:r>
          </a:p>
        </p:txBody>
      </p:sp>
      <p:sp>
        <p:nvSpPr>
          <p:cNvPr id="54" name="TextBox 53">
            <a:extLst>
              <a:ext uri="{FF2B5EF4-FFF2-40B4-BE49-F238E27FC236}">
                <a16:creationId xmlns:a16="http://schemas.microsoft.com/office/drawing/2014/main" id="{0B342A98-9940-4673-9C1E-A3076A38CDEE}"/>
              </a:ext>
            </a:extLst>
          </p:cNvPr>
          <p:cNvSpPr txBox="1"/>
          <p:nvPr/>
        </p:nvSpPr>
        <p:spPr>
          <a:xfrm>
            <a:off x="6553199" y="1114425"/>
            <a:ext cx="28289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tròn</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xuống</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322317DC-13E8-447E-A332-7891C8A680E0}"/>
              </a:ext>
            </a:extLst>
          </p:cNvPr>
          <p:cNvSpPr txBox="1"/>
          <p:nvPr/>
        </p:nvSpPr>
        <p:spPr>
          <a:xfrm>
            <a:off x="9239250" y="885825"/>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10 000</a:t>
            </a:r>
          </a:p>
        </p:txBody>
      </p:sp>
      <p:sp>
        <p:nvSpPr>
          <p:cNvPr id="57" name="TextBox 56">
            <a:extLst>
              <a:ext uri="{FF2B5EF4-FFF2-40B4-BE49-F238E27FC236}">
                <a16:creationId xmlns:a16="http://schemas.microsoft.com/office/drawing/2014/main" id="{625E36A0-FF03-485A-9FCF-58D1E7DC7F03}"/>
              </a:ext>
            </a:extLst>
          </p:cNvPr>
          <p:cNvSpPr txBox="1"/>
          <p:nvPr/>
        </p:nvSpPr>
        <p:spPr>
          <a:xfrm>
            <a:off x="5372100" y="1914525"/>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17 051</a:t>
            </a:r>
          </a:p>
        </p:txBody>
      </p:sp>
      <p:cxnSp>
        <p:nvCxnSpPr>
          <p:cNvPr id="58" name="Straight Arrow Connector 57">
            <a:extLst>
              <a:ext uri="{FF2B5EF4-FFF2-40B4-BE49-F238E27FC236}">
                <a16:creationId xmlns:a16="http://schemas.microsoft.com/office/drawing/2014/main" id="{BD660088-252E-46A6-83BD-15F8E34A51FC}"/>
              </a:ext>
            </a:extLst>
          </p:cNvPr>
          <p:cNvCxnSpPr>
            <a:cxnSpLocks/>
          </p:cNvCxnSpPr>
          <p:nvPr/>
        </p:nvCxnSpPr>
        <p:spPr>
          <a:xfrm>
            <a:off x="6638925" y="2209800"/>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8C64B618-90AC-44CE-AB4A-98CFB8908A9E}"/>
              </a:ext>
            </a:extLst>
          </p:cNvPr>
          <p:cNvSpPr txBox="1"/>
          <p:nvPr/>
        </p:nvSpPr>
        <p:spPr>
          <a:xfrm>
            <a:off x="6924675" y="1657350"/>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7 &gt; 5</a:t>
            </a:r>
          </a:p>
        </p:txBody>
      </p:sp>
      <p:sp>
        <p:nvSpPr>
          <p:cNvPr id="60" name="TextBox 59">
            <a:extLst>
              <a:ext uri="{FF2B5EF4-FFF2-40B4-BE49-F238E27FC236}">
                <a16:creationId xmlns:a16="http://schemas.microsoft.com/office/drawing/2014/main" id="{F1A49FB3-A077-4AAD-A010-656A891225E1}"/>
              </a:ext>
            </a:extLst>
          </p:cNvPr>
          <p:cNvSpPr txBox="1"/>
          <p:nvPr/>
        </p:nvSpPr>
        <p:spPr>
          <a:xfrm>
            <a:off x="6543674" y="2181225"/>
            <a:ext cx="296227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tròn</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lên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F4A8051D-DEFC-4281-96F6-E0B104B834EC}"/>
              </a:ext>
            </a:extLst>
          </p:cNvPr>
          <p:cNvSpPr txBox="1"/>
          <p:nvPr/>
        </p:nvSpPr>
        <p:spPr>
          <a:xfrm>
            <a:off x="9267825" y="1962150"/>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20 000</a:t>
            </a:r>
          </a:p>
        </p:txBody>
      </p:sp>
      <p:sp>
        <p:nvSpPr>
          <p:cNvPr id="62" name="TextBox 61">
            <a:extLst>
              <a:ext uri="{FF2B5EF4-FFF2-40B4-BE49-F238E27FC236}">
                <a16:creationId xmlns:a16="http://schemas.microsoft.com/office/drawing/2014/main" id="{95605A4A-957F-4672-B272-70A012F00306}"/>
              </a:ext>
            </a:extLst>
          </p:cNvPr>
          <p:cNvSpPr txBox="1"/>
          <p:nvPr/>
        </p:nvSpPr>
        <p:spPr>
          <a:xfrm>
            <a:off x="5400675" y="3057525"/>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15 001</a:t>
            </a:r>
          </a:p>
        </p:txBody>
      </p:sp>
      <p:cxnSp>
        <p:nvCxnSpPr>
          <p:cNvPr id="63" name="Straight Arrow Connector 62">
            <a:extLst>
              <a:ext uri="{FF2B5EF4-FFF2-40B4-BE49-F238E27FC236}">
                <a16:creationId xmlns:a16="http://schemas.microsoft.com/office/drawing/2014/main" id="{A8A148C6-4E5F-432C-B435-E2D7C3A0EE2E}"/>
              </a:ext>
            </a:extLst>
          </p:cNvPr>
          <p:cNvCxnSpPr>
            <a:cxnSpLocks/>
          </p:cNvCxnSpPr>
          <p:nvPr/>
        </p:nvCxnSpPr>
        <p:spPr>
          <a:xfrm>
            <a:off x="6667500" y="3352800"/>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47FB9C3-6784-47C9-891A-43B88AD540C4}"/>
              </a:ext>
            </a:extLst>
          </p:cNvPr>
          <p:cNvSpPr txBox="1"/>
          <p:nvPr/>
        </p:nvSpPr>
        <p:spPr>
          <a:xfrm>
            <a:off x="6953250" y="2800350"/>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vì</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5 = 5</a:t>
            </a:r>
          </a:p>
        </p:txBody>
      </p:sp>
      <p:sp>
        <p:nvSpPr>
          <p:cNvPr id="65" name="TextBox 64">
            <a:extLst>
              <a:ext uri="{FF2B5EF4-FFF2-40B4-BE49-F238E27FC236}">
                <a16:creationId xmlns:a16="http://schemas.microsoft.com/office/drawing/2014/main" id="{13B5CFFD-3DE5-4362-B7A2-CEAA6C336DC6}"/>
              </a:ext>
            </a:extLst>
          </p:cNvPr>
          <p:cNvSpPr txBox="1"/>
          <p:nvPr/>
        </p:nvSpPr>
        <p:spPr>
          <a:xfrm>
            <a:off x="6791325" y="3324225"/>
            <a:ext cx="23812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tròn</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lên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TextBox 65">
            <a:extLst>
              <a:ext uri="{FF2B5EF4-FFF2-40B4-BE49-F238E27FC236}">
                <a16:creationId xmlns:a16="http://schemas.microsoft.com/office/drawing/2014/main" id="{947436D1-EA04-4F02-9A43-8179F42DE6E3}"/>
              </a:ext>
            </a:extLst>
          </p:cNvPr>
          <p:cNvSpPr txBox="1"/>
          <p:nvPr/>
        </p:nvSpPr>
        <p:spPr>
          <a:xfrm>
            <a:off x="9296400" y="3105150"/>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20 000</a:t>
            </a:r>
          </a:p>
        </p:txBody>
      </p:sp>
      <p:sp>
        <p:nvSpPr>
          <p:cNvPr id="67" name="TextBox 66">
            <a:extLst>
              <a:ext uri="{FF2B5EF4-FFF2-40B4-BE49-F238E27FC236}">
                <a16:creationId xmlns:a16="http://schemas.microsoft.com/office/drawing/2014/main" id="{53E13C0C-4554-47EE-AD43-C7C7115BA018}"/>
              </a:ext>
            </a:extLst>
          </p:cNvPr>
          <p:cNvSpPr txBox="1"/>
          <p:nvPr/>
        </p:nvSpPr>
        <p:spPr>
          <a:xfrm>
            <a:off x="430875" y="4272093"/>
            <a:ext cx="11174566" cy="2169814"/>
          </a:xfrm>
          <a:custGeom>
            <a:avLst/>
            <a:gdLst>
              <a:gd name="connsiteX0" fmla="*/ 0 w 11174566"/>
              <a:gd name="connsiteY0" fmla="*/ 361643 h 2169814"/>
              <a:gd name="connsiteX1" fmla="*/ 361643 w 11174566"/>
              <a:gd name="connsiteY1" fmla="*/ 0 h 2169814"/>
              <a:gd name="connsiteX2" fmla="*/ 10812923 w 11174566"/>
              <a:gd name="connsiteY2" fmla="*/ 0 h 2169814"/>
              <a:gd name="connsiteX3" fmla="*/ 11174566 w 11174566"/>
              <a:gd name="connsiteY3" fmla="*/ 361643 h 2169814"/>
              <a:gd name="connsiteX4" fmla="*/ 11174566 w 11174566"/>
              <a:gd name="connsiteY4" fmla="*/ 1808171 h 2169814"/>
              <a:gd name="connsiteX5" fmla="*/ 10812923 w 11174566"/>
              <a:gd name="connsiteY5" fmla="*/ 2169814 h 2169814"/>
              <a:gd name="connsiteX6" fmla="*/ 361643 w 11174566"/>
              <a:gd name="connsiteY6" fmla="*/ 2169814 h 2169814"/>
              <a:gd name="connsiteX7" fmla="*/ 0 w 11174566"/>
              <a:gd name="connsiteY7" fmla="*/ 1808171 h 2169814"/>
              <a:gd name="connsiteX8" fmla="*/ 0 w 11174566"/>
              <a:gd name="connsiteY8" fmla="*/ 361643 h 2169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4566" h="2169814" fill="none" extrusionOk="0">
                <a:moveTo>
                  <a:pt x="0" y="361643"/>
                </a:moveTo>
                <a:cubicBezTo>
                  <a:pt x="-5693" y="191256"/>
                  <a:pt x="191002" y="2492"/>
                  <a:pt x="361643" y="0"/>
                </a:cubicBezTo>
                <a:cubicBezTo>
                  <a:pt x="3161961" y="149005"/>
                  <a:pt x="7148834" y="124578"/>
                  <a:pt x="10812923" y="0"/>
                </a:cubicBezTo>
                <a:cubicBezTo>
                  <a:pt x="10991992" y="11369"/>
                  <a:pt x="11207432" y="154450"/>
                  <a:pt x="11174566" y="361643"/>
                </a:cubicBezTo>
                <a:cubicBezTo>
                  <a:pt x="11123317" y="750874"/>
                  <a:pt x="11044392" y="1606421"/>
                  <a:pt x="11174566" y="1808171"/>
                </a:cubicBezTo>
                <a:cubicBezTo>
                  <a:pt x="11175147" y="2020313"/>
                  <a:pt x="11025444" y="2174846"/>
                  <a:pt x="10812923" y="2169814"/>
                </a:cubicBezTo>
                <a:cubicBezTo>
                  <a:pt x="6418654" y="2139929"/>
                  <a:pt x="3761177" y="2112299"/>
                  <a:pt x="361643" y="2169814"/>
                </a:cubicBezTo>
                <a:cubicBezTo>
                  <a:pt x="177044" y="2188734"/>
                  <a:pt x="6770" y="1991863"/>
                  <a:pt x="0" y="1808171"/>
                </a:cubicBezTo>
                <a:cubicBezTo>
                  <a:pt x="60982" y="1546562"/>
                  <a:pt x="98139" y="1034358"/>
                  <a:pt x="0" y="361643"/>
                </a:cubicBezTo>
                <a:close/>
              </a:path>
              <a:path w="11174566" h="2169814" stroke="0" extrusionOk="0">
                <a:moveTo>
                  <a:pt x="0" y="361643"/>
                </a:moveTo>
                <a:cubicBezTo>
                  <a:pt x="-9234" y="198552"/>
                  <a:pt x="182987" y="26200"/>
                  <a:pt x="361643" y="0"/>
                </a:cubicBezTo>
                <a:cubicBezTo>
                  <a:pt x="5278830" y="58716"/>
                  <a:pt x="6879345" y="104861"/>
                  <a:pt x="10812923" y="0"/>
                </a:cubicBezTo>
                <a:cubicBezTo>
                  <a:pt x="11011285" y="4300"/>
                  <a:pt x="11169846" y="164578"/>
                  <a:pt x="11174566" y="361643"/>
                </a:cubicBezTo>
                <a:cubicBezTo>
                  <a:pt x="11229214" y="549597"/>
                  <a:pt x="11051673" y="1211456"/>
                  <a:pt x="11174566" y="1808171"/>
                </a:cubicBezTo>
                <a:cubicBezTo>
                  <a:pt x="11156577" y="2004689"/>
                  <a:pt x="11040352" y="2181935"/>
                  <a:pt x="10812923" y="2169814"/>
                </a:cubicBezTo>
                <a:cubicBezTo>
                  <a:pt x="7690502" y="2309187"/>
                  <a:pt x="4533826" y="2055394"/>
                  <a:pt x="361643" y="2169814"/>
                </a:cubicBezTo>
                <a:cubicBezTo>
                  <a:pt x="168334" y="2193770"/>
                  <a:pt x="22179" y="2012323"/>
                  <a:pt x="0" y="1808171"/>
                </a:cubicBezTo>
                <a:cubicBezTo>
                  <a:pt x="32035" y="1653089"/>
                  <a:pt x="94540" y="969032"/>
                  <a:pt x="0" y="361643"/>
                </a:cubicBezTo>
                <a:close/>
              </a:path>
            </a:pathLst>
          </a:custGeom>
          <a:solidFill>
            <a:srgbClr val="FBC5ED"/>
          </a:solidFill>
          <a:ln w="38100">
            <a:solidFill>
              <a:srgbClr val="002060"/>
            </a:solidFill>
            <a:prstDash val="solid"/>
            <a:extLst>
              <a:ext uri="{C807C97D-BFC1-408E-A445-0C87EB9F89A2}">
                <ask:lineSketchStyleProps xmlns:ask="http://schemas.microsoft.com/office/drawing/2018/sketchyshapes" xmlns="" sd="1324216099">
                  <a:prstGeom prst="roundRect">
                    <a:avLst/>
                  </a:prstGeom>
                  <ask:type>
                    <ask:lineSketchCurved/>
                  </ask:type>
                </ask:lineSketchStyleProps>
              </a:ext>
            </a:extLst>
          </a:ln>
        </p:spPr>
        <p:txBody>
          <a:bodyPr wrap="square" rtlCol="0">
            <a:spAutoFit/>
          </a:bodyPr>
          <a:lstStyle/>
          <a:p>
            <a:pPr marL="233362" lvl="0" algn="just">
              <a:lnSpc>
                <a:spcPct val="130000"/>
              </a:lnSpc>
            </a:pPr>
            <a:r>
              <a:rPr lang="vi-VN" sz="3200" b="1" dirty="0">
                <a:solidFill>
                  <a:prstClr val="black"/>
                </a:solidFill>
                <a:latin typeface="Calibri" panose="020F0502020204030204" pitchFamily="34" charset="0"/>
                <a:cs typeface="Calibri" panose="020F0502020204030204" pitchFamily="34" charset="0"/>
              </a:rPr>
              <a:t>Khi làm tròn số đến hàng chục nghìn, ta so sánh chữ số hàng nghìn với 5. Nếu chữ số hàng nghìn bé hơn 5 thì làm tròn xuống, còn lại thì làm tròn lên. </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61737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circle(in)">
                                      <p:cBhvr>
                                        <p:cTn id="7" dur="20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500"/>
                                        <p:tgtEl>
                                          <p:spTgt spid="4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
                                            <p:txEl>
                                              <p:pRg st="0" end="0"/>
                                            </p:txEl>
                                          </p:spTgt>
                                        </p:tgtEl>
                                        <p:attrNameLst>
                                          <p:attrName>style.visibility</p:attrName>
                                        </p:attrNameLst>
                                      </p:cBhvr>
                                      <p:to>
                                        <p:strVal val="visible"/>
                                      </p:to>
                                    </p:set>
                                    <p:animEffect transition="in" filter="fade">
                                      <p:cBhvr>
                                        <p:cTn id="32" dur="500"/>
                                        <p:tgtEl>
                                          <p:spTgt spid="5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6">
                                            <p:txEl>
                                              <p:pRg st="0" end="0"/>
                                            </p:txEl>
                                          </p:spTgt>
                                        </p:tgtEl>
                                        <p:attrNameLst>
                                          <p:attrName>style.visibility</p:attrName>
                                        </p:attrNameLst>
                                      </p:cBhvr>
                                      <p:to>
                                        <p:strVal val="visible"/>
                                      </p:to>
                                    </p:set>
                                    <p:animEffect transition="in" filter="fade">
                                      <p:cBhvr>
                                        <p:cTn id="37" dur="500"/>
                                        <p:tgtEl>
                                          <p:spTgt spid="5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7">
                                            <p:txEl>
                                              <p:pRg st="0" end="0"/>
                                            </p:txEl>
                                          </p:spTgt>
                                        </p:tgtEl>
                                        <p:attrNameLst>
                                          <p:attrName>style.visibility</p:attrName>
                                        </p:attrNameLst>
                                      </p:cBhvr>
                                      <p:to>
                                        <p:strVal val="visible"/>
                                      </p:to>
                                    </p:set>
                                    <p:animEffect transition="in" filter="fade">
                                      <p:cBhvr>
                                        <p:cTn id="42" dur="500"/>
                                        <p:tgtEl>
                                          <p:spTgt spid="5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9">
                                            <p:txEl>
                                              <p:pRg st="0" end="0"/>
                                            </p:txEl>
                                          </p:spTgt>
                                        </p:tgtEl>
                                        <p:attrNameLst>
                                          <p:attrName>style.visibility</p:attrName>
                                        </p:attrNameLst>
                                      </p:cBhvr>
                                      <p:to>
                                        <p:strVal val="visible"/>
                                      </p:to>
                                    </p:set>
                                    <p:animEffect transition="in" filter="fade">
                                      <p:cBhvr>
                                        <p:cTn id="52" dur="500"/>
                                        <p:tgtEl>
                                          <p:spTgt spid="5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0">
                                            <p:txEl>
                                              <p:pRg st="0" end="0"/>
                                            </p:txEl>
                                          </p:spTgt>
                                        </p:tgtEl>
                                        <p:attrNameLst>
                                          <p:attrName>style.visibility</p:attrName>
                                        </p:attrNameLst>
                                      </p:cBhvr>
                                      <p:to>
                                        <p:strVal val="visible"/>
                                      </p:to>
                                    </p:set>
                                    <p:animEffect transition="in" filter="fade">
                                      <p:cBhvr>
                                        <p:cTn id="57" dur="500"/>
                                        <p:tgtEl>
                                          <p:spTgt spid="6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1">
                                            <p:txEl>
                                              <p:pRg st="0" end="0"/>
                                            </p:txEl>
                                          </p:spTgt>
                                        </p:tgtEl>
                                        <p:attrNameLst>
                                          <p:attrName>style.visibility</p:attrName>
                                        </p:attrNameLst>
                                      </p:cBhvr>
                                      <p:to>
                                        <p:strVal val="visible"/>
                                      </p:to>
                                    </p:set>
                                    <p:animEffect transition="in" filter="fade">
                                      <p:cBhvr>
                                        <p:cTn id="62" dur="500"/>
                                        <p:tgtEl>
                                          <p:spTgt spid="6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2">
                                            <p:txEl>
                                              <p:pRg st="0" end="0"/>
                                            </p:txEl>
                                          </p:spTgt>
                                        </p:tgtEl>
                                        <p:attrNameLst>
                                          <p:attrName>style.visibility</p:attrName>
                                        </p:attrNameLst>
                                      </p:cBhvr>
                                      <p:to>
                                        <p:strVal val="visible"/>
                                      </p:to>
                                    </p:set>
                                    <p:animEffect transition="in" filter="fade">
                                      <p:cBhvr>
                                        <p:cTn id="67" dur="500"/>
                                        <p:tgtEl>
                                          <p:spTgt spid="62">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63"/>
                                        </p:tgtEl>
                                        <p:attrNameLst>
                                          <p:attrName>style.visibility</p:attrName>
                                        </p:attrNameLst>
                                      </p:cBhvr>
                                      <p:to>
                                        <p:strVal val="visible"/>
                                      </p:to>
                                    </p:set>
                                    <p:animEffect transition="in" filter="wipe(left)">
                                      <p:cBhvr>
                                        <p:cTn id="72" dur="500"/>
                                        <p:tgtEl>
                                          <p:spTgt spid="6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4">
                                            <p:txEl>
                                              <p:pRg st="0" end="0"/>
                                            </p:txEl>
                                          </p:spTgt>
                                        </p:tgtEl>
                                        <p:attrNameLst>
                                          <p:attrName>style.visibility</p:attrName>
                                        </p:attrNameLst>
                                      </p:cBhvr>
                                      <p:to>
                                        <p:strVal val="visible"/>
                                      </p:to>
                                    </p:set>
                                    <p:animEffect transition="in" filter="fade">
                                      <p:cBhvr>
                                        <p:cTn id="77" dur="500"/>
                                        <p:tgtEl>
                                          <p:spTgt spid="64">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5">
                                            <p:txEl>
                                              <p:pRg st="0" end="0"/>
                                            </p:txEl>
                                          </p:spTgt>
                                        </p:tgtEl>
                                        <p:attrNameLst>
                                          <p:attrName>style.visibility</p:attrName>
                                        </p:attrNameLst>
                                      </p:cBhvr>
                                      <p:to>
                                        <p:strVal val="visible"/>
                                      </p:to>
                                    </p:set>
                                    <p:animEffect transition="in" filter="fade">
                                      <p:cBhvr>
                                        <p:cTn id="82" dur="500"/>
                                        <p:tgtEl>
                                          <p:spTgt spid="65">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6">
                                            <p:txEl>
                                              <p:pRg st="0" end="0"/>
                                            </p:txEl>
                                          </p:spTgt>
                                        </p:tgtEl>
                                        <p:attrNameLst>
                                          <p:attrName>style.visibility</p:attrName>
                                        </p:attrNameLst>
                                      </p:cBhvr>
                                      <p:to>
                                        <p:strVal val="visible"/>
                                      </p:to>
                                    </p:set>
                                    <p:animEffect transition="in" filter="fade">
                                      <p:cBhvr>
                                        <p:cTn id="87" dur="500"/>
                                        <p:tgtEl>
                                          <p:spTgt spid="66">
                                            <p:txEl>
                                              <p:pRg st="0" end="0"/>
                                            </p:txEl>
                                          </p:spTgt>
                                        </p:tgtEl>
                                      </p:cBhvr>
                                    </p:animEffect>
                                  </p:childTnLst>
                                </p:cTn>
                              </p:par>
                            </p:childTnLst>
                          </p:cTn>
                        </p:par>
                        <p:par>
                          <p:cTn id="88" fill="hold">
                            <p:stCondLst>
                              <p:cond delay="500"/>
                            </p:stCondLst>
                            <p:childTnLst>
                              <p:par>
                                <p:cTn id="89" presetID="53" presetClass="entr" presetSubtype="16" fill="hold" grpId="0" nodeType="afterEffect">
                                  <p:stCondLst>
                                    <p:cond delay="0"/>
                                  </p:stCondLst>
                                  <p:childTnLst>
                                    <p:set>
                                      <p:cBhvr>
                                        <p:cTn id="90" dur="1" fill="hold">
                                          <p:stCondLst>
                                            <p:cond delay="0"/>
                                          </p:stCondLst>
                                        </p:cTn>
                                        <p:tgtEl>
                                          <p:spTgt spid="67"/>
                                        </p:tgtEl>
                                        <p:attrNameLst>
                                          <p:attrName>style.visibility</p:attrName>
                                        </p:attrNameLst>
                                      </p:cBhvr>
                                      <p:to>
                                        <p:strVal val="visible"/>
                                      </p:to>
                                    </p:set>
                                    <p:anim calcmode="lin" valueType="num">
                                      <p:cBhvr>
                                        <p:cTn id="91" dur="500" fill="hold"/>
                                        <p:tgtEl>
                                          <p:spTgt spid="67"/>
                                        </p:tgtEl>
                                        <p:attrNameLst>
                                          <p:attrName>ppt_w</p:attrName>
                                        </p:attrNameLst>
                                      </p:cBhvr>
                                      <p:tavLst>
                                        <p:tav tm="0">
                                          <p:val>
                                            <p:fltVal val="0"/>
                                          </p:val>
                                        </p:tav>
                                        <p:tav tm="100000">
                                          <p:val>
                                            <p:strVal val="#ppt_w"/>
                                          </p:val>
                                        </p:tav>
                                      </p:tavLst>
                                    </p:anim>
                                    <p:anim calcmode="lin" valueType="num">
                                      <p:cBhvr>
                                        <p:cTn id="92" dur="500" fill="hold"/>
                                        <p:tgtEl>
                                          <p:spTgt spid="67"/>
                                        </p:tgtEl>
                                        <p:attrNameLst>
                                          <p:attrName>ppt_h</p:attrName>
                                        </p:attrNameLst>
                                      </p:cBhvr>
                                      <p:tavLst>
                                        <p:tav tm="0">
                                          <p:val>
                                            <p:fltVal val="0"/>
                                          </p:val>
                                        </p:tav>
                                        <p:tav tm="100000">
                                          <p:val>
                                            <p:strVal val="#ppt_h"/>
                                          </p:val>
                                        </p:tav>
                                      </p:tavLst>
                                    </p:anim>
                                    <p:animEffect transition="in" filter="fade">
                                      <p:cBhvr>
                                        <p:cTn id="9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4" name="Group 713">
            <a:extLst>
              <a:ext uri="{FF2B5EF4-FFF2-40B4-BE49-F238E27FC236}">
                <a16:creationId xmlns:a16="http://schemas.microsoft.com/office/drawing/2014/main" id="{CDECE1E3-73C6-A502-493E-621F9C231E4D}"/>
              </a:ext>
            </a:extLst>
          </p:cNvPr>
          <p:cNvGrpSpPr/>
          <p:nvPr/>
        </p:nvGrpSpPr>
        <p:grpSpPr>
          <a:xfrm>
            <a:off x="1453081" y="1755697"/>
            <a:ext cx="9054208" cy="4764927"/>
            <a:chOff x="1230343" y="1802589"/>
            <a:chExt cx="9054208" cy="4764927"/>
          </a:xfrm>
        </p:grpSpPr>
        <p:grpSp>
          <p:nvGrpSpPr>
            <p:cNvPr id="713" name="Group 712">
              <a:extLst>
                <a:ext uri="{FF2B5EF4-FFF2-40B4-BE49-F238E27FC236}">
                  <a16:creationId xmlns:a16="http://schemas.microsoft.com/office/drawing/2014/main" id="{52B4E6A8-1B3F-6018-ACAB-D38EF9D70122}"/>
                </a:ext>
              </a:extLst>
            </p:cNvPr>
            <p:cNvGrpSpPr/>
            <p:nvPr/>
          </p:nvGrpSpPr>
          <p:grpSpPr>
            <a:xfrm>
              <a:off x="2516303" y="1802589"/>
              <a:ext cx="6644747" cy="4672852"/>
              <a:chOff x="2516303" y="1802589"/>
              <a:chExt cx="6644747" cy="4672852"/>
            </a:xfrm>
          </p:grpSpPr>
          <p:sp>
            <p:nvSpPr>
              <p:cNvPr id="8" name="Freeform: Shape 7">
                <a:extLst>
                  <a:ext uri="{FF2B5EF4-FFF2-40B4-BE49-F238E27FC236}">
                    <a16:creationId xmlns:a16="http://schemas.microsoft.com/office/drawing/2014/main" id="{56650162-5F24-4144-5908-0B8154949DAE}"/>
                  </a:ext>
                </a:extLst>
              </p:cNvPr>
              <p:cNvSpPr/>
              <p:nvPr/>
            </p:nvSpPr>
            <p:spPr>
              <a:xfrm>
                <a:off x="2516303" y="1810329"/>
                <a:ext cx="6172564" cy="1211418"/>
              </a:xfrm>
              <a:custGeom>
                <a:avLst/>
                <a:gdLst>
                  <a:gd name="connsiteX0" fmla="*/ 101692 w 6172564"/>
                  <a:gd name="connsiteY0" fmla="*/ 1173730 h 1211418"/>
                  <a:gd name="connsiteX1" fmla="*/ 4539 w 6172564"/>
                  <a:gd name="connsiteY1" fmla="*/ 1203602 h 1211418"/>
                  <a:gd name="connsiteX2" fmla="*/ 4260 w 6172564"/>
                  <a:gd name="connsiteY2" fmla="*/ 1182105 h 1211418"/>
                  <a:gd name="connsiteX3" fmla="*/ 88013 w 6172564"/>
                  <a:gd name="connsiteY3" fmla="*/ 1151954 h 1211418"/>
                  <a:gd name="connsiteX4" fmla="*/ 208338 w 6172564"/>
                  <a:gd name="connsiteY4" fmla="*/ 1137158 h 1211418"/>
                  <a:gd name="connsiteX5" fmla="*/ 222297 w 6172564"/>
                  <a:gd name="connsiteY5" fmla="*/ 1117057 h 1211418"/>
                  <a:gd name="connsiteX6" fmla="*/ 223134 w 6172564"/>
                  <a:gd name="connsiteY6" fmla="*/ 305212 h 1211418"/>
                  <a:gd name="connsiteX7" fmla="*/ 216713 w 6172564"/>
                  <a:gd name="connsiteY7" fmla="*/ 280924 h 1211418"/>
                  <a:gd name="connsiteX8" fmla="*/ 217272 w 6172564"/>
                  <a:gd name="connsiteY8" fmla="*/ 265290 h 1211418"/>
                  <a:gd name="connsiteX9" fmla="*/ 458480 w 6172564"/>
                  <a:gd name="connsiteY9" fmla="*/ 3702 h 1211418"/>
                  <a:gd name="connsiteX10" fmla="*/ 574338 w 6172564"/>
                  <a:gd name="connsiteY10" fmla="*/ 4260 h 1211418"/>
                  <a:gd name="connsiteX11" fmla="*/ 1045308 w 6172564"/>
                  <a:gd name="connsiteY11" fmla="*/ 2027 h 1211418"/>
                  <a:gd name="connsiteX12" fmla="*/ 1287354 w 6172564"/>
                  <a:gd name="connsiteY12" fmla="*/ 2585 h 1211418"/>
                  <a:gd name="connsiteX13" fmla="*/ 1534425 w 6172564"/>
                  <a:gd name="connsiteY13" fmla="*/ 2306 h 1211418"/>
                  <a:gd name="connsiteX14" fmla="*/ 1776471 w 6172564"/>
                  <a:gd name="connsiteY14" fmla="*/ 2585 h 1211418"/>
                  <a:gd name="connsiteX15" fmla="*/ 2023542 w 6172564"/>
                  <a:gd name="connsiteY15" fmla="*/ 2027 h 1211418"/>
                  <a:gd name="connsiteX16" fmla="*/ 2241579 w 6172564"/>
                  <a:gd name="connsiteY16" fmla="*/ 910 h 1211418"/>
                  <a:gd name="connsiteX17" fmla="*/ 2517405 w 6172564"/>
                  <a:gd name="connsiteY17" fmla="*/ 1748 h 1211418"/>
                  <a:gd name="connsiteX18" fmla="*/ 2759451 w 6172564"/>
                  <a:gd name="connsiteY18" fmla="*/ 2585 h 1211418"/>
                  <a:gd name="connsiteX19" fmla="*/ 3006522 w 6172564"/>
                  <a:gd name="connsiteY19" fmla="*/ 2306 h 1211418"/>
                  <a:gd name="connsiteX20" fmla="*/ 3248568 w 6172564"/>
                  <a:gd name="connsiteY20" fmla="*/ 2585 h 1211418"/>
                  <a:gd name="connsiteX21" fmla="*/ 3495639 w 6172564"/>
                  <a:gd name="connsiteY21" fmla="*/ 2585 h 1211418"/>
                  <a:gd name="connsiteX22" fmla="*/ 3727914 w 6172564"/>
                  <a:gd name="connsiteY22" fmla="*/ 2027 h 1211418"/>
                  <a:gd name="connsiteX23" fmla="*/ 3974985 w 6172564"/>
                  <a:gd name="connsiteY23" fmla="*/ 2864 h 1211418"/>
                  <a:gd name="connsiteX24" fmla="*/ 4241040 w 6172564"/>
                  <a:gd name="connsiteY24" fmla="*/ 2864 h 1211418"/>
                  <a:gd name="connsiteX25" fmla="*/ 4488111 w 6172564"/>
                  <a:gd name="connsiteY25" fmla="*/ 2306 h 1211418"/>
                  <a:gd name="connsiteX26" fmla="*/ 4730157 w 6172564"/>
                  <a:gd name="connsiteY26" fmla="*/ 2585 h 1211418"/>
                  <a:gd name="connsiteX27" fmla="*/ 4972482 w 6172564"/>
                  <a:gd name="connsiteY27" fmla="*/ 3144 h 1211418"/>
                  <a:gd name="connsiteX28" fmla="*/ 5219274 w 6172564"/>
                  <a:gd name="connsiteY28" fmla="*/ 2864 h 1211418"/>
                  <a:gd name="connsiteX29" fmla="*/ 5456853 w 6172564"/>
                  <a:gd name="connsiteY29" fmla="*/ 3144 h 1211418"/>
                  <a:gd name="connsiteX30" fmla="*/ 5718162 w 6172564"/>
                  <a:gd name="connsiteY30" fmla="*/ 2864 h 1211418"/>
                  <a:gd name="connsiteX31" fmla="*/ 6043123 w 6172564"/>
                  <a:gd name="connsiteY31" fmla="*/ 1469 h 1211418"/>
                  <a:gd name="connsiteX32" fmla="*/ 6164006 w 6172564"/>
                  <a:gd name="connsiteY32" fmla="*/ 910 h 1211418"/>
                  <a:gd name="connsiteX33" fmla="*/ 6157865 w 6172564"/>
                  <a:gd name="connsiteY33" fmla="*/ 38320 h 1211418"/>
                  <a:gd name="connsiteX34" fmla="*/ 6129668 w 6172564"/>
                  <a:gd name="connsiteY34" fmla="*/ 41391 h 1211418"/>
                  <a:gd name="connsiteX35" fmla="*/ 6061828 w 6172564"/>
                  <a:gd name="connsiteY35" fmla="*/ 37762 h 1211418"/>
                  <a:gd name="connsiteX36" fmla="*/ 572942 w 6172564"/>
                  <a:gd name="connsiteY36" fmla="*/ 37762 h 1211418"/>
                  <a:gd name="connsiteX37" fmla="*/ 500915 w 6172564"/>
                  <a:gd name="connsiteY37" fmla="*/ 44183 h 1211418"/>
                  <a:gd name="connsiteX38" fmla="*/ 392594 w 6172564"/>
                  <a:gd name="connsiteY38" fmla="*/ 85501 h 1211418"/>
                  <a:gd name="connsiteX39" fmla="*/ 263894 w 6172564"/>
                  <a:gd name="connsiteY39" fmla="*/ 322801 h 1211418"/>
                  <a:gd name="connsiteX40" fmla="*/ 263615 w 6172564"/>
                  <a:gd name="connsiteY40" fmla="*/ 1070993 h 1211418"/>
                  <a:gd name="connsiteX41" fmla="*/ 350438 w 6172564"/>
                  <a:gd name="connsiteY41" fmla="*/ 1143858 h 1211418"/>
                  <a:gd name="connsiteX42" fmla="*/ 369423 w 6172564"/>
                  <a:gd name="connsiteY42" fmla="*/ 1120407 h 1211418"/>
                  <a:gd name="connsiteX43" fmla="*/ 370260 w 6172564"/>
                  <a:gd name="connsiteY43" fmla="*/ 1076577 h 1211418"/>
                  <a:gd name="connsiteX44" fmla="*/ 370539 w 6172564"/>
                  <a:gd name="connsiteY44" fmla="*/ 357418 h 1211418"/>
                  <a:gd name="connsiteX45" fmla="*/ 437542 w 6172564"/>
                  <a:gd name="connsiteY45" fmla="*/ 189075 h 1211418"/>
                  <a:gd name="connsiteX46" fmla="*/ 486677 w 6172564"/>
                  <a:gd name="connsiteY46" fmla="*/ 185725 h 1211418"/>
                  <a:gd name="connsiteX47" fmla="*/ 500915 w 6172564"/>
                  <a:gd name="connsiteY47" fmla="*/ 211688 h 1211418"/>
                  <a:gd name="connsiteX48" fmla="*/ 436983 w 6172564"/>
                  <a:gd name="connsiteY48" fmla="*/ 368585 h 1211418"/>
                  <a:gd name="connsiteX49" fmla="*/ 438379 w 6172564"/>
                  <a:gd name="connsiteY49" fmla="*/ 1130458 h 1211418"/>
                  <a:gd name="connsiteX50" fmla="*/ 421908 w 6172564"/>
                  <a:gd name="connsiteY50" fmla="*/ 1193552 h 1211418"/>
                  <a:gd name="connsiteX51" fmla="*/ 409624 w 6172564"/>
                  <a:gd name="connsiteY51" fmla="*/ 1166192 h 1211418"/>
                  <a:gd name="connsiteX52" fmla="*/ 409624 w 6172564"/>
                  <a:gd name="connsiteY52" fmla="*/ 369981 h 1211418"/>
                  <a:gd name="connsiteX53" fmla="*/ 414649 w 6172564"/>
                  <a:gd name="connsiteY53" fmla="*/ 356023 h 1211418"/>
                  <a:gd name="connsiteX54" fmla="*/ 409624 w 6172564"/>
                  <a:gd name="connsiteY54" fmla="*/ 375286 h 1211418"/>
                  <a:gd name="connsiteX55" fmla="*/ 409066 w 6172564"/>
                  <a:gd name="connsiteY55" fmla="*/ 1162005 h 1211418"/>
                  <a:gd name="connsiteX56" fmla="*/ 385056 w 6172564"/>
                  <a:gd name="connsiteY56" fmla="*/ 1211419 h 1211418"/>
                  <a:gd name="connsiteX57" fmla="*/ 238768 w 6172564"/>
                  <a:gd name="connsiteY57" fmla="*/ 1173172 h 1211418"/>
                  <a:gd name="connsiteX58" fmla="*/ 101692 w 6172564"/>
                  <a:gd name="connsiteY58" fmla="*/ 1173730 h 121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72564" h="1211418">
                    <a:moveTo>
                      <a:pt x="101692" y="1173730"/>
                    </a:moveTo>
                    <a:cubicBezTo>
                      <a:pt x="69308" y="1183780"/>
                      <a:pt x="36924" y="1193831"/>
                      <a:pt x="4539" y="1203602"/>
                    </a:cubicBezTo>
                    <a:cubicBezTo>
                      <a:pt x="-1882" y="1196623"/>
                      <a:pt x="-1044" y="1189364"/>
                      <a:pt x="4260" y="1182105"/>
                    </a:cubicBezTo>
                    <a:cubicBezTo>
                      <a:pt x="32178" y="1172055"/>
                      <a:pt x="60095" y="1162005"/>
                      <a:pt x="88013" y="1151954"/>
                    </a:cubicBezTo>
                    <a:cubicBezTo>
                      <a:pt x="127935" y="1144417"/>
                      <a:pt x="169812" y="1154467"/>
                      <a:pt x="208338" y="1137158"/>
                    </a:cubicBezTo>
                    <a:cubicBezTo>
                      <a:pt x="216155" y="1132691"/>
                      <a:pt x="220063" y="1125433"/>
                      <a:pt x="222297" y="1117057"/>
                    </a:cubicBezTo>
                    <a:cubicBezTo>
                      <a:pt x="226205" y="846256"/>
                      <a:pt x="224530" y="575734"/>
                      <a:pt x="223134" y="305212"/>
                    </a:cubicBezTo>
                    <a:cubicBezTo>
                      <a:pt x="222017" y="296837"/>
                      <a:pt x="218947" y="289020"/>
                      <a:pt x="216713" y="280924"/>
                    </a:cubicBezTo>
                    <a:cubicBezTo>
                      <a:pt x="214200" y="275620"/>
                      <a:pt x="214480" y="270315"/>
                      <a:pt x="217272" y="265290"/>
                    </a:cubicBezTo>
                    <a:cubicBezTo>
                      <a:pt x="228997" y="137986"/>
                      <a:pt x="335921" y="22128"/>
                      <a:pt x="458480" y="3702"/>
                    </a:cubicBezTo>
                    <a:cubicBezTo>
                      <a:pt x="497006" y="-4673"/>
                      <a:pt x="535533" y="3702"/>
                      <a:pt x="574338" y="4260"/>
                    </a:cubicBezTo>
                    <a:cubicBezTo>
                      <a:pt x="731514" y="5935"/>
                      <a:pt x="888691" y="910"/>
                      <a:pt x="1045308" y="2027"/>
                    </a:cubicBezTo>
                    <a:cubicBezTo>
                      <a:pt x="1125990" y="2585"/>
                      <a:pt x="1206672" y="2027"/>
                      <a:pt x="1287354" y="2585"/>
                    </a:cubicBezTo>
                    <a:cubicBezTo>
                      <a:pt x="1369432" y="3144"/>
                      <a:pt x="1452068" y="3144"/>
                      <a:pt x="1534425" y="2306"/>
                    </a:cubicBezTo>
                    <a:cubicBezTo>
                      <a:pt x="1614828" y="1469"/>
                      <a:pt x="1695789" y="2027"/>
                      <a:pt x="1776471" y="2585"/>
                    </a:cubicBezTo>
                    <a:cubicBezTo>
                      <a:pt x="1858828" y="3423"/>
                      <a:pt x="1941185" y="3702"/>
                      <a:pt x="2023542" y="2027"/>
                    </a:cubicBezTo>
                    <a:cubicBezTo>
                      <a:pt x="2096128" y="631"/>
                      <a:pt x="2168993" y="910"/>
                      <a:pt x="2241579" y="910"/>
                    </a:cubicBezTo>
                    <a:cubicBezTo>
                      <a:pt x="2333428" y="910"/>
                      <a:pt x="2425556" y="352"/>
                      <a:pt x="2517405" y="1748"/>
                    </a:cubicBezTo>
                    <a:cubicBezTo>
                      <a:pt x="2598087" y="2864"/>
                      <a:pt x="2678769" y="1469"/>
                      <a:pt x="2759451" y="2585"/>
                    </a:cubicBezTo>
                    <a:cubicBezTo>
                      <a:pt x="2841808" y="3702"/>
                      <a:pt x="2924165" y="2864"/>
                      <a:pt x="3006522" y="2306"/>
                    </a:cubicBezTo>
                    <a:cubicBezTo>
                      <a:pt x="3087204" y="1748"/>
                      <a:pt x="3167886" y="1189"/>
                      <a:pt x="3248568" y="2585"/>
                    </a:cubicBezTo>
                    <a:cubicBezTo>
                      <a:pt x="3330925" y="3981"/>
                      <a:pt x="3413282" y="2864"/>
                      <a:pt x="3495639" y="2585"/>
                    </a:cubicBezTo>
                    <a:cubicBezTo>
                      <a:pt x="3572971" y="2306"/>
                      <a:pt x="3650582" y="352"/>
                      <a:pt x="3727914" y="2027"/>
                    </a:cubicBezTo>
                    <a:cubicBezTo>
                      <a:pt x="3810271" y="3981"/>
                      <a:pt x="3892628" y="1469"/>
                      <a:pt x="3974985" y="2864"/>
                    </a:cubicBezTo>
                    <a:cubicBezTo>
                      <a:pt x="4063484" y="4260"/>
                      <a:pt x="4152541" y="4260"/>
                      <a:pt x="4241040" y="2864"/>
                    </a:cubicBezTo>
                    <a:cubicBezTo>
                      <a:pt x="4323397" y="1469"/>
                      <a:pt x="4405754" y="3144"/>
                      <a:pt x="4488111" y="2306"/>
                    </a:cubicBezTo>
                    <a:cubicBezTo>
                      <a:pt x="4568793" y="1469"/>
                      <a:pt x="4649475" y="1189"/>
                      <a:pt x="4730157" y="2585"/>
                    </a:cubicBezTo>
                    <a:cubicBezTo>
                      <a:pt x="4810839" y="3981"/>
                      <a:pt x="4891800" y="2306"/>
                      <a:pt x="4972482" y="3144"/>
                    </a:cubicBezTo>
                    <a:cubicBezTo>
                      <a:pt x="5054839" y="3981"/>
                      <a:pt x="5136917" y="1469"/>
                      <a:pt x="5219274" y="2864"/>
                    </a:cubicBezTo>
                    <a:cubicBezTo>
                      <a:pt x="5298280" y="4260"/>
                      <a:pt x="5377567" y="3144"/>
                      <a:pt x="5456853" y="3144"/>
                    </a:cubicBezTo>
                    <a:cubicBezTo>
                      <a:pt x="5543956" y="3144"/>
                      <a:pt x="5631059" y="5656"/>
                      <a:pt x="5718162" y="2864"/>
                    </a:cubicBezTo>
                    <a:cubicBezTo>
                      <a:pt x="5826483" y="-765"/>
                      <a:pt x="5934802" y="11798"/>
                      <a:pt x="6043123" y="1469"/>
                    </a:cubicBezTo>
                    <a:cubicBezTo>
                      <a:pt x="6083604" y="-2440"/>
                      <a:pt x="6123805" y="6215"/>
                      <a:pt x="6164006" y="910"/>
                    </a:cubicBezTo>
                    <a:cubicBezTo>
                      <a:pt x="6180199" y="16544"/>
                      <a:pt x="6170706" y="27711"/>
                      <a:pt x="6157865" y="38320"/>
                    </a:cubicBezTo>
                    <a:cubicBezTo>
                      <a:pt x="6148652" y="42228"/>
                      <a:pt x="6139439" y="42787"/>
                      <a:pt x="6129668" y="41391"/>
                    </a:cubicBezTo>
                    <a:cubicBezTo>
                      <a:pt x="6107334" y="36086"/>
                      <a:pt x="6084441" y="37762"/>
                      <a:pt x="6061828" y="37762"/>
                    </a:cubicBezTo>
                    <a:cubicBezTo>
                      <a:pt x="4232106" y="37762"/>
                      <a:pt x="2402385" y="37762"/>
                      <a:pt x="572942" y="37762"/>
                    </a:cubicBezTo>
                    <a:cubicBezTo>
                      <a:pt x="548654" y="37762"/>
                      <a:pt x="524086" y="34970"/>
                      <a:pt x="500915" y="44183"/>
                    </a:cubicBezTo>
                    <a:cubicBezTo>
                      <a:pt x="464343" y="56466"/>
                      <a:pt x="425816" y="63446"/>
                      <a:pt x="392594" y="85501"/>
                    </a:cubicBezTo>
                    <a:cubicBezTo>
                      <a:pt x="307445" y="142173"/>
                      <a:pt x="264732" y="222297"/>
                      <a:pt x="263894" y="322801"/>
                    </a:cubicBezTo>
                    <a:cubicBezTo>
                      <a:pt x="261940" y="572105"/>
                      <a:pt x="263056" y="821689"/>
                      <a:pt x="263615" y="1070993"/>
                    </a:cubicBezTo>
                    <a:cubicBezTo>
                      <a:pt x="263615" y="1116499"/>
                      <a:pt x="305770" y="1150000"/>
                      <a:pt x="350438" y="1143858"/>
                    </a:cubicBezTo>
                    <a:cubicBezTo>
                      <a:pt x="365514" y="1141904"/>
                      <a:pt x="368306" y="1132133"/>
                      <a:pt x="369423" y="1120407"/>
                    </a:cubicBezTo>
                    <a:cubicBezTo>
                      <a:pt x="370819" y="1105890"/>
                      <a:pt x="370260" y="1091373"/>
                      <a:pt x="370260" y="1076577"/>
                    </a:cubicBezTo>
                    <a:cubicBezTo>
                      <a:pt x="370260" y="836764"/>
                      <a:pt x="369702" y="597231"/>
                      <a:pt x="370539" y="357418"/>
                    </a:cubicBezTo>
                    <a:cubicBezTo>
                      <a:pt x="370819" y="293487"/>
                      <a:pt x="377519" y="230393"/>
                      <a:pt x="437542" y="189075"/>
                    </a:cubicBezTo>
                    <a:cubicBezTo>
                      <a:pt x="453455" y="181817"/>
                      <a:pt x="469926" y="180979"/>
                      <a:pt x="486677" y="185725"/>
                    </a:cubicBezTo>
                    <a:cubicBezTo>
                      <a:pt x="496727" y="191309"/>
                      <a:pt x="508173" y="196334"/>
                      <a:pt x="500915" y="211688"/>
                    </a:cubicBezTo>
                    <a:cubicBezTo>
                      <a:pt x="446196" y="250494"/>
                      <a:pt x="436146" y="303817"/>
                      <a:pt x="436983" y="368585"/>
                    </a:cubicBezTo>
                    <a:cubicBezTo>
                      <a:pt x="440892" y="622357"/>
                      <a:pt x="438658" y="876407"/>
                      <a:pt x="438379" y="1130458"/>
                    </a:cubicBezTo>
                    <a:cubicBezTo>
                      <a:pt x="438379" y="1152513"/>
                      <a:pt x="442008" y="1176522"/>
                      <a:pt x="421908" y="1193552"/>
                    </a:cubicBezTo>
                    <a:cubicBezTo>
                      <a:pt x="405995" y="1189922"/>
                      <a:pt x="409624" y="1176801"/>
                      <a:pt x="409624" y="1166192"/>
                    </a:cubicBezTo>
                    <a:cubicBezTo>
                      <a:pt x="409345" y="900696"/>
                      <a:pt x="409345" y="635199"/>
                      <a:pt x="409624" y="369981"/>
                    </a:cubicBezTo>
                    <a:cubicBezTo>
                      <a:pt x="409624" y="364956"/>
                      <a:pt x="409066" y="359373"/>
                      <a:pt x="414649" y="356023"/>
                    </a:cubicBezTo>
                    <a:cubicBezTo>
                      <a:pt x="402365" y="359652"/>
                      <a:pt x="409624" y="369144"/>
                      <a:pt x="409624" y="375286"/>
                    </a:cubicBezTo>
                    <a:cubicBezTo>
                      <a:pt x="409345" y="637432"/>
                      <a:pt x="409345" y="899579"/>
                      <a:pt x="409066" y="1162005"/>
                    </a:cubicBezTo>
                    <a:cubicBezTo>
                      <a:pt x="409066" y="1182105"/>
                      <a:pt x="416324" y="1206115"/>
                      <a:pt x="385056" y="1211419"/>
                    </a:cubicBezTo>
                    <a:cubicBezTo>
                      <a:pt x="336201" y="1198577"/>
                      <a:pt x="287624" y="1185735"/>
                      <a:pt x="238768" y="1173172"/>
                    </a:cubicBezTo>
                    <a:cubicBezTo>
                      <a:pt x="192704" y="1165076"/>
                      <a:pt x="147198" y="1164238"/>
                      <a:pt x="101692" y="1173730"/>
                    </a:cubicBezTo>
                    <a:close/>
                  </a:path>
                </a:pathLst>
              </a:custGeom>
              <a:solidFill>
                <a:srgbClr val="6623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08123F03-0173-7ACE-AA49-99585B758AF0}"/>
                  </a:ext>
                </a:extLst>
              </p:cNvPr>
              <p:cNvSpPr/>
              <p:nvPr/>
            </p:nvSpPr>
            <p:spPr>
              <a:xfrm>
                <a:off x="2975341" y="1802589"/>
                <a:ext cx="5768620" cy="33405"/>
              </a:xfrm>
              <a:custGeom>
                <a:avLst/>
                <a:gdLst>
                  <a:gd name="connsiteX0" fmla="*/ 5708318 w 5768620"/>
                  <a:gd name="connsiteY0" fmla="*/ 14233 h 33405"/>
                  <a:gd name="connsiteX1" fmla="*/ 5391733 w 5768620"/>
                  <a:gd name="connsiteY1" fmla="*/ 17583 h 33405"/>
                  <a:gd name="connsiteX2" fmla="*/ 5156945 w 5768620"/>
                  <a:gd name="connsiteY2" fmla="*/ 20654 h 33405"/>
                  <a:gd name="connsiteX3" fmla="*/ 5089664 w 5768620"/>
                  <a:gd name="connsiteY3" fmla="*/ 18142 h 33405"/>
                  <a:gd name="connsiteX4" fmla="*/ 5003678 w 5768620"/>
                  <a:gd name="connsiteY4" fmla="*/ 18142 h 33405"/>
                  <a:gd name="connsiteX5" fmla="*/ 4970176 w 5768620"/>
                  <a:gd name="connsiteY5" fmla="*/ 21492 h 33405"/>
                  <a:gd name="connsiteX6" fmla="*/ 4730364 w 5768620"/>
                  <a:gd name="connsiteY6" fmla="*/ 17304 h 33405"/>
                  <a:gd name="connsiteX7" fmla="*/ 4505348 w 5768620"/>
                  <a:gd name="connsiteY7" fmla="*/ 20375 h 33405"/>
                  <a:gd name="connsiteX8" fmla="*/ 4437787 w 5768620"/>
                  <a:gd name="connsiteY8" fmla="*/ 18142 h 33405"/>
                  <a:gd name="connsiteX9" fmla="*/ 4351801 w 5768620"/>
                  <a:gd name="connsiteY9" fmla="*/ 17862 h 33405"/>
                  <a:gd name="connsiteX10" fmla="*/ 4318300 w 5768620"/>
                  <a:gd name="connsiteY10" fmla="*/ 21492 h 33405"/>
                  <a:gd name="connsiteX11" fmla="*/ 4078487 w 5768620"/>
                  <a:gd name="connsiteY11" fmla="*/ 17583 h 33405"/>
                  <a:gd name="connsiteX12" fmla="*/ 3843700 w 5768620"/>
                  <a:gd name="connsiteY12" fmla="*/ 20375 h 33405"/>
                  <a:gd name="connsiteX13" fmla="*/ 3776418 w 5768620"/>
                  <a:gd name="connsiteY13" fmla="*/ 18421 h 33405"/>
                  <a:gd name="connsiteX14" fmla="*/ 3685686 w 5768620"/>
                  <a:gd name="connsiteY14" fmla="*/ 19537 h 33405"/>
                  <a:gd name="connsiteX15" fmla="*/ 3656931 w 5768620"/>
                  <a:gd name="connsiteY15" fmla="*/ 21771 h 33405"/>
                  <a:gd name="connsiteX16" fmla="*/ 3417118 w 5768620"/>
                  <a:gd name="connsiteY16" fmla="*/ 17583 h 33405"/>
                  <a:gd name="connsiteX17" fmla="*/ 3182331 w 5768620"/>
                  <a:gd name="connsiteY17" fmla="*/ 17304 h 33405"/>
                  <a:gd name="connsiteX18" fmla="*/ 2947544 w 5768620"/>
                  <a:gd name="connsiteY18" fmla="*/ 15350 h 33405"/>
                  <a:gd name="connsiteX19" fmla="*/ 2875237 w 5768620"/>
                  <a:gd name="connsiteY19" fmla="*/ 16746 h 33405"/>
                  <a:gd name="connsiteX20" fmla="*/ 2832244 w 5768620"/>
                  <a:gd name="connsiteY20" fmla="*/ 21213 h 33405"/>
                  <a:gd name="connsiteX21" fmla="*/ 2597178 w 5768620"/>
                  <a:gd name="connsiteY21" fmla="*/ 17304 h 33405"/>
                  <a:gd name="connsiteX22" fmla="*/ 2362390 w 5768620"/>
                  <a:gd name="connsiteY22" fmla="*/ 20375 h 33405"/>
                  <a:gd name="connsiteX23" fmla="*/ 2290084 w 5768620"/>
                  <a:gd name="connsiteY23" fmla="*/ 17025 h 33405"/>
                  <a:gd name="connsiteX24" fmla="*/ 2213310 w 5768620"/>
                  <a:gd name="connsiteY24" fmla="*/ 16467 h 33405"/>
                  <a:gd name="connsiteX25" fmla="*/ 2170596 w 5768620"/>
                  <a:gd name="connsiteY25" fmla="*/ 21213 h 33405"/>
                  <a:gd name="connsiteX26" fmla="*/ 1935530 w 5768620"/>
                  <a:gd name="connsiteY26" fmla="*/ 17304 h 33405"/>
                  <a:gd name="connsiteX27" fmla="*/ 1700742 w 5768620"/>
                  <a:gd name="connsiteY27" fmla="*/ 17304 h 33405"/>
                  <a:gd name="connsiteX28" fmla="*/ 1465955 w 5768620"/>
                  <a:gd name="connsiteY28" fmla="*/ 14791 h 33405"/>
                  <a:gd name="connsiteX29" fmla="*/ 1398394 w 5768620"/>
                  <a:gd name="connsiteY29" fmla="*/ 15629 h 33405"/>
                  <a:gd name="connsiteX30" fmla="*/ 1360426 w 5768620"/>
                  <a:gd name="connsiteY30" fmla="*/ 21213 h 33405"/>
                  <a:gd name="connsiteX31" fmla="*/ 1120614 w 5768620"/>
                  <a:gd name="connsiteY31" fmla="*/ 17304 h 33405"/>
                  <a:gd name="connsiteX32" fmla="*/ 885826 w 5768620"/>
                  <a:gd name="connsiteY32" fmla="*/ 20096 h 33405"/>
                  <a:gd name="connsiteX33" fmla="*/ 813520 w 5768620"/>
                  <a:gd name="connsiteY33" fmla="*/ 17862 h 33405"/>
                  <a:gd name="connsiteX34" fmla="*/ 732279 w 5768620"/>
                  <a:gd name="connsiteY34" fmla="*/ 17304 h 33405"/>
                  <a:gd name="connsiteX35" fmla="*/ 664998 w 5768620"/>
                  <a:gd name="connsiteY35" fmla="*/ 20654 h 33405"/>
                  <a:gd name="connsiteX36" fmla="*/ 429932 w 5768620"/>
                  <a:gd name="connsiteY36" fmla="*/ 17025 h 33405"/>
                  <a:gd name="connsiteX37" fmla="*/ 153826 w 5768620"/>
                  <a:gd name="connsiteY37" fmla="*/ 21213 h 33405"/>
                  <a:gd name="connsiteX38" fmla="*/ 0 w 5768620"/>
                  <a:gd name="connsiteY38" fmla="*/ 11721 h 33405"/>
                  <a:gd name="connsiteX39" fmla="*/ 100224 w 5768620"/>
                  <a:gd name="connsiteY39" fmla="*/ 1391 h 33405"/>
                  <a:gd name="connsiteX40" fmla="*/ 5334222 w 5768620"/>
                  <a:gd name="connsiteY40" fmla="*/ 1112 h 33405"/>
                  <a:gd name="connsiteX41" fmla="*/ 5650529 w 5768620"/>
                  <a:gd name="connsiteY41" fmla="*/ 1670 h 33405"/>
                  <a:gd name="connsiteX42" fmla="*/ 5768621 w 5768620"/>
                  <a:gd name="connsiteY42" fmla="*/ 21492 h 33405"/>
                  <a:gd name="connsiteX43" fmla="*/ 5708318 w 5768620"/>
                  <a:gd name="connsiteY43" fmla="*/ 14233 h 3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68620" h="33405">
                    <a:moveTo>
                      <a:pt x="5708318" y="14233"/>
                    </a:moveTo>
                    <a:cubicBezTo>
                      <a:pt x="5602790" y="9487"/>
                      <a:pt x="5498098" y="22608"/>
                      <a:pt x="5391733" y="17583"/>
                    </a:cubicBezTo>
                    <a:cubicBezTo>
                      <a:pt x="5315238" y="13954"/>
                      <a:pt x="5235114" y="3904"/>
                      <a:pt x="5156945" y="20654"/>
                    </a:cubicBezTo>
                    <a:cubicBezTo>
                      <a:pt x="5135449" y="25400"/>
                      <a:pt x="5111160" y="22888"/>
                      <a:pt x="5089664" y="18142"/>
                    </a:cubicBezTo>
                    <a:cubicBezTo>
                      <a:pt x="5060350" y="11721"/>
                      <a:pt x="5032433" y="10045"/>
                      <a:pt x="5003678" y="18142"/>
                    </a:cubicBezTo>
                    <a:cubicBezTo>
                      <a:pt x="4993069" y="21213"/>
                      <a:pt x="4980506" y="24283"/>
                      <a:pt x="4970176" y="21492"/>
                    </a:cubicBezTo>
                    <a:cubicBezTo>
                      <a:pt x="4890890" y="-284"/>
                      <a:pt x="4810208" y="20654"/>
                      <a:pt x="4730364" y="17304"/>
                    </a:cubicBezTo>
                    <a:cubicBezTo>
                      <a:pt x="4656941" y="14233"/>
                      <a:pt x="4580167" y="5858"/>
                      <a:pt x="4505348" y="20375"/>
                    </a:cubicBezTo>
                    <a:cubicBezTo>
                      <a:pt x="4483851" y="24563"/>
                      <a:pt x="4459562" y="22888"/>
                      <a:pt x="4437787" y="18142"/>
                    </a:cubicBezTo>
                    <a:cubicBezTo>
                      <a:pt x="4408474" y="11721"/>
                      <a:pt x="4380556" y="9766"/>
                      <a:pt x="4351801" y="17862"/>
                    </a:cubicBezTo>
                    <a:cubicBezTo>
                      <a:pt x="4341192" y="20933"/>
                      <a:pt x="4328350" y="24283"/>
                      <a:pt x="4318300" y="21492"/>
                    </a:cubicBezTo>
                    <a:cubicBezTo>
                      <a:pt x="4239013" y="-842"/>
                      <a:pt x="4158052" y="19817"/>
                      <a:pt x="4078487" y="17583"/>
                    </a:cubicBezTo>
                    <a:cubicBezTo>
                      <a:pt x="4001434" y="15350"/>
                      <a:pt x="3921869" y="2229"/>
                      <a:pt x="3843700" y="20375"/>
                    </a:cubicBezTo>
                    <a:cubicBezTo>
                      <a:pt x="3822482" y="25400"/>
                      <a:pt x="3797915" y="23167"/>
                      <a:pt x="3776418" y="18421"/>
                    </a:cubicBezTo>
                    <a:cubicBezTo>
                      <a:pt x="3745430" y="11441"/>
                      <a:pt x="3716116" y="9766"/>
                      <a:pt x="3685686" y="19537"/>
                    </a:cubicBezTo>
                    <a:cubicBezTo>
                      <a:pt x="3676752" y="22329"/>
                      <a:pt x="3665585" y="24283"/>
                      <a:pt x="3656931" y="21771"/>
                    </a:cubicBezTo>
                    <a:cubicBezTo>
                      <a:pt x="3577645" y="274"/>
                      <a:pt x="3496404" y="18700"/>
                      <a:pt x="3417118" y="17583"/>
                    </a:cubicBezTo>
                    <a:cubicBezTo>
                      <a:pt x="3339787" y="16467"/>
                      <a:pt x="3260500" y="14512"/>
                      <a:pt x="3182331" y="17304"/>
                    </a:cubicBezTo>
                    <a:cubicBezTo>
                      <a:pt x="3104999" y="20096"/>
                      <a:pt x="3025434" y="29588"/>
                      <a:pt x="2947544" y="15350"/>
                    </a:cubicBezTo>
                    <a:cubicBezTo>
                      <a:pt x="2923534" y="10883"/>
                      <a:pt x="2899525" y="10604"/>
                      <a:pt x="2875237" y="16746"/>
                    </a:cubicBezTo>
                    <a:cubicBezTo>
                      <a:pt x="2861278" y="20375"/>
                      <a:pt x="2845365" y="24842"/>
                      <a:pt x="2832244" y="21213"/>
                    </a:cubicBezTo>
                    <a:cubicBezTo>
                      <a:pt x="2754354" y="-563"/>
                      <a:pt x="2675067" y="18700"/>
                      <a:pt x="2597178" y="17304"/>
                    </a:cubicBezTo>
                    <a:cubicBezTo>
                      <a:pt x="2520125" y="15908"/>
                      <a:pt x="2440559" y="3345"/>
                      <a:pt x="2362390" y="20375"/>
                    </a:cubicBezTo>
                    <a:cubicBezTo>
                      <a:pt x="2339219" y="25400"/>
                      <a:pt x="2314093" y="24563"/>
                      <a:pt x="2290084" y="17025"/>
                    </a:cubicBezTo>
                    <a:cubicBezTo>
                      <a:pt x="2264678" y="9208"/>
                      <a:pt x="2239273" y="10604"/>
                      <a:pt x="2213310" y="16467"/>
                    </a:cubicBezTo>
                    <a:cubicBezTo>
                      <a:pt x="2199351" y="19817"/>
                      <a:pt x="2183438" y="24842"/>
                      <a:pt x="2170596" y="21213"/>
                    </a:cubicBezTo>
                    <a:cubicBezTo>
                      <a:pt x="2092706" y="-842"/>
                      <a:pt x="2013420" y="18979"/>
                      <a:pt x="1935530" y="17304"/>
                    </a:cubicBezTo>
                    <a:cubicBezTo>
                      <a:pt x="1858477" y="15629"/>
                      <a:pt x="1778911" y="15350"/>
                      <a:pt x="1700742" y="17304"/>
                    </a:cubicBezTo>
                    <a:cubicBezTo>
                      <a:pt x="1623131" y="19258"/>
                      <a:pt x="1543845" y="30425"/>
                      <a:pt x="1465955" y="14791"/>
                    </a:cubicBezTo>
                    <a:cubicBezTo>
                      <a:pt x="1443621" y="10325"/>
                      <a:pt x="1421008" y="10604"/>
                      <a:pt x="1398394" y="15629"/>
                    </a:cubicBezTo>
                    <a:cubicBezTo>
                      <a:pt x="1385831" y="18421"/>
                      <a:pt x="1371873" y="24283"/>
                      <a:pt x="1360426" y="21213"/>
                    </a:cubicBezTo>
                    <a:cubicBezTo>
                      <a:pt x="1280861" y="-842"/>
                      <a:pt x="1200179" y="20096"/>
                      <a:pt x="1120614" y="17304"/>
                    </a:cubicBezTo>
                    <a:cubicBezTo>
                      <a:pt x="1043840" y="14512"/>
                      <a:pt x="963996" y="4462"/>
                      <a:pt x="885826" y="20096"/>
                    </a:cubicBezTo>
                    <a:cubicBezTo>
                      <a:pt x="862376" y="24842"/>
                      <a:pt x="837250" y="25121"/>
                      <a:pt x="813520" y="17862"/>
                    </a:cubicBezTo>
                    <a:cubicBezTo>
                      <a:pt x="786440" y="9766"/>
                      <a:pt x="759081" y="8929"/>
                      <a:pt x="732279" y="17304"/>
                    </a:cubicBezTo>
                    <a:cubicBezTo>
                      <a:pt x="709945" y="24283"/>
                      <a:pt x="685936" y="25959"/>
                      <a:pt x="664998" y="20654"/>
                    </a:cubicBezTo>
                    <a:cubicBezTo>
                      <a:pt x="586829" y="1112"/>
                      <a:pt x="507822" y="18142"/>
                      <a:pt x="429932" y="17025"/>
                    </a:cubicBezTo>
                    <a:cubicBezTo>
                      <a:pt x="338641" y="15629"/>
                      <a:pt x="245954" y="20096"/>
                      <a:pt x="153826" y="21213"/>
                    </a:cubicBezTo>
                    <a:cubicBezTo>
                      <a:pt x="103016" y="22329"/>
                      <a:pt x="51369" y="15071"/>
                      <a:pt x="0" y="11721"/>
                    </a:cubicBezTo>
                    <a:cubicBezTo>
                      <a:pt x="31826" y="-5588"/>
                      <a:pt x="66723" y="1391"/>
                      <a:pt x="100224" y="1391"/>
                    </a:cubicBezTo>
                    <a:cubicBezTo>
                      <a:pt x="1844797" y="1112"/>
                      <a:pt x="3589649" y="1112"/>
                      <a:pt x="5334222" y="1112"/>
                    </a:cubicBezTo>
                    <a:cubicBezTo>
                      <a:pt x="5439751" y="1112"/>
                      <a:pt x="5545000" y="833"/>
                      <a:pt x="5650529" y="1670"/>
                    </a:cubicBezTo>
                    <a:cubicBezTo>
                      <a:pt x="5690730" y="1949"/>
                      <a:pt x="5731490" y="2787"/>
                      <a:pt x="5768621" y="21492"/>
                    </a:cubicBezTo>
                    <a:cubicBezTo>
                      <a:pt x="5745728" y="39917"/>
                      <a:pt x="5725907" y="36567"/>
                      <a:pt x="5708318" y="1423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F42ED98-7E81-21E3-1FF7-EF88E5AB8515}"/>
                  </a:ext>
                </a:extLst>
              </p:cNvPr>
              <p:cNvSpPr/>
              <p:nvPr/>
            </p:nvSpPr>
            <p:spPr>
              <a:xfrm>
                <a:off x="8673330" y="1816822"/>
                <a:ext cx="487720" cy="1041262"/>
              </a:xfrm>
              <a:custGeom>
                <a:avLst/>
                <a:gdLst>
                  <a:gd name="connsiteX0" fmla="*/ 10329 w 487720"/>
                  <a:gd name="connsiteY0" fmla="*/ 0 h 1041262"/>
                  <a:gd name="connsiteX1" fmla="*/ 70352 w 487720"/>
                  <a:gd name="connsiteY1" fmla="*/ 7259 h 1041262"/>
                  <a:gd name="connsiteX2" fmla="*/ 273313 w 487720"/>
                  <a:gd name="connsiteY2" fmla="*/ 231996 h 1041262"/>
                  <a:gd name="connsiteX3" fmla="*/ 264659 w 487720"/>
                  <a:gd name="connsiteY3" fmla="*/ 278618 h 1041262"/>
                  <a:gd name="connsiteX4" fmla="*/ 263822 w 487720"/>
                  <a:gd name="connsiteY4" fmla="*/ 896156 h 1041262"/>
                  <a:gd name="connsiteX5" fmla="*/ 263542 w 487720"/>
                  <a:gd name="connsiteY5" fmla="*/ 314353 h 1041262"/>
                  <a:gd name="connsiteX6" fmla="*/ 274430 w 487720"/>
                  <a:gd name="connsiteY6" fmla="*/ 238975 h 1041262"/>
                  <a:gd name="connsiteX7" fmla="*/ 284202 w 487720"/>
                  <a:gd name="connsiteY7" fmla="*/ 334732 h 1041262"/>
                  <a:gd name="connsiteX8" fmla="*/ 283364 w 487720"/>
                  <a:gd name="connsiteY8" fmla="*/ 908719 h 1041262"/>
                  <a:gd name="connsiteX9" fmla="*/ 326916 w 487720"/>
                  <a:gd name="connsiteY9" fmla="*/ 950875 h 1041262"/>
                  <a:gd name="connsiteX10" fmla="*/ 409273 w 487720"/>
                  <a:gd name="connsiteY10" fmla="*/ 951991 h 1041262"/>
                  <a:gd name="connsiteX11" fmla="*/ 487721 w 487720"/>
                  <a:gd name="connsiteY11" fmla="*/ 961483 h 1041262"/>
                  <a:gd name="connsiteX12" fmla="*/ 487721 w 487720"/>
                  <a:gd name="connsiteY12" fmla="*/ 961483 h 1041262"/>
                  <a:gd name="connsiteX13" fmla="*/ 437749 w 487720"/>
                  <a:gd name="connsiteY13" fmla="*/ 984934 h 1041262"/>
                  <a:gd name="connsiteX14" fmla="*/ 289227 w 487720"/>
                  <a:gd name="connsiteY14" fmla="*/ 990518 h 1041262"/>
                  <a:gd name="connsiteX15" fmla="*/ 112229 w 487720"/>
                  <a:gd name="connsiteY15" fmla="*/ 1034348 h 1041262"/>
                  <a:gd name="connsiteX16" fmla="*/ 55835 w 487720"/>
                  <a:gd name="connsiteY16" fmla="*/ 1036582 h 1041262"/>
                  <a:gd name="connsiteX17" fmla="*/ 44389 w 487720"/>
                  <a:gd name="connsiteY17" fmla="*/ 1014806 h 1041262"/>
                  <a:gd name="connsiteX18" fmla="*/ 63652 w 487720"/>
                  <a:gd name="connsiteY18" fmla="*/ 906206 h 1041262"/>
                  <a:gd name="connsiteX19" fmla="*/ 63373 w 487720"/>
                  <a:gd name="connsiteY19" fmla="*/ 424906 h 1041262"/>
                  <a:gd name="connsiteX20" fmla="*/ 42435 w 487720"/>
                  <a:gd name="connsiteY20" fmla="*/ 228087 h 1041262"/>
                  <a:gd name="connsiteX21" fmla="*/ 61139 w 487720"/>
                  <a:gd name="connsiteY21" fmla="*/ 200169 h 1041262"/>
                  <a:gd name="connsiteX22" fmla="*/ 120883 w 487720"/>
                  <a:gd name="connsiteY22" fmla="*/ 317424 h 1041262"/>
                  <a:gd name="connsiteX23" fmla="*/ 121721 w 487720"/>
                  <a:gd name="connsiteY23" fmla="*/ 604138 h 1041262"/>
                  <a:gd name="connsiteX24" fmla="*/ 122279 w 487720"/>
                  <a:gd name="connsiteY24" fmla="*/ 905369 h 1041262"/>
                  <a:gd name="connsiteX25" fmla="*/ 152709 w 487720"/>
                  <a:gd name="connsiteY25" fmla="*/ 955062 h 1041262"/>
                  <a:gd name="connsiteX26" fmla="*/ 227808 w 487720"/>
                  <a:gd name="connsiteY26" fmla="*/ 908719 h 1041262"/>
                  <a:gd name="connsiteX27" fmla="*/ 229204 w 487720"/>
                  <a:gd name="connsiteY27" fmla="*/ 865167 h 1041262"/>
                  <a:gd name="connsiteX28" fmla="*/ 229204 w 487720"/>
                  <a:gd name="connsiteY28" fmla="*/ 320774 h 1041262"/>
                  <a:gd name="connsiteX29" fmla="*/ 37131 w 487720"/>
                  <a:gd name="connsiteY29" fmla="*/ 48856 h 1041262"/>
                  <a:gd name="connsiteX30" fmla="*/ 0 w 487720"/>
                  <a:gd name="connsiteY30" fmla="*/ 27359 h 1041262"/>
                  <a:gd name="connsiteX31" fmla="*/ 10329 w 487720"/>
                  <a:gd name="connsiteY31" fmla="*/ 0 h 104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7720" h="1041262">
                    <a:moveTo>
                      <a:pt x="10329" y="0"/>
                    </a:moveTo>
                    <a:cubicBezTo>
                      <a:pt x="29593" y="8934"/>
                      <a:pt x="49972" y="9213"/>
                      <a:pt x="70352" y="7259"/>
                    </a:cubicBezTo>
                    <a:cubicBezTo>
                      <a:pt x="183977" y="40760"/>
                      <a:pt x="247629" y="119208"/>
                      <a:pt x="273313" y="231996"/>
                    </a:cubicBezTo>
                    <a:cubicBezTo>
                      <a:pt x="262705" y="245954"/>
                      <a:pt x="271639" y="263822"/>
                      <a:pt x="264659" y="278618"/>
                    </a:cubicBezTo>
                    <a:cubicBezTo>
                      <a:pt x="261588" y="484650"/>
                      <a:pt x="263542" y="690961"/>
                      <a:pt x="263822" y="896156"/>
                    </a:cubicBezTo>
                    <a:cubicBezTo>
                      <a:pt x="262984" y="701570"/>
                      <a:pt x="263542" y="508101"/>
                      <a:pt x="263542" y="314353"/>
                    </a:cubicBezTo>
                    <a:cubicBezTo>
                      <a:pt x="263542" y="288668"/>
                      <a:pt x="264380" y="263263"/>
                      <a:pt x="274430" y="238975"/>
                    </a:cubicBezTo>
                    <a:cubicBezTo>
                      <a:pt x="288110" y="269964"/>
                      <a:pt x="284202" y="302627"/>
                      <a:pt x="284202" y="334732"/>
                    </a:cubicBezTo>
                    <a:cubicBezTo>
                      <a:pt x="284480" y="525968"/>
                      <a:pt x="285039" y="717483"/>
                      <a:pt x="283364" y="908719"/>
                    </a:cubicBezTo>
                    <a:cubicBezTo>
                      <a:pt x="283085" y="942778"/>
                      <a:pt x="292019" y="955062"/>
                      <a:pt x="326916" y="950875"/>
                    </a:cubicBezTo>
                    <a:cubicBezTo>
                      <a:pt x="353996" y="947525"/>
                      <a:pt x="381913" y="951433"/>
                      <a:pt x="409273" y="951991"/>
                    </a:cubicBezTo>
                    <a:cubicBezTo>
                      <a:pt x="434119" y="965950"/>
                      <a:pt x="462595" y="949479"/>
                      <a:pt x="487721" y="961483"/>
                    </a:cubicBezTo>
                    <a:lnTo>
                      <a:pt x="487721" y="961483"/>
                    </a:lnTo>
                    <a:cubicBezTo>
                      <a:pt x="481579" y="991634"/>
                      <a:pt x="456733" y="983538"/>
                      <a:pt x="437749" y="984934"/>
                    </a:cubicBezTo>
                    <a:cubicBezTo>
                      <a:pt x="388335" y="988563"/>
                      <a:pt x="338362" y="980188"/>
                      <a:pt x="289227" y="990518"/>
                    </a:cubicBezTo>
                    <a:cubicBezTo>
                      <a:pt x="229762" y="1003360"/>
                      <a:pt x="170018" y="1013968"/>
                      <a:pt x="112229" y="1034348"/>
                    </a:cubicBezTo>
                    <a:cubicBezTo>
                      <a:pt x="94082" y="1040769"/>
                      <a:pt x="75098" y="1044957"/>
                      <a:pt x="55835" y="1036582"/>
                    </a:cubicBezTo>
                    <a:cubicBezTo>
                      <a:pt x="47460" y="1031557"/>
                      <a:pt x="43552" y="1024298"/>
                      <a:pt x="44389" y="1014806"/>
                    </a:cubicBezTo>
                    <a:cubicBezTo>
                      <a:pt x="60861" y="980188"/>
                      <a:pt x="63652" y="943895"/>
                      <a:pt x="63652" y="906206"/>
                    </a:cubicBezTo>
                    <a:cubicBezTo>
                      <a:pt x="62815" y="745680"/>
                      <a:pt x="62815" y="585433"/>
                      <a:pt x="63373" y="424906"/>
                    </a:cubicBezTo>
                    <a:cubicBezTo>
                      <a:pt x="63652" y="358462"/>
                      <a:pt x="65327" y="292018"/>
                      <a:pt x="42435" y="228087"/>
                    </a:cubicBezTo>
                    <a:cubicBezTo>
                      <a:pt x="42993" y="214966"/>
                      <a:pt x="48298" y="205195"/>
                      <a:pt x="61139" y="200169"/>
                    </a:cubicBezTo>
                    <a:cubicBezTo>
                      <a:pt x="112787" y="223062"/>
                      <a:pt x="119488" y="270522"/>
                      <a:pt x="120883" y="317424"/>
                    </a:cubicBezTo>
                    <a:cubicBezTo>
                      <a:pt x="123675" y="412902"/>
                      <a:pt x="121721" y="508659"/>
                      <a:pt x="121721" y="604138"/>
                    </a:cubicBezTo>
                    <a:cubicBezTo>
                      <a:pt x="121721" y="704641"/>
                      <a:pt x="121162" y="804865"/>
                      <a:pt x="122279" y="905369"/>
                    </a:cubicBezTo>
                    <a:cubicBezTo>
                      <a:pt x="122558" y="926865"/>
                      <a:pt x="117254" y="953387"/>
                      <a:pt x="152709" y="955062"/>
                    </a:cubicBezTo>
                    <a:cubicBezTo>
                      <a:pt x="190678" y="956737"/>
                      <a:pt x="222783" y="938033"/>
                      <a:pt x="227808" y="908719"/>
                    </a:cubicBezTo>
                    <a:cubicBezTo>
                      <a:pt x="230320" y="894481"/>
                      <a:pt x="229204" y="879685"/>
                      <a:pt x="229204" y="865167"/>
                    </a:cubicBezTo>
                    <a:cubicBezTo>
                      <a:pt x="229204" y="683703"/>
                      <a:pt x="229483" y="502238"/>
                      <a:pt x="229204" y="320774"/>
                    </a:cubicBezTo>
                    <a:cubicBezTo>
                      <a:pt x="228925" y="184815"/>
                      <a:pt x="165552" y="94920"/>
                      <a:pt x="37131" y="48856"/>
                    </a:cubicBezTo>
                    <a:cubicBezTo>
                      <a:pt x="23451" y="43831"/>
                      <a:pt x="9213" y="40201"/>
                      <a:pt x="0" y="27359"/>
                    </a:cubicBezTo>
                    <a:cubicBezTo>
                      <a:pt x="3629" y="18426"/>
                      <a:pt x="6979" y="9213"/>
                      <a:pt x="10329" y="0"/>
                    </a:cubicBezTo>
                    <a:close/>
                  </a:path>
                </a:pathLst>
              </a:custGeom>
              <a:solidFill>
                <a:srgbClr val="6421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71F2D31A-5AB1-8571-ED9B-AECCFFE6E9B6}"/>
                  </a:ext>
                </a:extLst>
              </p:cNvPr>
              <p:cNvSpPr/>
              <p:nvPr/>
            </p:nvSpPr>
            <p:spPr>
              <a:xfrm>
                <a:off x="2604595" y="2075619"/>
                <a:ext cx="140282" cy="888929"/>
              </a:xfrm>
              <a:custGeom>
                <a:avLst/>
                <a:gdLst>
                  <a:gd name="connsiteX0" fmla="*/ 131213 w 140282"/>
                  <a:gd name="connsiteY0" fmla="*/ 878289 h 888929"/>
                  <a:gd name="connsiteX1" fmla="*/ 0 w 140282"/>
                  <a:gd name="connsiteY1" fmla="*/ 886943 h 888929"/>
                  <a:gd name="connsiteX2" fmla="*/ 75378 w 140282"/>
                  <a:gd name="connsiteY2" fmla="*/ 875218 h 888929"/>
                  <a:gd name="connsiteX3" fmla="*/ 123117 w 140282"/>
                  <a:gd name="connsiteY3" fmla="*/ 824408 h 888929"/>
                  <a:gd name="connsiteX4" fmla="*/ 122279 w 140282"/>
                  <a:gd name="connsiteY4" fmla="*/ 61698 h 888929"/>
                  <a:gd name="connsiteX5" fmla="*/ 129259 w 140282"/>
                  <a:gd name="connsiteY5" fmla="*/ 0 h 888929"/>
                  <a:gd name="connsiteX6" fmla="*/ 132888 w 140282"/>
                  <a:gd name="connsiteY6" fmla="*/ 13400 h 888929"/>
                  <a:gd name="connsiteX7" fmla="*/ 140147 w 140282"/>
                  <a:gd name="connsiteY7" fmla="*/ 75378 h 888929"/>
                  <a:gd name="connsiteX8" fmla="*/ 140147 w 140282"/>
                  <a:gd name="connsiteY8" fmla="*/ 816312 h 888929"/>
                  <a:gd name="connsiteX9" fmla="*/ 131213 w 140282"/>
                  <a:gd name="connsiteY9" fmla="*/ 878289 h 88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82" h="888929">
                    <a:moveTo>
                      <a:pt x="131213" y="878289"/>
                    </a:moveTo>
                    <a:cubicBezTo>
                      <a:pt x="88220" y="892806"/>
                      <a:pt x="44110" y="888898"/>
                      <a:pt x="0" y="886943"/>
                    </a:cubicBezTo>
                    <a:cubicBezTo>
                      <a:pt x="23451" y="872426"/>
                      <a:pt x="50531" y="874380"/>
                      <a:pt x="75378" y="875218"/>
                    </a:cubicBezTo>
                    <a:cubicBezTo>
                      <a:pt x="113904" y="876335"/>
                      <a:pt x="123396" y="861538"/>
                      <a:pt x="123117" y="824408"/>
                    </a:cubicBezTo>
                    <a:cubicBezTo>
                      <a:pt x="121442" y="570078"/>
                      <a:pt x="122000" y="316028"/>
                      <a:pt x="122279" y="61698"/>
                    </a:cubicBezTo>
                    <a:cubicBezTo>
                      <a:pt x="122279" y="41039"/>
                      <a:pt x="116975" y="19542"/>
                      <a:pt x="129259" y="0"/>
                    </a:cubicBezTo>
                    <a:cubicBezTo>
                      <a:pt x="130375" y="4467"/>
                      <a:pt x="131492" y="8934"/>
                      <a:pt x="132888" y="13400"/>
                    </a:cubicBezTo>
                    <a:cubicBezTo>
                      <a:pt x="140984" y="33501"/>
                      <a:pt x="140147" y="54439"/>
                      <a:pt x="140147" y="75378"/>
                    </a:cubicBezTo>
                    <a:cubicBezTo>
                      <a:pt x="140147" y="322449"/>
                      <a:pt x="140147" y="569520"/>
                      <a:pt x="140147" y="816312"/>
                    </a:cubicBezTo>
                    <a:cubicBezTo>
                      <a:pt x="140147" y="837808"/>
                      <a:pt x="142101" y="859026"/>
                      <a:pt x="131213" y="878289"/>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5FB80AAD-4FD0-C237-2785-D8E169D09F80}"/>
                  </a:ext>
                </a:extLst>
              </p:cNvPr>
              <p:cNvSpPr/>
              <p:nvPr/>
            </p:nvSpPr>
            <p:spPr>
              <a:xfrm>
                <a:off x="8931877" y="2048818"/>
                <a:ext cx="17143" cy="720320"/>
              </a:xfrm>
              <a:custGeom>
                <a:avLst/>
                <a:gdLst>
                  <a:gd name="connsiteX0" fmla="*/ 15883 w 17143"/>
                  <a:gd name="connsiteY0" fmla="*/ 6979 h 720320"/>
                  <a:gd name="connsiteX1" fmla="*/ 14208 w 17143"/>
                  <a:gd name="connsiteY1" fmla="*/ 720275 h 720320"/>
                  <a:gd name="connsiteX2" fmla="*/ 249 w 17143"/>
                  <a:gd name="connsiteY2" fmla="*/ 700733 h 720320"/>
                  <a:gd name="connsiteX3" fmla="*/ 807 w 17143"/>
                  <a:gd name="connsiteY3" fmla="*/ 47739 h 720320"/>
                  <a:gd name="connsiteX4" fmla="*/ 4716 w 17143"/>
                  <a:gd name="connsiteY4" fmla="*/ 39085 h 720320"/>
                  <a:gd name="connsiteX5" fmla="*/ 14766 w 17143"/>
                  <a:gd name="connsiteY5" fmla="*/ 0 h 720320"/>
                  <a:gd name="connsiteX6" fmla="*/ 15883 w 17143"/>
                  <a:gd name="connsiteY6" fmla="*/ 6979 h 72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43" h="720320">
                    <a:moveTo>
                      <a:pt x="15883" y="6979"/>
                    </a:moveTo>
                    <a:cubicBezTo>
                      <a:pt x="15325" y="244838"/>
                      <a:pt x="14766" y="482417"/>
                      <a:pt x="14208" y="720275"/>
                    </a:cubicBezTo>
                    <a:cubicBezTo>
                      <a:pt x="-588" y="721113"/>
                      <a:pt x="249" y="710225"/>
                      <a:pt x="249" y="700733"/>
                    </a:cubicBezTo>
                    <a:cubicBezTo>
                      <a:pt x="249" y="482975"/>
                      <a:pt x="-588" y="265497"/>
                      <a:pt x="807" y="47739"/>
                    </a:cubicBezTo>
                    <a:cubicBezTo>
                      <a:pt x="807" y="44668"/>
                      <a:pt x="3320" y="41876"/>
                      <a:pt x="4716" y="39085"/>
                    </a:cubicBezTo>
                    <a:cubicBezTo>
                      <a:pt x="6391" y="25684"/>
                      <a:pt x="249" y="10050"/>
                      <a:pt x="14766" y="0"/>
                    </a:cubicBezTo>
                    <a:cubicBezTo>
                      <a:pt x="17558" y="1954"/>
                      <a:pt x="17838" y="4467"/>
                      <a:pt x="15883" y="6979"/>
                    </a:cubicBezTo>
                    <a:close/>
                  </a:path>
                </a:pathLst>
              </a:custGeom>
              <a:solidFill>
                <a:srgbClr val="5E0E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6E150C1E-3FD7-2342-13A4-1E7DA2053427}"/>
                  </a:ext>
                </a:extLst>
              </p:cNvPr>
              <p:cNvSpPr/>
              <p:nvPr/>
            </p:nvSpPr>
            <p:spPr>
              <a:xfrm>
                <a:off x="2997676" y="6445031"/>
                <a:ext cx="5695532" cy="30410"/>
              </a:xfrm>
              <a:custGeom>
                <a:avLst/>
                <a:gdLst>
                  <a:gd name="connsiteX0" fmla="*/ 5695477 w 5695532"/>
                  <a:gd name="connsiteY0" fmla="*/ 23986 h 30410"/>
                  <a:gd name="connsiteX1" fmla="*/ 5618424 w 5695532"/>
                  <a:gd name="connsiteY1" fmla="*/ 30128 h 30410"/>
                  <a:gd name="connsiteX2" fmla="*/ 82078 w 5695532"/>
                  <a:gd name="connsiteY2" fmla="*/ 30128 h 30410"/>
                  <a:gd name="connsiteX3" fmla="*/ 0 w 5695532"/>
                  <a:gd name="connsiteY3" fmla="*/ 24265 h 30410"/>
                  <a:gd name="connsiteX4" fmla="*/ 26801 w 5695532"/>
                  <a:gd name="connsiteY4" fmla="*/ 1931 h 30410"/>
                  <a:gd name="connsiteX5" fmla="*/ 104691 w 5695532"/>
                  <a:gd name="connsiteY5" fmla="*/ 535 h 30410"/>
                  <a:gd name="connsiteX6" fmla="*/ 5595810 w 5695532"/>
                  <a:gd name="connsiteY6" fmla="*/ 535 h 30410"/>
                  <a:gd name="connsiteX7" fmla="*/ 5678167 w 5695532"/>
                  <a:gd name="connsiteY7" fmla="*/ 3886 h 30410"/>
                  <a:gd name="connsiteX8" fmla="*/ 5695477 w 5695532"/>
                  <a:gd name="connsiteY8" fmla="*/ 23986 h 3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5532" h="30410">
                    <a:moveTo>
                      <a:pt x="5695477" y="23986"/>
                    </a:moveTo>
                    <a:cubicBezTo>
                      <a:pt x="5670351" y="32361"/>
                      <a:pt x="5644108" y="30128"/>
                      <a:pt x="5618424" y="30128"/>
                    </a:cubicBezTo>
                    <a:cubicBezTo>
                      <a:pt x="3773068" y="30128"/>
                      <a:pt x="1927713" y="30128"/>
                      <a:pt x="82078" y="30128"/>
                    </a:cubicBezTo>
                    <a:cubicBezTo>
                      <a:pt x="54718" y="30128"/>
                      <a:pt x="26801" y="32361"/>
                      <a:pt x="0" y="24265"/>
                    </a:cubicBezTo>
                    <a:cubicBezTo>
                      <a:pt x="279" y="6677"/>
                      <a:pt x="14238" y="5002"/>
                      <a:pt x="26801" y="1931"/>
                    </a:cubicBezTo>
                    <a:cubicBezTo>
                      <a:pt x="52764" y="-582"/>
                      <a:pt x="78728" y="535"/>
                      <a:pt x="104691" y="535"/>
                    </a:cubicBezTo>
                    <a:cubicBezTo>
                      <a:pt x="1934971" y="535"/>
                      <a:pt x="3765530" y="535"/>
                      <a:pt x="5595810" y="535"/>
                    </a:cubicBezTo>
                    <a:cubicBezTo>
                      <a:pt x="5623170" y="535"/>
                      <a:pt x="5651087" y="-1977"/>
                      <a:pt x="5678167" y="3886"/>
                    </a:cubicBezTo>
                    <a:cubicBezTo>
                      <a:pt x="5687660" y="7236"/>
                      <a:pt x="5696314" y="11423"/>
                      <a:pt x="5695477" y="23986"/>
                    </a:cubicBezTo>
                    <a:close/>
                  </a:path>
                </a:pathLst>
              </a:custGeom>
              <a:solidFill>
                <a:srgbClr val="4B0C0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F9D8F38F-F1BF-3292-54EB-F4B4BCA9450C}"/>
                  </a:ext>
                </a:extLst>
              </p:cNvPr>
              <p:cNvSpPr/>
              <p:nvPr/>
            </p:nvSpPr>
            <p:spPr>
              <a:xfrm>
                <a:off x="2941282" y="6158014"/>
                <a:ext cx="5732733" cy="311281"/>
              </a:xfrm>
              <a:custGeom>
                <a:avLst/>
                <a:gdLst>
                  <a:gd name="connsiteX0" fmla="*/ 76215 w 5732733"/>
                  <a:gd name="connsiteY0" fmla="*/ 300952 h 311281"/>
                  <a:gd name="connsiteX1" fmla="*/ 56394 w 5732733"/>
                  <a:gd name="connsiteY1" fmla="*/ 311282 h 311281"/>
                  <a:gd name="connsiteX2" fmla="*/ 46622 w 5732733"/>
                  <a:gd name="connsiteY2" fmla="*/ 310165 h 311281"/>
                  <a:gd name="connsiteX3" fmla="*/ 22334 w 5732733"/>
                  <a:gd name="connsiteY3" fmla="*/ 268847 h 311281"/>
                  <a:gd name="connsiteX4" fmla="*/ 71469 w 5732733"/>
                  <a:gd name="connsiteY4" fmla="*/ 177556 h 311281"/>
                  <a:gd name="connsiteX5" fmla="*/ 69236 w 5732733"/>
                  <a:gd name="connsiteY5" fmla="*/ 118929 h 311281"/>
                  <a:gd name="connsiteX6" fmla="*/ 17309 w 5732733"/>
                  <a:gd name="connsiteY6" fmla="*/ 170298 h 311281"/>
                  <a:gd name="connsiteX7" fmla="*/ 1954 w 5732733"/>
                  <a:gd name="connsiteY7" fmla="*/ 157735 h 311281"/>
                  <a:gd name="connsiteX8" fmla="*/ 3071 w 5732733"/>
                  <a:gd name="connsiteY8" fmla="*/ 134284 h 311281"/>
                  <a:gd name="connsiteX9" fmla="*/ 279 w 5732733"/>
                  <a:gd name="connsiteY9" fmla="*/ 19542 h 311281"/>
                  <a:gd name="connsiteX10" fmla="*/ 8096 w 5732733"/>
                  <a:gd name="connsiteY10" fmla="*/ 0 h 311281"/>
                  <a:gd name="connsiteX11" fmla="*/ 116696 w 5732733"/>
                  <a:gd name="connsiteY11" fmla="*/ 79007 h 311281"/>
                  <a:gd name="connsiteX12" fmla="*/ 144334 w 5732733"/>
                  <a:gd name="connsiteY12" fmla="*/ 111391 h 311281"/>
                  <a:gd name="connsiteX13" fmla="*/ 227250 w 5732733"/>
                  <a:gd name="connsiteY13" fmla="*/ 112229 h 311281"/>
                  <a:gd name="connsiteX14" fmla="*/ 5636570 w 5732733"/>
                  <a:gd name="connsiteY14" fmla="*/ 112508 h 311281"/>
                  <a:gd name="connsiteX15" fmla="*/ 5727303 w 5732733"/>
                  <a:gd name="connsiteY15" fmla="*/ 121442 h 311281"/>
                  <a:gd name="connsiteX16" fmla="*/ 5730653 w 5732733"/>
                  <a:gd name="connsiteY16" fmla="*/ 138192 h 311281"/>
                  <a:gd name="connsiteX17" fmla="*/ 5655554 w 5732733"/>
                  <a:gd name="connsiteY17" fmla="*/ 151314 h 311281"/>
                  <a:gd name="connsiteX18" fmla="*/ 5022941 w 5732733"/>
                  <a:gd name="connsiteY18" fmla="*/ 151593 h 311281"/>
                  <a:gd name="connsiteX19" fmla="*/ 278618 w 5732733"/>
                  <a:gd name="connsiteY19" fmla="*/ 151593 h 311281"/>
                  <a:gd name="connsiteX20" fmla="*/ 220270 w 5732733"/>
                  <a:gd name="connsiteY20" fmla="*/ 151314 h 311281"/>
                  <a:gd name="connsiteX21" fmla="*/ 123396 w 5732733"/>
                  <a:gd name="connsiteY21" fmla="*/ 213570 h 311281"/>
                  <a:gd name="connsiteX22" fmla="*/ 97433 w 5732733"/>
                  <a:gd name="connsiteY22" fmla="*/ 265497 h 311281"/>
                  <a:gd name="connsiteX23" fmla="*/ 93803 w 5732733"/>
                  <a:gd name="connsiteY23" fmla="*/ 282527 h 311281"/>
                  <a:gd name="connsiteX24" fmla="*/ 76215 w 5732733"/>
                  <a:gd name="connsiteY24" fmla="*/ 300952 h 3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32733" h="311281">
                    <a:moveTo>
                      <a:pt x="76215" y="300952"/>
                    </a:moveTo>
                    <a:cubicBezTo>
                      <a:pt x="68119" y="301510"/>
                      <a:pt x="60581" y="303185"/>
                      <a:pt x="56394" y="311282"/>
                    </a:cubicBezTo>
                    <a:cubicBezTo>
                      <a:pt x="53043" y="311003"/>
                      <a:pt x="49973" y="310444"/>
                      <a:pt x="46622" y="310165"/>
                    </a:cubicBezTo>
                    <a:cubicBezTo>
                      <a:pt x="18426" y="308211"/>
                      <a:pt x="36014" y="279176"/>
                      <a:pt x="22334" y="268847"/>
                    </a:cubicBezTo>
                    <a:cubicBezTo>
                      <a:pt x="33222" y="235346"/>
                      <a:pt x="67282" y="214408"/>
                      <a:pt x="71469" y="177556"/>
                    </a:cubicBezTo>
                    <a:cubicBezTo>
                      <a:pt x="73703" y="158572"/>
                      <a:pt x="76773" y="139867"/>
                      <a:pt x="69236" y="118929"/>
                    </a:cubicBezTo>
                    <a:cubicBezTo>
                      <a:pt x="48577" y="133726"/>
                      <a:pt x="48297" y="168343"/>
                      <a:pt x="17309" y="170298"/>
                    </a:cubicBezTo>
                    <a:cubicBezTo>
                      <a:pt x="9771" y="169181"/>
                      <a:pt x="4746" y="164714"/>
                      <a:pt x="1954" y="157735"/>
                    </a:cubicBezTo>
                    <a:cubicBezTo>
                      <a:pt x="-279" y="149918"/>
                      <a:pt x="-1396" y="140705"/>
                      <a:pt x="3071" y="134284"/>
                    </a:cubicBezTo>
                    <a:cubicBezTo>
                      <a:pt x="30430" y="95199"/>
                      <a:pt x="12005" y="57510"/>
                      <a:pt x="279" y="19542"/>
                    </a:cubicBezTo>
                    <a:cubicBezTo>
                      <a:pt x="279" y="12005"/>
                      <a:pt x="2513" y="5304"/>
                      <a:pt x="8096" y="0"/>
                    </a:cubicBezTo>
                    <a:cubicBezTo>
                      <a:pt x="53043" y="14238"/>
                      <a:pt x="86266" y="44668"/>
                      <a:pt x="116696" y="79007"/>
                    </a:cubicBezTo>
                    <a:cubicBezTo>
                      <a:pt x="125909" y="89616"/>
                      <a:pt x="130096" y="104691"/>
                      <a:pt x="144334" y="111391"/>
                    </a:cubicBezTo>
                    <a:cubicBezTo>
                      <a:pt x="171973" y="114183"/>
                      <a:pt x="199611" y="112229"/>
                      <a:pt x="227250" y="112229"/>
                    </a:cubicBezTo>
                    <a:cubicBezTo>
                      <a:pt x="2030449" y="112229"/>
                      <a:pt x="3833370" y="112229"/>
                      <a:pt x="5636570" y="112508"/>
                    </a:cubicBezTo>
                    <a:cubicBezTo>
                      <a:pt x="5667000" y="112508"/>
                      <a:pt x="5698268" y="106087"/>
                      <a:pt x="5727303" y="121442"/>
                    </a:cubicBezTo>
                    <a:cubicBezTo>
                      <a:pt x="5733165" y="126188"/>
                      <a:pt x="5734282" y="131771"/>
                      <a:pt x="5730653" y="138192"/>
                    </a:cubicBezTo>
                    <a:cubicBezTo>
                      <a:pt x="5707760" y="154943"/>
                      <a:pt x="5680959" y="151034"/>
                      <a:pt x="5655554" y="151314"/>
                    </a:cubicBezTo>
                    <a:cubicBezTo>
                      <a:pt x="5444776" y="151593"/>
                      <a:pt x="5233719" y="151593"/>
                      <a:pt x="5022941" y="151593"/>
                    </a:cubicBezTo>
                    <a:cubicBezTo>
                      <a:pt x="3441407" y="151593"/>
                      <a:pt x="1859873" y="151593"/>
                      <a:pt x="278618" y="151593"/>
                    </a:cubicBezTo>
                    <a:cubicBezTo>
                      <a:pt x="259076" y="151593"/>
                      <a:pt x="239533" y="152710"/>
                      <a:pt x="220270" y="151314"/>
                    </a:cubicBezTo>
                    <a:cubicBezTo>
                      <a:pt x="171973" y="147684"/>
                      <a:pt x="139030" y="165831"/>
                      <a:pt x="123396" y="213570"/>
                    </a:cubicBezTo>
                    <a:cubicBezTo>
                      <a:pt x="117254" y="231995"/>
                      <a:pt x="106924" y="248746"/>
                      <a:pt x="97433" y="265497"/>
                    </a:cubicBezTo>
                    <a:cubicBezTo>
                      <a:pt x="96037" y="271080"/>
                      <a:pt x="94641" y="276943"/>
                      <a:pt x="93803" y="282527"/>
                    </a:cubicBezTo>
                    <a:cubicBezTo>
                      <a:pt x="91291" y="292018"/>
                      <a:pt x="83474" y="296206"/>
                      <a:pt x="76215" y="30095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1016E5E4-7669-F379-D4BA-708A2349FC10}"/>
                  </a:ext>
                </a:extLst>
              </p:cNvPr>
              <p:cNvSpPr/>
              <p:nvPr/>
            </p:nvSpPr>
            <p:spPr>
              <a:xfrm>
                <a:off x="2900801" y="2147088"/>
                <a:ext cx="669020" cy="1656911"/>
              </a:xfrm>
              <a:custGeom>
                <a:avLst/>
                <a:gdLst>
                  <a:gd name="connsiteX0" fmla="*/ 640431 w 669020"/>
                  <a:gd name="connsiteY0" fmla="*/ 1656912 h 1656911"/>
                  <a:gd name="connsiteX1" fmla="*/ 623122 w 669020"/>
                  <a:gd name="connsiteY1" fmla="*/ 1615035 h 1656911"/>
                  <a:gd name="connsiteX2" fmla="*/ 446961 w 669020"/>
                  <a:gd name="connsiteY2" fmla="*/ 1256294 h 1656911"/>
                  <a:gd name="connsiteX3" fmla="*/ 393639 w 669020"/>
                  <a:gd name="connsiteY3" fmla="*/ 1201854 h 1656911"/>
                  <a:gd name="connsiteX4" fmla="*/ 292856 w 669020"/>
                  <a:gd name="connsiteY4" fmla="*/ 1079017 h 1656911"/>
                  <a:gd name="connsiteX5" fmla="*/ 46343 w 669020"/>
                  <a:gd name="connsiteY5" fmla="*/ 899785 h 1656911"/>
                  <a:gd name="connsiteX6" fmla="*/ 0 w 669020"/>
                  <a:gd name="connsiteY6" fmla="*/ 874939 h 1656911"/>
                  <a:gd name="connsiteX7" fmla="*/ 19263 w 669020"/>
                  <a:gd name="connsiteY7" fmla="*/ 814078 h 1656911"/>
                  <a:gd name="connsiteX8" fmla="*/ 19263 w 669020"/>
                  <a:gd name="connsiteY8" fmla="*/ 56394 h 1656911"/>
                  <a:gd name="connsiteX9" fmla="*/ 19263 w 669020"/>
                  <a:gd name="connsiteY9" fmla="*/ 0 h 1656911"/>
                  <a:gd name="connsiteX10" fmla="*/ 28755 w 669020"/>
                  <a:gd name="connsiteY10" fmla="*/ 56114 h 1656911"/>
                  <a:gd name="connsiteX11" fmla="*/ 29314 w 669020"/>
                  <a:gd name="connsiteY11" fmla="*/ 804028 h 1656911"/>
                  <a:gd name="connsiteX12" fmla="*/ 36014 w 669020"/>
                  <a:gd name="connsiteY12" fmla="*/ 855955 h 1656911"/>
                  <a:gd name="connsiteX13" fmla="*/ 261588 w 669020"/>
                  <a:gd name="connsiteY13" fmla="*/ 982701 h 1656911"/>
                  <a:gd name="connsiteX14" fmla="*/ 657181 w 669020"/>
                  <a:gd name="connsiteY14" fmla="*/ 1559200 h 1656911"/>
                  <a:gd name="connsiteX15" fmla="*/ 668348 w 669020"/>
                  <a:gd name="connsiteY15" fmla="*/ 1615593 h 1656911"/>
                  <a:gd name="connsiteX16" fmla="*/ 640431 w 669020"/>
                  <a:gd name="connsiteY16" fmla="*/ 1656912 h 165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9020" h="1656911">
                    <a:moveTo>
                      <a:pt x="640431" y="1656912"/>
                    </a:moveTo>
                    <a:cubicBezTo>
                      <a:pt x="634568" y="1642953"/>
                      <a:pt x="628984" y="1628994"/>
                      <a:pt x="623122" y="1615035"/>
                    </a:cubicBezTo>
                    <a:cubicBezTo>
                      <a:pt x="587387" y="1484101"/>
                      <a:pt x="523177" y="1367406"/>
                      <a:pt x="446961" y="1256294"/>
                    </a:cubicBezTo>
                    <a:cubicBezTo>
                      <a:pt x="419602" y="1247639"/>
                      <a:pt x="407877" y="1222513"/>
                      <a:pt x="393639" y="1201854"/>
                    </a:cubicBezTo>
                    <a:cubicBezTo>
                      <a:pt x="363488" y="1158024"/>
                      <a:pt x="316028" y="1128431"/>
                      <a:pt x="292856" y="1079017"/>
                    </a:cubicBezTo>
                    <a:cubicBezTo>
                      <a:pt x="222783" y="1002522"/>
                      <a:pt x="139030" y="945012"/>
                      <a:pt x="46343" y="899785"/>
                    </a:cubicBezTo>
                    <a:cubicBezTo>
                      <a:pt x="30709" y="891968"/>
                      <a:pt x="15634" y="883314"/>
                      <a:pt x="0" y="874939"/>
                    </a:cubicBezTo>
                    <a:cubicBezTo>
                      <a:pt x="23172" y="859863"/>
                      <a:pt x="19263" y="836412"/>
                      <a:pt x="19263" y="814078"/>
                    </a:cubicBezTo>
                    <a:cubicBezTo>
                      <a:pt x="19263" y="561424"/>
                      <a:pt x="19263" y="309048"/>
                      <a:pt x="19263" y="56394"/>
                    </a:cubicBezTo>
                    <a:cubicBezTo>
                      <a:pt x="19263" y="40481"/>
                      <a:pt x="19263" y="24847"/>
                      <a:pt x="19263" y="0"/>
                    </a:cubicBezTo>
                    <a:cubicBezTo>
                      <a:pt x="33222" y="24009"/>
                      <a:pt x="28755" y="40481"/>
                      <a:pt x="28755" y="56114"/>
                    </a:cubicBezTo>
                    <a:cubicBezTo>
                      <a:pt x="29034" y="305419"/>
                      <a:pt x="28755" y="554723"/>
                      <a:pt x="29314" y="804028"/>
                    </a:cubicBezTo>
                    <a:cubicBezTo>
                      <a:pt x="29314" y="821337"/>
                      <a:pt x="24288" y="839762"/>
                      <a:pt x="36014" y="855955"/>
                    </a:cubicBezTo>
                    <a:cubicBezTo>
                      <a:pt x="123396" y="876335"/>
                      <a:pt x="195982" y="925749"/>
                      <a:pt x="261588" y="982701"/>
                    </a:cubicBezTo>
                    <a:cubicBezTo>
                      <a:pt x="443332" y="1139877"/>
                      <a:pt x="579849" y="1329438"/>
                      <a:pt x="657181" y="1559200"/>
                    </a:cubicBezTo>
                    <a:cubicBezTo>
                      <a:pt x="663323" y="1577346"/>
                      <a:pt x="671419" y="1595493"/>
                      <a:pt x="668348" y="1615593"/>
                    </a:cubicBezTo>
                    <a:cubicBezTo>
                      <a:pt x="663323" y="1632344"/>
                      <a:pt x="660252" y="1650211"/>
                      <a:pt x="640431" y="1656912"/>
                    </a:cubicBezTo>
                    <a:close/>
                  </a:path>
                </a:pathLst>
              </a:custGeom>
              <a:solidFill>
                <a:srgbClr val="6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9B0DC672-AD17-E061-39DB-168F8C02D58A}"/>
                  </a:ext>
                </a:extLst>
              </p:cNvPr>
              <p:cNvSpPr/>
              <p:nvPr/>
            </p:nvSpPr>
            <p:spPr>
              <a:xfrm>
                <a:off x="2934300" y="1996044"/>
                <a:ext cx="5833556" cy="4283796"/>
              </a:xfrm>
              <a:custGeom>
                <a:avLst/>
                <a:gdLst>
                  <a:gd name="connsiteX0" fmla="*/ 627311 w 5833556"/>
                  <a:gd name="connsiteY0" fmla="*/ 1766358 h 4283796"/>
                  <a:gd name="connsiteX1" fmla="*/ 2235 w 5833556"/>
                  <a:gd name="connsiteY1" fmla="*/ 1006998 h 4283796"/>
                  <a:gd name="connsiteX2" fmla="*/ 2 w 5833556"/>
                  <a:gd name="connsiteY2" fmla="*/ 142668 h 4283796"/>
                  <a:gd name="connsiteX3" fmla="*/ 84872 w 5833556"/>
                  <a:gd name="connsiteY3" fmla="*/ 15085 h 4283796"/>
                  <a:gd name="connsiteX4" fmla="*/ 100785 w 5833556"/>
                  <a:gd name="connsiteY4" fmla="*/ 3918 h 4283796"/>
                  <a:gd name="connsiteX5" fmla="*/ 163600 w 5833556"/>
                  <a:gd name="connsiteY5" fmla="*/ 288 h 4283796"/>
                  <a:gd name="connsiteX6" fmla="*/ 5663932 w 5833556"/>
                  <a:gd name="connsiteY6" fmla="*/ 288 h 4283796"/>
                  <a:gd name="connsiteX7" fmla="*/ 5722279 w 5833556"/>
                  <a:gd name="connsiteY7" fmla="*/ 2243 h 4283796"/>
                  <a:gd name="connsiteX8" fmla="*/ 5786210 w 5833556"/>
                  <a:gd name="connsiteY8" fmla="*/ 46353 h 4283796"/>
                  <a:gd name="connsiteX9" fmla="*/ 5816641 w 5833556"/>
                  <a:gd name="connsiteY9" fmla="*/ 156627 h 4283796"/>
                  <a:gd name="connsiteX10" fmla="*/ 5816920 w 5833556"/>
                  <a:gd name="connsiteY10" fmla="*/ 779190 h 4283796"/>
                  <a:gd name="connsiteX11" fmla="*/ 5786210 w 5833556"/>
                  <a:gd name="connsiteY11" fmla="*/ 837259 h 4283796"/>
                  <a:gd name="connsiteX12" fmla="*/ 5699666 w 5833556"/>
                  <a:gd name="connsiteY12" fmla="*/ 885557 h 4283796"/>
                  <a:gd name="connsiteX13" fmla="*/ 5252984 w 5833556"/>
                  <a:gd name="connsiteY13" fmla="*/ 1495278 h 4283796"/>
                  <a:gd name="connsiteX14" fmla="*/ 5245446 w 5833556"/>
                  <a:gd name="connsiteY14" fmla="*/ 1544692 h 4283796"/>
                  <a:gd name="connsiteX15" fmla="*/ 5241538 w 5833556"/>
                  <a:gd name="connsiteY15" fmla="*/ 1574285 h 4283796"/>
                  <a:gd name="connsiteX16" fmla="*/ 5236792 w 5833556"/>
                  <a:gd name="connsiteY16" fmla="*/ 1635145 h 4283796"/>
                  <a:gd name="connsiteX17" fmla="*/ 5236792 w 5833556"/>
                  <a:gd name="connsiteY17" fmla="*/ 1723365 h 4283796"/>
                  <a:gd name="connsiteX18" fmla="*/ 5241538 w 5833556"/>
                  <a:gd name="connsiteY18" fmla="*/ 1793159 h 4283796"/>
                  <a:gd name="connsiteX19" fmla="*/ 5246284 w 5833556"/>
                  <a:gd name="connsiteY19" fmla="*/ 1823310 h 4283796"/>
                  <a:gd name="connsiteX20" fmla="*/ 5346229 w 5833556"/>
                  <a:gd name="connsiteY20" fmla="*/ 2115608 h 4283796"/>
                  <a:gd name="connsiteX21" fmla="*/ 5332828 w 5833556"/>
                  <a:gd name="connsiteY21" fmla="*/ 2174793 h 4283796"/>
                  <a:gd name="connsiteX22" fmla="*/ 5481908 w 5833556"/>
                  <a:gd name="connsiteY22" fmla="*/ 2552239 h 4283796"/>
                  <a:gd name="connsiteX23" fmla="*/ 5599162 w 5833556"/>
                  <a:gd name="connsiteY23" fmla="*/ 2557544 h 4283796"/>
                  <a:gd name="connsiteX24" fmla="*/ 5627359 w 5833556"/>
                  <a:gd name="connsiteY24" fmla="*/ 2573178 h 4283796"/>
                  <a:gd name="connsiteX25" fmla="*/ 5810499 w 5833556"/>
                  <a:gd name="connsiteY25" fmla="*/ 2719187 h 4283796"/>
                  <a:gd name="connsiteX26" fmla="*/ 5824737 w 5833556"/>
                  <a:gd name="connsiteY26" fmla="*/ 2848166 h 4283796"/>
                  <a:gd name="connsiteX27" fmla="*/ 5783698 w 5833556"/>
                  <a:gd name="connsiteY27" fmla="*/ 2877759 h 4283796"/>
                  <a:gd name="connsiteX28" fmla="*/ 5731213 w 5833556"/>
                  <a:gd name="connsiteY28" fmla="*/ 2885855 h 4283796"/>
                  <a:gd name="connsiteX29" fmla="*/ 5258009 w 5833556"/>
                  <a:gd name="connsiteY29" fmla="*/ 2957324 h 4283796"/>
                  <a:gd name="connsiteX30" fmla="*/ 5153039 w 5833556"/>
                  <a:gd name="connsiteY30" fmla="*/ 2951462 h 4283796"/>
                  <a:gd name="connsiteX31" fmla="*/ 5098879 w 5833556"/>
                  <a:gd name="connsiteY31" fmla="*/ 2945040 h 4283796"/>
                  <a:gd name="connsiteX32" fmla="*/ 5046952 w 5833556"/>
                  <a:gd name="connsiteY32" fmla="*/ 3009251 h 4283796"/>
                  <a:gd name="connsiteX33" fmla="*/ 5014847 w 5833556"/>
                  <a:gd name="connsiteY33" fmla="*/ 3080720 h 4283796"/>
                  <a:gd name="connsiteX34" fmla="*/ 5020709 w 5833556"/>
                  <a:gd name="connsiteY34" fmla="*/ 3129855 h 4283796"/>
                  <a:gd name="connsiteX35" fmla="*/ 5111721 w 5833556"/>
                  <a:gd name="connsiteY35" fmla="*/ 3169498 h 4283796"/>
                  <a:gd name="connsiteX36" fmla="*/ 5194916 w 5833556"/>
                  <a:gd name="connsiteY36" fmla="*/ 3159448 h 4283796"/>
                  <a:gd name="connsiteX37" fmla="*/ 5238188 w 5833556"/>
                  <a:gd name="connsiteY37" fmla="*/ 3189599 h 4283796"/>
                  <a:gd name="connsiteX38" fmla="*/ 5270293 w 5833556"/>
                  <a:gd name="connsiteY38" fmla="*/ 3201324 h 4283796"/>
                  <a:gd name="connsiteX39" fmla="*/ 5331153 w 5833556"/>
                  <a:gd name="connsiteY39" fmla="*/ 3210537 h 4283796"/>
                  <a:gd name="connsiteX40" fmla="*/ 5741263 w 5833556"/>
                  <a:gd name="connsiteY40" fmla="*/ 3223100 h 4283796"/>
                  <a:gd name="connsiteX41" fmla="*/ 5813012 w 5833556"/>
                  <a:gd name="connsiteY41" fmla="*/ 3229242 h 4283796"/>
                  <a:gd name="connsiteX42" fmla="*/ 5825854 w 5833556"/>
                  <a:gd name="connsiteY42" fmla="*/ 3242643 h 4283796"/>
                  <a:gd name="connsiteX43" fmla="*/ 5831438 w 5833556"/>
                  <a:gd name="connsiteY43" fmla="*/ 3285635 h 4283796"/>
                  <a:gd name="connsiteX44" fmla="*/ 5830879 w 5833556"/>
                  <a:gd name="connsiteY44" fmla="*/ 4166158 h 4283796"/>
                  <a:gd name="connsiteX45" fmla="*/ 5817479 w 5833556"/>
                  <a:gd name="connsiteY45" fmla="*/ 4215572 h 4283796"/>
                  <a:gd name="connsiteX46" fmla="*/ 5767785 w 5833556"/>
                  <a:gd name="connsiteY46" fmla="*/ 4267499 h 4283796"/>
                  <a:gd name="connsiteX47" fmla="*/ 5726188 w 5833556"/>
                  <a:gd name="connsiteY47" fmla="*/ 4279224 h 4283796"/>
                  <a:gd name="connsiteX48" fmla="*/ 5668119 w 5833556"/>
                  <a:gd name="connsiteY48" fmla="*/ 4282575 h 4283796"/>
                  <a:gd name="connsiteX49" fmla="*/ 186771 w 5833556"/>
                  <a:gd name="connsiteY49" fmla="*/ 4282295 h 4283796"/>
                  <a:gd name="connsiteX50" fmla="*/ 134844 w 5833556"/>
                  <a:gd name="connsiteY50" fmla="*/ 4276712 h 4283796"/>
                  <a:gd name="connsiteX51" fmla="*/ 17311 w 5833556"/>
                  <a:gd name="connsiteY51" fmla="*/ 4159737 h 4283796"/>
                  <a:gd name="connsiteX52" fmla="*/ 12007 w 5833556"/>
                  <a:gd name="connsiteY52" fmla="*/ 4154991 h 4283796"/>
                  <a:gd name="connsiteX53" fmla="*/ 48300 w 5833556"/>
                  <a:gd name="connsiteY53" fmla="*/ 4027965 h 4283796"/>
                  <a:gd name="connsiteX54" fmla="*/ 58350 w 5833556"/>
                  <a:gd name="connsiteY54" fmla="*/ 4018194 h 4283796"/>
                  <a:gd name="connsiteX55" fmla="*/ 125352 w 5833556"/>
                  <a:gd name="connsiteY55" fmla="*/ 4011773 h 4283796"/>
                  <a:gd name="connsiteX56" fmla="*/ 209664 w 5833556"/>
                  <a:gd name="connsiteY56" fmla="*/ 3867160 h 4283796"/>
                  <a:gd name="connsiteX57" fmla="*/ 97714 w 5833556"/>
                  <a:gd name="connsiteY57" fmla="*/ 3716963 h 4283796"/>
                  <a:gd name="connsiteX58" fmla="*/ 58908 w 5833556"/>
                  <a:gd name="connsiteY58" fmla="*/ 3632094 h 4283796"/>
                  <a:gd name="connsiteX59" fmla="*/ 86826 w 5833556"/>
                  <a:gd name="connsiteY59" fmla="*/ 3503114 h 4283796"/>
                  <a:gd name="connsiteX60" fmla="*/ 72588 w 5833556"/>
                  <a:gd name="connsiteY60" fmla="*/ 3472405 h 4283796"/>
                  <a:gd name="connsiteX61" fmla="*/ 70355 w 5833556"/>
                  <a:gd name="connsiteY61" fmla="*/ 3443929 h 4283796"/>
                  <a:gd name="connsiteX62" fmla="*/ 189563 w 5833556"/>
                  <a:gd name="connsiteY62" fmla="*/ 3411823 h 4283796"/>
                  <a:gd name="connsiteX63" fmla="*/ 214130 w 5833556"/>
                  <a:gd name="connsiteY63" fmla="*/ 3408194 h 4283796"/>
                  <a:gd name="connsiteX64" fmla="*/ 266615 w 5833556"/>
                  <a:gd name="connsiteY64" fmla="*/ 3428853 h 4283796"/>
                  <a:gd name="connsiteX65" fmla="*/ 285599 w 5833556"/>
                  <a:gd name="connsiteY65" fmla="*/ 3606409 h 4283796"/>
                  <a:gd name="connsiteX66" fmla="*/ 399783 w 5833556"/>
                  <a:gd name="connsiteY66" fmla="*/ 3882236 h 4283796"/>
                  <a:gd name="connsiteX67" fmla="*/ 436913 w 5833556"/>
                  <a:gd name="connsiteY67" fmla="*/ 3944771 h 4283796"/>
                  <a:gd name="connsiteX68" fmla="*/ 428538 w 5833556"/>
                  <a:gd name="connsiteY68" fmla="*/ 4092176 h 4283796"/>
                  <a:gd name="connsiteX69" fmla="*/ 615865 w 5833556"/>
                  <a:gd name="connsiteY69" fmla="*/ 3924391 h 4283796"/>
                  <a:gd name="connsiteX70" fmla="*/ 614190 w 5833556"/>
                  <a:gd name="connsiteY70" fmla="*/ 3856272 h 4283796"/>
                  <a:gd name="connsiteX71" fmla="*/ 591298 w 5833556"/>
                  <a:gd name="connsiteY71" fmla="*/ 3777544 h 4283796"/>
                  <a:gd name="connsiteX72" fmla="*/ 622007 w 5833556"/>
                  <a:gd name="connsiteY72" fmla="*/ 3659453 h 4283796"/>
                  <a:gd name="connsiteX73" fmla="*/ 726419 w 5833556"/>
                  <a:gd name="connsiteY73" fmla="*/ 3598034 h 4283796"/>
                  <a:gd name="connsiteX74" fmla="*/ 778625 w 5833556"/>
                  <a:gd name="connsiteY74" fmla="*/ 3535219 h 4283796"/>
                  <a:gd name="connsiteX75" fmla="*/ 883874 w 5833556"/>
                  <a:gd name="connsiteY75" fmla="*/ 3342029 h 4283796"/>
                  <a:gd name="connsiteX76" fmla="*/ 914305 w 5833556"/>
                  <a:gd name="connsiteY76" fmla="*/ 3290940 h 4283796"/>
                  <a:gd name="connsiteX77" fmla="*/ 955344 w 5833556"/>
                  <a:gd name="connsiteY77" fmla="*/ 3185970 h 4283796"/>
                  <a:gd name="connsiteX78" fmla="*/ 948364 w 5833556"/>
                  <a:gd name="connsiteY78" fmla="*/ 3108638 h 4283796"/>
                  <a:gd name="connsiteX79" fmla="*/ 901742 w 5833556"/>
                  <a:gd name="connsiteY79" fmla="*/ 3020418 h 4283796"/>
                  <a:gd name="connsiteX80" fmla="*/ 859586 w 5833556"/>
                  <a:gd name="connsiteY80" fmla="*/ 2957883 h 4283796"/>
                  <a:gd name="connsiteX81" fmla="*/ 846465 w 5833556"/>
                  <a:gd name="connsiteY81" fmla="*/ 2941411 h 4283796"/>
                  <a:gd name="connsiteX82" fmla="*/ 766620 w 5833556"/>
                  <a:gd name="connsiteY82" fmla="*/ 2757434 h 4283796"/>
                  <a:gd name="connsiteX83" fmla="*/ 738982 w 5833556"/>
                  <a:gd name="connsiteY83" fmla="*/ 2711091 h 4283796"/>
                  <a:gd name="connsiteX84" fmla="*/ 572872 w 5833556"/>
                  <a:gd name="connsiteY84" fmla="*/ 2476024 h 4283796"/>
                  <a:gd name="connsiteX85" fmla="*/ 571755 w 5833556"/>
                  <a:gd name="connsiteY85" fmla="*/ 2377196 h 4283796"/>
                  <a:gd name="connsiteX86" fmla="*/ 628428 w 5833556"/>
                  <a:gd name="connsiteY86" fmla="*/ 2248496 h 4283796"/>
                  <a:gd name="connsiteX87" fmla="*/ 635966 w 5833556"/>
                  <a:gd name="connsiteY87" fmla="*/ 2203548 h 4283796"/>
                  <a:gd name="connsiteX88" fmla="*/ 629545 w 5833556"/>
                  <a:gd name="connsiteY88" fmla="*/ 1822193 h 4283796"/>
                  <a:gd name="connsiteX89" fmla="*/ 627311 w 5833556"/>
                  <a:gd name="connsiteY89" fmla="*/ 1766358 h 4283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33556" h="4283796">
                    <a:moveTo>
                      <a:pt x="627311" y="1766358"/>
                    </a:moveTo>
                    <a:cubicBezTo>
                      <a:pt x="522062" y="1428275"/>
                      <a:pt x="324684" y="1166129"/>
                      <a:pt x="2235" y="1006998"/>
                    </a:cubicBezTo>
                    <a:cubicBezTo>
                      <a:pt x="1677" y="718888"/>
                      <a:pt x="1119" y="430778"/>
                      <a:pt x="2" y="142668"/>
                    </a:cubicBezTo>
                    <a:cubicBezTo>
                      <a:pt x="-277" y="80133"/>
                      <a:pt x="27361" y="38256"/>
                      <a:pt x="84872" y="15085"/>
                    </a:cubicBezTo>
                    <a:cubicBezTo>
                      <a:pt x="89059" y="10060"/>
                      <a:pt x="94364" y="6151"/>
                      <a:pt x="100785" y="3918"/>
                    </a:cubicBezTo>
                    <a:cubicBezTo>
                      <a:pt x="121444" y="-1387"/>
                      <a:pt x="142661" y="288"/>
                      <a:pt x="163600" y="288"/>
                    </a:cubicBezTo>
                    <a:cubicBezTo>
                      <a:pt x="1996950" y="288"/>
                      <a:pt x="3830581" y="288"/>
                      <a:pt x="5663932" y="288"/>
                    </a:cubicBezTo>
                    <a:cubicBezTo>
                      <a:pt x="5683474" y="288"/>
                      <a:pt x="5703016" y="-1107"/>
                      <a:pt x="5722279" y="2243"/>
                    </a:cubicBezTo>
                    <a:cubicBezTo>
                      <a:pt x="5750197" y="6989"/>
                      <a:pt x="5776719" y="14526"/>
                      <a:pt x="5786210" y="46353"/>
                    </a:cubicBezTo>
                    <a:cubicBezTo>
                      <a:pt x="5808545" y="79574"/>
                      <a:pt x="5816641" y="116426"/>
                      <a:pt x="5816641" y="156627"/>
                    </a:cubicBezTo>
                    <a:cubicBezTo>
                      <a:pt x="5815803" y="364055"/>
                      <a:pt x="5815803" y="571762"/>
                      <a:pt x="5816920" y="779190"/>
                    </a:cubicBezTo>
                    <a:cubicBezTo>
                      <a:pt x="5817199" y="806550"/>
                      <a:pt x="5809662" y="824975"/>
                      <a:pt x="5786210" y="837259"/>
                    </a:cubicBezTo>
                    <a:cubicBezTo>
                      <a:pt x="5764714" y="866293"/>
                      <a:pt x="5728142" y="868527"/>
                      <a:pt x="5699666" y="885557"/>
                    </a:cubicBezTo>
                    <a:cubicBezTo>
                      <a:pt x="5463204" y="1024866"/>
                      <a:pt x="5315240" y="1228664"/>
                      <a:pt x="5252984" y="1495278"/>
                    </a:cubicBezTo>
                    <a:cubicBezTo>
                      <a:pt x="5247959" y="1511191"/>
                      <a:pt x="5245726" y="1527941"/>
                      <a:pt x="5245446" y="1544692"/>
                    </a:cubicBezTo>
                    <a:cubicBezTo>
                      <a:pt x="5245167" y="1554742"/>
                      <a:pt x="5243771" y="1564513"/>
                      <a:pt x="5241538" y="1574285"/>
                    </a:cubicBezTo>
                    <a:cubicBezTo>
                      <a:pt x="5234279" y="1594106"/>
                      <a:pt x="5237629" y="1614765"/>
                      <a:pt x="5236792" y="1635145"/>
                    </a:cubicBezTo>
                    <a:cubicBezTo>
                      <a:pt x="5236792" y="1664459"/>
                      <a:pt x="5236792" y="1694051"/>
                      <a:pt x="5236792" y="1723365"/>
                    </a:cubicBezTo>
                    <a:cubicBezTo>
                      <a:pt x="5237350" y="1746536"/>
                      <a:pt x="5234000" y="1770266"/>
                      <a:pt x="5241538" y="1793159"/>
                    </a:cubicBezTo>
                    <a:cubicBezTo>
                      <a:pt x="5244050" y="1803209"/>
                      <a:pt x="5245446" y="1813260"/>
                      <a:pt x="5246284" y="1823310"/>
                    </a:cubicBezTo>
                    <a:cubicBezTo>
                      <a:pt x="5262476" y="1926605"/>
                      <a:pt x="5294023" y="2024596"/>
                      <a:pt x="5346229" y="2115608"/>
                    </a:cubicBezTo>
                    <a:cubicBezTo>
                      <a:pt x="5353767" y="2137942"/>
                      <a:pt x="5344554" y="2157205"/>
                      <a:pt x="5332828" y="2174793"/>
                    </a:cubicBezTo>
                    <a:cubicBezTo>
                      <a:pt x="5231767" y="2326107"/>
                      <a:pt x="5338132" y="2512317"/>
                      <a:pt x="5481908" y="2552239"/>
                    </a:cubicBezTo>
                    <a:cubicBezTo>
                      <a:pt x="5520435" y="2565081"/>
                      <a:pt x="5559799" y="2562569"/>
                      <a:pt x="5599162" y="2557544"/>
                    </a:cubicBezTo>
                    <a:cubicBezTo>
                      <a:pt x="5611167" y="2558102"/>
                      <a:pt x="5621776" y="2563127"/>
                      <a:pt x="5627359" y="2573178"/>
                    </a:cubicBezTo>
                    <a:cubicBezTo>
                      <a:pt x="5668119" y="2647159"/>
                      <a:pt x="5734842" y="2688478"/>
                      <a:pt x="5810499" y="2719187"/>
                    </a:cubicBezTo>
                    <a:cubicBezTo>
                      <a:pt x="5844279" y="2758830"/>
                      <a:pt x="5833392" y="2804336"/>
                      <a:pt x="5824737" y="2848166"/>
                    </a:cubicBezTo>
                    <a:cubicBezTo>
                      <a:pt x="5821108" y="2867150"/>
                      <a:pt x="5801845" y="2874130"/>
                      <a:pt x="5783698" y="2877759"/>
                    </a:cubicBezTo>
                    <a:cubicBezTo>
                      <a:pt x="5766389" y="2881109"/>
                      <a:pt x="5748243" y="2879434"/>
                      <a:pt x="5731213" y="2885855"/>
                    </a:cubicBezTo>
                    <a:cubicBezTo>
                      <a:pt x="5573478" y="2909585"/>
                      <a:pt x="5415185" y="2929407"/>
                      <a:pt x="5258009" y="2957324"/>
                    </a:cubicBezTo>
                    <a:cubicBezTo>
                      <a:pt x="5221996" y="2974912"/>
                      <a:pt x="5187099" y="2975471"/>
                      <a:pt x="5153039" y="2951462"/>
                    </a:cubicBezTo>
                    <a:cubicBezTo>
                      <a:pt x="5136567" y="2940015"/>
                      <a:pt x="5118421" y="2933594"/>
                      <a:pt x="5098879" y="2945040"/>
                    </a:cubicBezTo>
                    <a:cubicBezTo>
                      <a:pt x="5086037" y="2970166"/>
                      <a:pt x="5076544" y="2998084"/>
                      <a:pt x="5046952" y="3009251"/>
                    </a:cubicBezTo>
                    <a:cubicBezTo>
                      <a:pt x="5026014" y="3028514"/>
                      <a:pt x="4994746" y="3043032"/>
                      <a:pt x="5014847" y="3080720"/>
                    </a:cubicBezTo>
                    <a:cubicBezTo>
                      <a:pt x="5019313" y="3096912"/>
                      <a:pt x="5010100" y="3114501"/>
                      <a:pt x="5020709" y="3129855"/>
                    </a:cubicBezTo>
                    <a:cubicBezTo>
                      <a:pt x="5046114" y="3188761"/>
                      <a:pt x="5048069" y="3189041"/>
                      <a:pt x="5111721" y="3169498"/>
                    </a:cubicBezTo>
                    <a:cubicBezTo>
                      <a:pt x="5138521" y="3161123"/>
                      <a:pt x="5164764" y="3141860"/>
                      <a:pt x="5194916" y="3159448"/>
                    </a:cubicBezTo>
                    <a:cubicBezTo>
                      <a:pt x="5208874" y="3170057"/>
                      <a:pt x="5222833" y="3181224"/>
                      <a:pt x="5238188" y="3189599"/>
                    </a:cubicBezTo>
                    <a:cubicBezTo>
                      <a:pt x="5248238" y="3195462"/>
                      <a:pt x="5259405" y="3197974"/>
                      <a:pt x="5270293" y="3201324"/>
                    </a:cubicBezTo>
                    <a:cubicBezTo>
                      <a:pt x="5290394" y="3206070"/>
                      <a:pt x="5311332" y="3204116"/>
                      <a:pt x="5331153" y="3210537"/>
                    </a:cubicBezTo>
                    <a:cubicBezTo>
                      <a:pt x="5467949" y="3210816"/>
                      <a:pt x="5604188" y="3227567"/>
                      <a:pt x="5741263" y="3223100"/>
                    </a:cubicBezTo>
                    <a:cubicBezTo>
                      <a:pt x="5765272" y="3222263"/>
                      <a:pt x="5789840" y="3219750"/>
                      <a:pt x="5813012" y="3229242"/>
                    </a:cubicBezTo>
                    <a:cubicBezTo>
                      <a:pt x="5818595" y="3232313"/>
                      <a:pt x="5822783" y="3236780"/>
                      <a:pt x="5825854" y="3242643"/>
                    </a:cubicBezTo>
                    <a:cubicBezTo>
                      <a:pt x="5831716" y="3256601"/>
                      <a:pt x="5831438" y="3271118"/>
                      <a:pt x="5831438" y="3285635"/>
                    </a:cubicBezTo>
                    <a:cubicBezTo>
                      <a:pt x="5831158" y="3579329"/>
                      <a:pt x="5832833" y="3872743"/>
                      <a:pt x="5830879" y="4166158"/>
                    </a:cubicBezTo>
                    <a:cubicBezTo>
                      <a:pt x="5830042" y="4183467"/>
                      <a:pt x="5823621" y="4199380"/>
                      <a:pt x="5817479" y="4215572"/>
                    </a:cubicBezTo>
                    <a:cubicBezTo>
                      <a:pt x="5805474" y="4237069"/>
                      <a:pt x="5787886" y="4253540"/>
                      <a:pt x="5767785" y="4267499"/>
                    </a:cubicBezTo>
                    <a:cubicBezTo>
                      <a:pt x="5755222" y="4275595"/>
                      <a:pt x="5740984" y="4278107"/>
                      <a:pt x="5726188" y="4279224"/>
                    </a:cubicBezTo>
                    <a:cubicBezTo>
                      <a:pt x="5706925" y="4284808"/>
                      <a:pt x="5687382" y="4282575"/>
                      <a:pt x="5668119" y="4282575"/>
                    </a:cubicBezTo>
                    <a:cubicBezTo>
                      <a:pt x="3840910" y="4282575"/>
                      <a:pt x="2013701" y="4282575"/>
                      <a:pt x="186771" y="4282295"/>
                    </a:cubicBezTo>
                    <a:cubicBezTo>
                      <a:pt x="169462" y="4282295"/>
                      <a:pt x="151037" y="4288158"/>
                      <a:pt x="134844" y="4276712"/>
                    </a:cubicBezTo>
                    <a:cubicBezTo>
                      <a:pt x="110277" y="4223110"/>
                      <a:pt x="53325" y="4201893"/>
                      <a:pt x="17311" y="4159737"/>
                    </a:cubicBezTo>
                    <a:cubicBezTo>
                      <a:pt x="15636" y="4158062"/>
                      <a:pt x="13682" y="4156666"/>
                      <a:pt x="12007" y="4154991"/>
                    </a:cubicBezTo>
                    <a:cubicBezTo>
                      <a:pt x="8377" y="4108089"/>
                      <a:pt x="42716" y="4072355"/>
                      <a:pt x="48300" y="4027965"/>
                    </a:cubicBezTo>
                    <a:cubicBezTo>
                      <a:pt x="50812" y="4023778"/>
                      <a:pt x="54162" y="4020707"/>
                      <a:pt x="58350" y="4018194"/>
                    </a:cubicBezTo>
                    <a:cubicBezTo>
                      <a:pt x="80126" y="4009540"/>
                      <a:pt x="103018" y="4014007"/>
                      <a:pt x="125352" y="4011773"/>
                    </a:cubicBezTo>
                    <a:cubicBezTo>
                      <a:pt x="214130" y="4003119"/>
                      <a:pt x="248190" y="3946725"/>
                      <a:pt x="209664" y="3867160"/>
                    </a:cubicBezTo>
                    <a:cubicBezTo>
                      <a:pt x="182304" y="3810487"/>
                      <a:pt x="145174" y="3759677"/>
                      <a:pt x="97714" y="3716963"/>
                    </a:cubicBezTo>
                    <a:cubicBezTo>
                      <a:pt x="60304" y="3699933"/>
                      <a:pt x="70075" y="3661407"/>
                      <a:pt x="58908" y="3632094"/>
                    </a:cubicBezTo>
                    <a:cubicBezTo>
                      <a:pt x="89897" y="3593846"/>
                      <a:pt x="119490" y="3555320"/>
                      <a:pt x="86826" y="3503114"/>
                    </a:cubicBezTo>
                    <a:cubicBezTo>
                      <a:pt x="80963" y="3493622"/>
                      <a:pt x="76496" y="3483013"/>
                      <a:pt x="72588" y="3472405"/>
                    </a:cubicBezTo>
                    <a:cubicBezTo>
                      <a:pt x="69238" y="3463192"/>
                      <a:pt x="67004" y="3453979"/>
                      <a:pt x="70355" y="3443929"/>
                    </a:cubicBezTo>
                    <a:cubicBezTo>
                      <a:pt x="102460" y="3404844"/>
                      <a:pt x="150478" y="3425503"/>
                      <a:pt x="189563" y="3411823"/>
                    </a:cubicBezTo>
                    <a:cubicBezTo>
                      <a:pt x="197659" y="3409590"/>
                      <a:pt x="206034" y="3408473"/>
                      <a:pt x="214130" y="3408194"/>
                    </a:cubicBezTo>
                    <a:cubicBezTo>
                      <a:pt x="234231" y="3408473"/>
                      <a:pt x="254890" y="3407357"/>
                      <a:pt x="266615" y="3428853"/>
                    </a:cubicBezTo>
                    <a:cubicBezTo>
                      <a:pt x="276945" y="3487480"/>
                      <a:pt x="269407" y="3548341"/>
                      <a:pt x="285599" y="3606409"/>
                    </a:cubicBezTo>
                    <a:cubicBezTo>
                      <a:pt x="301792" y="3707471"/>
                      <a:pt x="342551" y="3798203"/>
                      <a:pt x="399783" y="3882236"/>
                    </a:cubicBezTo>
                    <a:cubicBezTo>
                      <a:pt x="413462" y="3902336"/>
                      <a:pt x="426025" y="3922995"/>
                      <a:pt x="436913" y="3944771"/>
                    </a:cubicBezTo>
                    <a:cubicBezTo>
                      <a:pt x="462318" y="3995023"/>
                      <a:pt x="461760" y="4043599"/>
                      <a:pt x="428538" y="4092176"/>
                    </a:cubicBezTo>
                    <a:cubicBezTo>
                      <a:pt x="515082" y="4061746"/>
                      <a:pt x="594648" y="4025453"/>
                      <a:pt x="615865" y="3924391"/>
                    </a:cubicBezTo>
                    <a:cubicBezTo>
                      <a:pt x="623403" y="3901499"/>
                      <a:pt x="621728" y="3878885"/>
                      <a:pt x="614190" y="3856272"/>
                    </a:cubicBezTo>
                    <a:cubicBezTo>
                      <a:pt x="607769" y="3829471"/>
                      <a:pt x="595485" y="3804345"/>
                      <a:pt x="591298" y="3777544"/>
                    </a:cubicBezTo>
                    <a:cubicBezTo>
                      <a:pt x="584597" y="3734272"/>
                      <a:pt x="579572" y="3690441"/>
                      <a:pt x="622007" y="3659453"/>
                    </a:cubicBezTo>
                    <a:cubicBezTo>
                      <a:pt x="673375" y="3667270"/>
                      <a:pt x="703806" y="3638235"/>
                      <a:pt x="726419" y="3598034"/>
                    </a:cubicBezTo>
                    <a:cubicBezTo>
                      <a:pt x="740099" y="3573467"/>
                      <a:pt x="759362" y="3555041"/>
                      <a:pt x="778625" y="3535219"/>
                    </a:cubicBezTo>
                    <a:cubicBezTo>
                      <a:pt x="831668" y="3481059"/>
                      <a:pt x="865170" y="3414336"/>
                      <a:pt x="883874" y="3342029"/>
                    </a:cubicBezTo>
                    <a:cubicBezTo>
                      <a:pt x="889737" y="3319974"/>
                      <a:pt x="895042" y="3301828"/>
                      <a:pt x="914305" y="3290940"/>
                    </a:cubicBezTo>
                    <a:cubicBezTo>
                      <a:pt x="956460" y="3266652"/>
                      <a:pt x="962602" y="3228963"/>
                      <a:pt x="955344" y="3185970"/>
                    </a:cubicBezTo>
                    <a:cubicBezTo>
                      <a:pt x="950877" y="3160286"/>
                      <a:pt x="945293" y="3134601"/>
                      <a:pt x="948364" y="3108638"/>
                    </a:cubicBezTo>
                    <a:cubicBezTo>
                      <a:pt x="953389" y="3067599"/>
                      <a:pt x="946689" y="3036052"/>
                      <a:pt x="901742" y="3020418"/>
                    </a:cubicBezTo>
                    <a:cubicBezTo>
                      <a:pt x="874382" y="3010926"/>
                      <a:pt x="882479" y="2972958"/>
                      <a:pt x="859586" y="2957883"/>
                    </a:cubicBezTo>
                    <a:cubicBezTo>
                      <a:pt x="854003" y="2953137"/>
                      <a:pt x="849536" y="2947832"/>
                      <a:pt x="846465" y="2941411"/>
                    </a:cubicBezTo>
                    <a:cubicBezTo>
                      <a:pt x="831389" y="2874967"/>
                      <a:pt x="800680" y="2815503"/>
                      <a:pt x="766620" y="2757434"/>
                    </a:cubicBezTo>
                    <a:cubicBezTo>
                      <a:pt x="759362" y="2740683"/>
                      <a:pt x="749870" y="2725608"/>
                      <a:pt x="738982" y="2711091"/>
                    </a:cubicBezTo>
                    <a:cubicBezTo>
                      <a:pt x="686217" y="2630967"/>
                      <a:pt x="635408" y="2549169"/>
                      <a:pt x="572872" y="2476024"/>
                    </a:cubicBezTo>
                    <a:cubicBezTo>
                      <a:pt x="550259" y="2443361"/>
                      <a:pt x="549142" y="2412372"/>
                      <a:pt x="571755" y="2377196"/>
                    </a:cubicBezTo>
                    <a:cubicBezTo>
                      <a:pt x="596881" y="2337553"/>
                      <a:pt x="616703" y="2294560"/>
                      <a:pt x="628428" y="2248496"/>
                    </a:cubicBezTo>
                    <a:cubicBezTo>
                      <a:pt x="634012" y="2233978"/>
                      <a:pt x="635687" y="2218903"/>
                      <a:pt x="635966" y="2203548"/>
                    </a:cubicBezTo>
                    <a:cubicBezTo>
                      <a:pt x="665838" y="2075965"/>
                      <a:pt x="659696" y="1948939"/>
                      <a:pt x="629545" y="1822193"/>
                    </a:cubicBezTo>
                    <a:cubicBezTo>
                      <a:pt x="623961" y="1804605"/>
                      <a:pt x="622845" y="1785342"/>
                      <a:pt x="627311" y="1766358"/>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65750242-25FF-23DA-4B02-1046A185126C}"/>
                  </a:ext>
                </a:extLst>
              </p:cNvPr>
              <p:cNvSpPr/>
              <p:nvPr/>
            </p:nvSpPr>
            <p:spPr>
              <a:xfrm>
                <a:off x="2764005" y="1838877"/>
                <a:ext cx="6154260" cy="1136003"/>
              </a:xfrm>
              <a:custGeom>
                <a:avLst/>
                <a:gdLst>
                  <a:gd name="connsiteX0" fmla="*/ 5909605 w 6154260"/>
                  <a:gd name="connsiteY0" fmla="*/ 5584 h 1136003"/>
                  <a:gd name="connsiteX1" fmla="*/ 6154163 w 6154260"/>
                  <a:gd name="connsiteY1" fmla="*/ 289785 h 1136003"/>
                  <a:gd name="connsiteX2" fmla="*/ 6152767 w 6154260"/>
                  <a:gd name="connsiteY2" fmla="*/ 848975 h 1136003"/>
                  <a:gd name="connsiteX3" fmla="*/ 6068176 w 6154260"/>
                  <a:gd name="connsiteY3" fmla="*/ 950037 h 1136003"/>
                  <a:gd name="connsiteX4" fmla="*/ 6015412 w 6154260"/>
                  <a:gd name="connsiteY4" fmla="*/ 905090 h 1136003"/>
                  <a:gd name="connsiteX5" fmla="*/ 6016529 w 6154260"/>
                  <a:gd name="connsiteY5" fmla="*/ 297044 h 1136003"/>
                  <a:gd name="connsiteX6" fmla="*/ 5967673 w 6154260"/>
                  <a:gd name="connsiteY6" fmla="*/ 180906 h 1136003"/>
                  <a:gd name="connsiteX7" fmla="*/ 5768341 w 6154260"/>
                  <a:gd name="connsiteY7" fmla="*/ 155780 h 1136003"/>
                  <a:gd name="connsiteX8" fmla="*/ 305140 w 6154260"/>
                  <a:gd name="connsiteY8" fmla="*/ 156339 h 1136003"/>
                  <a:gd name="connsiteX9" fmla="*/ 204357 w 6154260"/>
                  <a:gd name="connsiteY9" fmla="*/ 161643 h 1136003"/>
                  <a:gd name="connsiteX10" fmla="*/ 136517 w 6154260"/>
                  <a:gd name="connsiteY10" fmla="*/ 318819 h 1136003"/>
                  <a:gd name="connsiteX11" fmla="*/ 137076 w 6154260"/>
                  <a:gd name="connsiteY11" fmla="*/ 1091580 h 1136003"/>
                  <a:gd name="connsiteX12" fmla="*/ 86266 w 6154260"/>
                  <a:gd name="connsiteY12" fmla="*/ 1130385 h 1136003"/>
                  <a:gd name="connsiteX13" fmla="*/ 0 w 6154260"/>
                  <a:gd name="connsiteY13" fmla="*/ 1011735 h 1136003"/>
                  <a:gd name="connsiteX14" fmla="*/ 0 w 6154260"/>
                  <a:gd name="connsiteY14" fmla="*/ 302348 h 1136003"/>
                  <a:gd name="connsiteX15" fmla="*/ 127025 w 6154260"/>
                  <a:gd name="connsiteY15" fmla="*/ 49693 h 1136003"/>
                  <a:gd name="connsiteX16" fmla="*/ 243442 w 6154260"/>
                  <a:gd name="connsiteY16" fmla="*/ 5584 h 1136003"/>
                  <a:gd name="connsiteX17" fmla="*/ 295927 w 6154260"/>
                  <a:gd name="connsiteY17" fmla="*/ 1117 h 1136003"/>
                  <a:gd name="connsiteX18" fmla="*/ 5837298 w 6154260"/>
                  <a:gd name="connsiteY18" fmla="*/ 1117 h 1136003"/>
                  <a:gd name="connsiteX19" fmla="*/ 5889783 w 6154260"/>
                  <a:gd name="connsiteY19" fmla="*/ 5584 h 1136003"/>
                  <a:gd name="connsiteX20" fmla="*/ 5909605 w 6154260"/>
                  <a:gd name="connsiteY20" fmla="*/ 5584 h 113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54260" h="1136003">
                    <a:moveTo>
                      <a:pt x="5909605" y="5584"/>
                    </a:moveTo>
                    <a:cubicBezTo>
                      <a:pt x="6043888" y="14796"/>
                      <a:pt x="6158072" y="151034"/>
                      <a:pt x="6154163" y="289785"/>
                    </a:cubicBezTo>
                    <a:cubicBezTo>
                      <a:pt x="6149138" y="475996"/>
                      <a:pt x="6152767" y="662765"/>
                      <a:pt x="6152767" y="848975"/>
                    </a:cubicBezTo>
                    <a:cubicBezTo>
                      <a:pt x="6152767" y="934962"/>
                      <a:pt x="6152488" y="933845"/>
                      <a:pt x="6068176" y="950037"/>
                    </a:cubicBezTo>
                    <a:cubicBezTo>
                      <a:pt x="6028534" y="957575"/>
                      <a:pt x="6014854" y="948362"/>
                      <a:pt x="6015412" y="905090"/>
                    </a:cubicBezTo>
                    <a:cubicBezTo>
                      <a:pt x="6017646" y="702408"/>
                      <a:pt x="6015971" y="499726"/>
                      <a:pt x="6016529" y="297044"/>
                    </a:cubicBezTo>
                    <a:cubicBezTo>
                      <a:pt x="6016808" y="250700"/>
                      <a:pt x="6001174" y="212453"/>
                      <a:pt x="5967673" y="180906"/>
                    </a:cubicBezTo>
                    <a:cubicBezTo>
                      <a:pt x="5904300" y="148243"/>
                      <a:pt x="5835623" y="155780"/>
                      <a:pt x="5768341" y="155780"/>
                    </a:cubicBezTo>
                    <a:cubicBezTo>
                      <a:pt x="3947274" y="155780"/>
                      <a:pt x="2126207" y="155780"/>
                      <a:pt x="305140" y="156339"/>
                    </a:cubicBezTo>
                    <a:cubicBezTo>
                      <a:pt x="271639" y="156339"/>
                      <a:pt x="237300" y="146568"/>
                      <a:pt x="204357" y="161643"/>
                    </a:cubicBezTo>
                    <a:cubicBezTo>
                      <a:pt x="149359" y="200169"/>
                      <a:pt x="136517" y="257401"/>
                      <a:pt x="136517" y="318819"/>
                    </a:cubicBezTo>
                    <a:cubicBezTo>
                      <a:pt x="135959" y="576499"/>
                      <a:pt x="135401" y="833900"/>
                      <a:pt x="137076" y="1091580"/>
                    </a:cubicBezTo>
                    <a:cubicBezTo>
                      <a:pt x="137355" y="1134852"/>
                      <a:pt x="126746" y="1143506"/>
                      <a:pt x="86266" y="1130385"/>
                    </a:cubicBezTo>
                    <a:cubicBezTo>
                      <a:pt x="279" y="1102747"/>
                      <a:pt x="0" y="1104142"/>
                      <a:pt x="0" y="1011735"/>
                    </a:cubicBezTo>
                    <a:cubicBezTo>
                      <a:pt x="0" y="775273"/>
                      <a:pt x="0" y="538810"/>
                      <a:pt x="0" y="302348"/>
                    </a:cubicBezTo>
                    <a:cubicBezTo>
                      <a:pt x="0" y="197098"/>
                      <a:pt x="40481" y="112229"/>
                      <a:pt x="127025" y="49693"/>
                    </a:cubicBezTo>
                    <a:cubicBezTo>
                      <a:pt x="162481" y="24009"/>
                      <a:pt x="202961" y="15634"/>
                      <a:pt x="243442" y="5584"/>
                    </a:cubicBezTo>
                    <a:cubicBezTo>
                      <a:pt x="260471" y="-3071"/>
                      <a:pt x="278618" y="1117"/>
                      <a:pt x="295927" y="1117"/>
                    </a:cubicBezTo>
                    <a:cubicBezTo>
                      <a:pt x="2142958" y="838"/>
                      <a:pt x="3990267" y="838"/>
                      <a:pt x="5837298" y="1117"/>
                    </a:cubicBezTo>
                    <a:cubicBezTo>
                      <a:pt x="5854886" y="1117"/>
                      <a:pt x="5873032" y="-3350"/>
                      <a:pt x="5889783" y="5584"/>
                    </a:cubicBezTo>
                    <a:cubicBezTo>
                      <a:pt x="5896762" y="5584"/>
                      <a:pt x="5903184" y="5584"/>
                      <a:pt x="5909605" y="5584"/>
                    </a:cubicBezTo>
                    <a:close/>
                  </a:path>
                </a:pathLst>
              </a:custGeom>
              <a:solidFill>
                <a:srgbClr val="6138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19631341-0C5B-64D0-B61B-4C65377D113E}"/>
                  </a:ext>
                </a:extLst>
              </p:cNvPr>
              <p:cNvSpPr/>
              <p:nvPr/>
            </p:nvSpPr>
            <p:spPr>
              <a:xfrm>
                <a:off x="2968641" y="1980141"/>
                <a:ext cx="5763595" cy="61697"/>
              </a:xfrm>
              <a:custGeom>
                <a:avLst/>
                <a:gdLst>
                  <a:gd name="connsiteX0" fmla="*/ 0 w 5763595"/>
                  <a:gd name="connsiteY0" fmla="*/ 20101 h 61697"/>
                  <a:gd name="connsiteX1" fmla="*/ 45506 w 5763595"/>
                  <a:gd name="connsiteY1" fmla="*/ 558 h 61697"/>
                  <a:gd name="connsiteX2" fmla="*/ 215803 w 5763595"/>
                  <a:gd name="connsiteY2" fmla="*/ 558 h 61697"/>
                  <a:gd name="connsiteX3" fmla="*/ 5665605 w 5763595"/>
                  <a:gd name="connsiteY3" fmla="*/ 0 h 61697"/>
                  <a:gd name="connsiteX4" fmla="*/ 5763596 w 5763595"/>
                  <a:gd name="connsiteY4" fmla="*/ 39364 h 61697"/>
                  <a:gd name="connsiteX5" fmla="*/ 5752149 w 5763595"/>
                  <a:gd name="connsiteY5" fmla="*/ 61698 h 61697"/>
                  <a:gd name="connsiteX6" fmla="*/ 5633499 w 5763595"/>
                  <a:gd name="connsiteY6" fmla="*/ 30151 h 61697"/>
                  <a:gd name="connsiteX7" fmla="*/ 107204 w 5763595"/>
                  <a:gd name="connsiteY7" fmla="*/ 30430 h 61697"/>
                  <a:gd name="connsiteX8" fmla="*/ 58627 w 5763595"/>
                  <a:gd name="connsiteY8" fmla="*/ 29314 h 61697"/>
                  <a:gd name="connsiteX9" fmla="*/ 73703 w 5763595"/>
                  <a:gd name="connsiteY9" fmla="*/ 15634 h 61697"/>
                  <a:gd name="connsiteX10" fmla="*/ 117533 w 5763595"/>
                  <a:gd name="connsiteY10" fmla="*/ 15355 h 61697"/>
                  <a:gd name="connsiteX11" fmla="*/ 5631266 w 5763595"/>
                  <a:gd name="connsiteY11" fmla="*/ 15634 h 61697"/>
                  <a:gd name="connsiteX12" fmla="*/ 5679005 w 5763595"/>
                  <a:gd name="connsiteY12" fmla="*/ 17867 h 61697"/>
                  <a:gd name="connsiteX13" fmla="*/ 5682635 w 5763595"/>
                  <a:gd name="connsiteY13" fmla="*/ 20938 h 61697"/>
                  <a:gd name="connsiteX14" fmla="*/ 5682355 w 5763595"/>
                  <a:gd name="connsiteY14" fmla="*/ 14796 h 61697"/>
                  <a:gd name="connsiteX15" fmla="*/ 3978542 w 5763595"/>
                  <a:gd name="connsiteY15" fmla="*/ 14796 h 61697"/>
                  <a:gd name="connsiteX16" fmla="*/ 377167 w 5763595"/>
                  <a:gd name="connsiteY16" fmla="*/ 15076 h 61697"/>
                  <a:gd name="connsiteX17" fmla="*/ 29034 w 5763595"/>
                  <a:gd name="connsiteY17" fmla="*/ 19822 h 61697"/>
                  <a:gd name="connsiteX18" fmla="*/ 0 w 5763595"/>
                  <a:gd name="connsiteY18" fmla="*/ 20101 h 6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3595" h="61697">
                    <a:moveTo>
                      <a:pt x="0" y="20101"/>
                    </a:moveTo>
                    <a:cubicBezTo>
                      <a:pt x="9213" y="-558"/>
                      <a:pt x="27359" y="558"/>
                      <a:pt x="45506" y="558"/>
                    </a:cubicBezTo>
                    <a:cubicBezTo>
                      <a:pt x="102179" y="558"/>
                      <a:pt x="159131" y="558"/>
                      <a:pt x="215803" y="558"/>
                    </a:cubicBezTo>
                    <a:cubicBezTo>
                      <a:pt x="2032404" y="558"/>
                      <a:pt x="3849004" y="558"/>
                      <a:pt x="5665605" y="0"/>
                    </a:cubicBezTo>
                    <a:cubicBezTo>
                      <a:pt x="5704969" y="0"/>
                      <a:pt x="5739307" y="5584"/>
                      <a:pt x="5763596" y="39364"/>
                    </a:cubicBezTo>
                    <a:cubicBezTo>
                      <a:pt x="5759966" y="46902"/>
                      <a:pt x="5756057" y="54439"/>
                      <a:pt x="5752149" y="61698"/>
                    </a:cubicBezTo>
                    <a:cubicBezTo>
                      <a:pt x="5717810" y="31268"/>
                      <a:pt x="5676492" y="30151"/>
                      <a:pt x="5633499" y="30151"/>
                    </a:cubicBezTo>
                    <a:cubicBezTo>
                      <a:pt x="3791494" y="30430"/>
                      <a:pt x="1949209" y="30430"/>
                      <a:pt x="107204" y="30430"/>
                    </a:cubicBezTo>
                    <a:cubicBezTo>
                      <a:pt x="91012" y="30430"/>
                      <a:pt x="74819" y="29593"/>
                      <a:pt x="58627" y="29314"/>
                    </a:cubicBezTo>
                    <a:cubicBezTo>
                      <a:pt x="57790" y="18426"/>
                      <a:pt x="64769" y="15913"/>
                      <a:pt x="73703" y="15634"/>
                    </a:cubicBezTo>
                    <a:cubicBezTo>
                      <a:pt x="88220" y="15076"/>
                      <a:pt x="103016" y="15355"/>
                      <a:pt x="117533" y="15355"/>
                    </a:cubicBezTo>
                    <a:cubicBezTo>
                      <a:pt x="1955351" y="15355"/>
                      <a:pt x="3793448" y="15355"/>
                      <a:pt x="5631266" y="15634"/>
                    </a:cubicBezTo>
                    <a:cubicBezTo>
                      <a:pt x="5647179" y="15634"/>
                      <a:pt x="5663371" y="12284"/>
                      <a:pt x="5679005" y="17867"/>
                    </a:cubicBezTo>
                    <a:cubicBezTo>
                      <a:pt x="5680401" y="18426"/>
                      <a:pt x="5681517" y="20101"/>
                      <a:pt x="5682635" y="20938"/>
                    </a:cubicBezTo>
                    <a:cubicBezTo>
                      <a:pt x="5682635" y="19542"/>
                      <a:pt x="5682355" y="18146"/>
                      <a:pt x="5682355" y="14796"/>
                    </a:cubicBezTo>
                    <a:cubicBezTo>
                      <a:pt x="5114511" y="14796"/>
                      <a:pt x="4546387" y="14796"/>
                      <a:pt x="3978542" y="14796"/>
                    </a:cubicBezTo>
                    <a:cubicBezTo>
                      <a:pt x="2778084" y="14796"/>
                      <a:pt x="1577625" y="14517"/>
                      <a:pt x="377167" y="15076"/>
                    </a:cubicBezTo>
                    <a:cubicBezTo>
                      <a:pt x="261030" y="15076"/>
                      <a:pt x="144893" y="10050"/>
                      <a:pt x="29034" y="19822"/>
                    </a:cubicBezTo>
                    <a:cubicBezTo>
                      <a:pt x="19542" y="25963"/>
                      <a:pt x="9771" y="25963"/>
                      <a:pt x="0" y="20101"/>
                    </a:cubicBezTo>
                    <a:close/>
                  </a:path>
                </a:pathLst>
              </a:custGeom>
              <a:solidFill>
                <a:srgbClr val="7026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2387209A-2406-AAD3-0203-1A09397792AE}"/>
                  </a:ext>
                </a:extLst>
              </p:cNvPr>
              <p:cNvSpPr/>
              <p:nvPr/>
            </p:nvSpPr>
            <p:spPr>
              <a:xfrm>
                <a:off x="2997676" y="1989889"/>
                <a:ext cx="5674258" cy="22077"/>
              </a:xfrm>
              <a:custGeom>
                <a:avLst/>
                <a:gdLst>
                  <a:gd name="connsiteX0" fmla="*/ 0 w 5674258"/>
                  <a:gd name="connsiteY0" fmla="*/ 10352 h 22077"/>
                  <a:gd name="connsiteX1" fmla="*/ 81240 w 5674258"/>
                  <a:gd name="connsiteY1" fmla="*/ 302 h 22077"/>
                  <a:gd name="connsiteX2" fmla="*/ 5614236 w 5674258"/>
                  <a:gd name="connsiteY2" fmla="*/ 860 h 22077"/>
                  <a:gd name="connsiteX3" fmla="*/ 5674259 w 5674258"/>
                  <a:gd name="connsiteY3" fmla="*/ 10073 h 22077"/>
                  <a:gd name="connsiteX4" fmla="*/ 5612840 w 5674258"/>
                  <a:gd name="connsiteY4" fmla="*/ 10073 h 22077"/>
                  <a:gd name="connsiteX5" fmla="*/ 89616 w 5674258"/>
                  <a:gd name="connsiteY5" fmla="*/ 10352 h 22077"/>
                  <a:gd name="connsiteX6" fmla="*/ 29314 w 5674258"/>
                  <a:gd name="connsiteY6" fmla="*/ 19565 h 22077"/>
                  <a:gd name="connsiteX7" fmla="*/ 25684 w 5674258"/>
                  <a:gd name="connsiteY7" fmla="*/ 22078 h 22077"/>
                  <a:gd name="connsiteX8" fmla="*/ 21497 w 5674258"/>
                  <a:gd name="connsiteY8" fmla="*/ 21240 h 22077"/>
                  <a:gd name="connsiteX9" fmla="*/ 0 w 5674258"/>
                  <a:gd name="connsiteY9" fmla="*/ 10352 h 2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4258" h="22077">
                    <a:moveTo>
                      <a:pt x="0" y="10352"/>
                    </a:moveTo>
                    <a:cubicBezTo>
                      <a:pt x="26522" y="1977"/>
                      <a:pt x="53602" y="302"/>
                      <a:pt x="81240" y="302"/>
                    </a:cubicBezTo>
                    <a:cubicBezTo>
                      <a:pt x="1925479" y="581"/>
                      <a:pt x="3769997" y="581"/>
                      <a:pt x="5614236" y="860"/>
                    </a:cubicBezTo>
                    <a:cubicBezTo>
                      <a:pt x="5631266" y="860"/>
                      <a:pt x="5649133" y="-4165"/>
                      <a:pt x="5674259" y="10073"/>
                    </a:cubicBezTo>
                    <a:cubicBezTo>
                      <a:pt x="5647737" y="10073"/>
                      <a:pt x="5630428" y="10073"/>
                      <a:pt x="5612840" y="10073"/>
                    </a:cubicBezTo>
                    <a:cubicBezTo>
                      <a:pt x="3771672" y="10073"/>
                      <a:pt x="1930504" y="10073"/>
                      <a:pt x="89616" y="10352"/>
                    </a:cubicBezTo>
                    <a:cubicBezTo>
                      <a:pt x="69515" y="10352"/>
                      <a:pt x="47181" y="1977"/>
                      <a:pt x="29314" y="19565"/>
                    </a:cubicBezTo>
                    <a:cubicBezTo>
                      <a:pt x="29314" y="19565"/>
                      <a:pt x="25684" y="22078"/>
                      <a:pt x="25684" y="22078"/>
                    </a:cubicBezTo>
                    <a:cubicBezTo>
                      <a:pt x="25684" y="22078"/>
                      <a:pt x="21497" y="21240"/>
                      <a:pt x="21497" y="21240"/>
                    </a:cubicBezTo>
                    <a:cubicBezTo>
                      <a:pt x="13680" y="19286"/>
                      <a:pt x="4746" y="19007"/>
                      <a:pt x="0" y="10352"/>
                    </a:cubicBezTo>
                    <a:close/>
                  </a:path>
                </a:pathLst>
              </a:custGeom>
              <a:solidFill>
                <a:srgbClr val="5F131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0D9EF50E-1A38-E624-5BD7-D9AC09767695}"/>
                  </a:ext>
                </a:extLst>
              </p:cNvPr>
              <p:cNvSpPr/>
              <p:nvPr/>
            </p:nvSpPr>
            <p:spPr>
              <a:xfrm>
                <a:off x="3007726" y="1833688"/>
                <a:ext cx="5646620" cy="10772"/>
              </a:xfrm>
              <a:custGeom>
                <a:avLst/>
                <a:gdLst>
                  <a:gd name="connsiteX0" fmla="*/ 5646620 w 5646620"/>
                  <a:gd name="connsiteY0" fmla="*/ 10773 h 10772"/>
                  <a:gd name="connsiteX1" fmla="*/ 0 w 5646620"/>
                  <a:gd name="connsiteY1" fmla="*/ 10773 h 10772"/>
                  <a:gd name="connsiteX2" fmla="*/ 50531 w 5646620"/>
                  <a:gd name="connsiteY2" fmla="*/ 1281 h 10772"/>
                  <a:gd name="connsiteX3" fmla="*/ 5596090 w 5646620"/>
                  <a:gd name="connsiteY3" fmla="*/ 1281 h 10772"/>
                  <a:gd name="connsiteX4" fmla="*/ 5646620 w 5646620"/>
                  <a:gd name="connsiteY4" fmla="*/ 10773 h 1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6620" h="10772">
                    <a:moveTo>
                      <a:pt x="5646620" y="10773"/>
                    </a:moveTo>
                    <a:cubicBezTo>
                      <a:pt x="3764414" y="10773"/>
                      <a:pt x="1882207" y="10773"/>
                      <a:pt x="0" y="10773"/>
                    </a:cubicBezTo>
                    <a:cubicBezTo>
                      <a:pt x="14517" y="-5140"/>
                      <a:pt x="33501" y="1281"/>
                      <a:pt x="50531" y="1281"/>
                    </a:cubicBezTo>
                    <a:cubicBezTo>
                      <a:pt x="1898958" y="1002"/>
                      <a:pt x="3747663" y="1002"/>
                      <a:pt x="5596090" y="1281"/>
                    </a:cubicBezTo>
                    <a:cubicBezTo>
                      <a:pt x="5613119" y="1281"/>
                      <a:pt x="5632103" y="-5140"/>
                      <a:pt x="5646620" y="10773"/>
                    </a:cubicBezTo>
                    <a:close/>
                  </a:path>
                </a:pathLst>
              </a:custGeom>
              <a:solidFill>
                <a:srgbClr val="652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72626B07-61B9-8BB3-3892-87D5D752CC61}"/>
                  </a:ext>
                </a:extLst>
              </p:cNvPr>
              <p:cNvSpPr/>
              <p:nvPr/>
            </p:nvSpPr>
            <p:spPr>
              <a:xfrm>
                <a:off x="2735808" y="2089299"/>
                <a:ext cx="14036" cy="864609"/>
              </a:xfrm>
              <a:custGeom>
                <a:avLst/>
                <a:gdLst>
                  <a:gd name="connsiteX0" fmla="*/ 0 w 14036"/>
                  <a:gd name="connsiteY0" fmla="*/ 864609 h 864609"/>
                  <a:gd name="connsiteX1" fmla="*/ 1675 w 14036"/>
                  <a:gd name="connsiteY1" fmla="*/ 0 h 864609"/>
                  <a:gd name="connsiteX2" fmla="*/ 9213 w 14036"/>
                  <a:gd name="connsiteY2" fmla="*/ 8375 h 864609"/>
                  <a:gd name="connsiteX3" fmla="*/ 13680 w 14036"/>
                  <a:gd name="connsiteY3" fmla="*/ 41318 h 864609"/>
                  <a:gd name="connsiteX4" fmla="*/ 13680 w 14036"/>
                  <a:gd name="connsiteY4" fmla="*/ 821895 h 864609"/>
                  <a:gd name="connsiteX5" fmla="*/ 9213 w 14036"/>
                  <a:gd name="connsiteY5" fmla="*/ 854838 h 864609"/>
                  <a:gd name="connsiteX6" fmla="*/ 0 w 14036"/>
                  <a:gd name="connsiteY6" fmla="*/ 864609 h 864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36" h="864609">
                    <a:moveTo>
                      <a:pt x="0" y="864609"/>
                    </a:moveTo>
                    <a:cubicBezTo>
                      <a:pt x="558" y="576499"/>
                      <a:pt x="1117" y="288110"/>
                      <a:pt x="1675" y="0"/>
                    </a:cubicBezTo>
                    <a:cubicBezTo>
                      <a:pt x="4188" y="2792"/>
                      <a:pt x="6700" y="5584"/>
                      <a:pt x="9213" y="8375"/>
                    </a:cubicBezTo>
                    <a:cubicBezTo>
                      <a:pt x="15913" y="18705"/>
                      <a:pt x="13680" y="30430"/>
                      <a:pt x="13680" y="41318"/>
                    </a:cubicBezTo>
                    <a:cubicBezTo>
                      <a:pt x="13680" y="301510"/>
                      <a:pt x="13680" y="561703"/>
                      <a:pt x="13680" y="821895"/>
                    </a:cubicBezTo>
                    <a:cubicBezTo>
                      <a:pt x="13680" y="833062"/>
                      <a:pt x="15913" y="844788"/>
                      <a:pt x="9213" y="854838"/>
                    </a:cubicBezTo>
                    <a:cubicBezTo>
                      <a:pt x="5863" y="858467"/>
                      <a:pt x="2792" y="861538"/>
                      <a:pt x="0" y="864609"/>
                    </a:cubicBezTo>
                    <a:close/>
                  </a:path>
                </a:pathLst>
              </a:custGeom>
              <a:solidFill>
                <a:srgbClr val="51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855BECDE-AE2A-4B28-B979-F5572E7C5C21}"/>
                  </a:ext>
                </a:extLst>
              </p:cNvPr>
              <p:cNvSpPr/>
              <p:nvPr/>
            </p:nvSpPr>
            <p:spPr>
              <a:xfrm>
                <a:off x="2744742" y="2097674"/>
                <a:ext cx="10524" cy="846741"/>
              </a:xfrm>
              <a:custGeom>
                <a:avLst/>
                <a:gdLst>
                  <a:gd name="connsiteX0" fmla="*/ 0 w 10524"/>
                  <a:gd name="connsiteY0" fmla="*/ 846742 h 846741"/>
                  <a:gd name="connsiteX1" fmla="*/ 279 w 10524"/>
                  <a:gd name="connsiteY1" fmla="*/ 0 h 846741"/>
                  <a:gd name="connsiteX2" fmla="*/ 9492 w 10524"/>
                  <a:gd name="connsiteY2" fmla="*/ 45506 h 846741"/>
                  <a:gd name="connsiteX3" fmla="*/ 9492 w 10524"/>
                  <a:gd name="connsiteY3" fmla="*/ 801236 h 846741"/>
                  <a:gd name="connsiteX4" fmla="*/ 0 w 10524"/>
                  <a:gd name="connsiteY4" fmla="*/ 846742 h 84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4" h="846741">
                    <a:moveTo>
                      <a:pt x="0" y="846742"/>
                    </a:moveTo>
                    <a:cubicBezTo>
                      <a:pt x="0" y="564495"/>
                      <a:pt x="0" y="282247"/>
                      <a:pt x="279" y="0"/>
                    </a:cubicBezTo>
                    <a:cubicBezTo>
                      <a:pt x="15075" y="12842"/>
                      <a:pt x="9492" y="30151"/>
                      <a:pt x="9492" y="45506"/>
                    </a:cubicBezTo>
                    <a:cubicBezTo>
                      <a:pt x="9771" y="297323"/>
                      <a:pt x="9771" y="549419"/>
                      <a:pt x="9492" y="801236"/>
                    </a:cubicBezTo>
                    <a:cubicBezTo>
                      <a:pt x="9492" y="816870"/>
                      <a:pt x="14796" y="834179"/>
                      <a:pt x="0" y="846742"/>
                    </a:cubicBezTo>
                    <a:close/>
                  </a:path>
                </a:pathLst>
              </a:custGeom>
              <a:solidFill>
                <a:srgbClr val="6B24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45DB8A27-3D17-E983-8E2C-635F3FF66FF5}"/>
                  </a:ext>
                </a:extLst>
              </p:cNvPr>
              <p:cNvSpPr/>
              <p:nvPr/>
            </p:nvSpPr>
            <p:spPr>
              <a:xfrm>
                <a:off x="8926497" y="2087903"/>
                <a:ext cx="19587" cy="696207"/>
              </a:xfrm>
              <a:custGeom>
                <a:avLst/>
                <a:gdLst>
                  <a:gd name="connsiteX0" fmla="*/ 10096 w 19587"/>
                  <a:gd name="connsiteY0" fmla="*/ 0 h 696207"/>
                  <a:gd name="connsiteX1" fmla="*/ 10375 w 19587"/>
                  <a:gd name="connsiteY1" fmla="*/ 630659 h 696207"/>
                  <a:gd name="connsiteX2" fmla="*/ 19588 w 19587"/>
                  <a:gd name="connsiteY2" fmla="*/ 681190 h 696207"/>
                  <a:gd name="connsiteX3" fmla="*/ 3675 w 19587"/>
                  <a:gd name="connsiteY3" fmla="*/ 689845 h 696207"/>
                  <a:gd name="connsiteX4" fmla="*/ 604 w 19587"/>
                  <a:gd name="connsiteY4" fmla="*/ 656902 h 696207"/>
                  <a:gd name="connsiteX5" fmla="*/ 604 w 19587"/>
                  <a:gd name="connsiteY5" fmla="*/ 40760 h 696207"/>
                  <a:gd name="connsiteX6" fmla="*/ 10096 w 19587"/>
                  <a:gd name="connsiteY6" fmla="*/ 0 h 6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87" h="696207">
                    <a:moveTo>
                      <a:pt x="10096" y="0"/>
                    </a:moveTo>
                    <a:cubicBezTo>
                      <a:pt x="10096" y="210220"/>
                      <a:pt x="10096" y="420440"/>
                      <a:pt x="10375" y="630659"/>
                    </a:cubicBezTo>
                    <a:cubicBezTo>
                      <a:pt x="10375" y="647689"/>
                      <a:pt x="3955" y="666673"/>
                      <a:pt x="19588" y="681190"/>
                    </a:cubicBezTo>
                    <a:cubicBezTo>
                      <a:pt x="16796" y="689566"/>
                      <a:pt x="15122" y="704920"/>
                      <a:pt x="3675" y="689845"/>
                    </a:cubicBezTo>
                    <a:cubicBezTo>
                      <a:pt x="-1908" y="682307"/>
                      <a:pt x="604" y="668069"/>
                      <a:pt x="604" y="656902"/>
                    </a:cubicBezTo>
                    <a:cubicBezTo>
                      <a:pt x="325" y="451428"/>
                      <a:pt x="325" y="246234"/>
                      <a:pt x="604" y="40760"/>
                    </a:cubicBezTo>
                    <a:cubicBezTo>
                      <a:pt x="604" y="26522"/>
                      <a:pt x="-3584" y="11167"/>
                      <a:pt x="10096" y="0"/>
                    </a:cubicBezTo>
                    <a:close/>
                  </a:path>
                </a:pathLst>
              </a:custGeom>
              <a:solidFill>
                <a:srgbClr val="6D18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6E638671-9F6A-7CEB-2C68-0570BC748C20}"/>
                  </a:ext>
                </a:extLst>
              </p:cNvPr>
              <p:cNvSpPr/>
              <p:nvPr/>
            </p:nvSpPr>
            <p:spPr>
              <a:xfrm>
                <a:off x="3017497" y="6434217"/>
                <a:ext cx="5665883" cy="24749"/>
              </a:xfrm>
              <a:custGeom>
                <a:avLst/>
                <a:gdLst>
                  <a:gd name="connsiteX0" fmla="*/ 5665884 w 5665883"/>
                  <a:gd name="connsiteY0" fmla="*/ 15258 h 24749"/>
                  <a:gd name="connsiteX1" fmla="*/ 5665884 w 5665883"/>
                  <a:gd name="connsiteY1" fmla="*/ 24750 h 24749"/>
                  <a:gd name="connsiteX2" fmla="*/ 0 w 5665883"/>
                  <a:gd name="connsiteY2" fmla="*/ 24750 h 24749"/>
                  <a:gd name="connsiteX3" fmla="*/ 9492 w 5665883"/>
                  <a:gd name="connsiteY3" fmla="*/ 15258 h 24749"/>
                  <a:gd name="connsiteX4" fmla="*/ 79286 w 5665883"/>
                  <a:gd name="connsiteY4" fmla="*/ 1578 h 24749"/>
                  <a:gd name="connsiteX5" fmla="*/ 823570 w 5665883"/>
                  <a:gd name="connsiteY5" fmla="*/ 1299 h 24749"/>
                  <a:gd name="connsiteX6" fmla="*/ 5576826 w 5665883"/>
                  <a:gd name="connsiteY6" fmla="*/ 1857 h 24749"/>
                  <a:gd name="connsiteX7" fmla="*/ 5665884 w 5665883"/>
                  <a:gd name="connsiteY7" fmla="*/ 15258 h 2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65883" h="24749">
                    <a:moveTo>
                      <a:pt x="5665884" y="15258"/>
                    </a:moveTo>
                    <a:cubicBezTo>
                      <a:pt x="5665884" y="18329"/>
                      <a:pt x="5665884" y="21679"/>
                      <a:pt x="5665884" y="24750"/>
                    </a:cubicBezTo>
                    <a:cubicBezTo>
                      <a:pt x="3777256" y="24750"/>
                      <a:pt x="1888628" y="24750"/>
                      <a:pt x="0" y="24750"/>
                    </a:cubicBezTo>
                    <a:cubicBezTo>
                      <a:pt x="3071" y="21679"/>
                      <a:pt x="6421" y="18329"/>
                      <a:pt x="9492" y="15258"/>
                    </a:cubicBezTo>
                    <a:cubicBezTo>
                      <a:pt x="30151" y="-2889"/>
                      <a:pt x="55277" y="1857"/>
                      <a:pt x="79286" y="1578"/>
                    </a:cubicBezTo>
                    <a:cubicBezTo>
                      <a:pt x="327474" y="1299"/>
                      <a:pt x="575662" y="1299"/>
                      <a:pt x="823570" y="1299"/>
                    </a:cubicBezTo>
                    <a:cubicBezTo>
                      <a:pt x="2407896" y="1299"/>
                      <a:pt x="3992501" y="1299"/>
                      <a:pt x="5576826" y="1857"/>
                    </a:cubicBezTo>
                    <a:cubicBezTo>
                      <a:pt x="5606977" y="1857"/>
                      <a:pt x="5639083" y="-7356"/>
                      <a:pt x="5665884" y="15258"/>
                    </a:cubicBezTo>
                    <a:close/>
                  </a:path>
                </a:pathLst>
              </a:custGeom>
              <a:solidFill>
                <a:srgbClr val="6D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6971E398-9E1E-32B9-CCF6-2B5FF8F9E99A}"/>
                  </a:ext>
                </a:extLst>
              </p:cNvPr>
              <p:cNvSpPr/>
              <p:nvPr/>
            </p:nvSpPr>
            <p:spPr>
              <a:xfrm>
                <a:off x="3018438" y="5960191"/>
                <a:ext cx="5835555" cy="485308"/>
              </a:xfrm>
              <a:custGeom>
                <a:avLst/>
                <a:gdLst>
                  <a:gd name="connsiteX0" fmla="*/ 5820723 w 5835555"/>
                  <a:gd name="connsiteY0" fmla="*/ 391851 h 485308"/>
                  <a:gd name="connsiteX1" fmla="*/ 5713520 w 5835555"/>
                  <a:gd name="connsiteY1" fmla="*/ 469741 h 485308"/>
                  <a:gd name="connsiteX2" fmla="*/ 5609108 w 5835555"/>
                  <a:gd name="connsiteY2" fmla="*/ 484538 h 485308"/>
                  <a:gd name="connsiteX3" fmla="*/ 71087 w 5835555"/>
                  <a:gd name="connsiteY3" fmla="*/ 483979 h 485308"/>
                  <a:gd name="connsiteX4" fmla="*/ 8830 w 5835555"/>
                  <a:gd name="connsiteY4" fmla="*/ 479512 h 485308"/>
                  <a:gd name="connsiteX5" fmla="*/ 8272 w 5835555"/>
                  <a:gd name="connsiteY5" fmla="*/ 446011 h 485308"/>
                  <a:gd name="connsiteX6" fmla="*/ 26977 w 5835555"/>
                  <a:gd name="connsiteY6" fmla="*/ 418373 h 485308"/>
                  <a:gd name="connsiteX7" fmla="*/ 157911 w 5835555"/>
                  <a:gd name="connsiteY7" fmla="*/ 332107 h 485308"/>
                  <a:gd name="connsiteX8" fmla="*/ 5655451 w 5835555"/>
                  <a:gd name="connsiteY8" fmla="*/ 333224 h 485308"/>
                  <a:gd name="connsiteX9" fmla="*/ 5699561 w 5835555"/>
                  <a:gd name="connsiteY9" fmla="*/ 303910 h 485308"/>
                  <a:gd name="connsiteX10" fmla="*/ 5759304 w 5835555"/>
                  <a:gd name="connsiteY10" fmla="*/ 195869 h 485308"/>
                  <a:gd name="connsiteX11" fmla="*/ 5757350 w 5835555"/>
                  <a:gd name="connsiteY11" fmla="*/ 30876 h 485308"/>
                  <a:gd name="connsiteX12" fmla="*/ 5771030 w 5835555"/>
                  <a:gd name="connsiteY12" fmla="*/ 167 h 485308"/>
                  <a:gd name="connsiteX13" fmla="*/ 5791410 w 5835555"/>
                  <a:gd name="connsiteY13" fmla="*/ 26688 h 485308"/>
                  <a:gd name="connsiteX14" fmla="*/ 5834961 w 5835555"/>
                  <a:gd name="connsiteY14" fmla="*/ 341599 h 485308"/>
                  <a:gd name="connsiteX15" fmla="*/ 5820723 w 5835555"/>
                  <a:gd name="connsiteY15" fmla="*/ 391851 h 48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5555" h="485308">
                    <a:moveTo>
                      <a:pt x="5820723" y="391851"/>
                    </a:moveTo>
                    <a:cubicBezTo>
                      <a:pt x="5792805" y="428423"/>
                      <a:pt x="5750929" y="446011"/>
                      <a:pt x="5713520" y="469741"/>
                    </a:cubicBezTo>
                    <a:cubicBezTo>
                      <a:pt x="5679739" y="482583"/>
                      <a:pt x="5644842" y="484538"/>
                      <a:pt x="5609108" y="484538"/>
                    </a:cubicBezTo>
                    <a:cubicBezTo>
                      <a:pt x="3763194" y="484258"/>
                      <a:pt x="1917001" y="484258"/>
                      <a:pt x="71087" y="483979"/>
                    </a:cubicBezTo>
                    <a:cubicBezTo>
                      <a:pt x="50428" y="483979"/>
                      <a:pt x="28931" y="489004"/>
                      <a:pt x="8830" y="479512"/>
                    </a:cubicBezTo>
                    <a:cubicBezTo>
                      <a:pt x="-5128" y="468624"/>
                      <a:pt x="-382" y="457457"/>
                      <a:pt x="8272" y="446011"/>
                    </a:cubicBezTo>
                    <a:cubicBezTo>
                      <a:pt x="14972" y="437078"/>
                      <a:pt x="25023" y="428423"/>
                      <a:pt x="26977" y="418373"/>
                    </a:cubicBezTo>
                    <a:cubicBezTo>
                      <a:pt x="40377" y="342716"/>
                      <a:pt x="89512" y="332107"/>
                      <a:pt x="157911" y="332107"/>
                    </a:cubicBezTo>
                    <a:cubicBezTo>
                      <a:pt x="1990424" y="333782"/>
                      <a:pt x="3822938" y="333224"/>
                      <a:pt x="5655451" y="333224"/>
                    </a:cubicBezTo>
                    <a:cubicBezTo>
                      <a:pt x="5667176" y="318986"/>
                      <a:pt x="5685044" y="313961"/>
                      <a:pt x="5699561" y="303910"/>
                    </a:cubicBezTo>
                    <a:cubicBezTo>
                      <a:pt x="5737250" y="277668"/>
                      <a:pt x="5762096" y="245842"/>
                      <a:pt x="5759304" y="195869"/>
                    </a:cubicBezTo>
                    <a:cubicBezTo>
                      <a:pt x="5756234" y="141151"/>
                      <a:pt x="5760142" y="85874"/>
                      <a:pt x="5757350" y="30876"/>
                    </a:cubicBezTo>
                    <a:cubicBezTo>
                      <a:pt x="5756792" y="18313"/>
                      <a:pt x="5753163" y="2121"/>
                      <a:pt x="5771030" y="167"/>
                    </a:cubicBezTo>
                    <a:cubicBezTo>
                      <a:pt x="5788618" y="-1788"/>
                      <a:pt x="5789455" y="13846"/>
                      <a:pt x="5791410" y="26688"/>
                    </a:cubicBezTo>
                    <a:cubicBezTo>
                      <a:pt x="5807602" y="131379"/>
                      <a:pt x="5819048" y="236908"/>
                      <a:pt x="5834961" y="341599"/>
                    </a:cubicBezTo>
                    <a:cubicBezTo>
                      <a:pt x="5837474" y="360862"/>
                      <a:pt x="5831890" y="377055"/>
                      <a:pt x="5820723" y="391851"/>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D09974ED-2446-D70D-08A3-CDFCA3C3BCA8}"/>
                  </a:ext>
                </a:extLst>
              </p:cNvPr>
              <p:cNvSpPr/>
              <p:nvPr/>
            </p:nvSpPr>
            <p:spPr>
              <a:xfrm>
                <a:off x="3026710" y="6429932"/>
                <a:ext cx="5704967" cy="19542"/>
              </a:xfrm>
              <a:custGeom>
                <a:avLst/>
                <a:gdLst>
                  <a:gd name="connsiteX0" fmla="*/ 279 w 5704967"/>
                  <a:gd name="connsiteY0" fmla="*/ 9771 h 19542"/>
                  <a:gd name="connsiteX1" fmla="*/ 5579898 w 5704967"/>
                  <a:gd name="connsiteY1" fmla="*/ 10329 h 19542"/>
                  <a:gd name="connsiteX2" fmla="*/ 5704968 w 5704967"/>
                  <a:gd name="connsiteY2" fmla="*/ 0 h 19542"/>
                  <a:gd name="connsiteX3" fmla="*/ 5656392 w 5704967"/>
                  <a:gd name="connsiteY3" fmla="*/ 19542 h 19542"/>
                  <a:gd name="connsiteX4" fmla="*/ 0 w 5704967"/>
                  <a:gd name="connsiteY4" fmla="*/ 19542 h 19542"/>
                  <a:gd name="connsiteX5" fmla="*/ 279 w 5704967"/>
                  <a:gd name="connsiteY5" fmla="*/ 9771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4967" h="19542">
                    <a:moveTo>
                      <a:pt x="279" y="9771"/>
                    </a:moveTo>
                    <a:cubicBezTo>
                      <a:pt x="1860152" y="9771"/>
                      <a:pt x="3720025" y="9771"/>
                      <a:pt x="5579898" y="10329"/>
                    </a:cubicBezTo>
                    <a:cubicBezTo>
                      <a:pt x="5622332" y="10329"/>
                      <a:pt x="5663371" y="3629"/>
                      <a:pt x="5704968" y="0"/>
                    </a:cubicBezTo>
                    <a:cubicBezTo>
                      <a:pt x="5692684" y="15913"/>
                      <a:pt x="5672863" y="13959"/>
                      <a:pt x="5656392" y="19542"/>
                    </a:cubicBezTo>
                    <a:cubicBezTo>
                      <a:pt x="3770835" y="19542"/>
                      <a:pt x="1885557" y="19542"/>
                      <a:pt x="0" y="19542"/>
                    </a:cubicBezTo>
                    <a:cubicBezTo>
                      <a:pt x="279" y="16192"/>
                      <a:pt x="279" y="12842"/>
                      <a:pt x="279" y="9771"/>
                    </a:cubicBezTo>
                    <a:close/>
                  </a:path>
                </a:pathLst>
              </a:custGeom>
              <a:solidFill>
                <a:srgbClr val="6622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17E3CAC-D59F-E5A0-03A6-2AAC8ED7EC12}"/>
                  </a:ext>
                </a:extLst>
              </p:cNvPr>
              <p:cNvSpPr/>
              <p:nvPr/>
            </p:nvSpPr>
            <p:spPr>
              <a:xfrm>
                <a:off x="3065720" y="6264939"/>
                <a:ext cx="5612896" cy="18704"/>
              </a:xfrm>
              <a:custGeom>
                <a:avLst/>
                <a:gdLst>
                  <a:gd name="connsiteX0" fmla="*/ 2587 w 5612896"/>
                  <a:gd name="connsiteY0" fmla="*/ 7817 h 18704"/>
                  <a:gd name="connsiteX1" fmla="*/ 104765 w 5612896"/>
                  <a:gd name="connsiteY1" fmla="*/ 6142 h 18704"/>
                  <a:gd name="connsiteX2" fmla="*/ 5507107 w 5612896"/>
                  <a:gd name="connsiteY2" fmla="*/ 6142 h 18704"/>
                  <a:gd name="connsiteX3" fmla="*/ 5607889 w 5612896"/>
                  <a:gd name="connsiteY3" fmla="*/ 0 h 18704"/>
                  <a:gd name="connsiteX4" fmla="*/ 5611798 w 5612896"/>
                  <a:gd name="connsiteY4" fmla="*/ 14796 h 18704"/>
                  <a:gd name="connsiteX5" fmla="*/ 5607889 w 5612896"/>
                  <a:gd name="connsiteY5" fmla="*/ 18705 h 18704"/>
                  <a:gd name="connsiteX6" fmla="*/ 48092 w 5612896"/>
                  <a:gd name="connsiteY6" fmla="*/ 18705 h 18704"/>
                  <a:gd name="connsiteX7" fmla="*/ 912 w 5612896"/>
                  <a:gd name="connsiteY7" fmla="*/ 15913 h 18704"/>
                  <a:gd name="connsiteX8" fmla="*/ 74 w 5612896"/>
                  <a:gd name="connsiteY8" fmla="*/ 12004 h 18704"/>
                  <a:gd name="connsiteX9" fmla="*/ 2587 w 5612896"/>
                  <a:gd name="connsiteY9" fmla="*/ 7817 h 1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2896" h="18704">
                    <a:moveTo>
                      <a:pt x="2587" y="7817"/>
                    </a:moveTo>
                    <a:cubicBezTo>
                      <a:pt x="36646" y="7259"/>
                      <a:pt x="70706" y="6142"/>
                      <a:pt x="104765" y="6142"/>
                    </a:cubicBezTo>
                    <a:cubicBezTo>
                      <a:pt x="1905453" y="6142"/>
                      <a:pt x="3706419" y="6142"/>
                      <a:pt x="5507107" y="6142"/>
                    </a:cubicBezTo>
                    <a:cubicBezTo>
                      <a:pt x="5540887" y="6142"/>
                      <a:pt x="5574667" y="7817"/>
                      <a:pt x="5607889" y="0"/>
                    </a:cubicBezTo>
                    <a:cubicBezTo>
                      <a:pt x="5613473" y="3629"/>
                      <a:pt x="5613752" y="8934"/>
                      <a:pt x="5611798" y="14796"/>
                    </a:cubicBezTo>
                    <a:cubicBezTo>
                      <a:pt x="5610402" y="16192"/>
                      <a:pt x="5609285" y="17588"/>
                      <a:pt x="5607889" y="18705"/>
                    </a:cubicBezTo>
                    <a:cubicBezTo>
                      <a:pt x="3754717" y="18705"/>
                      <a:pt x="1901265" y="18705"/>
                      <a:pt x="48092" y="18705"/>
                    </a:cubicBezTo>
                    <a:cubicBezTo>
                      <a:pt x="32459" y="18705"/>
                      <a:pt x="16546" y="17030"/>
                      <a:pt x="912" y="15913"/>
                    </a:cubicBezTo>
                    <a:cubicBezTo>
                      <a:pt x="353" y="15913"/>
                      <a:pt x="-205" y="13121"/>
                      <a:pt x="74" y="12004"/>
                    </a:cubicBezTo>
                    <a:cubicBezTo>
                      <a:pt x="353" y="10608"/>
                      <a:pt x="1749" y="9213"/>
                      <a:pt x="2587" y="7817"/>
                    </a:cubicBezTo>
                    <a:close/>
                  </a:path>
                </a:pathLst>
              </a:custGeom>
              <a:solidFill>
                <a:srgbClr val="531C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1" name="Group 710">
              <a:extLst>
                <a:ext uri="{FF2B5EF4-FFF2-40B4-BE49-F238E27FC236}">
                  <a16:creationId xmlns:a16="http://schemas.microsoft.com/office/drawing/2014/main" id="{EA35DC72-E686-1DC5-90C1-CBF608BF5F72}"/>
                </a:ext>
              </a:extLst>
            </p:cNvPr>
            <p:cNvGrpSpPr/>
            <p:nvPr/>
          </p:nvGrpSpPr>
          <p:grpSpPr>
            <a:xfrm>
              <a:off x="1230343" y="2960294"/>
              <a:ext cx="2673104" cy="3607222"/>
              <a:chOff x="1230343" y="2960294"/>
              <a:chExt cx="2673104" cy="3607222"/>
            </a:xfrm>
          </p:grpSpPr>
          <p:sp>
            <p:nvSpPr>
              <p:cNvPr id="6" name="Freeform: Shape 5">
                <a:extLst>
                  <a:ext uri="{FF2B5EF4-FFF2-40B4-BE49-F238E27FC236}">
                    <a16:creationId xmlns:a16="http://schemas.microsoft.com/office/drawing/2014/main" id="{7E003ACF-82B1-ED8E-35B7-181A24B6F2B9}"/>
                  </a:ext>
                </a:extLst>
              </p:cNvPr>
              <p:cNvSpPr/>
              <p:nvPr/>
            </p:nvSpPr>
            <p:spPr>
              <a:xfrm>
                <a:off x="1446975" y="2970063"/>
                <a:ext cx="2088673" cy="1321657"/>
              </a:xfrm>
              <a:custGeom>
                <a:avLst/>
                <a:gdLst>
                  <a:gd name="connsiteX0" fmla="*/ 1025570 w 2088673"/>
                  <a:gd name="connsiteY0" fmla="*/ 32421 h 1321657"/>
                  <a:gd name="connsiteX1" fmla="*/ 1045112 w 2088673"/>
                  <a:gd name="connsiteY1" fmla="*/ 33817 h 1321657"/>
                  <a:gd name="connsiteX2" fmla="*/ 1080009 w 2088673"/>
                  <a:gd name="connsiteY2" fmla="*/ 32700 h 1321657"/>
                  <a:gd name="connsiteX3" fmla="*/ 1179117 w 2088673"/>
                  <a:gd name="connsiteY3" fmla="*/ 1712 h 1321657"/>
                  <a:gd name="connsiteX4" fmla="*/ 1301396 w 2088673"/>
                  <a:gd name="connsiteY4" fmla="*/ 1433 h 1321657"/>
                  <a:gd name="connsiteX5" fmla="*/ 1451872 w 2088673"/>
                  <a:gd name="connsiteY5" fmla="*/ 39959 h 1321657"/>
                  <a:gd name="connsiteX6" fmla="*/ 1705643 w 2088673"/>
                  <a:gd name="connsiteY6" fmla="*/ 197973 h 1321657"/>
                  <a:gd name="connsiteX7" fmla="*/ 1746682 w 2088673"/>
                  <a:gd name="connsiteY7" fmla="*/ 258554 h 1321657"/>
                  <a:gd name="connsiteX8" fmla="*/ 1692801 w 2088673"/>
                  <a:gd name="connsiteY8" fmla="*/ 371062 h 1321657"/>
                  <a:gd name="connsiteX9" fmla="*/ 1681913 w 2088673"/>
                  <a:gd name="connsiteY9" fmla="*/ 386975 h 1321657"/>
                  <a:gd name="connsiteX10" fmla="*/ 1642829 w 2088673"/>
                  <a:gd name="connsiteY10" fmla="*/ 388371 h 1321657"/>
                  <a:gd name="connsiteX11" fmla="*/ 1608490 w 2088673"/>
                  <a:gd name="connsiteY11" fmla="*/ 413218 h 1321657"/>
                  <a:gd name="connsiteX12" fmla="*/ 1648691 w 2088673"/>
                  <a:gd name="connsiteY12" fmla="*/ 429131 h 1321657"/>
                  <a:gd name="connsiteX13" fmla="*/ 1660975 w 2088673"/>
                  <a:gd name="connsiteY13" fmla="*/ 443369 h 1321657"/>
                  <a:gd name="connsiteX14" fmla="*/ 1746124 w 2088673"/>
                  <a:gd name="connsiteY14" fmla="*/ 441414 h 1321657"/>
                  <a:gd name="connsiteX15" fmla="*/ 1759524 w 2088673"/>
                  <a:gd name="connsiteY15" fmla="*/ 440577 h 1321657"/>
                  <a:gd name="connsiteX16" fmla="*/ 1792188 w 2088673"/>
                  <a:gd name="connsiteY16" fmla="*/ 465703 h 1321657"/>
                  <a:gd name="connsiteX17" fmla="*/ 1902463 w 2088673"/>
                  <a:gd name="connsiteY17" fmla="*/ 430247 h 1321657"/>
                  <a:gd name="connsiteX18" fmla="*/ 1915584 w 2088673"/>
                  <a:gd name="connsiteY18" fmla="*/ 434714 h 1321657"/>
                  <a:gd name="connsiteX19" fmla="*/ 2088673 w 2088673"/>
                  <a:gd name="connsiteY19" fmla="*/ 797364 h 1321657"/>
                  <a:gd name="connsiteX20" fmla="*/ 2060756 w 2088673"/>
                  <a:gd name="connsiteY20" fmla="*/ 1027406 h 1321657"/>
                  <a:gd name="connsiteX21" fmla="*/ 1968348 w 2088673"/>
                  <a:gd name="connsiteY21" fmla="*/ 1135168 h 1321657"/>
                  <a:gd name="connsiteX22" fmla="*/ 1856119 w 2088673"/>
                  <a:gd name="connsiteY22" fmla="*/ 1046669 h 1321657"/>
                  <a:gd name="connsiteX23" fmla="*/ 1839927 w 2088673"/>
                  <a:gd name="connsiteY23" fmla="*/ 1006746 h 1321657"/>
                  <a:gd name="connsiteX24" fmla="*/ 1834343 w 2088673"/>
                  <a:gd name="connsiteY24" fmla="*/ 993067 h 1321657"/>
                  <a:gd name="connsiteX25" fmla="*/ 1803634 w 2088673"/>
                  <a:gd name="connsiteY25" fmla="*/ 935277 h 1321657"/>
                  <a:gd name="connsiteX26" fmla="*/ 1792188 w 2088673"/>
                  <a:gd name="connsiteY26" fmla="*/ 900101 h 1321657"/>
                  <a:gd name="connsiteX27" fmla="*/ 1508266 w 2088673"/>
                  <a:gd name="connsiteY27" fmla="*/ 449231 h 1321657"/>
                  <a:gd name="connsiteX28" fmla="*/ 1475881 w 2088673"/>
                  <a:gd name="connsiteY28" fmla="*/ 453698 h 1321657"/>
                  <a:gd name="connsiteX29" fmla="*/ 1453268 w 2088673"/>
                  <a:gd name="connsiteY29" fmla="*/ 459002 h 1321657"/>
                  <a:gd name="connsiteX30" fmla="*/ 1484536 w 2088673"/>
                  <a:gd name="connsiteY30" fmla="*/ 464307 h 1321657"/>
                  <a:gd name="connsiteX31" fmla="*/ 1551259 w 2088673"/>
                  <a:gd name="connsiteY31" fmla="*/ 524330 h 1321657"/>
                  <a:gd name="connsiteX32" fmla="*/ 1708435 w 2088673"/>
                  <a:gd name="connsiteY32" fmla="*/ 859062 h 1321657"/>
                  <a:gd name="connsiteX33" fmla="*/ 1722673 w 2088673"/>
                  <a:gd name="connsiteY33" fmla="*/ 1194632 h 1321657"/>
                  <a:gd name="connsiteX34" fmla="*/ 1650925 w 2088673"/>
                  <a:gd name="connsiteY34" fmla="*/ 1293182 h 1321657"/>
                  <a:gd name="connsiteX35" fmla="*/ 1602906 w 2088673"/>
                  <a:gd name="connsiteY35" fmla="*/ 1227575 h 1321657"/>
                  <a:gd name="connsiteX36" fmla="*/ 1513291 w 2088673"/>
                  <a:gd name="connsiteY36" fmla="*/ 1149406 h 1321657"/>
                  <a:gd name="connsiteX37" fmla="*/ 1508266 w 2088673"/>
                  <a:gd name="connsiteY37" fmla="*/ 1039131 h 1321657"/>
                  <a:gd name="connsiteX38" fmla="*/ 1533671 w 2088673"/>
                  <a:gd name="connsiteY38" fmla="*/ 1015401 h 1321657"/>
                  <a:gd name="connsiteX39" fmla="*/ 1579735 w 2088673"/>
                  <a:gd name="connsiteY39" fmla="*/ 1016518 h 1321657"/>
                  <a:gd name="connsiteX40" fmla="*/ 1495703 w 2088673"/>
                  <a:gd name="connsiteY40" fmla="*/ 961520 h 1321657"/>
                  <a:gd name="connsiteX41" fmla="*/ 1424234 w 2088673"/>
                  <a:gd name="connsiteY41" fmla="*/ 812998 h 1321657"/>
                  <a:gd name="connsiteX42" fmla="*/ 1298046 w 2088673"/>
                  <a:gd name="connsiteY42" fmla="*/ 572069 h 1321657"/>
                  <a:gd name="connsiteX43" fmla="*/ 1264545 w 2088673"/>
                  <a:gd name="connsiteY43" fmla="*/ 538010 h 1321657"/>
                  <a:gd name="connsiteX44" fmla="*/ 1241094 w 2088673"/>
                  <a:gd name="connsiteY44" fmla="*/ 503112 h 1321657"/>
                  <a:gd name="connsiteX45" fmla="*/ 1201730 w 2088673"/>
                  <a:gd name="connsiteY45" fmla="*/ 421314 h 1321657"/>
                  <a:gd name="connsiteX46" fmla="*/ 1200055 w 2088673"/>
                  <a:gd name="connsiteY46" fmla="*/ 499204 h 1321657"/>
                  <a:gd name="connsiteX47" fmla="*/ 1257844 w 2088673"/>
                  <a:gd name="connsiteY47" fmla="*/ 862133 h 1321657"/>
                  <a:gd name="connsiteX48" fmla="*/ 1270407 w 2088673"/>
                  <a:gd name="connsiteY48" fmla="*/ 1040248 h 1321657"/>
                  <a:gd name="connsiteX49" fmla="*/ 1267336 w 2088673"/>
                  <a:gd name="connsiteY49" fmla="*/ 1053927 h 1321657"/>
                  <a:gd name="connsiteX50" fmla="*/ 1210943 w 2088673"/>
                  <a:gd name="connsiteY50" fmla="*/ 1053927 h 1321657"/>
                  <a:gd name="connsiteX51" fmla="*/ 1208430 w 2088673"/>
                  <a:gd name="connsiteY51" fmla="*/ 1096920 h 1321657"/>
                  <a:gd name="connsiteX52" fmla="*/ 1218760 w 2088673"/>
                  <a:gd name="connsiteY52" fmla="*/ 1193795 h 1321657"/>
                  <a:gd name="connsiteX53" fmla="*/ 1214572 w 2088673"/>
                  <a:gd name="connsiteY53" fmla="*/ 1230367 h 1321657"/>
                  <a:gd name="connsiteX54" fmla="*/ 1177442 w 2088673"/>
                  <a:gd name="connsiteY54" fmla="*/ 1257447 h 1321657"/>
                  <a:gd name="connsiteX55" fmla="*/ 1123281 w 2088673"/>
                  <a:gd name="connsiteY55" fmla="*/ 1263310 h 1321657"/>
                  <a:gd name="connsiteX56" fmla="*/ 1080568 w 2088673"/>
                  <a:gd name="connsiteY56" fmla="*/ 1247676 h 1321657"/>
                  <a:gd name="connsiteX57" fmla="*/ 1000723 w 2088673"/>
                  <a:gd name="connsiteY57" fmla="*/ 1094408 h 1321657"/>
                  <a:gd name="connsiteX58" fmla="*/ 954380 w 2088673"/>
                  <a:gd name="connsiteY58" fmla="*/ 843428 h 1321657"/>
                  <a:gd name="connsiteX59" fmla="*/ 948517 w 2088673"/>
                  <a:gd name="connsiteY59" fmla="*/ 774472 h 1321657"/>
                  <a:gd name="connsiteX60" fmla="*/ 944329 w 2088673"/>
                  <a:gd name="connsiteY60" fmla="*/ 743204 h 1321657"/>
                  <a:gd name="connsiteX61" fmla="*/ 943771 w 2088673"/>
                  <a:gd name="connsiteY61" fmla="*/ 712215 h 1321657"/>
                  <a:gd name="connsiteX62" fmla="*/ 937350 w 2088673"/>
                  <a:gd name="connsiteY62" fmla="*/ 489154 h 1321657"/>
                  <a:gd name="connsiteX63" fmla="*/ 912783 w 2088673"/>
                  <a:gd name="connsiteY63" fmla="*/ 652193 h 1321657"/>
                  <a:gd name="connsiteX64" fmla="*/ 926462 w 2088673"/>
                  <a:gd name="connsiteY64" fmla="*/ 981621 h 1321657"/>
                  <a:gd name="connsiteX65" fmla="*/ 945725 w 2088673"/>
                  <a:gd name="connsiteY65" fmla="*/ 1071795 h 1321657"/>
                  <a:gd name="connsiteX66" fmla="*/ 983414 w 2088673"/>
                  <a:gd name="connsiteY66" fmla="*/ 1190165 h 1321657"/>
                  <a:gd name="connsiteX67" fmla="*/ 949913 w 2088673"/>
                  <a:gd name="connsiteY67" fmla="*/ 1194353 h 1321657"/>
                  <a:gd name="connsiteX68" fmla="*/ 871464 w 2088673"/>
                  <a:gd name="connsiteY68" fmla="*/ 1090220 h 1321657"/>
                  <a:gd name="connsiteX69" fmla="*/ 835451 w 2088673"/>
                  <a:gd name="connsiteY69" fmla="*/ 1031314 h 1321657"/>
                  <a:gd name="connsiteX70" fmla="*/ 778499 w 2088673"/>
                  <a:gd name="connsiteY70" fmla="*/ 728129 h 1321657"/>
                  <a:gd name="connsiteX71" fmla="*/ 777382 w 2088673"/>
                  <a:gd name="connsiteY71" fmla="*/ 520701 h 1321657"/>
                  <a:gd name="connsiteX72" fmla="*/ 771798 w 2088673"/>
                  <a:gd name="connsiteY72" fmla="*/ 488316 h 1321657"/>
                  <a:gd name="connsiteX73" fmla="*/ 751977 w 2088673"/>
                  <a:gd name="connsiteY73" fmla="*/ 517071 h 1321657"/>
                  <a:gd name="connsiteX74" fmla="*/ 724897 w 2088673"/>
                  <a:gd name="connsiteY74" fmla="*/ 655543 h 1321657"/>
                  <a:gd name="connsiteX75" fmla="*/ 721547 w 2088673"/>
                  <a:gd name="connsiteY75" fmla="*/ 669222 h 1321657"/>
                  <a:gd name="connsiteX76" fmla="*/ 715684 w 2088673"/>
                  <a:gd name="connsiteY76" fmla="*/ 718078 h 1321657"/>
                  <a:gd name="connsiteX77" fmla="*/ 712055 w 2088673"/>
                  <a:gd name="connsiteY77" fmla="*/ 740412 h 1321657"/>
                  <a:gd name="connsiteX78" fmla="*/ 708425 w 2088673"/>
                  <a:gd name="connsiteY78" fmla="*/ 811881 h 1321657"/>
                  <a:gd name="connsiteX79" fmla="*/ 697817 w 2088673"/>
                  <a:gd name="connsiteY79" fmla="*/ 966266 h 1321657"/>
                  <a:gd name="connsiteX80" fmla="*/ 637235 w 2088673"/>
                  <a:gd name="connsiteY80" fmla="*/ 1011772 h 1321657"/>
                  <a:gd name="connsiteX81" fmla="*/ 614901 w 2088673"/>
                  <a:gd name="connsiteY81" fmla="*/ 949795 h 1321657"/>
                  <a:gd name="connsiteX82" fmla="*/ 643377 w 2088673"/>
                  <a:gd name="connsiteY82" fmla="*/ 636279 h 1321657"/>
                  <a:gd name="connsiteX83" fmla="*/ 664595 w 2088673"/>
                  <a:gd name="connsiteY83" fmla="*/ 571231 h 1321657"/>
                  <a:gd name="connsiteX84" fmla="*/ 683300 w 2088673"/>
                  <a:gd name="connsiteY84" fmla="*/ 487479 h 1321657"/>
                  <a:gd name="connsiteX85" fmla="*/ 646728 w 2088673"/>
                  <a:gd name="connsiteY85" fmla="*/ 546943 h 1321657"/>
                  <a:gd name="connsiteX86" fmla="*/ 550412 w 2088673"/>
                  <a:gd name="connsiteY86" fmla="*/ 1047785 h 1321657"/>
                  <a:gd name="connsiteX87" fmla="*/ 523052 w 2088673"/>
                  <a:gd name="connsiteY87" fmla="*/ 1113392 h 1321657"/>
                  <a:gd name="connsiteX88" fmla="*/ 539803 w 2088673"/>
                  <a:gd name="connsiteY88" fmla="*/ 1117021 h 1321657"/>
                  <a:gd name="connsiteX89" fmla="*/ 582238 w 2088673"/>
                  <a:gd name="connsiteY89" fmla="*/ 1183465 h 1321657"/>
                  <a:gd name="connsiteX90" fmla="*/ 592288 w 2088673"/>
                  <a:gd name="connsiteY90" fmla="*/ 1218362 h 1321657"/>
                  <a:gd name="connsiteX91" fmla="*/ 585309 w 2088673"/>
                  <a:gd name="connsiteY91" fmla="*/ 1244326 h 1321657"/>
                  <a:gd name="connsiteX92" fmla="*/ 557949 w 2088673"/>
                  <a:gd name="connsiteY92" fmla="*/ 1263030 h 1321657"/>
                  <a:gd name="connsiteX93" fmla="*/ 501277 w 2088673"/>
                  <a:gd name="connsiteY93" fmla="*/ 1240138 h 1321657"/>
                  <a:gd name="connsiteX94" fmla="*/ 470288 w 2088673"/>
                  <a:gd name="connsiteY94" fmla="*/ 1208870 h 1321657"/>
                  <a:gd name="connsiteX95" fmla="*/ 410265 w 2088673"/>
                  <a:gd name="connsiteY95" fmla="*/ 949236 h 1321657"/>
                  <a:gd name="connsiteX96" fmla="*/ 401611 w 2088673"/>
                  <a:gd name="connsiteY96" fmla="*/ 990275 h 1321657"/>
                  <a:gd name="connsiteX97" fmla="*/ 391002 w 2088673"/>
                  <a:gd name="connsiteY97" fmla="*/ 1025730 h 1321657"/>
                  <a:gd name="connsiteX98" fmla="*/ 367272 w 2088673"/>
                  <a:gd name="connsiteY98" fmla="*/ 1028522 h 1321657"/>
                  <a:gd name="connsiteX99" fmla="*/ 386535 w 2088673"/>
                  <a:gd name="connsiteY99" fmla="*/ 805460 h 1321657"/>
                  <a:gd name="connsiteX100" fmla="*/ 363922 w 2088673"/>
                  <a:gd name="connsiteY100" fmla="*/ 964033 h 1321657"/>
                  <a:gd name="connsiteX101" fmla="*/ 366155 w 2088673"/>
                  <a:gd name="connsiteY101" fmla="*/ 1186536 h 1321657"/>
                  <a:gd name="connsiteX102" fmla="*/ 367551 w 2088673"/>
                  <a:gd name="connsiteY102" fmla="*/ 1234275 h 1321657"/>
                  <a:gd name="connsiteX103" fmla="*/ 371180 w 2088673"/>
                  <a:gd name="connsiteY103" fmla="*/ 1285923 h 1321657"/>
                  <a:gd name="connsiteX104" fmla="*/ 372576 w 2088673"/>
                  <a:gd name="connsiteY104" fmla="*/ 1300440 h 1321657"/>
                  <a:gd name="connsiteX105" fmla="*/ 356663 w 2088673"/>
                  <a:gd name="connsiteY105" fmla="*/ 1321657 h 1321657"/>
                  <a:gd name="connsiteX106" fmla="*/ 314508 w 2088673"/>
                  <a:gd name="connsiteY106" fmla="*/ 1260797 h 1321657"/>
                  <a:gd name="connsiteX107" fmla="*/ 275144 w 2088673"/>
                  <a:gd name="connsiteY107" fmla="*/ 1201332 h 1321657"/>
                  <a:gd name="connsiteX108" fmla="*/ 246109 w 2088673"/>
                  <a:gd name="connsiteY108" fmla="*/ 1272243 h 1321657"/>
                  <a:gd name="connsiteX109" fmla="*/ 133043 w 2088673"/>
                  <a:gd name="connsiteY109" fmla="*/ 1284248 h 1321657"/>
                  <a:gd name="connsiteX110" fmla="*/ 29189 w 2088673"/>
                  <a:gd name="connsiteY110" fmla="*/ 1123721 h 1321657"/>
                  <a:gd name="connsiteX111" fmla="*/ 713 w 2088673"/>
                  <a:gd name="connsiteY111" fmla="*/ 910152 h 1321657"/>
                  <a:gd name="connsiteX112" fmla="*/ 124109 w 2088673"/>
                  <a:gd name="connsiteY112" fmla="*/ 546385 h 1321657"/>
                  <a:gd name="connsiteX113" fmla="*/ 145327 w 2088673"/>
                  <a:gd name="connsiteY113" fmla="*/ 527959 h 1321657"/>
                  <a:gd name="connsiteX114" fmla="*/ 162636 w 2088673"/>
                  <a:gd name="connsiteY114" fmla="*/ 569277 h 1321657"/>
                  <a:gd name="connsiteX115" fmla="*/ 234105 w 2088673"/>
                  <a:gd name="connsiteY115" fmla="*/ 597195 h 1321657"/>
                  <a:gd name="connsiteX116" fmla="*/ 288544 w 2088673"/>
                  <a:gd name="connsiteY116" fmla="*/ 536614 h 1321657"/>
                  <a:gd name="connsiteX117" fmla="*/ 321766 w 2088673"/>
                  <a:gd name="connsiteY117" fmla="*/ 496971 h 1321657"/>
                  <a:gd name="connsiteX118" fmla="*/ 351917 w 2088673"/>
                  <a:gd name="connsiteY118" fmla="*/ 517071 h 1321657"/>
                  <a:gd name="connsiteX119" fmla="*/ 377601 w 2088673"/>
                  <a:gd name="connsiteY119" fmla="*/ 516792 h 1321657"/>
                  <a:gd name="connsiteX120" fmla="*/ 385418 w 2088673"/>
                  <a:gd name="connsiteY120" fmla="*/ 495854 h 1321657"/>
                  <a:gd name="connsiteX121" fmla="*/ 361688 w 2088673"/>
                  <a:gd name="connsiteY121" fmla="*/ 492783 h 1321657"/>
                  <a:gd name="connsiteX122" fmla="*/ 330979 w 2088673"/>
                  <a:gd name="connsiteY122" fmla="*/ 490550 h 1321657"/>
                  <a:gd name="connsiteX123" fmla="*/ 328187 w 2088673"/>
                  <a:gd name="connsiteY123" fmla="*/ 481337 h 1321657"/>
                  <a:gd name="connsiteX124" fmla="*/ 265373 w 2088673"/>
                  <a:gd name="connsiteY124" fmla="*/ 365758 h 1321657"/>
                  <a:gd name="connsiteX125" fmla="*/ 286032 w 2088673"/>
                  <a:gd name="connsiteY125" fmla="*/ 314389 h 1321657"/>
                  <a:gd name="connsiteX126" fmla="*/ 803904 w 2088673"/>
                  <a:gd name="connsiteY126" fmla="*/ 15950 h 1321657"/>
                  <a:gd name="connsiteX127" fmla="*/ 944050 w 2088673"/>
                  <a:gd name="connsiteY127" fmla="*/ 17346 h 1321657"/>
                  <a:gd name="connsiteX128" fmla="*/ 1025570 w 2088673"/>
                  <a:gd name="connsiteY128" fmla="*/ 32421 h 132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088673" h="1321657">
                    <a:moveTo>
                      <a:pt x="1025570" y="32421"/>
                    </a:moveTo>
                    <a:cubicBezTo>
                      <a:pt x="1031991" y="32979"/>
                      <a:pt x="1038691" y="33259"/>
                      <a:pt x="1045112" y="33817"/>
                    </a:cubicBezTo>
                    <a:cubicBezTo>
                      <a:pt x="1057117" y="49172"/>
                      <a:pt x="1068563" y="35771"/>
                      <a:pt x="1080009" y="32700"/>
                    </a:cubicBezTo>
                    <a:cubicBezTo>
                      <a:pt x="1111556" y="17625"/>
                      <a:pt x="1146453" y="13158"/>
                      <a:pt x="1179117" y="1712"/>
                    </a:cubicBezTo>
                    <a:cubicBezTo>
                      <a:pt x="1219876" y="-522"/>
                      <a:pt x="1260636" y="-522"/>
                      <a:pt x="1301396" y="1433"/>
                    </a:cubicBezTo>
                    <a:cubicBezTo>
                      <a:pt x="1352206" y="11483"/>
                      <a:pt x="1403295" y="21533"/>
                      <a:pt x="1451872" y="39959"/>
                    </a:cubicBezTo>
                    <a:cubicBezTo>
                      <a:pt x="1544559" y="79323"/>
                      <a:pt x="1628870" y="132645"/>
                      <a:pt x="1705643" y="197973"/>
                    </a:cubicBezTo>
                    <a:cubicBezTo>
                      <a:pt x="1724348" y="213886"/>
                      <a:pt x="1749753" y="227007"/>
                      <a:pt x="1746682" y="258554"/>
                    </a:cubicBezTo>
                    <a:cubicBezTo>
                      <a:pt x="1666279" y="288984"/>
                      <a:pt x="1666279" y="288984"/>
                      <a:pt x="1692801" y="371062"/>
                    </a:cubicBezTo>
                    <a:cubicBezTo>
                      <a:pt x="1691964" y="378321"/>
                      <a:pt x="1688893" y="383904"/>
                      <a:pt x="1681913" y="386975"/>
                    </a:cubicBezTo>
                    <a:cubicBezTo>
                      <a:pt x="1669071" y="388929"/>
                      <a:pt x="1655671" y="385579"/>
                      <a:pt x="1642829" y="388371"/>
                    </a:cubicBezTo>
                    <a:cubicBezTo>
                      <a:pt x="1629987" y="394234"/>
                      <a:pt x="1615748" y="398142"/>
                      <a:pt x="1608490" y="413218"/>
                    </a:cubicBezTo>
                    <a:cubicBezTo>
                      <a:pt x="1615190" y="434993"/>
                      <a:pt x="1636966" y="419918"/>
                      <a:pt x="1648691" y="429131"/>
                    </a:cubicBezTo>
                    <a:cubicBezTo>
                      <a:pt x="1653996" y="433039"/>
                      <a:pt x="1657346" y="438064"/>
                      <a:pt x="1660975" y="443369"/>
                    </a:cubicBezTo>
                    <a:cubicBezTo>
                      <a:pt x="1698664" y="496971"/>
                      <a:pt x="1711227" y="496691"/>
                      <a:pt x="1746124" y="441414"/>
                    </a:cubicBezTo>
                    <a:cubicBezTo>
                      <a:pt x="1750591" y="439460"/>
                      <a:pt x="1755058" y="439181"/>
                      <a:pt x="1759524" y="440577"/>
                    </a:cubicBezTo>
                    <a:cubicBezTo>
                      <a:pt x="1772087" y="446719"/>
                      <a:pt x="1781579" y="457048"/>
                      <a:pt x="1792188" y="465703"/>
                    </a:cubicBezTo>
                    <a:cubicBezTo>
                      <a:pt x="1849419" y="503112"/>
                      <a:pt x="1866449" y="497529"/>
                      <a:pt x="1902463" y="430247"/>
                    </a:cubicBezTo>
                    <a:cubicBezTo>
                      <a:pt x="1907488" y="430247"/>
                      <a:pt x="1913071" y="430806"/>
                      <a:pt x="1915584" y="434714"/>
                    </a:cubicBezTo>
                    <a:cubicBezTo>
                      <a:pt x="1991520" y="546943"/>
                      <a:pt x="2059360" y="662801"/>
                      <a:pt x="2088673" y="797364"/>
                    </a:cubicBezTo>
                    <a:cubicBezTo>
                      <a:pt x="2079181" y="873859"/>
                      <a:pt x="2074156" y="951191"/>
                      <a:pt x="2060756" y="1027406"/>
                    </a:cubicBezTo>
                    <a:cubicBezTo>
                      <a:pt x="2049589" y="1092175"/>
                      <a:pt x="2018321" y="1130980"/>
                      <a:pt x="1968348" y="1135168"/>
                    </a:cubicBezTo>
                    <a:cubicBezTo>
                      <a:pt x="1920609" y="1139076"/>
                      <a:pt x="1875103" y="1103342"/>
                      <a:pt x="1856119" y="1046669"/>
                    </a:cubicBezTo>
                    <a:cubicBezTo>
                      <a:pt x="1851373" y="1032989"/>
                      <a:pt x="1848302" y="1018751"/>
                      <a:pt x="1839927" y="1006746"/>
                    </a:cubicBezTo>
                    <a:cubicBezTo>
                      <a:pt x="1837415" y="1002559"/>
                      <a:pt x="1835739" y="997813"/>
                      <a:pt x="1834343" y="993067"/>
                    </a:cubicBezTo>
                    <a:cubicBezTo>
                      <a:pt x="1827922" y="972129"/>
                      <a:pt x="1839090" y="943373"/>
                      <a:pt x="1803634" y="935277"/>
                    </a:cubicBezTo>
                    <a:cubicBezTo>
                      <a:pt x="1792188" y="932765"/>
                      <a:pt x="1794142" y="912943"/>
                      <a:pt x="1792188" y="900101"/>
                    </a:cubicBezTo>
                    <a:cubicBezTo>
                      <a:pt x="1764549" y="707469"/>
                      <a:pt x="1664884" y="560623"/>
                      <a:pt x="1508266" y="449231"/>
                    </a:cubicBezTo>
                    <a:cubicBezTo>
                      <a:pt x="1492632" y="438064"/>
                      <a:pt x="1485652" y="444765"/>
                      <a:pt x="1475881" y="453698"/>
                    </a:cubicBezTo>
                    <a:cubicBezTo>
                      <a:pt x="1470018" y="456490"/>
                      <a:pt x="1463597" y="455094"/>
                      <a:pt x="1453268" y="459002"/>
                    </a:cubicBezTo>
                    <a:cubicBezTo>
                      <a:pt x="1465552" y="464586"/>
                      <a:pt x="1475602" y="461794"/>
                      <a:pt x="1484536" y="464307"/>
                    </a:cubicBezTo>
                    <a:cubicBezTo>
                      <a:pt x="1514407" y="476032"/>
                      <a:pt x="1524737" y="509254"/>
                      <a:pt x="1551259" y="524330"/>
                    </a:cubicBezTo>
                    <a:cubicBezTo>
                      <a:pt x="1628032" y="624275"/>
                      <a:pt x="1677167" y="737621"/>
                      <a:pt x="1708435" y="859062"/>
                    </a:cubicBezTo>
                    <a:cubicBezTo>
                      <a:pt x="1738307" y="969895"/>
                      <a:pt x="1733561" y="1082124"/>
                      <a:pt x="1722673" y="1194632"/>
                    </a:cubicBezTo>
                    <a:cubicBezTo>
                      <a:pt x="1715694" y="1239859"/>
                      <a:pt x="1706202" y="1283131"/>
                      <a:pt x="1650925" y="1293182"/>
                    </a:cubicBezTo>
                    <a:cubicBezTo>
                      <a:pt x="1617424" y="1284248"/>
                      <a:pt x="1626636" y="1243767"/>
                      <a:pt x="1602906" y="1227575"/>
                    </a:cubicBezTo>
                    <a:cubicBezTo>
                      <a:pt x="1580293" y="1192957"/>
                      <a:pt x="1538696" y="1180673"/>
                      <a:pt x="1513291" y="1149406"/>
                    </a:cubicBezTo>
                    <a:cubicBezTo>
                      <a:pt x="1499890" y="1113113"/>
                      <a:pt x="1511895" y="1075703"/>
                      <a:pt x="1508266" y="1039131"/>
                    </a:cubicBezTo>
                    <a:cubicBezTo>
                      <a:pt x="1506591" y="1023218"/>
                      <a:pt x="1519991" y="1017634"/>
                      <a:pt x="1533671" y="1015401"/>
                    </a:cubicBezTo>
                    <a:cubicBezTo>
                      <a:pt x="1547909" y="1013168"/>
                      <a:pt x="1562147" y="1017914"/>
                      <a:pt x="1579735" y="1016518"/>
                    </a:cubicBezTo>
                    <a:cubicBezTo>
                      <a:pt x="1559076" y="982737"/>
                      <a:pt x="1519154" y="984692"/>
                      <a:pt x="1495703" y="961520"/>
                    </a:cubicBezTo>
                    <a:cubicBezTo>
                      <a:pt x="1462481" y="916573"/>
                      <a:pt x="1446288" y="863250"/>
                      <a:pt x="1424234" y="812998"/>
                    </a:cubicBezTo>
                    <a:cubicBezTo>
                      <a:pt x="1387661" y="729524"/>
                      <a:pt x="1341877" y="651355"/>
                      <a:pt x="1298046" y="572069"/>
                    </a:cubicBezTo>
                    <a:cubicBezTo>
                      <a:pt x="1290229" y="557831"/>
                      <a:pt x="1280179" y="544989"/>
                      <a:pt x="1264545" y="538010"/>
                    </a:cubicBezTo>
                    <a:cubicBezTo>
                      <a:pt x="1252261" y="529355"/>
                      <a:pt x="1247236" y="515955"/>
                      <a:pt x="1241094" y="503112"/>
                    </a:cubicBezTo>
                    <a:cubicBezTo>
                      <a:pt x="1227973" y="475753"/>
                      <a:pt x="1223227" y="444206"/>
                      <a:pt x="1201730" y="421314"/>
                    </a:cubicBezTo>
                    <a:cubicBezTo>
                      <a:pt x="1186655" y="447277"/>
                      <a:pt x="1196146" y="473799"/>
                      <a:pt x="1200055" y="499204"/>
                    </a:cubicBezTo>
                    <a:cubicBezTo>
                      <a:pt x="1217922" y="620367"/>
                      <a:pt x="1246119" y="739854"/>
                      <a:pt x="1257844" y="862133"/>
                    </a:cubicBezTo>
                    <a:cubicBezTo>
                      <a:pt x="1263428" y="921319"/>
                      <a:pt x="1268453" y="980783"/>
                      <a:pt x="1270407" y="1040248"/>
                    </a:cubicBezTo>
                    <a:cubicBezTo>
                      <a:pt x="1269849" y="1044994"/>
                      <a:pt x="1268732" y="1049460"/>
                      <a:pt x="1267336" y="1053927"/>
                    </a:cubicBezTo>
                    <a:cubicBezTo>
                      <a:pt x="1245840" y="1091337"/>
                      <a:pt x="1245840" y="1091337"/>
                      <a:pt x="1210943" y="1053927"/>
                    </a:cubicBezTo>
                    <a:cubicBezTo>
                      <a:pt x="1207314" y="1068165"/>
                      <a:pt x="1212339" y="1082962"/>
                      <a:pt x="1208430" y="1096920"/>
                    </a:cubicBezTo>
                    <a:cubicBezTo>
                      <a:pt x="1206755" y="1129863"/>
                      <a:pt x="1212897" y="1161689"/>
                      <a:pt x="1218760" y="1193795"/>
                    </a:cubicBezTo>
                    <a:cubicBezTo>
                      <a:pt x="1221272" y="1206358"/>
                      <a:pt x="1220993" y="1218921"/>
                      <a:pt x="1214572" y="1230367"/>
                    </a:cubicBezTo>
                    <a:cubicBezTo>
                      <a:pt x="1204243" y="1242371"/>
                      <a:pt x="1190842" y="1249909"/>
                      <a:pt x="1177442" y="1257447"/>
                    </a:cubicBezTo>
                    <a:cubicBezTo>
                      <a:pt x="1159854" y="1264426"/>
                      <a:pt x="1141428" y="1263030"/>
                      <a:pt x="1123281" y="1263310"/>
                    </a:cubicBezTo>
                    <a:cubicBezTo>
                      <a:pt x="1107089" y="1262751"/>
                      <a:pt x="1083918" y="1263030"/>
                      <a:pt x="1080568" y="1247676"/>
                    </a:cubicBezTo>
                    <a:cubicBezTo>
                      <a:pt x="1067446" y="1189049"/>
                      <a:pt x="1013844" y="1153035"/>
                      <a:pt x="1000723" y="1094408"/>
                    </a:cubicBezTo>
                    <a:cubicBezTo>
                      <a:pt x="981739" y="1011213"/>
                      <a:pt x="968059" y="927461"/>
                      <a:pt x="954380" y="843428"/>
                    </a:cubicBezTo>
                    <a:cubicBezTo>
                      <a:pt x="952984" y="820536"/>
                      <a:pt x="956334" y="797085"/>
                      <a:pt x="948517" y="774472"/>
                    </a:cubicBezTo>
                    <a:cubicBezTo>
                      <a:pt x="946004" y="764142"/>
                      <a:pt x="944888" y="753813"/>
                      <a:pt x="944329" y="743204"/>
                    </a:cubicBezTo>
                    <a:cubicBezTo>
                      <a:pt x="943771" y="732875"/>
                      <a:pt x="943771" y="722545"/>
                      <a:pt x="943771" y="712215"/>
                    </a:cubicBezTo>
                    <a:cubicBezTo>
                      <a:pt x="939863" y="637675"/>
                      <a:pt x="951867" y="562577"/>
                      <a:pt x="937350" y="489154"/>
                    </a:cubicBezTo>
                    <a:cubicBezTo>
                      <a:pt x="920320" y="542476"/>
                      <a:pt x="913062" y="596637"/>
                      <a:pt x="912783" y="652193"/>
                    </a:cubicBezTo>
                    <a:cubicBezTo>
                      <a:pt x="912224" y="762188"/>
                      <a:pt x="911945" y="872183"/>
                      <a:pt x="926462" y="981621"/>
                    </a:cubicBezTo>
                    <a:cubicBezTo>
                      <a:pt x="932604" y="1011772"/>
                      <a:pt x="938467" y="1041923"/>
                      <a:pt x="945725" y="1071795"/>
                    </a:cubicBezTo>
                    <a:cubicBezTo>
                      <a:pt x="951309" y="1113392"/>
                      <a:pt x="981460" y="1147451"/>
                      <a:pt x="983414" y="1190165"/>
                    </a:cubicBezTo>
                    <a:cubicBezTo>
                      <a:pt x="974760" y="1211941"/>
                      <a:pt x="960522" y="1203845"/>
                      <a:pt x="949913" y="1194353"/>
                    </a:cubicBezTo>
                    <a:cubicBezTo>
                      <a:pt x="916970" y="1165040"/>
                      <a:pt x="881794" y="1136843"/>
                      <a:pt x="871464" y="1090220"/>
                    </a:cubicBezTo>
                    <a:cubicBezTo>
                      <a:pt x="877606" y="1059511"/>
                      <a:pt x="842709" y="1053927"/>
                      <a:pt x="835451" y="1031314"/>
                    </a:cubicBezTo>
                    <a:cubicBezTo>
                      <a:pt x="795528" y="934161"/>
                      <a:pt x="785757" y="831145"/>
                      <a:pt x="778499" y="728129"/>
                    </a:cubicBezTo>
                    <a:cubicBezTo>
                      <a:pt x="773474" y="659172"/>
                      <a:pt x="764540" y="589936"/>
                      <a:pt x="777382" y="520701"/>
                    </a:cubicBezTo>
                    <a:cubicBezTo>
                      <a:pt x="779336" y="510092"/>
                      <a:pt x="779336" y="498087"/>
                      <a:pt x="771798" y="488316"/>
                    </a:cubicBezTo>
                    <a:cubicBezTo>
                      <a:pt x="745835" y="484408"/>
                      <a:pt x="758677" y="507579"/>
                      <a:pt x="751977" y="517071"/>
                    </a:cubicBezTo>
                    <a:cubicBezTo>
                      <a:pt x="738576" y="562577"/>
                      <a:pt x="733830" y="609479"/>
                      <a:pt x="724897" y="655543"/>
                    </a:cubicBezTo>
                    <a:cubicBezTo>
                      <a:pt x="724059" y="660289"/>
                      <a:pt x="722943" y="664755"/>
                      <a:pt x="721547" y="669222"/>
                    </a:cubicBezTo>
                    <a:cubicBezTo>
                      <a:pt x="715684" y="685135"/>
                      <a:pt x="716801" y="701607"/>
                      <a:pt x="715684" y="718078"/>
                    </a:cubicBezTo>
                    <a:cubicBezTo>
                      <a:pt x="715126" y="725616"/>
                      <a:pt x="714009" y="733154"/>
                      <a:pt x="712055" y="740412"/>
                    </a:cubicBezTo>
                    <a:cubicBezTo>
                      <a:pt x="705075" y="763863"/>
                      <a:pt x="708705" y="787872"/>
                      <a:pt x="708425" y="811881"/>
                    </a:cubicBezTo>
                    <a:cubicBezTo>
                      <a:pt x="701725" y="863250"/>
                      <a:pt x="699213" y="914618"/>
                      <a:pt x="697817" y="966266"/>
                    </a:cubicBezTo>
                    <a:cubicBezTo>
                      <a:pt x="696700" y="1012609"/>
                      <a:pt x="684695" y="1020147"/>
                      <a:pt x="637235" y="1011772"/>
                    </a:cubicBezTo>
                    <a:cubicBezTo>
                      <a:pt x="620485" y="994463"/>
                      <a:pt x="616018" y="971849"/>
                      <a:pt x="614901" y="949795"/>
                    </a:cubicBezTo>
                    <a:cubicBezTo>
                      <a:pt x="610155" y="843987"/>
                      <a:pt x="607084" y="738179"/>
                      <a:pt x="643377" y="636279"/>
                    </a:cubicBezTo>
                    <a:cubicBezTo>
                      <a:pt x="651473" y="614783"/>
                      <a:pt x="655661" y="592170"/>
                      <a:pt x="664595" y="571231"/>
                    </a:cubicBezTo>
                    <a:cubicBezTo>
                      <a:pt x="672412" y="543593"/>
                      <a:pt x="689162" y="517909"/>
                      <a:pt x="683300" y="487479"/>
                    </a:cubicBezTo>
                    <a:cubicBezTo>
                      <a:pt x="657336" y="499204"/>
                      <a:pt x="655661" y="525726"/>
                      <a:pt x="646728" y="546943"/>
                    </a:cubicBezTo>
                    <a:cubicBezTo>
                      <a:pt x="581400" y="707469"/>
                      <a:pt x="559624" y="876371"/>
                      <a:pt x="550412" y="1047785"/>
                    </a:cubicBezTo>
                    <a:cubicBezTo>
                      <a:pt x="547062" y="1072074"/>
                      <a:pt x="527519" y="1090499"/>
                      <a:pt x="523052" y="1113392"/>
                    </a:cubicBezTo>
                    <a:cubicBezTo>
                      <a:pt x="519144" y="1132934"/>
                      <a:pt x="534499" y="1112275"/>
                      <a:pt x="539803" y="1117021"/>
                    </a:cubicBezTo>
                    <a:cubicBezTo>
                      <a:pt x="578050" y="1123721"/>
                      <a:pt x="579725" y="1155827"/>
                      <a:pt x="582238" y="1183465"/>
                    </a:cubicBezTo>
                    <a:cubicBezTo>
                      <a:pt x="583354" y="1196866"/>
                      <a:pt x="584471" y="1208033"/>
                      <a:pt x="592288" y="1218362"/>
                    </a:cubicBezTo>
                    <a:cubicBezTo>
                      <a:pt x="593963" y="1228133"/>
                      <a:pt x="590055" y="1236230"/>
                      <a:pt x="585309" y="1244326"/>
                    </a:cubicBezTo>
                    <a:cubicBezTo>
                      <a:pt x="578329" y="1253538"/>
                      <a:pt x="572187" y="1263868"/>
                      <a:pt x="557949" y="1263030"/>
                    </a:cubicBezTo>
                    <a:cubicBezTo>
                      <a:pt x="538965" y="1257168"/>
                      <a:pt x="534778" y="1219758"/>
                      <a:pt x="501277" y="1240138"/>
                    </a:cubicBezTo>
                    <a:cubicBezTo>
                      <a:pt x="491226" y="1246280"/>
                      <a:pt x="478384" y="1222271"/>
                      <a:pt x="470288" y="1208870"/>
                    </a:cubicBezTo>
                    <a:cubicBezTo>
                      <a:pt x="429249" y="1123442"/>
                      <a:pt x="409428" y="1033548"/>
                      <a:pt x="410265" y="949236"/>
                    </a:cubicBezTo>
                    <a:cubicBezTo>
                      <a:pt x="409148" y="955936"/>
                      <a:pt x="406077" y="973245"/>
                      <a:pt x="401611" y="990275"/>
                    </a:cubicBezTo>
                    <a:cubicBezTo>
                      <a:pt x="397981" y="1002000"/>
                      <a:pt x="396865" y="1014563"/>
                      <a:pt x="391002" y="1025730"/>
                    </a:cubicBezTo>
                    <a:cubicBezTo>
                      <a:pt x="384581" y="1038014"/>
                      <a:pt x="376764" y="1041923"/>
                      <a:pt x="367272" y="1028522"/>
                    </a:cubicBezTo>
                    <a:cubicBezTo>
                      <a:pt x="353034" y="952307"/>
                      <a:pt x="375368" y="879442"/>
                      <a:pt x="386535" y="805460"/>
                    </a:cubicBezTo>
                    <a:cubicBezTo>
                      <a:pt x="377881" y="858225"/>
                      <a:pt x="363922" y="909872"/>
                      <a:pt x="363922" y="964033"/>
                    </a:cubicBezTo>
                    <a:cubicBezTo>
                      <a:pt x="357222" y="1038293"/>
                      <a:pt x="351359" y="1112554"/>
                      <a:pt x="366155" y="1186536"/>
                    </a:cubicBezTo>
                    <a:cubicBezTo>
                      <a:pt x="367830" y="1202449"/>
                      <a:pt x="367272" y="1218362"/>
                      <a:pt x="367551" y="1234275"/>
                    </a:cubicBezTo>
                    <a:cubicBezTo>
                      <a:pt x="367272" y="1251584"/>
                      <a:pt x="365876" y="1268893"/>
                      <a:pt x="371180" y="1285923"/>
                    </a:cubicBezTo>
                    <a:cubicBezTo>
                      <a:pt x="372297" y="1290669"/>
                      <a:pt x="372856" y="1295694"/>
                      <a:pt x="372576" y="1300440"/>
                    </a:cubicBezTo>
                    <a:cubicBezTo>
                      <a:pt x="371180" y="1310490"/>
                      <a:pt x="368389" y="1319145"/>
                      <a:pt x="356663" y="1321657"/>
                    </a:cubicBezTo>
                    <a:cubicBezTo>
                      <a:pt x="329304" y="1310770"/>
                      <a:pt x="326512" y="1282573"/>
                      <a:pt x="314508" y="1260797"/>
                    </a:cubicBezTo>
                    <a:cubicBezTo>
                      <a:pt x="303061" y="1239859"/>
                      <a:pt x="303620" y="1210545"/>
                      <a:pt x="275144" y="1201332"/>
                    </a:cubicBezTo>
                    <a:cubicBezTo>
                      <a:pt x="265373" y="1225342"/>
                      <a:pt x="263698" y="1251584"/>
                      <a:pt x="246109" y="1272243"/>
                    </a:cubicBezTo>
                    <a:cubicBezTo>
                      <a:pt x="211492" y="1313003"/>
                      <a:pt x="174082" y="1317749"/>
                      <a:pt x="133043" y="1284248"/>
                    </a:cubicBezTo>
                    <a:cubicBezTo>
                      <a:pt x="81116" y="1242092"/>
                      <a:pt x="54594" y="1183186"/>
                      <a:pt x="29189" y="1123721"/>
                    </a:cubicBezTo>
                    <a:cubicBezTo>
                      <a:pt x="-124" y="1055044"/>
                      <a:pt x="-1520" y="983017"/>
                      <a:pt x="713" y="910152"/>
                    </a:cubicBezTo>
                    <a:cubicBezTo>
                      <a:pt x="13276" y="779218"/>
                      <a:pt x="64086" y="661126"/>
                      <a:pt x="124109" y="546385"/>
                    </a:cubicBezTo>
                    <a:cubicBezTo>
                      <a:pt x="128576" y="537730"/>
                      <a:pt x="135276" y="530472"/>
                      <a:pt x="145327" y="527959"/>
                    </a:cubicBezTo>
                    <a:cubicBezTo>
                      <a:pt x="164590" y="536055"/>
                      <a:pt x="159565" y="554202"/>
                      <a:pt x="162636" y="569277"/>
                    </a:cubicBezTo>
                    <a:cubicBezTo>
                      <a:pt x="171849" y="614225"/>
                      <a:pt x="197254" y="624275"/>
                      <a:pt x="234105" y="597195"/>
                    </a:cubicBezTo>
                    <a:cubicBezTo>
                      <a:pt x="256160" y="580723"/>
                      <a:pt x="271794" y="558110"/>
                      <a:pt x="288544" y="536614"/>
                    </a:cubicBezTo>
                    <a:cubicBezTo>
                      <a:pt x="299153" y="522934"/>
                      <a:pt x="303899" y="504229"/>
                      <a:pt x="321766" y="496971"/>
                    </a:cubicBezTo>
                    <a:cubicBezTo>
                      <a:pt x="337679" y="495016"/>
                      <a:pt x="342425" y="509254"/>
                      <a:pt x="351917" y="517071"/>
                    </a:cubicBezTo>
                    <a:cubicBezTo>
                      <a:pt x="360572" y="524051"/>
                      <a:pt x="369226" y="524051"/>
                      <a:pt x="377601" y="516792"/>
                    </a:cubicBezTo>
                    <a:cubicBezTo>
                      <a:pt x="383743" y="511208"/>
                      <a:pt x="388489" y="503671"/>
                      <a:pt x="385418" y="495854"/>
                    </a:cubicBezTo>
                    <a:cubicBezTo>
                      <a:pt x="380114" y="481895"/>
                      <a:pt x="370064" y="489712"/>
                      <a:pt x="361688" y="492783"/>
                    </a:cubicBezTo>
                    <a:cubicBezTo>
                      <a:pt x="351080" y="496971"/>
                      <a:pt x="340750" y="500879"/>
                      <a:pt x="330979" y="490550"/>
                    </a:cubicBezTo>
                    <a:cubicBezTo>
                      <a:pt x="329583" y="487758"/>
                      <a:pt x="327629" y="484408"/>
                      <a:pt x="328187" y="481337"/>
                    </a:cubicBezTo>
                    <a:cubicBezTo>
                      <a:pt x="338796" y="402051"/>
                      <a:pt x="338796" y="402051"/>
                      <a:pt x="265373" y="365758"/>
                    </a:cubicBezTo>
                    <a:cubicBezTo>
                      <a:pt x="259510" y="343424"/>
                      <a:pt x="272352" y="327790"/>
                      <a:pt x="286032" y="314389"/>
                    </a:cubicBezTo>
                    <a:cubicBezTo>
                      <a:pt x="432599" y="170055"/>
                      <a:pt x="594521" y="51126"/>
                      <a:pt x="803904" y="15950"/>
                    </a:cubicBezTo>
                    <a:cubicBezTo>
                      <a:pt x="850247" y="8133"/>
                      <a:pt x="897428" y="7295"/>
                      <a:pt x="944050" y="17346"/>
                    </a:cubicBezTo>
                    <a:cubicBezTo>
                      <a:pt x="970014" y="23208"/>
                      <a:pt x="997373" y="31025"/>
                      <a:pt x="1025570" y="324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ACFCF3B-25B9-6B8C-34C9-FEBAE053F791}"/>
                  </a:ext>
                </a:extLst>
              </p:cNvPr>
              <p:cNvSpPr/>
              <p:nvPr/>
            </p:nvSpPr>
            <p:spPr>
              <a:xfrm>
                <a:off x="1304915" y="3818489"/>
                <a:ext cx="507656" cy="1179526"/>
              </a:xfrm>
              <a:custGeom>
                <a:avLst/>
                <a:gdLst>
                  <a:gd name="connsiteX0" fmla="*/ 7094 w 507656"/>
                  <a:gd name="connsiteY0" fmla="*/ 1051406 h 1179526"/>
                  <a:gd name="connsiteX1" fmla="*/ 126581 w 507656"/>
                  <a:gd name="connsiteY1" fmla="*/ 822482 h 1179526"/>
                  <a:gd name="connsiteX2" fmla="*/ 153103 w 507656"/>
                  <a:gd name="connsiteY2" fmla="*/ 776697 h 1179526"/>
                  <a:gd name="connsiteX3" fmla="*/ 175158 w 507656"/>
                  <a:gd name="connsiteY3" fmla="*/ 689593 h 1179526"/>
                  <a:gd name="connsiteX4" fmla="*/ 179625 w 507656"/>
                  <a:gd name="connsiteY4" fmla="*/ 647438 h 1179526"/>
                  <a:gd name="connsiteX5" fmla="*/ 167341 w 507656"/>
                  <a:gd name="connsiteY5" fmla="*/ 541909 h 1179526"/>
                  <a:gd name="connsiteX6" fmla="*/ 112623 w 507656"/>
                  <a:gd name="connsiteY6" fmla="*/ 368262 h 1179526"/>
                  <a:gd name="connsiteX7" fmla="*/ 105085 w 507656"/>
                  <a:gd name="connsiteY7" fmla="*/ 306284 h 1179526"/>
                  <a:gd name="connsiteX8" fmla="*/ 104526 w 507656"/>
                  <a:gd name="connsiteY8" fmla="*/ 119516 h 1179526"/>
                  <a:gd name="connsiteX9" fmla="*/ 110947 w 507656"/>
                  <a:gd name="connsiteY9" fmla="*/ 50280 h 1179526"/>
                  <a:gd name="connsiteX10" fmla="*/ 114577 w 507656"/>
                  <a:gd name="connsiteY10" fmla="*/ 20129 h 1179526"/>
                  <a:gd name="connsiteX11" fmla="*/ 121277 w 507656"/>
                  <a:gd name="connsiteY11" fmla="*/ 28 h 1179526"/>
                  <a:gd name="connsiteX12" fmla="*/ 149474 w 507656"/>
                  <a:gd name="connsiteY12" fmla="*/ 51396 h 1179526"/>
                  <a:gd name="connsiteX13" fmla="*/ 146403 w 507656"/>
                  <a:gd name="connsiteY13" fmla="*/ 67030 h 1179526"/>
                  <a:gd name="connsiteX14" fmla="*/ 150032 w 507656"/>
                  <a:gd name="connsiteY14" fmla="*/ 339227 h 1179526"/>
                  <a:gd name="connsiteX15" fmla="*/ 153941 w 507656"/>
                  <a:gd name="connsiteY15" fmla="*/ 353465 h 1179526"/>
                  <a:gd name="connsiteX16" fmla="*/ 181021 w 507656"/>
                  <a:gd name="connsiteY16" fmla="*/ 445035 h 1179526"/>
                  <a:gd name="connsiteX17" fmla="*/ 283478 w 507656"/>
                  <a:gd name="connsiteY17" fmla="*/ 628454 h 1179526"/>
                  <a:gd name="connsiteX18" fmla="*/ 419716 w 507656"/>
                  <a:gd name="connsiteY18" fmla="*/ 515388 h 1179526"/>
                  <a:gd name="connsiteX19" fmla="*/ 436746 w 507656"/>
                  <a:gd name="connsiteY19" fmla="*/ 476303 h 1179526"/>
                  <a:gd name="connsiteX20" fmla="*/ 455451 w 507656"/>
                  <a:gd name="connsiteY20" fmla="*/ 457877 h 1179526"/>
                  <a:gd name="connsiteX21" fmla="*/ 493140 w 507656"/>
                  <a:gd name="connsiteY21" fmla="*/ 543026 h 1179526"/>
                  <a:gd name="connsiteX22" fmla="*/ 503469 w 507656"/>
                  <a:gd name="connsiteY22" fmla="*/ 570664 h 1179526"/>
                  <a:gd name="connsiteX23" fmla="*/ 507657 w 507656"/>
                  <a:gd name="connsiteY23" fmla="*/ 608353 h 1179526"/>
                  <a:gd name="connsiteX24" fmla="*/ 489231 w 507656"/>
                  <a:gd name="connsiteY24" fmla="*/ 647159 h 1179526"/>
                  <a:gd name="connsiteX25" fmla="*/ 458801 w 507656"/>
                  <a:gd name="connsiteY25" fmla="*/ 597186 h 1179526"/>
                  <a:gd name="connsiteX26" fmla="*/ 406874 w 507656"/>
                  <a:gd name="connsiteY26" fmla="*/ 574573 h 1179526"/>
                  <a:gd name="connsiteX27" fmla="*/ 323680 w 507656"/>
                  <a:gd name="connsiteY27" fmla="*/ 746266 h 1179526"/>
                  <a:gd name="connsiteX28" fmla="*/ 332055 w 507656"/>
                  <a:gd name="connsiteY28" fmla="*/ 803218 h 1179526"/>
                  <a:gd name="connsiteX29" fmla="*/ 366394 w 507656"/>
                  <a:gd name="connsiteY29" fmla="*/ 878317 h 1179526"/>
                  <a:gd name="connsiteX30" fmla="*/ 403245 w 507656"/>
                  <a:gd name="connsiteY30" fmla="*/ 928289 h 1179526"/>
                  <a:gd name="connsiteX31" fmla="*/ 386495 w 507656"/>
                  <a:gd name="connsiteY31" fmla="*/ 950902 h 1179526"/>
                  <a:gd name="connsiteX32" fmla="*/ 335405 w 507656"/>
                  <a:gd name="connsiteY32" fmla="*/ 921589 h 1179526"/>
                  <a:gd name="connsiteX33" fmla="*/ 281803 w 507656"/>
                  <a:gd name="connsiteY33" fmla="*/ 814385 h 1179526"/>
                  <a:gd name="connsiteX34" fmla="*/ 256119 w 507656"/>
                  <a:gd name="connsiteY34" fmla="*/ 769438 h 1179526"/>
                  <a:gd name="connsiteX35" fmla="*/ 198050 w 507656"/>
                  <a:gd name="connsiteY35" fmla="*/ 791772 h 1179526"/>
                  <a:gd name="connsiteX36" fmla="*/ 54275 w 507656"/>
                  <a:gd name="connsiteY36" fmla="*/ 1132367 h 1179526"/>
                  <a:gd name="connsiteX37" fmla="*/ 40874 w 507656"/>
                  <a:gd name="connsiteY37" fmla="*/ 1178431 h 1179526"/>
                  <a:gd name="connsiteX38" fmla="*/ 10165 w 507656"/>
                  <a:gd name="connsiteY38" fmla="*/ 1150514 h 1179526"/>
                  <a:gd name="connsiteX39" fmla="*/ 3185 w 507656"/>
                  <a:gd name="connsiteY39" fmla="*/ 1139067 h 1179526"/>
                  <a:gd name="connsiteX40" fmla="*/ 9048 w 507656"/>
                  <a:gd name="connsiteY40" fmla="*/ 1088257 h 1179526"/>
                  <a:gd name="connsiteX41" fmla="*/ 7094 w 507656"/>
                  <a:gd name="connsiteY41" fmla="*/ 1051406 h 117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07656" h="1179526">
                    <a:moveTo>
                      <a:pt x="7094" y="1051406"/>
                    </a:moveTo>
                    <a:cubicBezTo>
                      <a:pt x="36966" y="969887"/>
                      <a:pt x="88893" y="900092"/>
                      <a:pt x="126581" y="822482"/>
                    </a:cubicBezTo>
                    <a:cubicBezTo>
                      <a:pt x="134398" y="806568"/>
                      <a:pt x="143332" y="791493"/>
                      <a:pt x="153103" y="776697"/>
                    </a:cubicBezTo>
                    <a:cubicBezTo>
                      <a:pt x="170412" y="750454"/>
                      <a:pt x="189396" y="725049"/>
                      <a:pt x="175158" y="689593"/>
                    </a:cubicBezTo>
                    <a:cubicBezTo>
                      <a:pt x="170133" y="676751"/>
                      <a:pt x="171529" y="658047"/>
                      <a:pt x="179625" y="647438"/>
                    </a:cubicBezTo>
                    <a:cubicBezTo>
                      <a:pt x="210334" y="607236"/>
                      <a:pt x="183533" y="575690"/>
                      <a:pt x="167341" y="541909"/>
                    </a:cubicBezTo>
                    <a:cubicBezTo>
                      <a:pt x="140819" y="486632"/>
                      <a:pt x="115135" y="431076"/>
                      <a:pt x="112623" y="368262"/>
                    </a:cubicBezTo>
                    <a:cubicBezTo>
                      <a:pt x="113181" y="347323"/>
                      <a:pt x="111506" y="326664"/>
                      <a:pt x="105085" y="306284"/>
                    </a:cubicBezTo>
                    <a:cubicBezTo>
                      <a:pt x="100897" y="244028"/>
                      <a:pt x="101176" y="181772"/>
                      <a:pt x="104526" y="119516"/>
                    </a:cubicBezTo>
                    <a:cubicBezTo>
                      <a:pt x="111785" y="96902"/>
                      <a:pt x="113739" y="74010"/>
                      <a:pt x="110947" y="50280"/>
                    </a:cubicBezTo>
                    <a:cubicBezTo>
                      <a:pt x="111785" y="40229"/>
                      <a:pt x="109272" y="29621"/>
                      <a:pt x="114577" y="20129"/>
                    </a:cubicBezTo>
                    <a:cubicBezTo>
                      <a:pt x="114018" y="12591"/>
                      <a:pt x="113460" y="5053"/>
                      <a:pt x="121277" y="28"/>
                    </a:cubicBezTo>
                    <a:cubicBezTo>
                      <a:pt x="163712" y="-1089"/>
                      <a:pt x="144728" y="31575"/>
                      <a:pt x="149474" y="51396"/>
                    </a:cubicBezTo>
                    <a:cubicBezTo>
                      <a:pt x="149195" y="56701"/>
                      <a:pt x="148078" y="61726"/>
                      <a:pt x="146403" y="67030"/>
                    </a:cubicBezTo>
                    <a:cubicBezTo>
                      <a:pt x="139703" y="157763"/>
                      <a:pt x="131048" y="248774"/>
                      <a:pt x="150032" y="339227"/>
                    </a:cubicBezTo>
                    <a:cubicBezTo>
                      <a:pt x="151707" y="343694"/>
                      <a:pt x="152824" y="348440"/>
                      <a:pt x="153941" y="353465"/>
                    </a:cubicBezTo>
                    <a:cubicBezTo>
                      <a:pt x="158966" y="385291"/>
                      <a:pt x="160362" y="417955"/>
                      <a:pt x="181021" y="445035"/>
                    </a:cubicBezTo>
                    <a:cubicBezTo>
                      <a:pt x="212568" y="505895"/>
                      <a:pt x="235739" y="571502"/>
                      <a:pt x="283478" y="628454"/>
                    </a:cubicBezTo>
                    <a:cubicBezTo>
                      <a:pt x="314467" y="570944"/>
                      <a:pt x="353273" y="525996"/>
                      <a:pt x="419716" y="515388"/>
                    </a:cubicBezTo>
                    <a:cubicBezTo>
                      <a:pt x="444284" y="511479"/>
                      <a:pt x="432838" y="489982"/>
                      <a:pt x="436746" y="476303"/>
                    </a:cubicBezTo>
                    <a:cubicBezTo>
                      <a:pt x="439538" y="466532"/>
                      <a:pt x="443167" y="457877"/>
                      <a:pt x="455451" y="457877"/>
                    </a:cubicBezTo>
                    <a:cubicBezTo>
                      <a:pt x="478344" y="481607"/>
                      <a:pt x="482252" y="513992"/>
                      <a:pt x="493140" y="543026"/>
                    </a:cubicBezTo>
                    <a:cubicBezTo>
                      <a:pt x="496769" y="552239"/>
                      <a:pt x="500678" y="561172"/>
                      <a:pt x="503469" y="570664"/>
                    </a:cubicBezTo>
                    <a:cubicBezTo>
                      <a:pt x="506819" y="582948"/>
                      <a:pt x="507657" y="595790"/>
                      <a:pt x="507657" y="608353"/>
                    </a:cubicBezTo>
                    <a:cubicBezTo>
                      <a:pt x="505982" y="623429"/>
                      <a:pt x="506819" y="639621"/>
                      <a:pt x="489231" y="647159"/>
                    </a:cubicBezTo>
                    <a:cubicBezTo>
                      <a:pt x="463826" y="640179"/>
                      <a:pt x="462710" y="616729"/>
                      <a:pt x="458801" y="597186"/>
                    </a:cubicBezTo>
                    <a:cubicBezTo>
                      <a:pt x="451822" y="562848"/>
                      <a:pt x="434513" y="561172"/>
                      <a:pt x="406874" y="574573"/>
                    </a:cubicBezTo>
                    <a:cubicBezTo>
                      <a:pt x="352993" y="600815"/>
                      <a:pt x="316980" y="674239"/>
                      <a:pt x="323680" y="746266"/>
                    </a:cubicBezTo>
                    <a:cubicBezTo>
                      <a:pt x="325355" y="765529"/>
                      <a:pt x="331776" y="783955"/>
                      <a:pt x="332055" y="803218"/>
                    </a:cubicBezTo>
                    <a:cubicBezTo>
                      <a:pt x="332055" y="833369"/>
                      <a:pt x="342385" y="859054"/>
                      <a:pt x="366394" y="878317"/>
                    </a:cubicBezTo>
                    <a:cubicBezTo>
                      <a:pt x="382586" y="892275"/>
                      <a:pt x="401570" y="904001"/>
                      <a:pt x="403245" y="928289"/>
                    </a:cubicBezTo>
                    <a:cubicBezTo>
                      <a:pt x="401570" y="938619"/>
                      <a:pt x="396266" y="946436"/>
                      <a:pt x="386495" y="950902"/>
                    </a:cubicBezTo>
                    <a:cubicBezTo>
                      <a:pt x="361369" y="955370"/>
                      <a:pt x="348247" y="938060"/>
                      <a:pt x="335405" y="921589"/>
                    </a:cubicBezTo>
                    <a:cubicBezTo>
                      <a:pt x="310279" y="889763"/>
                      <a:pt x="292133" y="854028"/>
                      <a:pt x="281803" y="814385"/>
                    </a:cubicBezTo>
                    <a:cubicBezTo>
                      <a:pt x="277337" y="797076"/>
                      <a:pt x="272311" y="780047"/>
                      <a:pt x="256119" y="769438"/>
                    </a:cubicBezTo>
                    <a:cubicBezTo>
                      <a:pt x="226806" y="750733"/>
                      <a:pt x="211451" y="769438"/>
                      <a:pt x="198050" y="791772"/>
                    </a:cubicBezTo>
                    <a:cubicBezTo>
                      <a:pt x="134398" y="898697"/>
                      <a:pt x="73817" y="1006738"/>
                      <a:pt x="54275" y="1132367"/>
                    </a:cubicBezTo>
                    <a:cubicBezTo>
                      <a:pt x="51762" y="1148001"/>
                      <a:pt x="50645" y="1164472"/>
                      <a:pt x="40874" y="1178431"/>
                    </a:cubicBezTo>
                    <a:cubicBezTo>
                      <a:pt x="16586" y="1184852"/>
                      <a:pt x="19098" y="1161402"/>
                      <a:pt x="10165" y="1150514"/>
                    </a:cubicBezTo>
                    <a:cubicBezTo>
                      <a:pt x="7652" y="1146884"/>
                      <a:pt x="5419" y="1142976"/>
                      <a:pt x="3185" y="1139067"/>
                    </a:cubicBezTo>
                    <a:cubicBezTo>
                      <a:pt x="-4632" y="1120921"/>
                      <a:pt x="3744" y="1104729"/>
                      <a:pt x="9048" y="1088257"/>
                    </a:cubicBezTo>
                    <a:cubicBezTo>
                      <a:pt x="18819" y="1075695"/>
                      <a:pt x="-3794" y="1064527"/>
                      <a:pt x="7094" y="1051406"/>
                    </a:cubicBezTo>
                    <a:close/>
                  </a:path>
                </a:pathLst>
              </a:custGeom>
              <a:solidFill>
                <a:srgbClr val="651C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6E619DE7-35C2-CD66-6480-0E00706B6238}"/>
                  </a:ext>
                </a:extLst>
              </p:cNvPr>
              <p:cNvSpPr/>
              <p:nvPr/>
            </p:nvSpPr>
            <p:spPr>
              <a:xfrm>
                <a:off x="1748641" y="4970805"/>
                <a:ext cx="572812" cy="825503"/>
              </a:xfrm>
              <a:custGeom>
                <a:avLst/>
                <a:gdLst>
                  <a:gd name="connsiteX0" fmla="*/ 363488 w 572812"/>
                  <a:gd name="connsiteY0" fmla="*/ 697813 h 825503"/>
                  <a:gd name="connsiteX1" fmla="*/ 149359 w 572812"/>
                  <a:gd name="connsiteY1" fmla="*/ 651470 h 825503"/>
                  <a:gd name="connsiteX2" fmla="*/ 109716 w 572812"/>
                  <a:gd name="connsiteY2" fmla="*/ 806692 h 825503"/>
                  <a:gd name="connsiteX3" fmla="*/ 92966 w 572812"/>
                  <a:gd name="connsiteY3" fmla="*/ 824839 h 825503"/>
                  <a:gd name="connsiteX4" fmla="*/ 78449 w 572812"/>
                  <a:gd name="connsiteY4" fmla="*/ 791896 h 825503"/>
                  <a:gd name="connsiteX5" fmla="*/ 106645 w 572812"/>
                  <a:gd name="connsiteY5" fmla="*/ 546779 h 825503"/>
                  <a:gd name="connsiteX6" fmla="*/ 70911 w 572812"/>
                  <a:gd name="connsiteY6" fmla="*/ 317575 h 825503"/>
                  <a:gd name="connsiteX7" fmla="*/ 0 w 572812"/>
                  <a:gd name="connsiteY7" fmla="*/ 38399 h 825503"/>
                  <a:gd name="connsiteX8" fmla="*/ 8934 w 572812"/>
                  <a:gd name="connsiteY8" fmla="*/ 152 h 825503"/>
                  <a:gd name="connsiteX9" fmla="*/ 48577 w 572812"/>
                  <a:gd name="connsiteY9" fmla="*/ 44261 h 825503"/>
                  <a:gd name="connsiteX10" fmla="*/ 152151 w 572812"/>
                  <a:gd name="connsiteY10" fmla="*/ 420591 h 825503"/>
                  <a:gd name="connsiteX11" fmla="*/ 172252 w 572812"/>
                  <a:gd name="connsiteY11" fmla="*/ 483127 h 825503"/>
                  <a:gd name="connsiteX12" fmla="*/ 190677 w 572812"/>
                  <a:gd name="connsiteY12" fmla="*/ 502390 h 825503"/>
                  <a:gd name="connsiteX13" fmla="*/ 175602 w 572812"/>
                  <a:gd name="connsiteY13" fmla="*/ 547058 h 825503"/>
                  <a:gd name="connsiteX14" fmla="*/ 214966 w 572812"/>
                  <a:gd name="connsiteY14" fmla="*/ 659008 h 825503"/>
                  <a:gd name="connsiteX15" fmla="*/ 353996 w 572812"/>
                  <a:gd name="connsiteY15" fmla="*/ 659845 h 825503"/>
                  <a:gd name="connsiteX16" fmla="*/ 439424 w 572812"/>
                  <a:gd name="connsiteY16" fmla="*/ 588655 h 825503"/>
                  <a:gd name="connsiteX17" fmla="*/ 478229 w 572812"/>
                  <a:gd name="connsiteY17" fmla="*/ 559063 h 825503"/>
                  <a:gd name="connsiteX18" fmla="*/ 472087 w 572812"/>
                  <a:gd name="connsiteY18" fmla="*/ 513836 h 825503"/>
                  <a:gd name="connsiteX19" fmla="*/ 423231 w 572812"/>
                  <a:gd name="connsiteY19" fmla="*/ 462747 h 825503"/>
                  <a:gd name="connsiteX20" fmla="*/ 406760 w 572812"/>
                  <a:gd name="connsiteY20" fmla="*/ 434550 h 825503"/>
                  <a:gd name="connsiteX21" fmla="*/ 399780 w 572812"/>
                  <a:gd name="connsiteY21" fmla="*/ 423104 h 825503"/>
                  <a:gd name="connsiteX22" fmla="*/ 411506 w 572812"/>
                  <a:gd name="connsiteY22" fmla="*/ 385694 h 825503"/>
                  <a:gd name="connsiteX23" fmla="*/ 433840 w 572812"/>
                  <a:gd name="connsiteY23" fmla="*/ 410262 h 825503"/>
                  <a:gd name="connsiteX24" fmla="*/ 486883 w 572812"/>
                  <a:gd name="connsiteY24" fmla="*/ 458280 h 825503"/>
                  <a:gd name="connsiteX25" fmla="*/ 542719 w 572812"/>
                  <a:gd name="connsiteY25" fmla="*/ 425896 h 825503"/>
                  <a:gd name="connsiteX26" fmla="*/ 561144 w 572812"/>
                  <a:gd name="connsiteY26" fmla="*/ 422825 h 825503"/>
                  <a:gd name="connsiteX27" fmla="*/ 572311 w 572812"/>
                  <a:gd name="connsiteY27" fmla="*/ 446275 h 825503"/>
                  <a:gd name="connsiteX28" fmla="*/ 524293 w 572812"/>
                  <a:gd name="connsiteY28" fmla="*/ 566321 h 825503"/>
                  <a:gd name="connsiteX29" fmla="*/ 498051 w 572812"/>
                  <a:gd name="connsiteY29" fmla="*/ 610989 h 825503"/>
                  <a:gd name="connsiteX30" fmla="*/ 401735 w 572812"/>
                  <a:gd name="connsiteY30" fmla="*/ 684413 h 825503"/>
                  <a:gd name="connsiteX31" fmla="*/ 363488 w 572812"/>
                  <a:gd name="connsiteY31" fmla="*/ 697813 h 82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2812" h="825503">
                    <a:moveTo>
                      <a:pt x="363488" y="697813"/>
                    </a:moveTo>
                    <a:cubicBezTo>
                      <a:pt x="283922" y="723497"/>
                      <a:pt x="187886" y="717076"/>
                      <a:pt x="149359" y="651470"/>
                    </a:cubicBezTo>
                    <a:cubicBezTo>
                      <a:pt x="144613" y="710934"/>
                      <a:pt x="121163" y="756999"/>
                      <a:pt x="109716" y="806692"/>
                    </a:cubicBezTo>
                    <a:cubicBezTo>
                      <a:pt x="103295" y="812276"/>
                      <a:pt x="106366" y="829026"/>
                      <a:pt x="92966" y="824839"/>
                    </a:cubicBezTo>
                    <a:cubicBezTo>
                      <a:pt x="78449" y="820092"/>
                      <a:pt x="79844" y="804738"/>
                      <a:pt x="78449" y="791896"/>
                    </a:cubicBezTo>
                    <a:cubicBezTo>
                      <a:pt x="90732" y="710655"/>
                      <a:pt x="109158" y="630532"/>
                      <a:pt x="106645" y="546779"/>
                    </a:cubicBezTo>
                    <a:cubicBezTo>
                      <a:pt x="104133" y="468330"/>
                      <a:pt x="90174" y="392673"/>
                      <a:pt x="70911" y="317575"/>
                    </a:cubicBezTo>
                    <a:cubicBezTo>
                      <a:pt x="42435" y="225726"/>
                      <a:pt x="19542" y="132481"/>
                      <a:pt x="0" y="38399"/>
                    </a:cubicBezTo>
                    <a:cubicBezTo>
                      <a:pt x="0" y="24998"/>
                      <a:pt x="279" y="11598"/>
                      <a:pt x="8934" y="152"/>
                    </a:cubicBezTo>
                    <a:cubicBezTo>
                      <a:pt x="40760" y="-2361"/>
                      <a:pt x="42993" y="26952"/>
                      <a:pt x="48577" y="44261"/>
                    </a:cubicBezTo>
                    <a:cubicBezTo>
                      <a:pt x="88778" y="168216"/>
                      <a:pt x="130934" y="291612"/>
                      <a:pt x="152151" y="420591"/>
                    </a:cubicBezTo>
                    <a:cubicBezTo>
                      <a:pt x="155780" y="442367"/>
                      <a:pt x="154384" y="466097"/>
                      <a:pt x="172252" y="483127"/>
                    </a:cubicBezTo>
                    <a:cubicBezTo>
                      <a:pt x="180069" y="488152"/>
                      <a:pt x="188723" y="492060"/>
                      <a:pt x="190677" y="502390"/>
                    </a:cubicBezTo>
                    <a:cubicBezTo>
                      <a:pt x="188165" y="518024"/>
                      <a:pt x="178952" y="531703"/>
                      <a:pt x="175602" y="547058"/>
                    </a:cubicBezTo>
                    <a:cubicBezTo>
                      <a:pt x="169739" y="591168"/>
                      <a:pt x="175044" y="635278"/>
                      <a:pt x="214966" y="659008"/>
                    </a:cubicBezTo>
                    <a:cubicBezTo>
                      <a:pt x="258238" y="684692"/>
                      <a:pt x="307931" y="687205"/>
                      <a:pt x="353996" y="659845"/>
                    </a:cubicBezTo>
                    <a:cubicBezTo>
                      <a:pt x="386101" y="640861"/>
                      <a:pt x="414018" y="616015"/>
                      <a:pt x="439424" y="588655"/>
                    </a:cubicBezTo>
                    <a:cubicBezTo>
                      <a:pt x="451707" y="577768"/>
                      <a:pt x="474321" y="580838"/>
                      <a:pt x="478229" y="559063"/>
                    </a:cubicBezTo>
                    <a:cubicBezTo>
                      <a:pt x="481579" y="543150"/>
                      <a:pt x="489675" y="526678"/>
                      <a:pt x="472087" y="513836"/>
                    </a:cubicBezTo>
                    <a:cubicBezTo>
                      <a:pt x="453662" y="498760"/>
                      <a:pt x="435515" y="483406"/>
                      <a:pt x="423231" y="462747"/>
                    </a:cubicBezTo>
                    <a:cubicBezTo>
                      <a:pt x="417927" y="453255"/>
                      <a:pt x="412902" y="443763"/>
                      <a:pt x="406760" y="434550"/>
                    </a:cubicBezTo>
                    <a:cubicBezTo>
                      <a:pt x="403968" y="430920"/>
                      <a:pt x="401735" y="427012"/>
                      <a:pt x="399780" y="423104"/>
                    </a:cubicBezTo>
                    <a:cubicBezTo>
                      <a:pt x="395314" y="408028"/>
                      <a:pt x="385822" y="391278"/>
                      <a:pt x="411506" y="385694"/>
                    </a:cubicBezTo>
                    <a:cubicBezTo>
                      <a:pt x="421835" y="391278"/>
                      <a:pt x="427140" y="401328"/>
                      <a:pt x="433840" y="410262"/>
                    </a:cubicBezTo>
                    <a:cubicBezTo>
                      <a:pt x="448916" y="429245"/>
                      <a:pt x="466224" y="447113"/>
                      <a:pt x="486883" y="458280"/>
                    </a:cubicBezTo>
                    <a:cubicBezTo>
                      <a:pt x="518430" y="475310"/>
                      <a:pt x="521781" y="433154"/>
                      <a:pt x="542719" y="425896"/>
                    </a:cubicBezTo>
                    <a:cubicBezTo>
                      <a:pt x="548861" y="423662"/>
                      <a:pt x="554723" y="421708"/>
                      <a:pt x="561144" y="422825"/>
                    </a:cubicBezTo>
                    <a:cubicBezTo>
                      <a:pt x="571753" y="427291"/>
                      <a:pt x="573987" y="435946"/>
                      <a:pt x="572311" y="446275"/>
                    </a:cubicBezTo>
                    <a:cubicBezTo>
                      <a:pt x="549977" y="483685"/>
                      <a:pt x="528202" y="521095"/>
                      <a:pt x="524293" y="566321"/>
                    </a:cubicBezTo>
                    <a:cubicBezTo>
                      <a:pt x="522618" y="583909"/>
                      <a:pt x="514243" y="602335"/>
                      <a:pt x="498051" y="610989"/>
                    </a:cubicBezTo>
                    <a:cubicBezTo>
                      <a:pt x="461758" y="630252"/>
                      <a:pt x="435794" y="662358"/>
                      <a:pt x="401735" y="684413"/>
                    </a:cubicBezTo>
                    <a:cubicBezTo>
                      <a:pt x="390847" y="693346"/>
                      <a:pt x="377446" y="696417"/>
                      <a:pt x="363488" y="697813"/>
                    </a:cubicBezTo>
                    <a:close/>
                  </a:path>
                </a:pathLst>
              </a:custGeom>
              <a:solidFill>
                <a:srgbClr val="63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9A1D43-24DF-DF5B-D7A1-D70D699F1BB6}"/>
                  </a:ext>
                </a:extLst>
              </p:cNvPr>
              <p:cNvSpPr/>
              <p:nvPr/>
            </p:nvSpPr>
            <p:spPr>
              <a:xfrm>
                <a:off x="1426471" y="2968668"/>
                <a:ext cx="987189" cy="912857"/>
              </a:xfrm>
              <a:custGeom>
                <a:avLst/>
                <a:gdLst>
                  <a:gd name="connsiteX0" fmla="*/ 23730 w 987189"/>
                  <a:gd name="connsiteY0" fmla="*/ 910709 h 912857"/>
                  <a:gd name="connsiteX1" fmla="*/ 0 w 987189"/>
                  <a:gd name="connsiteY1" fmla="*/ 850128 h 912857"/>
                  <a:gd name="connsiteX2" fmla="*/ 346737 w 987189"/>
                  <a:gd name="connsiteY2" fmla="*/ 248224 h 912857"/>
                  <a:gd name="connsiteX3" fmla="*/ 802353 w 987189"/>
                  <a:gd name="connsiteY3" fmla="*/ 4503 h 912857"/>
                  <a:gd name="connsiteX4" fmla="*/ 839483 w 987189"/>
                  <a:gd name="connsiteY4" fmla="*/ 1153 h 912857"/>
                  <a:gd name="connsiteX5" fmla="*/ 921561 w 987189"/>
                  <a:gd name="connsiteY5" fmla="*/ 1153 h 912857"/>
                  <a:gd name="connsiteX6" fmla="*/ 958971 w 987189"/>
                  <a:gd name="connsiteY6" fmla="*/ 4224 h 912857"/>
                  <a:gd name="connsiteX7" fmla="*/ 987167 w 987189"/>
                  <a:gd name="connsiteY7" fmla="*/ 16228 h 912857"/>
                  <a:gd name="connsiteX8" fmla="*/ 967625 w 987189"/>
                  <a:gd name="connsiteY8" fmla="*/ 25441 h 912857"/>
                  <a:gd name="connsiteX9" fmla="*/ 285318 w 987189"/>
                  <a:gd name="connsiteY9" fmla="*/ 363803 h 912857"/>
                  <a:gd name="connsiteX10" fmla="*/ 169460 w 987189"/>
                  <a:gd name="connsiteY10" fmla="*/ 530192 h 912857"/>
                  <a:gd name="connsiteX11" fmla="*/ 32384 w 987189"/>
                  <a:gd name="connsiteY11" fmla="*/ 908476 h 912857"/>
                  <a:gd name="connsiteX12" fmla="*/ 23730 w 987189"/>
                  <a:gd name="connsiteY12" fmla="*/ 910709 h 91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7189" h="912857">
                    <a:moveTo>
                      <a:pt x="23730" y="910709"/>
                    </a:moveTo>
                    <a:cubicBezTo>
                      <a:pt x="22055" y="888096"/>
                      <a:pt x="30430" y="861574"/>
                      <a:pt x="0" y="850128"/>
                    </a:cubicBezTo>
                    <a:cubicBezTo>
                      <a:pt x="71748" y="624274"/>
                      <a:pt x="166389" y="411542"/>
                      <a:pt x="346737" y="248224"/>
                    </a:cubicBezTo>
                    <a:cubicBezTo>
                      <a:pt x="478508" y="129015"/>
                      <a:pt x="624517" y="37445"/>
                      <a:pt x="802353" y="4503"/>
                    </a:cubicBezTo>
                    <a:cubicBezTo>
                      <a:pt x="814078" y="-2756"/>
                      <a:pt x="826920" y="873"/>
                      <a:pt x="839483" y="1153"/>
                    </a:cubicBezTo>
                    <a:cubicBezTo>
                      <a:pt x="866843" y="7294"/>
                      <a:pt x="894202" y="7294"/>
                      <a:pt x="921561" y="1153"/>
                    </a:cubicBezTo>
                    <a:cubicBezTo>
                      <a:pt x="934124" y="873"/>
                      <a:pt x="946966" y="-2198"/>
                      <a:pt x="958971" y="4224"/>
                    </a:cubicBezTo>
                    <a:cubicBezTo>
                      <a:pt x="968463" y="8132"/>
                      <a:pt x="977675" y="12040"/>
                      <a:pt x="987167" y="16228"/>
                    </a:cubicBezTo>
                    <a:cubicBezTo>
                      <a:pt x="987726" y="34095"/>
                      <a:pt x="977675" y="29629"/>
                      <a:pt x="967625" y="25441"/>
                    </a:cubicBezTo>
                    <a:cubicBezTo>
                      <a:pt x="676723" y="10086"/>
                      <a:pt x="467062" y="158887"/>
                      <a:pt x="285318" y="363803"/>
                    </a:cubicBezTo>
                    <a:cubicBezTo>
                      <a:pt x="254330" y="424663"/>
                      <a:pt x="214966" y="479661"/>
                      <a:pt x="169460" y="530192"/>
                    </a:cubicBezTo>
                    <a:cubicBezTo>
                      <a:pt x="99387" y="647446"/>
                      <a:pt x="53044" y="773354"/>
                      <a:pt x="32384" y="908476"/>
                    </a:cubicBezTo>
                    <a:cubicBezTo>
                      <a:pt x="30151" y="913222"/>
                      <a:pt x="27359" y="914338"/>
                      <a:pt x="23730" y="910709"/>
                    </a:cubicBezTo>
                    <a:close/>
                  </a:path>
                </a:pathLst>
              </a:custGeom>
              <a:solidFill>
                <a:srgbClr val="632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B26763E-96A2-B2EF-900A-480921E4BAEF}"/>
                  </a:ext>
                </a:extLst>
              </p:cNvPr>
              <p:cNvSpPr/>
              <p:nvPr/>
            </p:nvSpPr>
            <p:spPr>
              <a:xfrm>
                <a:off x="1334901" y="5152142"/>
                <a:ext cx="288707" cy="849031"/>
              </a:xfrm>
              <a:custGeom>
                <a:avLst/>
                <a:gdLst>
                  <a:gd name="connsiteX0" fmla="*/ 202124 w 288707"/>
                  <a:gd name="connsiteY0" fmla="*/ 555002 h 849031"/>
                  <a:gd name="connsiteX1" fmla="*/ 204636 w 288707"/>
                  <a:gd name="connsiteY1" fmla="*/ 510613 h 849031"/>
                  <a:gd name="connsiteX2" fmla="*/ 86824 w 288707"/>
                  <a:gd name="connsiteY2" fmla="*/ 255167 h 849031"/>
                  <a:gd name="connsiteX3" fmla="*/ 0 w 288707"/>
                  <a:gd name="connsiteY3" fmla="*/ 50531 h 849031"/>
                  <a:gd name="connsiteX4" fmla="*/ 22334 w 288707"/>
                  <a:gd name="connsiteY4" fmla="*/ 0 h 849031"/>
                  <a:gd name="connsiteX5" fmla="*/ 37968 w 288707"/>
                  <a:gd name="connsiteY5" fmla="*/ 17309 h 849031"/>
                  <a:gd name="connsiteX6" fmla="*/ 204915 w 288707"/>
                  <a:gd name="connsiteY6" fmla="*/ 377446 h 849031"/>
                  <a:gd name="connsiteX7" fmla="*/ 288668 w 288707"/>
                  <a:gd name="connsiteY7" fmla="*/ 707433 h 849031"/>
                  <a:gd name="connsiteX8" fmla="*/ 259634 w 288707"/>
                  <a:gd name="connsiteY8" fmla="*/ 757405 h 849031"/>
                  <a:gd name="connsiteX9" fmla="*/ 253492 w 288707"/>
                  <a:gd name="connsiteY9" fmla="*/ 822453 h 849031"/>
                  <a:gd name="connsiteX10" fmla="*/ 231996 w 288707"/>
                  <a:gd name="connsiteY10" fmla="*/ 848975 h 849031"/>
                  <a:gd name="connsiteX11" fmla="*/ 224179 w 288707"/>
                  <a:gd name="connsiteY11" fmla="*/ 751543 h 849031"/>
                  <a:gd name="connsiteX12" fmla="*/ 202124 w 288707"/>
                  <a:gd name="connsiteY12" fmla="*/ 555002 h 8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707" h="849031">
                    <a:moveTo>
                      <a:pt x="202124" y="555002"/>
                    </a:moveTo>
                    <a:cubicBezTo>
                      <a:pt x="221666" y="541323"/>
                      <a:pt x="209382" y="525410"/>
                      <a:pt x="204636" y="510613"/>
                    </a:cubicBezTo>
                    <a:cubicBezTo>
                      <a:pt x="176439" y="420440"/>
                      <a:pt x="129259" y="338920"/>
                      <a:pt x="86824" y="255167"/>
                    </a:cubicBezTo>
                    <a:cubicBezTo>
                      <a:pt x="53044" y="189002"/>
                      <a:pt x="16751" y="123954"/>
                      <a:pt x="0" y="50531"/>
                    </a:cubicBezTo>
                    <a:cubicBezTo>
                      <a:pt x="6979" y="33501"/>
                      <a:pt x="-4467" y="8375"/>
                      <a:pt x="22334" y="0"/>
                    </a:cubicBezTo>
                    <a:cubicBezTo>
                      <a:pt x="30709" y="3071"/>
                      <a:pt x="35455" y="9492"/>
                      <a:pt x="37968" y="17309"/>
                    </a:cubicBezTo>
                    <a:cubicBezTo>
                      <a:pt x="79007" y="144055"/>
                      <a:pt x="148522" y="257680"/>
                      <a:pt x="204915" y="377446"/>
                    </a:cubicBezTo>
                    <a:cubicBezTo>
                      <a:pt x="254330" y="481858"/>
                      <a:pt x="290064" y="590179"/>
                      <a:pt x="288668" y="707433"/>
                    </a:cubicBezTo>
                    <a:cubicBezTo>
                      <a:pt x="282526" y="726138"/>
                      <a:pt x="265217" y="738421"/>
                      <a:pt x="259634" y="757405"/>
                    </a:cubicBezTo>
                    <a:cubicBezTo>
                      <a:pt x="251259" y="778623"/>
                      <a:pt x="256284" y="800957"/>
                      <a:pt x="253492" y="822453"/>
                    </a:cubicBezTo>
                    <a:cubicBezTo>
                      <a:pt x="250142" y="834458"/>
                      <a:pt x="250980" y="850092"/>
                      <a:pt x="231996" y="848975"/>
                    </a:cubicBezTo>
                    <a:cubicBezTo>
                      <a:pt x="211057" y="817987"/>
                      <a:pt x="214407" y="780298"/>
                      <a:pt x="224179" y="751543"/>
                    </a:cubicBezTo>
                    <a:cubicBezTo>
                      <a:pt x="248188" y="680632"/>
                      <a:pt x="240092" y="617259"/>
                      <a:pt x="202124" y="555002"/>
                    </a:cubicBezTo>
                    <a:close/>
                  </a:path>
                </a:pathLst>
              </a:custGeom>
              <a:solidFill>
                <a:srgbClr val="651F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6BF0D1D6-10FF-E08D-AF09-B74A9C1A0AE6}"/>
                  </a:ext>
                </a:extLst>
              </p:cNvPr>
              <p:cNvSpPr/>
              <p:nvPr/>
            </p:nvSpPr>
            <p:spPr>
              <a:xfrm>
                <a:off x="2107992" y="5651030"/>
                <a:ext cx="229928" cy="340595"/>
              </a:xfrm>
              <a:custGeom>
                <a:avLst/>
                <a:gdLst>
                  <a:gd name="connsiteX0" fmla="*/ 4137 w 229928"/>
                  <a:gd name="connsiteY0" fmla="*/ 17588 h 340595"/>
                  <a:gd name="connsiteX1" fmla="*/ 32613 w 229928"/>
                  <a:gd name="connsiteY1" fmla="*/ 0 h 340595"/>
                  <a:gd name="connsiteX2" fmla="*/ 41267 w 229928"/>
                  <a:gd name="connsiteY2" fmla="*/ 3629 h 340595"/>
                  <a:gd name="connsiteX3" fmla="*/ 88169 w 229928"/>
                  <a:gd name="connsiteY3" fmla="*/ 56952 h 340595"/>
                  <a:gd name="connsiteX4" fmla="*/ 156846 w 229928"/>
                  <a:gd name="connsiteY4" fmla="*/ 35455 h 340595"/>
                  <a:gd name="connsiteX5" fmla="*/ 203469 w 229928"/>
                  <a:gd name="connsiteY5" fmla="*/ 24009 h 340595"/>
                  <a:gd name="connsiteX6" fmla="*/ 227478 w 229928"/>
                  <a:gd name="connsiteY6" fmla="*/ 35176 h 340595"/>
                  <a:gd name="connsiteX7" fmla="*/ 229711 w 229928"/>
                  <a:gd name="connsiteY7" fmla="*/ 65606 h 340595"/>
                  <a:gd name="connsiteX8" fmla="*/ 201514 w 229928"/>
                  <a:gd name="connsiteY8" fmla="*/ 80961 h 340595"/>
                  <a:gd name="connsiteX9" fmla="*/ 137862 w 229928"/>
                  <a:gd name="connsiteY9" fmla="*/ 137634 h 340595"/>
                  <a:gd name="connsiteX10" fmla="*/ 54109 w 229928"/>
                  <a:gd name="connsiteY10" fmla="*/ 295369 h 340595"/>
                  <a:gd name="connsiteX11" fmla="*/ 85098 w 229928"/>
                  <a:gd name="connsiteY11" fmla="*/ 314073 h 340595"/>
                  <a:gd name="connsiteX12" fmla="*/ 94590 w 229928"/>
                  <a:gd name="connsiteY12" fmla="*/ 322728 h 340595"/>
                  <a:gd name="connsiteX13" fmla="*/ 90402 w 229928"/>
                  <a:gd name="connsiteY13" fmla="*/ 334733 h 340595"/>
                  <a:gd name="connsiteX14" fmla="*/ 52713 w 229928"/>
                  <a:gd name="connsiteY14" fmla="*/ 340595 h 340595"/>
                  <a:gd name="connsiteX15" fmla="*/ 11395 w 229928"/>
                  <a:gd name="connsiteY15" fmla="*/ 274710 h 340595"/>
                  <a:gd name="connsiteX16" fmla="*/ 126416 w 229928"/>
                  <a:gd name="connsiteY16" fmla="*/ 81519 h 340595"/>
                  <a:gd name="connsiteX17" fmla="*/ 22283 w 229928"/>
                  <a:gd name="connsiteY17" fmla="*/ 37968 h 340595"/>
                  <a:gd name="connsiteX18" fmla="*/ 4137 w 229928"/>
                  <a:gd name="connsiteY18" fmla="*/ 17588 h 34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928" h="340595">
                    <a:moveTo>
                      <a:pt x="4137" y="17588"/>
                    </a:moveTo>
                    <a:cubicBezTo>
                      <a:pt x="13629" y="11725"/>
                      <a:pt x="23121" y="5863"/>
                      <a:pt x="32613" y="0"/>
                    </a:cubicBezTo>
                    <a:cubicBezTo>
                      <a:pt x="35963" y="558"/>
                      <a:pt x="38755" y="1954"/>
                      <a:pt x="41267" y="3629"/>
                    </a:cubicBezTo>
                    <a:cubicBezTo>
                      <a:pt x="62205" y="17030"/>
                      <a:pt x="52434" y="59744"/>
                      <a:pt x="88169" y="56952"/>
                    </a:cubicBezTo>
                    <a:cubicBezTo>
                      <a:pt x="111899" y="54998"/>
                      <a:pt x="133954" y="42714"/>
                      <a:pt x="156846" y="35455"/>
                    </a:cubicBezTo>
                    <a:cubicBezTo>
                      <a:pt x="172201" y="30709"/>
                      <a:pt x="186997" y="24288"/>
                      <a:pt x="203469" y="24009"/>
                    </a:cubicBezTo>
                    <a:cubicBezTo>
                      <a:pt x="212961" y="24847"/>
                      <a:pt x="220777" y="28476"/>
                      <a:pt x="227478" y="35176"/>
                    </a:cubicBezTo>
                    <a:cubicBezTo>
                      <a:pt x="232782" y="44947"/>
                      <a:pt x="227478" y="55556"/>
                      <a:pt x="229711" y="65606"/>
                    </a:cubicBezTo>
                    <a:cubicBezTo>
                      <a:pt x="223290" y="76494"/>
                      <a:pt x="212123" y="77890"/>
                      <a:pt x="201514" y="80961"/>
                    </a:cubicBezTo>
                    <a:cubicBezTo>
                      <a:pt x="171363" y="89616"/>
                      <a:pt x="153217" y="113346"/>
                      <a:pt x="137862" y="137634"/>
                    </a:cubicBezTo>
                    <a:cubicBezTo>
                      <a:pt x="105757" y="187886"/>
                      <a:pt x="71977" y="237579"/>
                      <a:pt x="54109" y="295369"/>
                    </a:cubicBezTo>
                    <a:cubicBezTo>
                      <a:pt x="55226" y="316586"/>
                      <a:pt x="75047" y="307373"/>
                      <a:pt x="85098" y="314073"/>
                    </a:cubicBezTo>
                    <a:cubicBezTo>
                      <a:pt x="89006" y="316027"/>
                      <a:pt x="92356" y="318819"/>
                      <a:pt x="94590" y="322728"/>
                    </a:cubicBezTo>
                    <a:cubicBezTo>
                      <a:pt x="95148" y="327474"/>
                      <a:pt x="93752" y="331382"/>
                      <a:pt x="90402" y="334733"/>
                    </a:cubicBezTo>
                    <a:cubicBezTo>
                      <a:pt x="79235" y="345341"/>
                      <a:pt x="64160" y="331103"/>
                      <a:pt x="52713" y="340595"/>
                    </a:cubicBezTo>
                    <a:cubicBezTo>
                      <a:pt x="-5355" y="337245"/>
                      <a:pt x="-9264" y="331103"/>
                      <a:pt x="11395" y="274710"/>
                    </a:cubicBezTo>
                    <a:cubicBezTo>
                      <a:pt x="35963" y="208265"/>
                      <a:pt x="72814" y="148522"/>
                      <a:pt x="126416" y="81519"/>
                    </a:cubicBezTo>
                    <a:cubicBezTo>
                      <a:pt x="61926" y="110275"/>
                      <a:pt x="33171" y="89336"/>
                      <a:pt x="22283" y="37968"/>
                    </a:cubicBezTo>
                    <a:cubicBezTo>
                      <a:pt x="20050" y="28197"/>
                      <a:pt x="15025" y="19821"/>
                      <a:pt x="4137" y="17588"/>
                    </a:cubicBezTo>
                    <a:close/>
                  </a:path>
                </a:pathLst>
              </a:custGeom>
              <a:solidFill>
                <a:srgbClr val="6329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E0B323F0-4421-73C3-C067-6D4128B523F5}"/>
                  </a:ext>
                </a:extLst>
              </p:cNvPr>
              <p:cNvSpPr/>
              <p:nvPr/>
            </p:nvSpPr>
            <p:spPr>
              <a:xfrm>
                <a:off x="1715973" y="5766579"/>
                <a:ext cx="142663" cy="259415"/>
              </a:xfrm>
              <a:custGeom>
                <a:avLst/>
                <a:gdLst>
                  <a:gd name="connsiteX0" fmla="*/ 122563 w 142663"/>
                  <a:gd name="connsiteY0" fmla="*/ 30 h 259415"/>
                  <a:gd name="connsiteX1" fmla="*/ 127588 w 142663"/>
                  <a:gd name="connsiteY1" fmla="*/ 22085 h 259415"/>
                  <a:gd name="connsiteX2" fmla="*/ 142664 w 142663"/>
                  <a:gd name="connsiteY2" fmla="*/ 11197 h 259415"/>
                  <a:gd name="connsiteX3" fmla="*/ 84595 w 142663"/>
                  <a:gd name="connsiteY3" fmla="*/ 156090 h 259415"/>
                  <a:gd name="connsiteX4" fmla="*/ 35460 w 142663"/>
                  <a:gd name="connsiteY4" fmla="*/ 254360 h 259415"/>
                  <a:gd name="connsiteX5" fmla="*/ 21780 w 142663"/>
                  <a:gd name="connsiteY5" fmla="*/ 259385 h 259415"/>
                  <a:gd name="connsiteX6" fmla="*/ 5 w 142663"/>
                  <a:gd name="connsiteY6" fmla="*/ 240401 h 259415"/>
                  <a:gd name="connsiteX7" fmla="*/ 36856 w 142663"/>
                  <a:gd name="connsiteY7" fmla="*/ 107513 h 259415"/>
                  <a:gd name="connsiteX8" fmla="*/ 55281 w 142663"/>
                  <a:gd name="connsiteY8" fmla="*/ 111142 h 259415"/>
                  <a:gd name="connsiteX9" fmla="*/ 75661 w 142663"/>
                  <a:gd name="connsiteY9" fmla="*/ 77641 h 259415"/>
                  <a:gd name="connsiteX10" fmla="*/ 94366 w 142663"/>
                  <a:gd name="connsiteY10" fmla="*/ 24598 h 259415"/>
                  <a:gd name="connsiteX11" fmla="*/ 122563 w 142663"/>
                  <a:gd name="connsiteY11" fmla="*/ 30 h 25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663" h="259415">
                    <a:moveTo>
                      <a:pt x="122563" y="30"/>
                    </a:moveTo>
                    <a:cubicBezTo>
                      <a:pt x="124238" y="7289"/>
                      <a:pt x="125913" y="14547"/>
                      <a:pt x="127588" y="22085"/>
                    </a:cubicBezTo>
                    <a:cubicBezTo>
                      <a:pt x="132613" y="18456"/>
                      <a:pt x="137638" y="14826"/>
                      <a:pt x="142664" y="11197"/>
                    </a:cubicBezTo>
                    <a:cubicBezTo>
                      <a:pt x="136243" y="64799"/>
                      <a:pt x="107487" y="109467"/>
                      <a:pt x="84595" y="156090"/>
                    </a:cubicBezTo>
                    <a:cubicBezTo>
                      <a:pt x="68403" y="189033"/>
                      <a:pt x="51931" y="221696"/>
                      <a:pt x="35460" y="254360"/>
                    </a:cubicBezTo>
                    <a:cubicBezTo>
                      <a:pt x="31551" y="257989"/>
                      <a:pt x="27085" y="259664"/>
                      <a:pt x="21780" y="259385"/>
                    </a:cubicBezTo>
                    <a:cubicBezTo>
                      <a:pt x="11172" y="256873"/>
                      <a:pt x="3913" y="250730"/>
                      <a:pt x="5" y="240401"/>
                    </a:cubicBezTo>
                    <a:cubicBezTo>
                      <a:pt x="-275" y="192662"/>
                      <a:pt x="12288" y="148552"/>
                      <a:pt x="36856" y="107513"/>
                    </a:cubicBezTo>
                    <a:cubicBezTo>
                      <a:pt x="43835" y="104442"/>
                      <a:pt x="49977" y="106676"/>
                      <a:pt x="55281" y="111142"/>
                    </a:cubicBezTo>
                    <a:cubicBezTo>
                      <a:pt x="75382" y="108350"/>
                      <a:pt x="68682" y="88529"/>
                      <a:pt x="75661" y="77641"/>
                    </a:cubicBezTo>
                    <a:cubicBezTo>
                      <a:pt x="85712" y="62007"/>
                      <a:pt x="82362" y="40232"/>
                      <a:pt x="94366" y="24598"/>
                    </a:cubicBezTo>
                    <a:cubicBezTo>
                      <a:pt x="103021" y="15943"/>
                      <a:pt x="105254" y="-807"/>
                      <a:pt x="122563" y="3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1A175DB2-9C20-CDCA-9902-471DEA333E19}"/>
                  </a:ext>
                </a:extLst>
              </p:cNvPr>
              <p:cNvSpPr/>
              <p:nvPr/>
            </p:nvSpPr>
            <p:spPr>
              <a:xfrm>
                <a:off x="1230343" y="5035167"/>
                <a:ext cx="92553" cy="444833"/>
              </a:xfrm>
              <a:custGeom>
                <a:avLst/>
                <a:gdLst>
                  <a:gd name="connsiteX0" fmla="*/ 35043 w 92553"/>
                  <a:gd name="connsiteY0" fmla="*/ 31826 h 444833"/>
                  <a:gd name="connsiteX1" fmla="*/ 92554 w 92553"/>
                  <a:gd name="connsiteY1" fmla="*/ 440820 h 444833"/>
                  <a:gd name="connsiteX2" fmla="*/ 80270 w 92553"/>
                  <a:gd name="connsiteY2" fmla="*/ 441099 h 444833"/>
                  <a:gd name="connsiteX3" fmla="*/ 10476 w 92553"/>
                  <a:gd name="connsiteY3" fmla="*/ 273593 h 444833"/>
                  <a:gd name="connsiteX4" fmla="*/ 23318 w 92553"/>
                  <a:gd name="connsiteY4" fmla="*/ 0 h 444833"/>
                  <a:gd name="connsiteX5" fmla="*/ 35043 w 92553"/>
                  <a:gd name="connsiteY5" fmla="*/ 31826 h 44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53" h="444833">
                    <a:moveTo>
                      <a:pt x="35043" y="31826"/>
                    </a:moveTo>
                    <a:cubicBezTo>
                      <a:pt x="11034" y="174206"/>
                      <a:pt x="21364" y="311840"/>
                      <a:pt x="92554" y="440820"/>
                    </a:cubicBezTo>
                    <a:cubicBezTo>
                      <a:pt x="88645" y="446124"/>
                      <a:pt x="84458" y="446124"/>
                      <a:pt x="80270" y="441099"/>
                    </a:cubicBezTo>
                    <a:cubicBezTo>
                      <a:pt x="38114" y="393080"/>
                      <a:pt x="20805" y="334174"/>
                      <a:pt x="10476" y="273593"/>
                    </a:cubicBezTo>
                    <a:cubicBezTo>
                      <a:pt x="-5158" y="181744"/>
                      <a:pt x="-5158" y="89895"/>
                      <a:pt x="23318" y="0"/>
                    </a:cubicBezTo>
                    <a:cubicBezTo>
                      <a:pt x="35322" y="7538"/>
                      <a:pt x="24155" y="23730"/>
                      <a:pt x="35043" y="31826"/>
                    </a:cubicBezTo>
                    <a:close/>
                  </a:path>
                </a:pathLst>
              </a:custGeom>
              <a:solidFill>
                <a:srgbClr val="765D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FD76D117-07C2-6A8E-1D6C-2206BFADA17E}"/>
                  </a:ext>
                </a:extLst>
              </p:cNvPr>
              <p:cNvSpPr/>
              <p:nvPr/>
            </p:nvSpPr>
            <p:spPr>
              <a:xfrm>
                <a:off x="1601006" y="6020815"/>
                <a:ext cx="197886" cy="144320"/>
              </a:xfrm>
              <a:custGeom>
                <a:avLst/>
                <a:gdLst>
                  <a:gd name="connsiteX0" fmla="*/ 140935 w 197886"/>
                  <a:gd name="connsiteY0" fmla="*/ 124 h 144320"/>
                  <a:gd name="connsiteX1" fmla="*/ 150148 w 197886"/>
                  <a:gd name="connsiteY1" fmla="*/ 124 h 144320"/>
                  <a:gd name="connsiteX2" fmla="*/ 187278 w 197886"/>
                  <a:gd name="connsiteY2" fmla="*/ 117378 h 144320"/>
                  <a:gd name="connsiteX3" fmla="*/ 196212 w 197886"/>
                  <a:gd name="connsiteY3" fmla="*/ 136920 h 144320"/>
                  <a:gd name="connsiteX4" fmla="*/ 170528 w 197886"/>
                  <a:gd name="connsiteY4" fmla="*/ 141666 h 144320"/>
                  <a:gd name="connsiteX5" fmla="*/ 4418 w 197886"/>
                  <a:gd name="connsiteY5" fmla="*/ 49259 h 144320"/>
                  <a:gd name="connsiteX6" fmla="*/ 8884 w 197886"/>
                  <a:gd name="connsiteY6" fmla="*/ 25808 h 144320"/>
                  <a:gd name="connsiteX7" fmla="*/ 101850 w 197886"/>
                  <a:gd name="connsiteY7" fmla="*/ 80527 h 144320"/>
                  <a:gd name="connsiteX8" fmla="*/ 116926 w 197886"/>
                  <a:gd name="connsiteY8" fmla="*/ 71314 h 144320"/>
                  <a:gd name="connsiteX9" fmla="*/ 125022 w 197886"/>
                  <a:gd name="connsiteY9" fmla="*/ 62101 h 144320"/>
                  <a:gd name="connsiteX10" fmla="*/ 140935 w 197886"/>
                  <a:gd name="connsiteY10" fmla="*/ 124 h 1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886" h="144320">
                    <a:moveTo>
                      <a:pt x="140935" y="124"/>
                    </a:moveTo>
                    <a:cubicBezTo>
                      <a:pt x="144006" y="124"/>
                      <a:pt x="147077" y="-155"/>
                      <a:pt x="150148" y="124"/>
                    </a:cubicBezTo>
                    <a:cubicBezTo>
                      <a:pt x="144006" y="45071"/>
                      <a:pt x="144843" y="87785"/>
                      <a:pt x="187278" y="117378"/>
                    </a:cubicBezTo>
                    <a:cubicBezTo>
                      <a:pt x="193978" y="122124"/>
                      <a:pt x="201237" y="127987"/>
                      <a:pt x="196212" y="136920"/>
                    </a:cubicBezTo>
                    <a:cubicBezTo>
                      <a:pt x="190070" y="148088"/>
                      <a:pt x="180020" y="143900"/>
                      <a:pt x="170528" y="141666"/>
                    </a:cubicBezTo>
                    <a:cubicBezTo>
                      <a:pt x="107155" y="125474"/>
                      <a:pt x="47411" y="102023"/>
                      <a:pt x="4418" y="49259"/>
                    </a:cubicBezTo>
                    <a:cubicBezTo>
                      <a:pt x="-3120" y="39767"/>
                      <a:pt x="-607" y="32229"/>
                      <a:pt x="8884" y="25808"/>
                    </a:cubicBezTo>
                    <a:cubicBezTo>
                      <a:pt x="49644" y="26925"/>
                      <a:pt x="69187" y="64893"/>
                      <a:pt x="101850" y="80527"/>
                    </a:cubicBezTo>
                    <a:cubicBezTo>
                      <a:pt x="118042" y="88344"/>
                      <a:pt x="114971" y="79410"/>
                      <a:pt x="116926" y="71314"/>
                    </a:cubicBezTo>
                    <a:cubicBezTo>
                      <a:pt x="118880" y="67685"/>
                      <a:pt x="121672" y="64614"/>
                      <a:pt x="125022" y="62101"/>
                    </a:cubicBezTo>
                    <a:cubicBezTo>
                      <a:pt x="136189" y="43117"/>
                      <a:pt x="121393" y="17154"/>
                      <a:pt x="140935" y="124"/>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36">
                <a:extLst>
                  <a:ext uri="{FF2B5EF4-FFF2-40B4-BE49-F238E27FC236}">
                    <a16:creationId xmlns:a16="http://schemas.microsoft.com/office/drawing/2014/main" id="{5DD214B4-F507-266D-21B6-5FAC563307CD}"/>
                  </a:ext>
                </a:extLst>
              </p:cNvPr>
              <p:cNvSpPr/>
              <p:nvPr/>
            </p:nvSpPr>
            <p:spPr>
              <a:xfrm>
                <a:off x="1368671" y="3839176"/>
                <a:ext cx="57207" cy="304581"/>
              </a:xfrm>
              <a:custGeom>
                <a:avLst/>
                <a:gdLst>
                  <a:gd name="connsiteX0" fmla="*/ 50542 w 57207"/>
                  <a:gd name="connsiteY0" fmla="*/ 304581 h 304581"/>
                  <a:gd name="connsiteX1" fmla="*/ 40212 w 57207"/>
                  <a:gd name="connsiteY1" fmla="*/ 94641 h 304581"/>
                  <a:gd name="connsiteX2" fmla="*/ 14528 w 57207"/>
                  <a:gd name="connsiteY2" fmla="*/ 169460 h 304581"/>
                  <a:gd name="connsiteX3" fmla="*/ 848 w 57207"/>
                  <a:gd name="connsiteY3" fmla="*/ 149080 h 304581"/>
                  <a:gd name="connsiteX4" fmla="*/ 3082 w 57207"/>
                  <a:gd name="connsiteY4" fmla="*/ 137634 h 304581"/>
                  <a:gd name="connsiteX5" fmla="*/ 50821 w 57207"/>
                  <a:gd name="connsiteY5" fmla="*/ 0 h 304581"/>
                  <a:gd name="connsiteX6" fmla="*/ 52217 w 57207"/>
                  <a:gd name="connsiteY6" fmla="*/ 30430 h 304581"/>
                  <a:gd name="connsiteX7" fmla="*/ 53612 w 57207"/>
                  <a:gd name="connsiteY7" fmla="*/ 88778 h 304581"/>
                  <a:gd name="connsiteX8" fmla="*/ 53612 w 57207"/>
                  <a:gd name="connsiteY8" fmla="*/ 293694 h 304581"/>
                  <a:gd name="connsiteX9" fmla="*/ 50542 w 57207"/>
                  <a:gd name="connsiteY9" fmla="*/ 304581 h 304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07" h="304581">
                    <a:moveTo>
                      <a:pt x="50542" y="304581"/>
                    </a:moveTo>
                    <a:cubicBezTo>
                      <a:pt x="31837" y="236742"/>
                      <a:pt x="45796" y="167227"/>
                      <a:pt x="40212" y="94641"/>
                    </a:cubicBezTo>
                    <a:cubicBezTo>
                      <a:pt x="21786" y="118929"/>
                      <a:pt x="26253" y="147126"/>
                      <a:pt x="14528" y="169460"/>
                    </a:cubicBezTo>
                    <a:cubicBezTo>
                      <a:pt x="5315" y="165831"/>
                      <a:pt x="3640" y="156897"/>
                      <a:pt x="848" y="149080"/>
                    </a:cubicBezTo>
                    <a:cubicBezTo>
                      <a:pt x="-827" y="144893"/>
                      <a:pt x="11" y="140984"/>
                      <a:pt x="3082" y="137634"/>
                    </a:cubicBezTo>
                    <a:cubicBezTo>
                      <a:pt x="3361" y="86266"/>
                      <a:pt x="36024" y="46343"/>
                      <a:pt x="50821" y="0"/>
                    </a:cubicBezTo>
                    <a:cubicBezTo>
                      <a:pt x="51379" y="10050"/>
                      <a:pt x="51937" y="20380"/>
                      <a:pt x="52217" y="30430"/>
                    </a:cubicBezTo>
                    <a:cubicBezTo>
                      <a:pt x="59475" y="49693"/>
                      <a:pt x="57800" y="69236"/>
                      <a:pt x="53612" y="88778"/>
                    </a:cubicBezTo>
                    <a:cubicBezTo>
                      <a:pt x="53612" y="157176"/>
                      <a:pt x="53612" y="225295"/>
                      <a:pt x="53612" y="293694"/>
                    </a:cubicBezTo>
                    <a:cubicBezTo>
                      <a:pt x="56404" y="298160"/>
                      <a:pt x="55567" y="301790"/>
                      <a:pt x="50542" y="304581"/>
                    </a:cubicBezTo>
                    <a:close/>
                  </a:path>
                </a:pathLst>
              </a:custGeom>
              <a:solidFill>
                <a:srgbClr val="553F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7AA8294B-956F-8933-8720-B1AB3F9DF39D}"/>
                  </a:ext>
                </a:extLst>
              </p:cNvPr>
              <p:cNvSpPr/>
              <p:nvPr/>
            </p:nvSpPr>
            <p:spPr>
              <a:xfrm>
                <a:off x="2169080" y="5891680"/>
                <a:ext cx="137087" cy="168161"/>
              </a:xfrm>
              <a:custGeom>
                <a:avLst/>
                <a:gdLst>
                  <a:gd name="connsiteX0" fmla="*/ 79844 w 137087"/>
                  <a:gd name="connsiteY0" fmla="*/ 168064 h 168161"/>
                  <a:gd name="connsiteX1" fmla="*/ 60023 w 137087"/>
                  <a:gd name="connsiteY1" fmla="*/ 118371 h 168161"/>
                  <a:gd name="connsiteX2" fmla="*/ 0 w 137087"/>
                  <a:gd name="connsiteY2" fmla="*/ 101341 h 168161"/>
                  <a:gd name="connsiteX3" fmla="*/ 49414 w 137087"/>
                  <a:gd name="connsiteY3" fmla="*/ 81799 h 168161"/>
                  <a:gd name="connsiteX4" fmla="*/ 98828 w 137087"/>
                  <a:gd name="connsiteY4" fmla="*/ 0 h 168161"/>
                  <a:gd name="connsiteX5" fmla="*/ 116137 w 137087"/>
                  <a:gd name="connsiteY5" fmla="*/ 18426 h 168161"/>
                  <a:gd name="connsiteX6" fmla="*/ 107204 w 137087"/>
                  <a:gd name="connsiteY6" fmla="*/ 58348 h 168161"/>
                  <a:gd name="connsiteX7" fmla="*/ 109158 w 137087"/>
                  <a:gd name="connsiteY7" fmla="*/ 92687 h 168161"/>
                  <a:gd name="connsiteX8" fmla="*/ 136796 w 137087"/>
                  <a:gd name="connsiteY8" fmla="*/ 120046 h 168161"/>
                  <a:gd name="connsiteX9" fmla="*/ 109995 w 137087"/>
                  <a:gd name="connsiteY9" fmla="*/ 135401 h 168161"/>
                  <a:gd name="connsiteX10" fmla="*/ 79844 w 137087"/>
                  <a:gd name="connsiteY10" fmla="*/ 168064 h 168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087" h="168161">
                    <a:moveTo>
                      <a:pt x="79844" y="168064"/>
                    </a:moveTo>
                    <a:cubicBezTo>
                      <a:pt x="71190" y="152431"/>
                      <a:pt x="102178" y="120604"/>
                      <a:pt x="60023" y="118371"/>
                    </a:cubicBezTo>
                    <a:cubicBezTo>
                      <a:pt x="39922" y="112787"/>
                      <a:pt x="19821" y="106925"/>
                      <a:pt x="0" y="101341"/>
                    </a:cubicBezTo>
                    <a:cubicBezTo>
                      <a:pt x="14796" y="90174"/>
                      <a:pt x="37689" y="100224"/>
                      <a:pt x="49414" y="81799"/>
                    </a:cubicBezTo>
                    <a:cubicBezTo>
                      <a:pt x="71469" y="58069"/>
                      <a:pt x="65606" y="17309"/>
                      <a:pt x="98828" y="0"/>
                    </a:cubicBezTo>
                    <a:cubicBezTo>
                      <a:pt x="111112" y="279"/>
                      <a:pt x="114462" y="8375"/>
                      <a:pt x="116137" y="18426"/>
                    </a:cubicBezTo>
                    <a:cubicBezTo>
                      <a:pt x="116416" y="32385"/>
                      <a:pt x="111112" y="45227"/>
                      <a:pt x="107204" y="58348"/>
                    </a:cubicBezTo>
                    <a:cubicBezTo>
                      <a:pt x="103854" y="70074"/>
                      <a:pt x="98549" y="81799"/>
                      <a:pt x="109158" y="92687"/>
                    </a:cubicBezTo>
                    <a:cubicBezTo>
                      <a:pt x="117812" y="102458"/>
                      <a:pt x="139867" y="98549"/>
                      <a:pt x="136796" y="120046"/>
                    </a:cubicBezTo>
                    <a:cubicBezTo>
                      <a:pt x="129538" y="128421"/>
                      <a:pt x="118650" y="130096"/>
                      <a:pt x="109995" y="135401"/>
                    </a:cubicBezTo>
                    <a:cubicBezTo>
                      <a:pt x="94920" y="141822"/>
                      <a:pt x="103574" y="170018"/>
                      <a:pt x="79844" y="168064"/>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A9E50822-2C04-1129-A9DF-6EC27E4BC6C6}"/>
                  </a:ext>
                </a:extLst>
              </p:cNvPr>
              <p:cNvSpPr/>
              <p:nvPr/>
            </p:nvSpPr>
            <p:spPr>
              <a:xfrm>
                <a:off x="1253940" y="4869895"/>
                <a:ext cx="75927" cy="197098"/>
              </a:xfrm>
              <a:custGeom>
                <a:avLst/>
                <a:gdLst>
                  <a:gd name="connsiteX0" fmla="*/ 11446 w 75927"/>
                  <a:gd name="connsiteY0" fmla="*/ 197099 h 197098"/>
                  <a:gd name="connsiteX1" fmla="*/ 0 w 75927"/>
                  <a:gd name="connsiteY1" fmla="*/ 164993 h 197098"/>
                  <a:gd name="connsiteX2" fmla="*/ 58069 w 75927"/>
                  <a:gd name="connsiteY2" fmla="*/ 0 h 197098"/>
                  <a:gd name="connsiteX3" fmla="*/ 69236 w 75927"/>
                  <a:gd name="connsiteY3" fmla="*/ 31547 h 197098"/>
                  <a:gd name="connsiteX4" fmla="*/ 42435 w 75927"/>
                  <a:gd name="connsiteY4" fmla="*/ 92128 h 197098"/>
                  <a:gd name="connsiteX5" fmla="*/ 11446 w 75927"/>
                  <a:gd name="connsiteY5" fmla="*/ 197099 h 197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27" h="197098">
                    <a:moveTo>
                      <a:pt x="11446" y="197099"/>
                    </a:moveTo>
                    <a:cubicBezTo>
                      <a:pt x="-838" y="189561"/>
                      <a:pt x="2233" y="176440"/>
                      <a:pt x="0" y="164993"/>
                    </a:cubicBezTo>
                    <a:cubicBezTo>
                      <a:pt x="8096" y="106087"/>
                      <a:pt x="29314" y="51648"/>
                      <a:pt x="58069" y="0"/>
                    </a:cubicBezTo>
                    <a:cubicBezTo>
                      <a:pt x="42714" y="17309"/>
                      <a:pt x="93524" y="11167"/>
                      <a:pt x="69236" y="31547"/>
                    </a:cubicBezTo>
                    <a:cubicBezTo>
                      <a:pt x="59185" y="51089"/>
                      <a:pt x="53881" y="73144"/>
                      <a:pt x="42435" y="92128"/>
                    </a:cubicBezTo>
                    <a:cubicBezTo>
                      <a:pt x="32105" y="127025"/>
                      <a:pt x="21776" y="162202"/>
                      <a:pt x="11446" y="197099"/>
                    </a:cubicBezTo>
                    <a:close/>
                  </a:path>
                </a:pathLst>
              </a:custGeom>
              <a:solidFill>
                <a:srgbClr val="7B56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F6F4ECC6-0421-C531-71EE-D6B521D754CD}"/>
                  </a:ext>
                </a:extLst>
              </p:cNvPr>
              <p:cNvSpPr/>
              <p:nvPr/>
            </p:nvSpPr>
            <p:spPr>
              <a:xfrm>
                <a:off x="1374824" y="4286695"/>
                <a:ext cx="99945" cy="142659"/>
              </a:xfrm>
              <a:custGeom>
                <a:avLst/>
                <a:gdLst>
                  <a:gd name="connsiteX0" fmla="*/ 7817 w 99945"/>
                  <a:gd name="connsiteY0" fmla="*/ 0 h 142659"/>
                  <a:gd name="connsiteX1" fmla="*/ 99945 w 99945"/>
                  <a:gd name="connsiteY1" fmla="*/ 142659 h 142659"/>
                  <a:gd name="connsiteX2" fmla="*/ 27918 w 99945"/>
                  <a:gd name="connsiteY2" fmla="*/ 85986 h 142659"/>
                  <a:gd name="connsiteX3" fmla="*/ 0 w 99945"/>
                  <a:gd name="connsiteY3" fmla="*/ 19822 h 142659"/>
                  <a:gd name="connsiteX4" fmla="*/ 7817 w 99945"/>
                  <a:gd name="connsiteY4" fmla="*/ 0 h 142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5" h="142659">
                    <a:moveTo>
                      <a:pt x="7817" y="0"/>
                    </a:moveTo>
                    <a:cubicBezTo>
                      <a:pt x="29314" y="53044"/>
                      <a:pt x="57510" y="102179"/>
                      <a:pt x="99945" y="142659"/>
                    </a:cubicBezTo>
                    <a:cubicBezTo>
                      <a:pt x="65606" y="135680"/>
                      <a:pt x="49693" y="107204"/>
                      <a:pt x="27918" y="85986"/>
                    </a:cubicBezTo>
                    <a:cubicBezTo>
                      <a:pt x="18705" y="63931"/>
                      <a:pt x="9213" y="41876"/>
                      <a:pt x="0" y="19822"/>
                    </a:cubicBezTo>
                    <a:cubicBezTo>
                      <a:pt x="3908" y="13680"/>
                      <a:pt x="-279" y="4467"/>
                      <a:pt x="7817" y="0"/>
                    </a:cubicBezTo>
                    <a:close/>
                  </a:path>
                </a:pathLst>
              </a:custGeom>
              <a:solidFill>
                <a:srgbClr val="79626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DF347654-8A39-A4EC-8E91-035AEA358170}"/>
                  </a:ext>
                </a:extLst>
              </p:cNvPr>
              <p:cNvSpPr/>
              <p:nvPr/>
            </p:nvSpPr>
            <p:spPr>
              <a:xfrm>
                <a:off x="1352345" y="4068380"/>
                <a:ext cx="19965" cy="176160"/>
              </a:xfrm>
              <a:custGeom>
                <a:avLst/>
                <a:gdLst>
                  <a:gd name="connsiteX0" fmla="*/ 19966 w 19965"/>
                  <a:gd name="connsiteY0" fmla="*/ 0 h 176160"/>
                  <a:gd name="connsiteX1" fmla="*/ 19966 w 19965"/>
                  <a:gd name="connsiteY1" fmla="*/ 176160 h 176160"/>
                  <a:gd name="connsiteX2" fmla="*/ 1819 w 19965"/>
                  <a:gd name="connsiteY2" fmla="*/ 130655 h 176160"/>
                  <a:gd name="connsiteX3" fmla="*/ 1819 w 19965"/>
                  <a:gd name="connsiteY3" fmla="*/ 54998 h 176160"/>
                  <a:gd name="connsiteX4" fmla="*/ 19966 w 19965"/>
                  <a:gd name="connsiteY4" fmla="*/ 0 h 176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65" h="176160">
                    <a:moveTo>
                      <a:pt x="19966" y="0"/>
                    </a:moveTo>
                    <a:cubicBezTo>
                      <a:pt x="19966" y="58627"/>
                      <a:pt x="19966" y="117533"/>
                      <a:pt x="19966" y="176160"/>
                    </a:cubicBezTo>
                    <a:cubicBezTo>
                      <a:pt x="-3206" y="167785"/>
                      <a:pt x="-1252" y="149639"/>
                      <a:pt x="1819" y="130655"/>
                    </a:cubicBezTo>
                    <a:cubicBezTo>
                      <a:pt x="7124" y="105529"/>
                      <a:pt x="7124" y="80124"/>
                      <a:pt x="1819" y="54998"/>
                    </a:cubicBezTo>
                    <a:cubicBezTo>
                      <a:pt x="144" y="34339"/>
                      <a:pt x="-5719" y="12005"/>
                      <a:pt x="19966" y="0"/>
                    </a:cubicBezTo>
                    <a:close/>
                  </a:path>
                </a:pathLst>
              </a:custGeom>
              <a:solidFill>
                <a:srgbClr val="89767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6F243C32-165A-5119-9BF4-CD31D5F5F736}"/>
                  </a:ext>
                </a:extLst>
              </p:cNvPr>
              <p:cNvSpPr/>
              <p:nvPr/>
            </p:nvSpPr>
            <p:spPr>
              <a:xfrm>
                <a:off x="1400787" y="5581794"/>
                <a:ext cx="98270" cy="84032"/>
              </a:xfrm>
              <a:custGeom>
                <a:avLst/>
                <a:gdLst>
                  <a:gd name="connsiteX0" fmla="*/ 10609 w 98270"/>
                  <a:gd name="connsiteY0" fmla="*/ 0 h 84032"/>
                  <a:gd name="connsiteX1" fmla="*/ 98270 w 98270"/>
                  <a:gd name="connsiteY1" fmla="*/ 84032 h 84032"/>
                  <a:gd name="connsiteX2" fmla="*/ 0 w 98270"/>
                  <a:gd name="connsiteY2" fmla="*/ 10888 h 84032"/>
                  <a:gd name="connsiteX3" fmla="*/ 10609 w 98270"/>
                  <a:gd name="connsiteY3" fmla="*/ 0 h 84032"/>
                </a:gdLst>
                <a:ahLst/>
                <a:cxnLst>
                  <a:cxn ang="0">
                    <a:pos x="connsiteX0" y="connsiteY0"/>
                  </a:cxn>
                  <a:cxn ang="0">
                    <a:pos x="connsiteX1" y="connsiteY1"/>
                  </a:cxn>
                  <a:cxn ang="0">
                    <a:pos x="connsiteX2" y="connsiteY2"/>
                  </a:cxn>
                  <a:cxn ang="0">
                    <a:pos x="connsiteX3" y="connsiteY3"/>
                  </a:cxn>
                </a:cxnLst>
                <a:rect l="l" t="t" r="r" b="b"/>
                <a:pathLst>
                  <a:path w="98270" h="84032">
                    <a:moveTo>
                      <a:pt x="10609" y="0"/>
                    </a:moveTo>
                    <a:cubicBezTo>
                      <a:pt x="41876" y="25684"/>
                      <a:pt x="76773" y="48019"/>
                      <a:pt x="98270" y="84032"/>
                    </a:cubicBezTo>
                    <a:cubicBezTo>
                      <a:pt x="52764" y="76494"/>
                      <a:pt x="29593" y="39643"/>
                      <a:pt x="0" y="10888"/>
                    </a:cubicBezTo>
                    <a:cubicBezTo>
                      <a:pt x="1117" y="5025"/>
                      <a:pt x="4746" y="1396"/>
                      <a:pt x="10609" y="0"/>
                    </a:cubicBezTo>
                    <a:close/>
                  </a:path>
                </a:pathLst>
              </a:custGeom>
              <a:solidFill>
                <a:srgbClr val="806A6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DD766E24-9B9B-D140-1B56-047D75282A73}"/>
                  </a:ext>
                </a:extLst>
              </p:cNvPr>
              <p:cNvSpPr/>
              <p:nvPr/>
            </p:nvSpPr>
            <p:spPr>
              <a:xfrm>
                <a:off x="1566897" y="5970687"/>
                <a:ext cx="49414" cy="99386"/>
              </a:xfrm>
              <a:custGeom>
                <a:avLst/>
                <a:gdLst>
                  <a:gd name="connsiteX0" fmla="*/ 49414 w 49414"/>
                  <a:gd name="connsiteY0" fmla="*/ 79286 h 99386"/>
                  <a:gd name="connsiteX1" fmla="*/ 38805 w 49414"/>
                  <a:gd name="connsiteY1" fmla="*/ 99387 h 99386"/>
                  <a:gd name="connsiteX2" fmla="*/ 0 w 49414"/>
                  <a:gd name="connsiteY2" fmla="*/ 30709 h 99386"/>
                  <a:gd name="connsiteX3" fmla="*/ 10888 w 49414"/>
                  <a:gd name="connsiteY3" fmla="*/ 0 h 99386"/>
                  <a:gd name="connsiteX4" fmla="*/ 49414 w 49414"/>
                  <a:gd name="connsiteY4" fmla="*/ 79286 h 9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14" h="99386">
                    <a:moveTo>
                      <a:pt x="49414" y="79286"/>
                    </a:moveTo>
                    <a:cubicBezTo>
                      <a:pt x="40760" y="83474"/>
                      <a:pt x="39085" y="91011"/>
                      <a:pt x="38805" y="99387"/>
                    </a:cubicBezTo>
                    <a:cubicBezTo>
                      <a:pt x="18705" y="80682"/>
                      <a:pt x="3071" y="59185"/>
                      <a:pt x="0" y="30709"/>
                    </a:cubicBezTo>
                    <a:cubicBezTo>
                      <a:pt x="12005" y="23451"/>
                      <a:pt x="8654" y="10609"/>
                      <a:pt x="10888" y="0"/>
                    </a:cubicBezTo>
                    <a:cubicBezTo>
                      <a:pt x="41318" y="17867"/>
                      <a:pt x="49135" y="46622"/>
                      <a:pt x="49414" y="79286"/>
                    </a:cubicBezTo>
                    <a:close/>
                  </a:path>
                </a:pathLst>
              </a:custGeom>
              <a:solidFill>
                <a:srgbClr val="6B3B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28D59F0C-2946-5238-B2FA-D15AACCB3630}"/>
                  </a:ext>
                </a:extLst>
              </p:cNvPr>
              <p:cNvSpPr/>
              <p:nvPr/>
            </p:nvSpPr>
            <p:spPr>
              <a:xfrm>
                <a:off x="1351481" y="5518980"/>
                <a:ext cx="59914" cy="73702"/>
              </a:xfrm>
              <a:custGeom>
                <a:avLst/>
                <a:gdLst>
                  <a:gd name="connsiteX0" fmla="*/ 59914 w 59914"/>
                  <a:gd name="connsiteY0" fmla="*/ 62815 h 73702"/>
                  <a:gd name="connsiteX1" fmla="*/ 49306 w 59914"/>
                  <a:gd name="connsiteY1" fmla="*/ 73703 h 73702"/>
                  <a:gd name="connsiteX2" fmla="*/ 1008 w 59914"/>
                  <a:gd name="connsiteY2" fmla="*/ 0 h 73702"/>
                  <a:gd name="connsiteX3" fmla="*/ 59914 w 59914"/>
                  <a:gd name="connsiteY3" fmla="*/ 62815 h 73702"/>
                </a:gdLst>
                <a:ahLst/>
                <a:cxnLst>
                  <a:cxn ang="0">
                    <a:pos x="connsiteX0" y="connsiteY0"/>
                  </a:cxn>
                  <a:cxn ang="0">
                    <a:pos x="connsiteX1" y="connsiteY1"/>
                  </a:cxn>
                  <a:cxn ang="0">
                    <a:pos x="connsiteX2" y="connsiteY2"/>
                  </a:cxn>
                  <a:cxn ang="0">
                    <a:pos x="connsiteX3" y="connsiteY3"/>
                  </a:cxn>
                </a:cxnLst>
                <a:rect l="l" t="t" r="r" b="b"/>
                <a:pathLst>
                  <a:path w="59914" h="73702">
                    <a:moveTo>
                      <a:pt x="59914" y="62815"/>
                    </a:moveTo>
                    <a:cubicBezTo>
                      <a:pt x="56285" y="66444"/>
                      <a:pt x="52935" y="70074"/>
                      <a:pt x="49306" y="73703"/>
                    </a:cubicBezTo>
                    <a:cubicBezTo>
                      <a:pt x="30043" y="51369"/>
                      <a:pt x="-6529" y="40201"/>
                      <a:pt x="1008" y="0"/>
                    </a:cubicBezTo>
                    <a:cubicBezTo>
                      <a:pt x="20830" y="21218"/>
                      <a:pt x="40372" y="41876"/>
                      <a:pt x="59914" y="62815"/>
                    </a:cubicBezTo>
                    <a:close/>
                  </a:path>
                </a:pathLst>
              </a:custGeom>
              <a:solidFill>
                <a:srgbClr val="795E5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1C2BCE70-C217-E3F4-5B24-4FD1B675EBAF}"/>
                  </a:ext>
                </a:extLst>
              </p:cNvPr>
              <p:cNvSpPr/>
              <p:nvPr/>
            </p:nvSpPr>
            <p:spPr>
              <a:xfrm>
                <a:off x="2228545" y="2960294"/>
                <a:ext cx="156338" cy="19124"/>
              </a:xfrm>
              <a:custGeom>
                <a:avLst/>
                <a:gdLst>
                  <a:gd name="connsiteX0" fmla="*/ 39364 w 156338"/>
                  <a:gd name="connsiteY0" fmla="*/ 13994 h 19124"/>
                  <a:gd name="connsiteX1" fmla="*/ 0 w 156338"/>
                  <a:gd name="connsiteY1" fmla="*/ 13156 h 19124"/>
                  <a:gd name="connsiteX2" fmla="*/ 156339 w 156338"/>
                  <a:gd name="connsiteY2" fmla="*/ 12598 h 19124"/>
                  <a:gd name="connsiteX3" fmla="*/ 116696 w 156338"/>
                  <a:gd name="connsiteY3" fmla="*/ 13994 h 19124"/>
                  <a:gd name="connsiteX4" fmla="*/ 39364 w 156338"/>
                  <a:gd name="connsiteY4" fmla="*/ 13994 h 19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338" h="19124">
                    <a:moveTo>
                      <a:pt x="39364" y="13994"/>
                    </a:moveTo>
                    <a:cubicBezTo>
                      <a:pt x="26243" y="13715"/>
                      <a:pt x="13121" y="13436"/>
                      <a:pt x="0" y="13156"/>
                    </a:cubicBezTo>
                    <a:cubicBezTo>
                      <a:pt x="52206" y="-4432"/>
                      <a:pt x="104133" y="-4153"/>
                      <a:pt x="156339" y="12598"/>
                    </a:cubicBezTo>
                    <a:cubicBezTo>
                      <a:pt x="143217" y="13156"/>
                      <a:pt x="129817" y="13436"/>
                      <a:pt x="116696" y="13994"/>
                    </a:cubicBezTo>
                    <a:cubicBezTo>
                      <a:pt x="91012" y="20694"/>
                      <a:pt x="65048" y="20973"/>
                      <a:pt x="39364" y="1399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ADCE2352-BCC2-6E47-9617-B6892FAB47CE}"/>
                  </a:ext>
                </a:extLst>
              </p:cNvPr>
              <p:cNvSpPr/>
              <p:nvPr/>
            </p:nvSpPr>
            <p:spPr>
              <a:xfrm>
                <a:off x="2393538" y="2983203"/>
                <a:ext cx="79006" cy="27197"/>
              </a:xfrm>
              <a:custGeom>
                <a:avLst/>
                <a:gdLst>
                  <a:gd name="connsiteX0" fmla="*/ 0 w 79006"/>
                  <a:gd name="connsiteY0" fmla="*/ 10906 h 27197"/>
                  <a:gd name="connsiteX1" fmla="*/ 19542 w 79006"/>
                  <a:gd name="connsiteY1" fmla="*/ 1694 h 27197"/>
                  <a:gd name="connsiteX2" fmla="*/ 79007 w 79006"/>
                  <a:gd name="connsiteY2" fmla="*/ 19561 h 27197"/>
                  <a:gd name="connsiteX3" fmla="*/ 0 w 79006"/>
                  <a:gd name="connsiteY3" fmla="*/ 10906 h 27197"/>
                </a:gdLst>
                <a:ahLst/>
                <a:cxnLst>
                  <a:cxn ang="0">
                    <a:pos x="connsiteX0" y="connsiteY0"/>
                  </a:cxn>
                  <a:cxn ang="0">
                    <a:pos x="connsiteX1" y="connsiteY1"/>
                  </a:cxn>
                  <a:cxn ang="0">
                    <a:pos x="connsiteX2" y="connsiteY2"/>
                  </a:cxn>
                  <a:cxn ang="0">
                    <a:pos x="connsiteX3" y="connsiteY3"/>
                  </a:cxn>
                </a:cxnLst>
                <a:rect l="l" t="t" r="r" b="b"/>
                <a:pathLst>
                  <a:path w="79006" h="27197">
                    <a:moveTo>
                      <a:pt x="0" y="10906"/>
                    </a:moveTo>
                    <a:cubicBezTo>
                      <a:pt x="6421" y="7835"/>
                      <a:pt x="13121" y="4764"/>
                      <a:pt x="19542" y="1694"/>
                    </a:cubicBezTo>
                    <a:cubicBezTo>
                      <a:pt x="42993" y="-4727"/>
                      <a:pt x="60860" y="8394"/>
                      <a:pt x="79007" y="19561"/>
                    </a:cubicBezTo>
                    <a:cubicBezTo>
                      <a:pt x="50531" y="38824"/>
                      <a:pt x="26243" y="16211"/>
                      <a:pt x="0" y="10906"/>
                    </a:cubicBezTo>
                    <a:close/>
                  </a:path>
                </a:pathLst>
              </a:custGeom>
              <a:solidFill>
                <a:srgbClr val="8155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64A7527F-566E-D840-23DB-391348357EB3}"/>
                  </a:ext>
                </a:extLst>
              </p:cNvPr>
              <p:cNvSpPr/>
              <p:nvPr/>
            </p:nvSpPr>
            <p:spPr>
              <a:xfrm>
                <a:off x="1362480" y="3986302"/>
                <a:ext cx="20718" cy="72027"/>
              </a:xfrm>
              <a:custGeom>
                <a:avLst/>
                <a:gdLst>
                  <a:gd name="connsiteX0" fmla="*/ 12064 w 20718"/>
                  <a:gd name="connsiteY0" fmla="*/ 0 h 72027"/>
                  <a:gd name="connsiteX1" fmla="*/ 20719 w 20718"/>
                  <a:gd name="connsiteY1" fmla="*/ 22055 h 72027"/>
                  <a:gd name="connsiteX2" fmla="*/ 9831 w 20718"/>
                  <a:gd name="connsiteY2" fmla="*/ 72027 h 72027"/>
                  <a:gd name="connsiteX3" fmla="*/ 339 w 20718"/>
                  <a:gd name="connsiteY3" fmla="*/ 40481 h 72027"/>
                  <a:gd name="connsiteX4" fmla="*/ 12064 w 20718"/>
                  <a:gd name="connsiteY4" fmla="*/ 0 h 7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8" h="72027">
                    <a:moveTo>
                      <a:pt x="12064" y="0"/>
                    </a:moveTo>
                    <a:cubicBezTo>
                      <a:pt x="14856" y="7259"/>
                      <a:pt x="17648" y="14796"/>
                      <a:pt x="20719" y="22055"/>
                    </a:cubicBezTo>
                    <a:cubicBezTo>
                      <a:pt x="17089" y="38805"/>
                      <a:pt x="13460" y="55277"/>
                      <a:pt x="9831" y="72027"/>
                    </a:cubicBezTo>
                    <a:cubicBezTo>
                      <a:pt x="-4966" y="65048"/>
                      <a:pt x="1735" y="51648"/>
                      <a:pt x="339" y="40481"/>
                    </a:cubicBezTo>
                    <a:cubicBezTo>
                      <a:pt x="11227" y="29034"/>
                      <a:pt x="-3290" y="10330"/>
                      <a:pt x="12064" y="0"/>
                    </a:cubicBezTo>
                    <a:close/>
                  </a:path>
                </a:pathLst>
              </a:custGeom>
              <a:solidFill>
                <a:srgbClr val="4A33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9B09C52C-699A-3006-091F-58988E7F6D65}"/>
                  </a:ext>
                </a:extLst>
              </p:cNvPr>
              <p:cNvSpPr/>
              <p:nvPr/>
            </p:nvSpPr>
            <p:spPr>
              <a:xfrm>
                <a:off x="1354165" y="4123657"/>
                <a:ext cx="8692" cy="75656"/>
              </a:xfrm>
              <a:custGeom>
                <a:avLst/>
                <a:gdLst>
                  <a:gd name="connsiteX0" fmla="*/ 0 w 8692"/>
                  <a:gd name="connsiteY0" fmla="*/ 0 h 75656"/>
                  <a:gd name="connsiteX1" fmla="*/ 0 w 8692"/>
                  <a:gd name="connsiteY1" fmla="*/ 75657 h 75656"/>
                  <a:gd name="connsiteX2" fmla="*/ 0 w 8692"/>
                  <a:gd name="connsiteY2" fmla="*/ 0 h 75656"/>
                </a:gdLst>
                <a:ahLst/>
                <a:cxnLst>
                  <a:cxn ang="0">
                    <a:pos x="connsiteX0" y="connsiteY0"/>
                  </a:cxn>
                  <a:cxn ang="0">
                    <a:pos x="connsiteX1" y="connsiteY1"/>
                  </a:cxn>
                  <a:cxn ang="0">
                    <a:pos x="connsiteX2" y="connsiteY2"/>
                  </a:cxn>
                </a:cxnLst>
                <a:rect l="l" t="t" r="r" b="b"/>
                <a:pathLst>
                  <a:path w="8692" h="75656">
                    <a:moveTo>
                      <a:pt x="0" y="0"/>
                    </a:moveTo>
                    <a:cubicBezTo>
                      <a:pt x="12005" y="25126"/>
                      <a:pt x="11167" y="50531"/>
                      <a:pt x="0" y="75657"/>
                    </a:cubicBezTo>
                    <a:cubicBezTo>
                      <a:pt x="0" y="50252"/>
                      <a:pt x="0" y="25126"/>
                      <a:pt x="0" y="0"/>
                    </a:cubicBezTo>
                    <a:close/>
                  </a:path>
                </a:pathLst>
              </a:custGeom>
              <a:solidFill>
                <a:srgbClr val="5239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1B619698-0059-346D-2206-29CB0FC7BC1D}"/>
                  </a:ext>
                </a:extLst>
              </p:cNvPr>
              <p:cNvSpPr/>
              <p:nvPr/>
            </p:nvSpPr>
            <p:spPr>
              <a:xfrm>
                <a:off x="2487155" y="2992713"/>
                <a:ext cx="33966" cy="31014"/>
              </a:xfrm>
              <a:custGeom>
                <a:avLst/>
                <a:gdLst>
                  <a:gd name="connsiteX0" fmla="*/ 33688 w 33966"/>
                  <a:gd name="connsiteY0" fmla="*/ 0 h 31014"/>
                  <a:gd name="connsiteX1" fmla="*/ 33967 w 33966"/>
                  <a:gd name="connsiteY1" fmla="*/ 21497 h 31014"/>
                  <a:gd name="connsiteX2" fmla="*/ 187 w 33966"/>
                  <a:gd name="connsiteY2" fmla="*/ 27639 h 31014"/>
                  <a:gd name="connsiteX3" fmla="*/ 4933 w 33966"/>
                  <a:gd name="connsiteY3" fmla="*/ 11446 h 31014"/>
                  <a:gd name="connsiteX4" fmla="*/ 33688 w 33966"/>
                  <a:gd name="connsiteY4" fmla="*/ 0 h 31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66" h="31014">
                    <a:moveTo>
                      <a:pt x="33688" y="0"/>
                    </a:moveTo>
                    <a:cubicBezTo>
                      <a:pt x="33688" y="7259"/>
                      <a:pt x="33967" y="14238"/>
                      <a:pt x="33967" y="21497"/>
                    </a:cubicBezTo>
                    <a:cubicBezTo>
                      <a:pt x="23917" y="30430"/>
                      <a:pt x="12470" y="34339"/>
                      <a:pt x="187" y="27639"/>
                    </a:cubicBezTo>
                    <a:cubicBezTo>
                      <a:pt x="-930" y="27080"/>
                      <a:pt x="3258" y="17030"/>
                      <a:pt x="4933" y="11446"/>
                    </a:cubicBezTo>
                    <a:cubicBezTo>
                      <a:pt x="14425" y="7538"/>
                      <a:pt x="23917" y="3629"/>
                      <a:pt x="33688" y="0"/>
                    </a:cubicBezTo>
                    <a:close/>
                  </a:path>
                </a:pathLst>
              </a:custGeom>
              <a:solidFill>
                <a:srgbClr val="612E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4A0C8A1E-C29B-FD92-39F7-571BCAB8C51E}"/>
                  </a:ext>
                </a:extLst>
              </p:cNvPr>
              <p:cNvSpPr/>
              <p:nvPr/>
            </p:nvSpPr>
            <p:spPr>
              <a:xfrm>
                <a:off x="1363424" y="4254590"/>
                <a:ext cx="19216" cy="51926"/>
              </a:xfrm>
              <a:custGeom>
                <a:avLst/>
                <a:gdLst>
                  <a:gd name="connsiteX0" fmla="*/ 19217 w 19216"/>
                  <a:gd name="connsiteY0" fmla="*/ 32105 h 51926"/>
                  <a:gd name="connsiteX1" fmla="*/ 11400 w 19216"/>
                  <a:gd name="connsiteY1" fmla="*/ 51927 h 51926"/>
                  <a:gd name="connsiteX2" fmla="*/ 8608 w 19216"/>
                  <a:gd name="connsiteY2" fmla="*/ 0 h 51926"/>
                  <a:gd name="connsiteX3" fmla="*/ 19217 w 19216"/>
                  <a:gd name="connsiteY3" fmla="*/ 32105 h 51926"/>
                </a:gdLst>
                <a:ahLst/>
                <a:cxnLst>
                  <a:cxn ang="0">
                    <a:pos x="connsiteX0" y="connsiteY0"/>
                  </a:cxn>
                  <a:cxn ang="0">
                    <a:pos x="connsiteX1" y="connsiteY1"/>
                  </a:cxn>
                  <a:cxn ang="0">
                    <a:pos x="connsiteX2" y="connsiteY2"/>
                  </a:cxn>
                  <a:cxn ang="0">
                    <a:pos x="connsiteX3" y="connsiteY3"/>
                  </a:cxn>
                </a:cxnLst>
                <a:rect l="l" t="t" r="r" b="b"/>
                <a:pathLst>
                  <a:path w="19216" h="51926">
                    <a:moveTo>
                      <a:pt x="19217" y="32105"/>
                    </a:moveTo>
                    <a:cubicBezTo>
                      <a:pt x="16704" y="38806"/>
                      <a:pt x="13912" y="45227"/>
                      <a:pt x="11400" y="51927"/>
                    </a:cubicBezTo>
                    <a:cubicBezTo>
                      <a:pt x="10283" y="34618"/>
                      <a:pt x="-11772" y="18426"/>
                      <a:pt x="8608" y="0"/>
                    </a:cubicBezTo>
                    <a:cubicBezTo>
                      <a:pt x="11958" y="10609"/>
                      <a:pt x="15588" y="21497"/>
                      <a:pt x="19217" y="32105"/>
                    </a:cubicBezTo>
                    <a:close/>
                  </a:path>
                </a:pathLst>
              </a:custGeom>
              <a:solidFill>
                <a:srgbClr val="6449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F8474FAE-6252-D413-CE0F-AD128EFF43B7}"/>
                  </a:ext>
                </a:extLst>
              </p:cNvPr>
              <p:cNvSpPr/>
              <p:nvPr/>
            </p:nvSpPr>
            <p:spPr>
              <a:xfrm>
                <a:off x="2160426" y="5975861"/>
                <a:ext cx="67839" cy="18277"/>
              </a:xfrm>
              <a:custGeom>
                <a:avLst/>
                <a:gdLst>
                  <a:gd name="connsiteX0" fmla="*/ 67840 w 67839"/>
                  <a:gd name="connsiteY0" fmla="*/ 5994 h 18277"/>
                  <a:gd name="connsiteX1" fmla="*/ 8375 w 67839"/>
                  <a:gd name="connsiteY1" fmla="*/ 17161 h 18277"/>
                  <a:gd name="connsiteX2" fmla="*/ 3908 w 67839"/>
                  <a:gd name="connsiteY2" fmla="*/ 18277 h 18277"/>
                  <a:gd name="connsiteX3" fmla="*/ 0 w 67839"/>
                  <a:gd name="connsiteY3" fmla="*/ 15765 h 18277"/>
                  <a:gd name="connsiteX4" fmla="*/ 42435 w 67839"/>
                  <a:gd name="connsiteY4" fmla="*/ 4319 h 18277"/>
                  <a:gd name="connsiteX5" fmla="*/ 67840 w 67839"/>
                  <a:gd name="connsiteY5" fmla="*/ 5994 h 1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39" h="18277">
                    <a:moveTo>
                      <a:pt x="67840" y="5994"/>
                    </a:moveTo>
                    <a:cubicBezTo>
                      <a:pt x="51089" y="25257"/>
                      <a:pt x="27918" y="11577"/>
                      <a:pt x="8375" y="17161"/>
                    </a:cubicBezTo>
                    <a:cubicBezTo>
                      <a:pt x="8375" y="17161"/>
                      <a:pt x="3908" y="18277"/>
                      <a:pt x="3908" y="18277"/>
                    </a:cubicBezTo>
                    <a:cubicBezTo>
                      <a:pt x="3908" y="18277"/>
                      <a:pt x="0" y="15765"/>
                      <a:pt x="0" y="15765"/>
                    </a:cubicBezTo>
                    <a:cubicBezTo>
                      <a:pt x="11446" y="2085"/>
                      <a:pt x="28476" y="8785"/>
                      <a:pt x="42435" y="4319"/>
                    </a:cubicBezTo>
                    <a:cubicBezTo>
                      <a:pt x="51368" y="-1823"/>
                      <a:pt x="59744" y="-1544"/>
                      <a:pt x="67840" y="5994"/>
                    </a:cubicBezTo>
                    <a:close/>
                  </a:path>
                </a:pathLst>
              </a:custGeom>
              <a:solidFill>
                <a:srgbClr val="431F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757654C-B2AF-0127-A759-54ED71367504}"/>
                  </a:ext>
                </a:extLst>
              </p:cNvPr>
              <p:cNvSpPr/>
              <p:nvPr/>
            </p:nvSpPr>
            <p:spPr>
              <a:xfrm>
                <a:off x="1310613" y="5475987"/>
                <a:ext cx="32663" cy="34338"/>
              </a:xfrm>
              <a:custGeom>
                <a:avLst/>
                <a:gdLst>
                  <a:gd name="connsiteX0" fmla="*/ 0 w 32663"/>
                  <a:gd name="connsiteY0" fmla="*/ 279 h 34338"/>
                  <a:gd name="connsiteX1" fmla="*/ 12284 w 32663"/>
                  <a:gd name="connsiteY1" fmla="*/ 0 h 34338"/>
                  <a:gd name="connsiteX2" fmla="*/ 32664 w 32663"/>
                  <a:gd name="connsiteY2" fmla="*/ 34338 h 34338"/>
                  <a:gd name="connsiteX3" fmla="*/ 0 w 32663"/>
                  <a:gd name="connsiteY3" fmla="*/ 279 h 34338"/>
                </a:gdLst>
                <a:ahLst/>
                <a:cxnLst>
                  <a:cxn ang="0">
                    <a:pos x="connsiteX0" y="connsiteY0"/>
                  </a:cxn>
                  <a:cxn ang="0">
                    <a:pos x="connsiteX1" y="connsiteY1"/>
                  </a:cxn>
                  <a:cxn ang="0">
                    <a:pos x="connsiteX2" y="connsiteY2"/>
                  </a:cxn>
                  <a:cxn ang="0">
                    <a:pos x="connsiteX3" y="connsiteY3"/>
                  </a:cxn>
                </a:cxnLst>
                <a:rect l="l" t="t" r="r" b="b"/>
                <a:pathLst>
                  <a:path w="32663" h="34338">
                    <a:moveTo>
                      <a:pt x="0" y="279"/>
                    </a:moveTo>
                    <a:cubicBezTo>
                      <a:pt x="4188" y="279"/>
                      <a:pt x="8096" y="0"/>
                      <a:pt x="12284" y="0"/>
                    </a:cubicBezTo>
                    <a:cubicBezTo>
                      <a:pt x="18984" y="11446"/>
                      <a:pt x="25963" y="22892"/>
                      <a:pt x="32664" y="34338"/>
                    </a:cubicBezTo>
                    <a:cubicBezTo>
                      <a:pt x="13121" y="31268"/>
                      <a:pt x="6421" y="16192"/>
                      <a:pt x="0" y="279"/>
                    </a:cubicBezTo>
                    <a:close/>
                  </a:path>
                </a:pathLst>
              </a:custGeom>
              <a:solidFill>
                <a:srgbClr val="32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7E5F449E-7168-6030-0BA8-ADA367686629}"/>
                  </a:ext>
                </a:extLst>
              </p:cNvPr>
              <p:cNvSpPr/>
              <p:nvPr/>
            </p:nvSpPr>
            <p:spPr>
              <a:xfrm>
                <a:off x="1361516" y="3976531"/>
                <a:ext cx="13028" cy="50251"/>
              </a:xfrm>
              <a:custGeom>
                <a:avLst/>
                <a:gdLst>
                  <a:gd name="connsiteX0" fmla="*/ 13029 w 13028"/>
                  <a:gd name="connsiteY0" fmla="*/ 9771 h 50251"/>
                  <a:gd name="connsiteX1" fmla="*/ 1303 w 13028"/>
                  <a:gd name="connsiteY1" fmla="*/ 50252 h 50251"/>
                  <a:gd name="connsiteX2" fmla="*/ 10237 w 13028"/>
                  <a:gd name="connsiteY2" fmla="*/ 0 h 50251"/>
                  <a:gd name="connsiteX3" fmla="*/ 13029 w 13028"/>
                  <a:gd name="connsiteY3" fmla="*/ 9771 h 50251"/>
                </a:gdLst>
                <a:ahLst/>
                <a:cxnLst>
                  <a:cxn ang="0">
                    <a:pos x="connsiteX0" y="connsiteY0"/>
                  </a:cxn>
                  <a:cxn ang="0">
                    <a:pos x="connsiteX1" y="connsiteY1"/>
                  </a:cxn>
                  <a:cxn ang="0">
                    <a:pos x="connsiteX2" y="connsiteY2"/>
                  </a:cxn>
                  <a:cxn ang="0">
                    <a:pos x="connsiteX3" y="connsiteY3"/>
                  </a:cxn>
                </a:cxnLst>
                <a:rect l="l" t="t" r="r" b="b"/>
                <a:pathLst>
                  <a:path w="13028" h="50251">
                    <a:moveTo>
                      <a:pt x="13029" y="9771"/>
                    </a:moveTo>
                    <a:cubicBezTo>
                      <a:pt x="9120" y="23172"/>
                      <a:pt x="5212" y="36572"/>
                      <a:pt x="1303" y="50252"/>
                    </a:cubicBezTo>
                    <a:cubicBezTo>
                      <a:pt x="1862" y="32943"/>
                      <a:pt x="-5676" y="14517"/>
                      <a:pt x="10237" y="0"/>
                    </a:cubicBezTo>
                    <a:cubicBezTo>
                      <a:pt x="11354" y="3350"/>
                      <a:pt x="12191" y="6700"/>
                      <a:pt x="13029" y="9771"/>
                    </a:cubicBezTo>
                    <a:close/>
                  </a:path>
                </a:pathLst>
              </a:custGeom>
              <a:solidFill>
                <a:srgbClr val="F5F3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C9D9A52E-94FC-9F24-C07F-D31DFA010CDB}"/>
                  </a:ext>
                </a:extLst>
              </p:cNvPr>
              <p:cNvSpPr/>
              <p:nvPr/>
            </p:nvSpPr>
            <p:spPr>
              <a:xfrm>
                <a:off x="2226658" y="5990788"/>
                <a:ext cx="444102" cy="576728"/>
              </a:xfrm>
              <a:custGeom>
                <a:avLst/>
                <a:gdLst>
                  <a:gd name="connsiteX0" fmla="*/ 390221 w 444102"/>
                  <a:gd name="connsiteY0" fmla="*/ 276664 h 576728"/>
                  <a:gd name="connsiteX1" fmla="*/ 393292 w 444102"/>
                  <a:gd name="connsiteY1" fmla="*/ 312957 h 576728"/>
                  <a:gd name="connsiteX2" fmla="*/ 399992 w 444102"/>
                  <a:gd name="connsiteY2" fmla="*/ 365163 h 576728"/>
                  <a:gd name="connsiteX3" fmla="*/ 404738 w 444102"/>
                  <a:gd name="connsiteY3" fmla="*/ 427977 h 576728"/>
                  <a:gd name="connsiteX4" fmla="*/ 326848 w 444102"/>
                  <a:gd name="connsiteY4" fmla="*/ 554724 h 576728"/>
                  <a:gd name="connsiteX5" fmla="*/ 73077 w 444102"/>
                  <a:gd name="connsiteY5" fmla="*/ 561424 h 576728"/>
                  <a:gd name="connsiteX6" fmla="*/ 770 w 444102"/>
                  <a:gd name="connsiteY6" fmla="*/ 464270 h 576728"/>
                  <a:gd name="connsiteX7" fmla="*/ 9704 w 444102"/>
                  <a:gd name="connsiteY7" fmla="*/ 299835 h 576728"/>
                  <a:gd name="connsiteX8" fmla="*/ 20871 w 444102"/>
                  <a:gd name="connsiteY8" fmla="*/ 371584 h 576728"/>
                  <a:gd name="connsiteX9" fmla="*/ 12775 w 444102"/>
                  <a:gd name="connsiteY9" fmla="*/ 186490 h 576728"/>
                  <a:gd name="connsiteX10" fmla="*/ 19475 w 444102"/>
                  <a:gd name="connsiteY10" fmla="*/ 105250 h 576728"/>
                  <a:gd name="connsiteX11" fmla="*/ 44043 w 444102"/>
                  <a:gd name="connsiteY11" fmla="*/ 209941 h 576728"/>
                  <a:gd name="connsiteX12" fmla="*/ 48788 w 444102"/>
                  <a:gd name="connsiteY12" fmla="*/ 286156 h 576728"/>
                  <a:gd name="connsiteX13" fmla="*/ 47393 w 444102"/>
                  <a:gd name="connsiteY13" fmla="*/ 359858 h 576728"/>
                  <a:gd name="connsiteX14" fmla="*/ 52697 w 444102"/>
                  <a:gd name="connsiteY14" fmla="*/ 358462 h 576728"/>
                  <a:gd name="connsiteX15" fmla="*/ 52697 w 444102"/>
                  <a:gd name="connsiteY15" fmla="*/ 353717 h 576728"/>
                  <a:gd name="connsiteX16" fmla="*/ 245050 w 444102"/>
                  <a:gd name="connsiteY16" fmla="*/ 270801 h 576728"/>
                  <a:gd name="connsiteX17" fmla="*/ 278830 w 444102"/>
                  <a:gd name="connsiteY17" fmla="*/ 274151 h 576728"/>
                  <a:gd name="connsiteX18" fmla="*/ 338574 w 444102"/>
                  <a:gd name="connsiteY18" fmla="*/ 221108 h 576728"/>
                  <a:gd name="connsiteX19" fmla="*/ 329082 w 444102"/>
                  <a:gd name="connsiteY19" fmla="*/ 71469 h 576728"/>
                  <a:gd name="connsiteX20" fmla="*/ 266546 w 444102"/>
                  <a:gd name="connsiteY20" fmla="*/ 57790 h 576728"/>
                  <a:gd name="connsiteX21" fmla="*/ 214340 w 444102"/>
                  <a:gd name="connsiteY21" fmla="*/ 20101 h 576728"/>
                  <a:gd name="connsiteX22" fmla="*/ 242816 w 444102"/>
                  <a:gd name="connsiteY22" fmla="*/ 9492 h 576728"/>
                  <a:gd name="connsiteX23" fmla="*/ 265429 w 444102"/>
                  <a:gd name="connsiteY23" fmla="*/ 12005 h 576728"/>
                  <a:gd name="connsiteX24" fmla="*/ 351974 w 444102"/>
                  <a:gd name="connsiteY24" fmla="*/ 11726 h 576728"/>
                  <a:gd name="connsiteX25" fmla="*/ 411718 w 444102"/>
                  <a:gd name="connsiteY25" fmla="*/ 0 h 576728"/>
                  <a:gd name="connsiteX26" fmla="*/ 444102 w 444102"/>
                  <a:gd name="connsiteY26" fmla="*/ 25126 h 576728"/>
                  <a:gd name="connsiteX27" fmla="*/ 408926 w 444102"/>
                  <a:gd name="connsiteY27" fmla="*/ 48298 h 576728"/>
                  <a:gd name="connsiteX28" fmla="*/ 396363 w 444102"/>
                  <a:gd name="connsiteY28" fmla="*/ 46344 h 576728"/>
                  <a:gd name="connsiteX29" fmla="*/ 392175 w 444102"/>
                  <a:gd name="connsiteY29" fmla="*/ 48577 h 576728"/>
                  <a:gd name="connsiteX30" fmla="*/ 397759 w 444102"/>
                  <a:gd name="connsiteY30" fmla="*/ 54998 h 576728"/>
                  <a:gd name="connsiteX31" fmla="*/ 409205 w 444102"/>
                  <a:gd name="connsiteY31" fmla="*/ 111391 h 576728"/>
                  <a:gd name="connsiteX32" fmla="*/ 417580 w 444102"/>
                  <a:gd name="connsiteY32" fmla="*/ 129817 h 576728"/>
                  <a:gd name="connsiteX33" fmla="*/ 424002 w 444102"/>
                  <a:gd name="connsiteY33" fmla="*/ 184256 h 576728"/>
                  <a:gd name="connsiteX34" fmla="*/ 393571 w 444102"/>
                  <a:gd name="connsiteY34" fmla="*/ 227250 h 576728"/>
                  <a:gd name="connsiteX35" fmla="*/ 383800 w 444102"/>
                  <a:gd name="connsiteY35" fmla="*/ 218316 h 576728"/>
                  <a:gd name="connsiteX36" fmla="*/ 367329 w 444102"/>
                  <a:gd name="connsiteY36" fmla="*/ 152151 h 576728"/>
                  <a:gd name="connsiteX37" fmla="*/ 386871 w 444102"/>
                  <a:gd name="connsiteY37" fmla="*/ 234508 h 576728"/>
                  <a:gd name="connsiteX38" fmla="*/ 390221 w 444102"/>
                  <a:gd name="connsiteY38" fmla="*/ 276664 h 57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4102" h="576728">
                    <a:moveTo>
                      <a:pt x="390221" y="276664"/>
                    </a:moveTo>
                    <a:cubicBezTo>
                      <a:pt x="391338" y="288668"/>
                      <a:pt x="392175" y="300673"/>
                      <a:pt x="393292" y="312957"/>
                    </a:cubicBezTo>
                    <a:cubicBezTo>
                      <a:pt x="399992" y="329708"/>
                      <a:pt x="392175" y="348412"/>
                      <a:pt x="399992" y="365163"/>
                    </a:cubicBezTo>
                    <a:cubicBezTo>
                      <a:pt x="401667" y="386101"/>
                      <a:pt x="402226" y="407039"/>
                      <a:pt x="404738" y="427977"/>
                    </a:cubicBezTo>
                    <a:cubicBezTo>
                      <a:pt x="413114" y="496934"/>
                      <a:pt x="393850" y="532669"/>
                      <a:pt x="326848" y="554724"/>
                    </a:cubicBezTo>
                    <a:cubicBezTo>
                      <a:pt x="243654" y="582083"/>
                      <a:pt x="158226" y="583479"/>
                      <a:pt x="73077" y="561424"/>
                    </a:cubicBezTo>
                    <a:cubicBezTo>
                      <a:pt x="23663" y="548582"/>
                      <a:pt x="2166" y="512568"/>
                      <a:pt x="770" y="464270"/>
                    </a:cubicBezTo>
                    <a:cubicBezTo>
                      <a:pt x="-905" y="409273"/>
                      <a:pt x="-626" y="354275"/>
                      <a:pt x="9704" y="299835"/>
                    </a:cubicBezTo>
                    <a:cubicBezTo>
                      <a:pt x="27850" y="322170"/>
                      <a:pt x="19196" y="347295"/>
                      <a:pt x="20871" y="371584"/>
                    </a:cubicBezTo>
                    <a:cubicBezTo>
                      <a:pt x="15846" y="310165"/>
                      <a:pt x="19475" y="248188"/>
                      <a:pt x="12775" y="186490"/>
                    </a:cubicBezTo>
                    <a:cubicBezTo>
                      <a:pt x="11100" y="159131"/>
                      <a:pt x="11379" y="131771"/>
                      <a:pt x="19475" y="105250"/>
                    </a:cubicBezTo>
                    <a:cubicBezTo>
                      <a:pt x="42647" y="136796"/>
                      <a:pt x="40692" y="174206"/>
                      <a:pt x="44043" y="209941"/>
                    </a:cubicBezTo>
                    <a:cubicBezTo>
                      <a:pt x="46276" y="235346"/>
                      <a:pt x="41809" y="261309"/>
                      <a:pt x="48788" y="286156"/>
                    </a:cubicBezTo>
                    <a:cubicBezTo>
                      <a:pt x="53535" y="309886"/>
                      <a:pt x="55768" y="333616"/>
                      <a:pt x="47393" y="359858"/>
                    </a:cubicBezTo>
                    <a:cubicBezTo>
                      <a:pt x="45438" y="362929"/>
                      <a:pt x="59118" y="358183"/>
                      <a:pt x="52697" y="358462"/>
                    </a:cubicBezTo>
                    <a:cubicBezTo>
                      <a:pt x="50464" y="358462"/>
                      <a:pt x="50184" y="356788"/>
                      <a:pt x="52697" y="353717"/>
                    </a:cubicBezTo>
                    <a:cubicBezTo>
                      <a:pt x="100436" y="288110"/>
                      <a:pt x="169672" y="272476"/>
                      <a:pt x="245050" y="270801"/>
                    </a:cubicBezTo>
                    <a:cubicBezTo>
                      <a:pt x="256496" y="270522"/>
                      <a:pt x="267663" y="272197"/>
                      <a:pt x="278830" y="274151"/>
                    </a:cubicBezTo>
                    <a:cubicBezTo>
                      <a:pt x="338574" y="283923"/>
                      <a:pt x="338574" y="283923"/>
                      <a:pt x="338574" y="221108"/>
                    </a:cubicBezTo>
                    <a:cubicBezTo>
                      <a:pt x="334107" y="171135"/>
                      <a:pt x="349461" y="120046"/>
                      <a:pt x="329082" y="71469"/>
                    </a:cubicBezTo>
                    <a:cubicBezTo>
                      <a:pt x="310098" y="58069"/>
                      <a:pt x="286647" y="65886"/>
                      <a:pt x="266546" y="57790"/>
                    </a:cubicBezTo>
                    <a:cubicBezTo>
                      <a:pt x="250354" y="43552"/>
                      <a:pt x="219924" y="49135"/>
                      <a:pt x="214340" y="20101"/>
                    </a:cubicBezTo>
                    <a:cubicBezTo>
                      <a:pt x="222157" y="11726"/>
                      <a:pt x="232207" y="10051"/>
                      <a:pt x="242816" y="9492"/>
                    </a:cubicBezTo>
                    <a:cubicBezTo>
                      <a:pt x="250633" y="9492"/>
                      <a:pt x="258171" y="10330"/>
                      <a:pt x="265429" y="12005"/>
                    </a:cubicBezTo>
                    <a:cubicBezTo>
                      <a:pt x="294185" y="19822"/>
                      <a:pt x="323219" y="20101"/>
                      <a:pt x="351974" y="11726"/>
                    </a:cubicBezTo>
                    <a:cubicBezTo>
                      <a:pt x="371796" y="7817"/>
                      <a:pt x="391338" y="1117"/>
                      <a:pt x="411718" y="0"/>
                    </a:cubicBezTo>
                    <a:cubicBezTo>
                      <a:pt x="427910" y="1396"/>
                      <a:pt x="443823" y="3350"/>
                      <a:pt x="444102" y="25126"/>
                    </a:cubicBezTo>
                    <a:cubicBezTo>
                      <a:pt x="438239" y="41597"/>
                      <a:pt x="424002" y="45506"/>
                      <a:pt x="408926" y="48298"/>
                    </a:cubicBezTo>
                    <a:cubicBezTo>
                      <a:pt x="404738" y="48577"/>
                      <a:pt x="400272" y="47739"/>
                      <a:pt x="396363" y="46344"/>
                    </a:cubicBezTo>
                    <a:cubicBezTo>
                      <a:pt x="395526" y="48019"/>
                      <a:pt x="388546" y="38806"/>
                      <a:pt x="392175" y="48577"/>
                    </a:cubicBezTo>
                    <a:cubicBezTo>
                      <a:pt x="392734" y="50531"/>
                      <a:pt x="396363" y="51927"/>
                      <a:pt x="397759" y="54998"/>
                    </a:cubicBezTo>
                    <a:cubicBezTo>
                      <a:pt x="405855" y="73144"/>
                      <a:pt x="399713" y="93804"/>
                      <a:pt x="409205" y="111391"/>
                    </a:cubicBezTo>
                    <a:cubicBezTo>
                      <a:pt x="412555" y="117254"/>
                      <a:pt x="415347" y="123396"/>
                      <a:pt x="417580" y="129817"/>
                    </a:cubicBezTo>
                    <a:cubicBezTo>
                      <a:pt x="422885" y="147684"/>
                      <a:pt x="422606" y="166110"/>
                      <a:pt x="424002" y="184256"/>
                    </a:cubicBezTo>
                    <a:cubicBezTo>
                      <a:pt x="420093" y="202961"/>
                      <a:pt x="413114" y="219433"/>
                      <a:pt x="393571" y="227250"/>
                    </a:cubicBezTo>
                    <a:cubicBezTo>
                      <a:pt x="389105" y="225575"/>
                      <a:pt x="386034" y="222504"/>
                      <a:pt x="383800" y="218316"/>
                    </a:cubicBezTo>
                    <a:cubicBezTo>
                      <a:pt x="378775" y="194028"/>
                      <a:pt x="368725" y="170577"/>
                      <a:pt x="367329" y="152151"/>
                    </a:cubicBezTo>
                    <a:cubicBezTo>
                      <a:pt x="374308" y="175044"/>
                      <a:pt x="369004" y="206870"/>
                      <a:pt x="386871" y="234508"/>
                    </a:cubicBezTo>
                    <a:cubicBezTo>
                      <a:pt x="396363" y="248188"/>
                      <a:pt x="384917" y="262984"/>
                      <a:pt x="390221" y="276664"/>
                    </a:cubicBezTo>
                    <a:close/>
                  </a:path>
                </a:pathLst>
              </a:custGeom>
              <a:solidFill>
                <a:srgbClr val="66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621C01FE-7B5D-2583-A0AC-4CFE7B387FE5}"/>
                  </a:ext>
                </a:extLst>
              </p:cNvPr>
              <p:cNvSpPr/>
              <p:nvPr/>
            </p:nvSpPr>
            <p:spPr>
              <a:xfrm>
                <a:off x="2625813" y="6190678"/>
                <a:ext cx="362091" cy="318581"/>
              </a:xfrm>
              <a:custGeom>
                <a:avLst/>
                <a:gdLst>
                  <a:gd name="connsiteX0" fmla="*/ 341991 w 362091"/>
                  <a:gd name="connsiteY0" fmla="*/ 237020 h 318581"/>
                  <a:gd name="connsiteX1" fmla="*/ 362092 w 362091"/>
                  <a:gd name="connsiteY1" fmla="*/ 276943 h 318581"/>
                  <a:gd name="connsiteX2" fmla="*/ 304023 w 362091"/>
                  <a:gd name="connsiteY2" fmla="*/ 297602 h 318581"/>
                  <a:gd name="connsiteX3" fmla="*/ 127863 w 362091"/>
                  <a:gd name="connsiteY3" fmla="*/ 318261 h 318581"/>
                  <a:gd name="connsiteX4" fmla="*/ 41876 w 362091"/>
                  <a:gd name="connsiteY4" fmla="*/ 202123 h 318581"/>
                  <a:gd name="connsiteX5" fmla="*/ 21217 w 362091"/>
                  <a:gd name="connsiteY5" fmla="*/ 104412 h 318581"/>
                  <a:gd name="connsiteX6" fmla="*/ 0 w 362091"/>
                  <a:gd name="connsiteY6" fmla="*/ 63373 h 318581"/>
                  <a:gd name="connsiteX7" fmla="*/ 279 w 362091"/>
                  <a:gd name="connsiteY7" fmla="*/ 56673 h 318581"/>
                  <a:gd name="connsiteX8" fmla="*/ 29872 w 362091"/>
                  <a:gd name="connsiteY8" fmla="*/ 0 h 318581"/>
                  <a:gd name="connsiteX9" fmla="*/ 42714 w 362091"/>
                  <a:gd name="connsiteY9" fmla="*/ 4188 h 318581"/>
                  <a:gd name="connsiteX10" fmla="*/ 45506 w 362091"/>
                  <a:gd name="connsiteY10" fmla="*/ 31547 h 318581"/>
                  <a:gd name="connsiteX11" fmla="*/ 152709 w 362091"/>
                  <a:gd name="connsiteY11" fmla="*/ 102178 h 318581"/>
                  <a:gd name="connsiteX12" fmla="*/ 321332 w 362091"/>
                  <a:gd name="connsiteY12" fmla="*/ 117812 h 318581"/>
                  <a:gd name="connsiteX13" fmla="*/ 335012 w 362091"/>
                  <a:gd name="connsiteY13" fmla="*/ 132329 h 318581"/>
                  <a:gd name="connsiteX14" fmla="*/ 292856 w 362091"/>
                  <a:gd name="connsiteY14" fmla="*/ 162201 h 318581"/>
                  <a:gd name="connsiteX15" fmla="*/ 198774 w 362091"/>
                  <a:gd name="connsiteY15" fmla="*/ 154384 h 318581"/>
                  <a:gd name="connsiteX16" fmla="*/ 118650 w 362091"/>
                  <a:gd name="connsiteY16" fmla="*/ 157735 h 318581"/>
                  <a:gd name="connsiteX17" fmla="*/ 80403 w 362091"/>
                  <a:gd name="connsiteY17" fmla="*/ 191794 h 318581"/>
                  <a:gd name="connsiteX18" fmla="*/ 67840 w 362091"/>
                  <a:gd name="connsiteY18" fmla="*/ 189840 h 318581"/>
                  <a:gd name="connsiteX19" fmla="*/ 65886 w 362091"/>
                  <a:gd name="connsiteY19" fmla="*/ 180627 h 318581"/>
                  <a:gd name="connsiteX20" fmla="*/ 66165 w 362091"/>
                  <a:gd name="connsiteY20" fmla="*/ 175881 h 318581"/>
                  <a:gd name="connsiteX21" fmla="*/ 65048 w 362091"/>
                  <a:gd name="connsiteY21" fmla="*/ 177556 h 318581"/>
                  <a:gd name="connsiteX22" fmla="*/ 66165 w 362091"/>
                  <a:gd name="connsiteY22" fmla="*/ 238416 h 318581"/>
                  <a:gd name="connsiteX23" fmla="*/ 68957 w 362091"/>
                  <a:gd name="connsiteY23" fmla="*/ 241488 h 318581"/>
                  <a:gd name="connsiteX24" fmla="*/ 73982 w 362091"/>
                  <a:gd name="connsiteY24" fmla="*/ 234508 h 318581"/>
                  <a:gd name="connsiteX25" fmla="*/ 86545 w 362091"/>
                  <a:gd name="connsiteY25" fmla="*/ 238975 h 318581"/>
                  <a:gd name="connsiteX26" fmla="*/ 284481 w 362091"/>
                  <a:gd name="connsiteY26" fmla="*/ 257121 h 318581"/>
                  <a:gd name="connsiteX27" fmla="*/ 341991 w 362091"/>
                  <a:gd name="connsiteY27" fmla="*/ 237020 h 31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2091" h="318581">
                    <a:moveTo>
                      <a:pt x="341991" y="237020"/>
                    </a:moveTo>
                    <a:cubicBezTo>
                      <a:pt x="357904" y="245675"/>
                      <a:pt x="346458" y="268009"/>
                      <a:pt x="362092" y="276943"/>
                    </a:cubicBezTo>
                    <a:cubicBezTo>
                      <a:pt x="339479" y="274430"/>
                      <a:pt x="326357" y="298719"/>
                      <a:pt x="304023" y="297602"/>
                    </a:cubicBezTo>
                    <a:cubicBezTo>
                      <a:pt x="246234" y="313236"/>
                      <a:pt x="187607" y="320215"/>
                      <a:pt x="127863" y="318261"/>
                    </a:cubicBezTo>
                    <a:cubicBezTo>
                      <a:pt x="61140" y="304023"/>
                      <a:pt x="44389" y="281410"/>
                      <a:pt x="41876" y="202123"/>
                    </a:cubicBezTo>
                    <a:cubicBezTo>
                      <a:pt x="49693" y="166389"/>
                      <a:pt x="52764" y="131771"/>
                      <a:pt x="21217" y="104412"/>
                    </a:cubicBezTo>
                    <a:cubicBezTo>
                      <a:pt x="14238" y="90732"/>
                      <a:pt x="7259" y="77053"/>
                      <a:pt x="0" y="63373"/>
                    </a:cubicBezTo>
                    <a:cubicBezTo>
                      <a:pt x="0" y="61139"/>
                      <a:pt x="279" y="58906"/>
                      <a:pt x="279" y="56673"/>
                    </a:cubicBezTo>
                    <a:cubicBezTo>
                      <a:pt x="10050" y="37689"/>
                      <a:pt x="5584" y="11446"/>
                      <a:pt x="29872" y="0"/>
                    </a:cubicBezTo>
                    <a:cubicBezTo>
                      <a:pt x="34618" y="0"/>
                      <a:pt x="38806" y="1675"/>
                      <a:pt x="42714" y="4188"/>
                    </a:cubicBezTo>
                    <a:cubicBezTo>
                      <a:pt x="47181" y="13121"/>
                      <a:pt x="45227" y="22334"/>
                      <a:pt x="45506" y="31547"/>
                    </a:cubicBezTo>
                    <a:cubicBezTo>
                      <a:pt x="68957" y="95199"/>
                      <a:pt x="88499" y="106087"/>
                      <a:pt x="152709" y="102178"/>
                    </a:cubicBezTo>
                    <a:cubicBezTo>
                      <a:pt x="209382" y="98828"/>
                      <a:pt x="265218" y="111950"/>
                      <a:pt x="321332" y="117812"/>
                    </a:cubicBezTo>
                    <a:cubicBezTo>
                      <a:pt x="325799" y="122558"/>
                      <a:pt x="330545" y="127304"/>
                      <a:pt x="335012" y="132329"/>
                    </a:cubicBezTo>
                    <a:cubicBezTo>
                      <a:pt x="332778" y="159131"/>
                      <a:pt x="312957" y="160806"/>
                      <a:pt x="292856" y="162201"/>
                    </a:cubicBezTo>
                    <a:cubicBezTo>
                      <a:pt x="261867" y="156339"/>
                      <a:pt x="230320" y="153547"/>
                      <a:pt x="198774" y="154384"/>
                    </a:cubicBezTo>
                    <a:cubicBezTo>
                      <a:pt x="171973" y="155222"/>
                      <a:pt x="144893" y="151313"/>
                      <a:pt x="118650" y="157735"/>
                    </a:cubicBezTo>
                    <a:cubicBezTo>
                      <a:pt x="98549" y="160806"/>
                      <a:pt x="92128" y="179231"/>
                      <a:pt x="80403" y="191794"/>
                    </a:cubicBezTo>
                    <a:cubicBezTo>
                      <a:pt x="75936" y="192911"/>
                      <a:pt x="71748" y="192352"/>
                      <a:pt x="67840" y="189840"/>
                    </a:cubicBezTo>
                    <a:cubicBezTo>
                      <a:pt x="66444" y="186769"/>
                      <a:pt x="64490" y="183140"/>
                      <a:pt x="65886" y="180627"/>
                    </a:cubicBezTo>
                    <a:cubicBezTo>
                      <a:pt x="69236" y="175043"/>
                      <a:pt x="67840" y="169460"/>
                      <a:pt x="66165" y="175881"/>
                    </a:cubicBezTo>
                    <a:cubicBezTo>
                      <a:pt x="64490" y="182023"/>
                      <a:pt x="64211" y="171414"/>
                      <a:pt x="65048" y="177556"/>
                    </a:cubicBezTo>
                    <a:cubicBezTo>
                      <a:pt x="67282" y="197936"/>
                      <a:pt x="76773" y="218037"/>
                      <a:pt x="66165" y="238416"/>
                    </a:cubicBezTo>
                    <a:cubicBezTo>
                      <a:pt x="65886" y="238975"/>
                      <a:pt x="67840" y="240371"/>
                      <a:pt x="68957" y="241488"/>
                    </a:cubicBezTo>
                    <a:cubicBezTo>
                      <a:pt x="69515" y="238416"/>
                      <a:pt x="69515" y="234787"/>
                      <a:pt x="73982" y="234508"/>
                    </a:cubicBezTo>
                    <a:cubicBezTo>
                      <a:pt x="78728" y="234787"/>
                      <a:pt x="82915" y="236183"/>
                      <a:pt x="86545" y="238975"/>
                    </a:cubicBezTo>
                    <a:cubicBezTo>
                      <a:pt x="147963" y="295927"/>
                      <a:pt x="216083" y="276943"/>
                      <a:pt x="284481" y="257121"/>
                    </a:cubicBezTo>
                    <a:cubicBezTo>
                      <a:pt x="304302" y="252655"/>
                      <a:pt x="319378" y="234508"/>
                      <a:pt x="341991" y="237020"/>
                    </a:cubicBezTo>
                    <a:close/>
                  </a:path>
                </a:pathLst>
              </a:custGeom>
              <a:solidFill>
                <a:srgbClr val="6C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D48D5B7-7ECA-62EB-D98C-61A2391B06EB}"/>
                  </a:ext>
                </a:extLst>
              </p:cNvPr>
              <p:cNvSpPr/>
              <p:nvPr/>
            </p:nvSpPr>
            <p:spPr>
              <a:xfrm>
                <a:off x="2246691" y="6012564"/>
                <a:ext cx="36328" cy="271359"/>
              </a:xfrm>
              <a:custGeom>
                <a:avLst/>
                <a:gdLst>
                  <a:gd name="connsiteX0" fmla="*/ 20101 w 36328"/>
                  <a:gd name="connsiteY0" fmla="*/ 271359 h 271359"/>
                  <a:gd name="connsiteX1" fmla="*/ 0 w 36328"/>
                  <a:gd name="connsiteY1" fmla="*/ 83195 h 271359"/>
                  <a:gd name="connsiteX2" fmla="*/ 2233 w 36328"/>
                  <a:gd name="connsiteY2" fmla="*/ 47181 h 271359"/>
                  <a:gd name="connsiteX3" fmla="*/ 24288 w 36328"/>
                  <a:gd name="connsiteY3" fmla="*/ 0 h 271359"/>
                  <a:gd name="connsiteX4" fmla="*/ 31547 w 36328"/>
                  <a:gd name="connsiteY4" fmla="*/ 81240 h 271359"/>
                  <a:gd name="connsiteX5" fmla="*/ 35176 w 36328"/>
                  <a:gd name="connsiteY5" fmla="*/ 161922 h 271359"/>
                  <a:gd name="connsiteX6" fmla="*/ 20101 w 36328"/>
                  <a:gd name="connsiteY6" fmla="*/ 271359 h 271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328" h="271359">
                    <a:moveTo>
                      <a:pt x="20101" y="271359"/>
                    </a:moveTo>
                    <a:cubicBezTo>
                      <a:pt x="13400" y="208545"/>
                      <a:pt x="6700" y="146009"/>
                      <a:pt x="0" y="83195"/>
                    </a:cubicBezTo>
                    <a:cubicBezTo>
                      <a:pt x="837" y="71190"/>
                      <a:pt x="1396" y="59185"/>
                      <a:pt x="2233" y="47181"/>
                    </a:cubicBezTo>
                    <a:cubicBezTo>
                      <a:pt x="20380" y="36572"/>
                      <a:pt x="1117" y="8096"/>
                      <a:pt x="24288" y="0"/>
                    </a:cubicBezTo>
                    <a:cubicBezTo>
                      <a:pt x="40481" y="25964"/>
                      <a:pt x="33780" y="53602"/>
                      <a:pt x="31547" y="81240"/>
                    </a:cubicBezTo>
                    <a:cubicBezTo>
                      <a:pt x="24567" y="108321"/>
                      <a:pt x="35176" y="134842"/>
                      <a:pt x="35176" y="161922"/>
                    </a:cubicBezTo>
                    <a:cubicBezTo>
                      <a:pt x="31547" y="198494"/>
                      <a:pt x="46902" y="237858"/>
                      <a:pt x="20101" y="271359"/>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B42ADD17-A3D8-E18D-D71A-11360B26353D}"/>
                  </a:ext>
                </a:extLst>
              </p:cNvPr>
              <p:cNvSpPr/>
              <p:nvPr/>
            </p:nvSpPr>
            <p:spPr>
              <a:xfrm>
                <a:off x="2753675" y="6479230"/>
                <a:ext cx="176160" cy="38665"/>
              </a:xfrm>
              <a:custGeom>
                <a:avLst/>
                <a:gdLst>
                  <a:gd name="connsiteX0" fmla="*/ 0 w 176160"/>
                  <a:gd name="connsiteY0" fmla="*/ 29988 h 38665"/>
                  <a:gd name="connsiteX1" fmla="*/ 34339 w 176160"/>
                  <a:gd name="connsiteY1" fmla="*/ 18821 h 38665"/>
                  <a:gd name="connsiteX2" fmla="*/ 151034 w 176160"/>
                  <a:gd name="connsiteY2" fmla="*/ 2350 h 38665"/>
                  <a:gd name="connsiteX3" fmla="*/ 176160 w 176160"/>
                  <a:gd name="connsiteY3" fmla="*/ 9329 h 38665"/>
                  <a:gd name="connsiteX4" fmla="*/ 0 w 176160"/>
                  <a:gd name="connsiteY4" fmla="*/ 29988 h 38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160" h="38665">
                    <a:moveTo>
                      <a:pt x="0" y="29988"/>
                    </a:moveTo>
                    <a:cubicBezTo>
                      <a:pt x="8375" y="17146"/>
                      <a:pt x="21776" y="18542"/>
                      <a:pt x="34339" y="18821"/>
                    </a:cubicBezTo>
                    <a:cubicBezTo>
                      <a:pt x="74261" y="19659"/>
                      <a:pt x="113904" y="20496"/>
                      <a:pt x="151034" y="2350"/>
                    </a:cubicBezTo>
                    <a:cubicBezTo>
                      <a:pt x="160247" y="-2117"/>
                      <a:pt x="169739" y="-442"/>
                      <a:pt x="176160" y="9329"/>
                    </a:cubicBezTo>
                    <a:cubicBezTo>
                      <a:pt x="120604" y="42830"/>
                      <a:pt x="61140" y="44505"/>
                      <a:pt x="0" y="29988"/>
                    </a:cubicBezTo>
                    <a:close/>
                  </a:path>
                </a:pathLst>
              </a:custGeom>
              <a:solidFill>
                <a:srgbClr val="5C1D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2AAD5B32-E7D2-43DA-686A-EF9E828D42D3}"/>
                  </a:ext>
                </a:extLst>
              </p:cNvPr>
              <p:cNvSpPr/>
              <p:nvPr/>
            </p:nvSpPr>
            <p:spPr>
              <a:xfrm>
                <a:off x="2234845" y="6176999"/>
                <a:ext cx="23013" cy="205194"/>
              </a:xfrm>
              <a:custGeom>
                <a:avLst/>
                <a:gdLst>
                  <a:gd name="connsiteX0" fmla="*/ 4867 w 23013"/>
                  <a:gd name="connsiteY0" fmla="*/ 0 h 205194"/>
                  <a:gd name="connsiteX1" fmla="*/ 23014 w 23013"/>
                  <a:gd name="connsiteY1" fmla="*/ 204357 h 205194"/>
                  <a:gd name="connsiteX2" fmla="*/ 6263 w 23013"/>
                  <a:gd name="connsiteY2" fmla="*/ 205195 h 205194"/>
                  <a:gd name="connsiteX3" fmla="*/ 1517 w 23013"/>
                  <a:gd name="connsiteY3" fmla="*/ 113066 h 205194"/>
                  <a:gd name="connsiteX4" fmla="*/ 4867 w 23013"/>
                  <a:gd name="connsiteY4" fmla="*/ 0 h 205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13" h="205194">
                    <a:moveTo>
                      <a:pt x="4867" y="0"/>
                    </a:moveTo>
                    <a:cubicBezTo>
                      <a:pt x="17151" y="67840"/>
                      <a:pt x="18826" y="136238"/>
                      <a:pt x="23014" y="204357"/>
                    </a:cubicBezTo>
                    <a:cubicBezTo>
                      <a:pt x="17430" y="204636"/>
                      <a:pt x="11847" y="204916"/>
                      <a:pt x="6263" y="205195"/>
                    </a:cubicBezTo>
                    <a:cubicBezTo>
                      <a:pt x="4588" y="174485"/>
                      <a:pt x="3192" y="143776"/>
                      <a:pt x="1517" y="113066"/>
                    </a:cubicBezTo>
                    <a:cubicBezTo>
                      <a:pt x="-995" y="75378"/>
                      <a:pt x="-716" y="37689"/>
                      <a:pt x="4867" y="0"/>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E49DD51-0F3B-A017-B60C-2958FE39AC31}"/>
                  </a:ext>
                </a:extLst>
              </p:cNvPr>
              <p:cNvSpPr/>
              <p:nvPr/>
            </p:nvSpPr>
            <p:spPr>
              <a:xfrm>
                <a:off x="2647030" y="6295369"/>
                <a:ext cx="30012" cy="97711"/>
              </a:xfrm>
              <a:custGeom>
                <a:avLst/>
                <a:gdLst>
                  <a:gd name="connsiteX0" fmla="*/ 0 w 30012"/>
                  <a:gd name="connsiteY0" fmla="*/ 0 h 97711"/>
                  <a:gd name="connsiteX1" fmla="*/ 20659 w 30012"/>
                  <a:gd name="connsiteY1" fmla="*/ 97712 h 97711"/>
                  <a:gd name="connsiteX2" fmla="*/ 0 w 30012"/>
                  <a:gd name="connsiteY2" fmla="*/ 0 h 97711"/>
                </a:gdLst>
                <a:ahLst/>
                <a:cxnLst>
                  <a:cxn ang="0">
                    <a:pos x="connsiteX0" y="connsiteY0"/>
                  </a:cxn>
                  <a:cxn ang="0">
                    <a:pos x="connsiteX1" y="connsiteY1"/>
                  </a:cxn>
                  <a:cxn ang="0">
                    <a:pos x="connsiteX2" y="connsiteY2"/>
                  </a:cxn>
                </a:cxnLst>
                <a:rect l="l" t="t" r="r" b="b"/>
                <a:pathLst>
                  <a:path w="30012" h="97711">
                    <a:moveTo>
                      <a:pt x="0" y="0"/>
                    </a:moveTo>
                    <a:cubicBezTo>
                      <a:pt x="41318" y="25126"/>
                      <a:pt x="31268" y="61419"/>
                      <a:pt x="20659" y="97712"/>
                    </a:cubicBezTo>
                    <a:cubicBezTo>
                      <a:pt x="21497" y="63652"/>
                      <a:pt x="18705" y="30151"/>
                      <a:pt x="0" y="0"/>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783F5122-DE30-1B4C-4193-7F97017EC681}"/>
                  </a:ext>
                </a:extLst>
              </p:cNvPr>
              <p:cNvSpPr/>
              <p:nvPr/>
            </p:nvSpPr>
            <p:spPr>
              <a:xfrm>
                <a:off x="2607821" y="6215480"/>
                <a:ext cx="24707" cy="51971"/>
              </a:xfrm>
              <a:custGeom>
                <a:avLst/>
                <a:gdLst>
                  <a:gd name="connsiteX0" fmla="*/ 9058 w 24707"/>
                  <a:gd name="connsiteY0" fmla="*/ 51971 h 51971"/>
                  <a:gd name="connsiteX1" fmla="*/ 962 w 24707"/>
                  <a:gd name="connsiteY1" fmla="*/ 10095 h 51971"/>
                  <a:gd name="connsiteX2" fmla="*/ 10175 w 24707"/>
                  <a:gd name="connsiteY2" fmla="*/ 882 h 51971"/>
                  <a:gd name="connsiteX3" fmla="*/ 10175 w 24707"/>
                  <a:gd name="connsiteY3" fmla="*/ 603 h 51971"/>
                  <a:gd name="connsiteX4" fmla="*/ 22179 w 24707"/>
                  <a:gd name="connsiteY4" fmla="*/ 39129 h 51971"/>
                  <a:gd name="connsiteX5" fmla="*/ 18271 w 24707"/>
                  <a:gd name="connsiteY5" fmla="*/ 39129 h 51971"/>
                  <a:gd name="connsiteX6" fmla="*/ 9058 w 24707"/>
                  <a:gd name="connsiteY6" fmla="*/ 51971 h 5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51971">
                    <a:moveTo>
                      <a:pt x="9058" y="51971"/>
                    </a:moveTo>
                    <a:cubicBezTo>
                      <a:pt x="6266" y="38012"/>
                      <a:pt x="3474" y="24054"/>
                      <a:pt x="962" y="10095"/>
                    </a:cubicBezTo>
                    <a:cubicBezTo>
                      <a:pt x="-1830" y="1161"/>
                      <a:pt x="1520" y="-1631"/>
                      <a:pt x="10175" y="882"/>
                    </a:cubicBezTo>
                    <a:lnTo>
                      <a:pt x="10175" y="603"/>
                    </a:lnTo>
                    <a:cubicBezTo>
                      <a:pt x="23575" y="10653"/>
                      <a:pt x="28042" y="23216"/>
                      <a:pt x="22179" y="39129"/>
                    </a:cubicBezTo>
                    <a:cubicBezTo>
                      <a:pt x="22179" y="39129"/>
                      <a:pt x="18271" y="39129"/>
                      <a:pt x="18271" y="39129"/>
                    </a:cubicBezTo>
                    <a:cubicBezTo>
                      <a:pt x="15200" y="43317"/>
                      <a:pt x="12129" y="47504"/>
                      <a:pt x="9058" y="51971"/>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1ED4BB4C-7D1E-8CD4-FD72-E0DB2DAE9BD5}"/>
                  </a:ext>
                </a:extLst>
              </p:cNvPr>
              <p:cNvSpPr/>
              <p:nvPr/>
            </p:nvSpPr>
            <p:spPr>
              <a:xfrm>
                <a:off x="2619197" y="6303465"/>
                <a:ext cx="9442" cy="52206"/>
              </a:xfrm>
              <a:custGeom>
                <a:avLst/>
                <a:gdLst>
                  <a:gd name="connsiteX0" fmla="*/ 7453 w 9442"/>
                  <a:gd name="connsiteY0" fmla="*/ 52206 h 52206"/>
                  <a:gd name="connsiteX1" fmla="*/ 753 w 9442"/>
                  <a:gd name="connsiteY1" fmla="*/ 0 h 52206"/>
                  <a:gd name="connsiteX2" fmla="*/ 7453 w 9442"/>
                  <a:gd name="connsiteY2" fmla="*/ 52206 h 52206"/>
                </a:gdLst>
                <a:ahLst/>
                <a:cxnLst>
                  <a:cxn ang="0">
                    <a:pos x="connsiteX0" y="connsiteY0"/>
                  </a:cxn>
                  <a:cxn ang="0">
                    <a:pos x="connsiteX1" y="connsiteY1"/>
                  </a:cxn>
                  <a:cxn ang="0">
                    <a:pos x="connsiteX2" y="connsiteY2"/>
                  </a:cxn>
                </a:cxnLst>
                <a:rect l="l" t="t" r="r" b="b"/>
                <a:pathLst>
                  <a:path w="9442" h="52206">
                    <a:moveTo>
                      <a:pt x="7453" y="52206"/>
                    </a:moveTo>
                    <a:cubicBezTo>
                      <a:pt x="-2039" y="35735"/>
                      <a:pt x="-85" y="17867"/>
                      <a:pt x="753" y="0"/>
                    </a:cubicBezTo>
                    <a:cubicBezTo>
                      <a:pt x="14432" y="15913"/>
                      <a:pt x="8011" y="34618"/>
                      <a:pt x="7453" y="52206"/>
                    </a:cubicBezTo>
                    <a:close/>
                  </a:path>
                </a:pathLst>
              </a:custGeom>
              <a:solidFill>
                <a:srgbClr val="EBDF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C3885FA6-E643-9308-4E28-ECFFD9070ACB}"/>
                  </a:ext>
                </a:extLst>
              </p:cNvPr>
              <p:cNvSpPr/>
              <p:nvPr/>
            </p:nvSpPr>
            <p:spPr>
              <a:xfrm>
                <a:off x="2071048" y="4146590"/>
                <a:ext cx="1352295" cy="847647"/>
              </a:xfrm>
              <a:custGeom>
                <a:avLst/>
                <a:gdLst>
                  <a:gd name="connsiteX0" fmla="*/ 1024060 w 1352295"/>
                  <a:gd name="connsiteY0" fmla="*/ 112187 h 847647"/>
                  <a:gd name="connsiteX1" fmla="*/ 1092459 w 1352295"/>
                  <a:gd name="connsiteY1" fmla="*/ 24805 h 847647"/>
                  <a:gd name="connsiteX2" fmla="*/ 1102509 w 1352295"/>
                  <a:gd name="connsiteY2" fmla="*/ 1634 h 847647"/>
                  <a:gd name="connsiteX3" fmla="*/ 1131264 w 1352295"/>
                  <a:gd name="connsiteY3" fmla="*/ 1354 h 847647"/>
                  <a:gd name="connsiteX4" fmla="*/ 1163369 w 1352295"/>
                  <a:gd name="connsiteY4" fmla="*/ 82874 h 847647"/>
                  <a:gd name="connsiteX5" fmla="*/ 1167278 w 1352295"/>
                  <a:gd name="connsiteY5" fmla="*/ 238654 h 847647"/>
                  <a:gd name="connsiteX6" fmla="*/ 1176770 w 1352295"/>
                  <a:gd name="connsiteY6" fmla="*/ 152947 h 847647"/>
                  <a:gd name="connsiteX7" fmla="*/ 1258010 w 1352295"/>
                  <a:gd name="connsiteY7" fmla="*/ 94041 h 847647"/>
                  <a:gd name="connsiteX8" fmla="*/ 1343159 w 1352295"/>
                  <a:gd name="connsiteY8" fmla="*/ 322687 h 847647"/>
                  <a:gd name="connsiteX9" fmla="*/ 1303516 w 1352295"/>
                  <a:gd name="connsiteY9" fmla="*/ 321849 h 847647"/>
                  <a:gd name="connsiteX10" fmla="*/ 1243772 w 1352295"/>
                  <a:gd name="connsiteY10" fmla="*/ 364842 h 847647"/>
                  <a:gd name="connsiteX11" fmla="*/ 1207479 w 1352295"/>
                  <a:gd name="connsiteY11" fmla="*/ 401135 h 847647"/>
                  <a:gd name="connsiteX12" fmla="*/ 1175932 w 1352295"/>
                  <a:gd name="connsiteY12" fmla="*/ 370426 h 847647"/>
                  <a:gd name="connsiteX13" fmla="*/ 1161415 w 1352295"/>
                  <a:gd name="connsiteY13" fmla="*/ 487680 h 847647"/>
                  <a:gd name="connsiteX14" fmla="*/ 1136289 w 1352295"/>
                  <a:gd name="connsiteY14" fmla="*/ 563895 h 847647"/>
                  <a:gd name="connsiteX15" fmla="*/ 885868 w 1352295"/>
                  <a:gd name="connsiteY15" fmla="*/ 764902 h 847647"/>
                  <a:gd name="connsiteX16" fmla="*/ 688211 w 1352295"/>
                  <a:gd name="connsiteY16" fmla="*/ 826879 h 847647"/>
                  <a:gd name="connsiteX17" fmla="*/ 469058 w 1352295"/>
                  <a:gd name="connsiteY17" fmla="*/ 843909 h 847647"/>
                  <a:gd name="connsiteX18" fmla="*/ 424110 w 1352295"/>
                  <a:gd name="connsiteY18" fmla="*/ 809012 h 847647"/>
                  <a:gd name="connsiteX19" fmla="*/ 364087 w 1352295"/>
                  <a:gd name="connsiteY19" fmla="*/ 817387 h 847647"/>
                  <a:gd name="connsiteX20" fmla="*/ 298202 w 1352295"/>
                  <a:gd name="connsiteY20" fmla="*/ 835533 h 847647"/>
                  <a:gd name="connsiteX21" fmla="*/ 217520 w 1352295"/>
                  <a:gd name="connsiteY21" fmla="*/ 836650 h 847647"/>
                  <a:gd name="connsiteX22" fmla="*/ 161126 w 1352295"/>
                  <a:gd name="connsiteY22" fmla="*/ 836371 h 847647"/>
                  <a:gd name="connsiteX23" fmla="*/ 7579 w 1352295"/>
                  <a:gd name="connsiteY23" fmla="*/ 785003 h 847647"/>
                  <a:gd name="connsiteX24" fmla="*/ 22376 w 1352295"/>
                  <a:gd name="connsiteY24" fmla="*/ 738939 h 847647"/>
                  <a:gd name="connsiteX25" fmla="*/ 104453 w 1352295"/>
                  <a:gd name="connsiteY25" fmla="*/ 664957 h 847647"/>
                  <a:gd name="connsiteX26" fmla="*/ 104453 w 1352295"/>
                  <a:gd name="connsiteY26" fmla="*/ 563895 h 847647"/>
                  <a:gd name="connsiteX27" fmla="*/ 78490 w 1352295"/>
                  <a:gd name="connsiteY27" fmla="*/ 509735 h 847647"/>
                  <a:gd name="connsiteX28" fmla="*/ 163639 w 1352295"/>
                  <a:gd name="connsiteY28" fmla="*/ 474000 h 847647"/>
                  <a:gd name="connsiteX29" fmla="*/ 224220 w 1352295"/>
                  <a:gd name="connsiteY29" fmla="*/ 447199 h 847647"/>
                  <a:gd name="connsiteX30" fmla="*/ 288431 w 1352295"/>
                  <a:gd name="connsiteY30" fmla="*/ 467579 h 847647"/>
                  <a:gd name="connsiteX31" fmla="*/ 386701 w 1352295"/>
                  <a:gd name="connsiteY31" fmla="*/ 547423 h 847647"/>
                  <a:gd name="connsiteX32" fmla="*/ 457053 w 1352295"/>
                  <a:gd name="connsiteY32" fmla="*/ 576737 h 847647"/>
                  <a:gd name="connsiteX33" fmla="*/ 536060 w 1352295"/>
                  <a:gd name="connsiteY33" fmla="*/ 576458 h 847647"/>
                  <a:gd name="connsiteX34" fmla="*/ 637680 w 1352295"/>
                  <a:gd name="connsiteY34" fmla="*/ 493542 h 847647"/>
                  <a:gd name="connsiteX35" fmla="*/ 681790 w 1352295"/>
                  <a:gd name="connsiteY35" fmla="*/ 442174 h 847647"/>
                  <a:gd name="connsiteX36" fmla="*/ 734554 w 1352295"/>
                  <a:gd name="connsiteY36" fmla="*/ 414256 h 847647"/>
                  <a:gd name="connsiteX37" fmla="*/ 862417 w 1352295"/>
                  <a:gd name="connsiteY37" fmla="*/ 429611 h 847647"/>
                  <a:gd name="connsiteX38" fmla="*/ 853204 w 1352295"/>
                  <a:gd name="connsiteY38" fmla="*/ 459483 h 847647"/>
                  <a:gd name="connsiteX39" fmla="*/ 832825 w 1352295"/>
                  <a:gd name="connsiteY39" fmla="*/ 500801 h 847647"/>
                  <a:gd name="connsiteX40" fmla="*/ 934445 w 1352295"/>
                  <a:gd name="connsiteY40" fmla="*/ 608005 h 847647"/>
                  <a:gd name="connsiteX41" fmla="*/ 1026573 w 1352295"/>
                  <a:gd name="connsiteY41" fmla="*/ 585392 h 847647"/>
                  <a:gd name="connsiteX42" fmla="*/ 1049186 w 1352295"/>
                  <a:gd name="connsiteY42" fmla="*/ 559986 h 847647"/>
                  <a:gd name="connsiteX43" fmla="*/ 1051699 w 1352295"/>
                  <a:gd name="connsiteY43" fmla="*/ 437986 h 847647"/>
                  <a:gd name="connsiteX44" fmla="*/ 968504 w 1352295"/>
                  <a:gd name="connsiteY44" fmla="*/ 376009 h 847647"/>
                  <a:gd name="connsiteX45" fmla="*/ 952870 w 1352295"/>
                  <a:gd name="connsiteY45" fmla="*/ 359817 h 847647"/>
                  <a:gd name="connsiteX46" fmla="*/ 972971 w 1352295"/>
                  <a:gd name="connsiteY46" fmla="*/ 225254 h 847647"/>
                  <a:gd name="connsiteX47" fmla="*/ 980509 w 1352295"/>
                  <a:gd name="connsiteY47" fmla="*/ 154901 h 847647"/>
                  <a:gd name="connsiteX48" fmla="*/ 1006751 w 1352295"/>
                  <a:gd name="connsiteY48" fmla="*/ 214645 h 847647"/>
                  <a:gd name="connsiteX49" fmla="*/ 1024060 w 1352295"/>
                  <a:gd name="connsiteY49" fmla="*/ 112187 h 84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352295" h="847647">
                    <a:moveTo>
                      <a:pt x="1024060" y="112187"/>
                    </a:moveTo>
                    <a:cubicBezTo>
                      <a:pt x="1067891" y="99345"/>
                      <a:pt x="1076266" y="58865"/>
                      <a:pt x="1092459" y="24805"/>
                    </a:cubicBezTo>
                    <a:cubicBezTo>
                      <a:pt x="1087154" y="13359"/>
                      <a:pt x="1094413" y="7217"/>
                      <a:pt x="1102509" y="1634"/>
                    </a:cubicBezTo>
                    <a:cubicBezTo>
                      <a:pt x="1112001" y="-1158"/>
                      <a:pt x="1121772" y="238"/>
                      <a:pt x="1131264" y="1354"/>
                    </a:cubicBezTo>
                    <a:cubicBezTo>
                      <a:pt x="1160298" y="21176"/>
                      <a:pt x="1162253" y="52444"/>
                      <a:pt x="1163369" y="82874"/>
                    </a:cubicBezTo>
                    <a:cubicBezTo>
                      <a:pt x="1165044" y="134801"/>
                      <a:pt x="1163369" y="186449"/>
                      <a:pt x="1167278" y="238654"/>
                    </a:cubicBezTo>
                    <a:cubicBezTo>
                      <a:pt x="1179282" y="211295"/>
                      <a:pt x="1175932" y="181702"/>
                      <a:pt x="1176770" y="152947"/>
                    </a:cubicBezTo>
                    <a:cubicBezTo>
                      <a:pt x="1179003" y="87341"/>
                      <a:pt x="1194358" y="76174"/>
                      <a:pt x="1258010" y="94041"/>
                    </a:cubicBezTo>
                    <a:cubicBezTo>
                      <a:pt x="1330875" y="138151"/>
                      <a:pt x="1371635" y="248426"/>
                      <a:pt x="1343159" y="322687"/>
                    </a:cubicBezTo>
                    <a:cubicBezTo>
                      <a:pt x="1329758" y="336366"/>
                      <a:pt x="1316637" y="324362"/>
                      <a:pt x="1303516" y="321849"/>
                    </a:cubicBezTo>
                    <a:cubicBezTo>
                      <a:pt x="1272806" y="321291"/>
                      <a:pt x="1260523" y="346417"/>
                      <a:pt x="1243772" y="364842"/>
                    </a:cubicBezTo>
                    <a:cubicBezTo>
                      <a:pt x="1232326" y="377405"/>
                      <a:pt x="1227859" y="397227"/>
                      <a:pt x="1207479" y="401135"/>
                    </a:cubicBezTo>
                    <a:cubicBezTo>
                      <a:pt x="1185145" y="402531"/>
                      <a:pt x="1182632" y="384105"/>
                      <a:pt x="1175932" y="370426"/>
                    </a:cubicBezTo>
                    <a:cubicBezTo>
                      <a:pt x="1170349" y="409790"/>
                      <a:pt x="1172582" y="449432"/>
                      <a:pt x="1161415" y="487680"/>
                    </a:cubicBezTo>
                    <a:cubicBezTo>
                      <a:pt x="1156948" y="514481"/>
                      <a:pt x="1147735" y="539607"/>
                      <a:pt x="1136289" y="563895"/>
                    </a:cubicBezTo>
                    <a:cubicBezTo>
                      <a:pt x="1083525" y="669144"/>
                      <a:pt x="986092" y="718559"/>
                      <a:pt x="885868" y="764902"/>
                    </a:cubicBezTo>
                    <a:cubicBezTo>
                      <a:pt x="821378" y="790307"/>
                      <a:pt x="758843" y="821575"/>
                      <a:pt x="688211" y="826879"/>
                    </a:cubicBezTo>
                    <a:cubicBezTo>
                      <a:pt x="615905" y="840558"/>
                      <a:pt x="543319" y="854517"/>
                      <a:pt x="469058" y="843909"/>
                    </a:cubicBezTo>
                    <a:cubicBezTo>
                      <a:pt x="446724" y="841954"/>
                      <a:pt x="441140" y="817945"/>
                      <a:pt x="424110" y="809012"/>
                    </a:cubicBezTo>
                    <a:cubicBezTo>
                      <a:pt x="402893" y="802870"/>
                      <a:pt x="383630" y="810966"/>
                      <a:pt x="364087" y="817387"/>
                    </a:cubicBezTo>
                    <a:cubicBezTo>
                      <a:pt x="342312" y="824366"/>
                      <a:pt x="321373" y="833021"/>
                      <a:pt x="298202" y="835533"/>
                    </a:cubicBezTo>
                    <a:cubicBezTo>
                      <a:pt x="271401" y="836650"/>
                      <a:pt x="244600" y="836371"/>
                      <a:pt x="217520" y="836650"/>
                    </a:cubicBezTo>
                    <a:cubicBezTo>
                      <a:pt x="198815" y="836371"/>
                      <a:pt x="179831" y="836371"/>
                      <a:pt x="161126" y="836371"/>
                    </a:cubicBezTo>
                    <a:cubicBezTo>
                      <a:pt x="106408" y="830229"/>
                      <a:pt x="51689" y="822971"/>
                      <a:pt x="7579" y="785003"/>
                    </a:cubicBezTo>
                    <a:cubicBezTo>
                      <a:pt x="-8334" y="762948"/>
                      <a:pt x="2833" y="750106"/>
                      <a:pt x="22376" y="738939"/>
                    </a:cubicBezTo>
                    <a:cubicBezTo>
                      <a:pt x="55039" y="720513"/>
                      <a:pt x="82678" y="695666"/>
                      <a:pt x="104453" y="664957"/>
                    </a:cubicBezTo>
                    <a:cubicBezTo>
                      <a:pt x="127904" y="631735"/>
                      <a:pt x="134604" y="598792"/>
                      <a:pt x="104453" y="563895"/>
                    </a:cubicBezTo>
                    <a:cubicBezTo>
                      <a:pt x="91611" y="549099"/>
                      <a:pt x="72907" y="534302"/>
                      <a:pt x="78490" y="509735"/>
                    </a:cubicBezTo>
                    <a:cubicBezTo>
                      <a:pt x="102220" y="486842"/>
                      <a:pt x="126788" y="469254"/>
                      <a:pt x="163639" y="474000"/>
                    </a:cubicBezTo>
                    <a:cubicBezTo>
                      <a:pt x="186531" y="476792"/>
                      <a:pt x="204957" y="458366"/>
                      <a:pt x="224220" y="447199"/>
                    </a:cubicBezTo>
                    <a:cubicBezTo>
                      <a:pt x="252975" y="430728"/>
                      <a:pt x="277264" y="430728"/>
                      <a:pt x="288431" y="467579"/>
                    </a:cubicBezTo>
                    <a:cubicBezTo>
                      <a:pt x="303506" y="516435"/>
                      <a:pt x="353479" y="521460"/>
                      <a:pt x="386701" y="547423"/>
                    </a:cubicBezTo>
                    <a:cubicBezTo>
                      <a:pt x="410431" y="556636"/>
                      <a:pt x="429135" y="577295"/>
                      <a:pt x="457053" y="576737"/>
                    </a:cubicBezTo>
                    <a:cubicBezTo>
                      <a:pt x="483296" y="577295"/>
                      <a:pt x="509538" y="577574"/>
                      <a:pt x="536060" y="576458"/>
                    </a:cubicBezTo>
                    <a:cubicBezTo>
                      <a:pt x="586312" y="568920"/>
                      <a:pt x="613950" y="533744"/>
                      <a:pt x="637680" y="493542"/>
                    </a:cubicBezTo>
                    <a:cubicBezTo>
                      <a:pt x="653314" y="477071"/>
                      <a:pt x="669786" y="461716"/>
                      <a:pt x="681790" y="442174"/>
                    </a:cubicBezTo>
                    <a:cubicBezTo>
                      <a:pt x="693795" y="422632"/>
                      <a:pt x="711104" y="412581"/>
                      <a:pt x="734554" y="414256"/>
                    </a:cubicBezTo>
                    <a:cubicBezTo>
                      <a:pt x="776152" y="426819"/>
                      <a:pt x="819703" y="426540"/>
                      <a:pt x="862417" y="429611"/>
                    </a:cubicBezTo>
                    <a:cubicBezTo>
                      <a:pt x="878330" y="445245"/>
                      <a:pt x="861859" y="452224"/>
                      <a:pt x="853204" y="459483"/>
                    </a:cubicBezTo>
                    <a:cubicBezTo>
                      <a:pt x="839804" y="470650"/>
                      <a:pt x="830591" y="483213"/>
                      <a:pt x="832825" y="500801"/>
                    </a:cubicBezTo>
                    <a:cubicBezTo>
                      <a:pt x="840083" y="561662"/>
                      <a:pt x="889218" y="583996"/>
                      <a:pt x="934445" y="608005"/>
                    </a:cubicBezTo>
                    <a:cubicBezTo>
                      <a:pt x="969900" y="626709"/>
                      <a:pt x="999772" y="609401"/>
                      <a:pt x="1026573" y="585392"/>
                    </a:cubicBezTo>
                    <a:cubicBezTo>
                      <a:pt x="1034948" y="577854"/>
                      <a:pt x="1042207" y="568920"/>
                      <a:pt x="1049186" y="559986"/>
                    </a:cubicBezTo>
                    <a:cubicBezTo>
                      <a:pt x="1093017" y="504989"/>
                      <a:pt x="1091063" y="497172"/>
                      <a:pt x="1051699" y="437986"/>
                    </a:cubicBezTo>
                    <a:cubicBezTo>
                      <a:pt x="1030481" y="406160"/>
                      <a:pt x="1009822" y="379080"/>
                      <a:pt x="968504" y="376009"/>
                    </a:cubicBezTo>
                    <a:cubicBezTo>
                      <a:pt x="960687" y="375451"/>
                      <a:pt x="953987" y="369030"/>
                      <a:pt x="952870" y="359817"/>
                    </a:cubicBezTo>
                    <a:cubicBezTo>
                      <a:pt x="974367" y="317103"/>
                      <a:pt x="980788" y="272993"/>
                      <a:pt x="972971" y="225254"/>
                    </a:cubicBezTo>
                    <a:cubicBezTo>
                      <a:pt x="969342" y="202361"/>
                      <a:pt x="968225" y="177236"/>
                      <a:pt x="980509" y="154901"/>
                    </a:cubicBezTo>
                    <a:cubicBezTo>
                      <a:pt x="1006472" y="163835"/>
                      <a:pt x="1006472" y="163835"/>
                      <a:pt x="1006751" y="214645"/>
                    </a:cubicBezTo>
                    <a:cubicBezTo>
                      <a:pt x="1031319" y="183657"/>
                      <a:pt x="1005355" y="144014"/>
                      <a:pt x="1024060" y="112187"/>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E8E1B55-52DD-4413-ED6C-FE212BF610FD}"/>
                  </a:ext>
                </a:extLst>
              </p:cNvPr>
              <p:cNvSpPr/>
              <p:nvPr/>
            </p:nvSpPr>
            <p:spPr>
              <a:xfrm>
                <a:off x="1616225" y="4195334"/>
                <a:ext cx="1188393" cy="611463"/>
              </a:xfrm>
              <a:custGeom>
                <a:avLst/>
                <a:gdLst>
                  <a:gd name="connsiteX0" fmla="*/ 1186865 w 1188393"/>
                  <a:gd name="connsiteY0" fmla="*/ 375005 h 611463"/>
                  <a:gd name="connsiteX1" fmla="*/ 1147501 w 1188393"/>
                  <a:gd name="connsiteY1" fmla="*/ 395943 h 611463"/>
                  <a:gd name="connsiteX2" fmla="*/ 1096970 w 1188393"/>
                  <a:gd name="connsiteY2" fmla="*/ 452337 h 611463"/>
                  <a:gd name="connsiteX3" fmla="*/ 1076590 w 1188393"/>
                  <a:gd name="connsiteY3" fmla="*/ 363838 h 611463"/>
                  <a:gd name="connsiteX4" fmla="*/ 1031922 w 1188393"/>
                  <a:gd name="connsiteY4" fmla="*/ 320566 h 611463"/>
                  <a:gd name="connsiteX5" fmla="*/ 877817 w 1188393"/>
                  <a:gd name="connsiteY5" fmla="*/ 324753 h 611463"/>
                  <a:gd name="connsiteX6" fmla="*/ 830077 w 1188393"/>
                  <a:gd name="connsiteY6" fmla="*/ 343458 h 611463"/>
                  <a:gd name="connsiteX7" fmla="*/ 820585 w 1188393"/>
                  <a:gd name="connsiteY7" fmla="*/ 375005 h 611463"/>
                  <a:gd name="connsiteX8" fmla="*/ 820306 w 1188393"/>
                  <a:gd name="connsiteY8" fmla="*/ 437540 h 611463"/>
                  <a:gd name="connsiteX9" fmla="*/ 840128 w 1188393"/>
                  <a:gd name="connsiteY9" fmla="*/ 509568 h 611463"/>
                  <a:gd name="connsiteX10" fmla="*/ 726224 w 1188393"/>
                  <a:gd name="connsiteY10" fmla="*/ 405994 h 611463"/>
                  <a:gd name="connsiteX11" fmla="*/ 694677 w 1188393"/>
                  <a:gd name="connsiteY11" fmla="*/ 402923 h 611463"/>
                  <a:gd name="connsiteX12" fmla="*/ 534430 w 1188393"/>
                  <a:gd name="connsiteY12" fmla="*/ 462666 h 611463"/>
                  <a:gd name="connsiteX13" fmla="*/ 520750 w 1188393"/>
                  <a:gd name="connsiteY13" fmla="*/ 463225 h 611463"/>
                  <a:gd name="connsiteX14" fmla="*/ 434484 w 1188393"/>
                  <a:gd name="connsiteY14" fmla="*/ 435586 h 611463"/>
                  <a:gd name="connsiteX15" fmla="*/ 323652 w 1188393"/>
                  <a:gd name="connsiteY15" fmla="*/ 542790 h 611463"/>
                  <a:gd name="connsiteX16" fmla="*/ 284008 w 1188393"/>
                  <a:gd name="connsiteY16" fmla="*/ 566241 h 611463"/>
                  <a:gd name="connsiteX17" fmla="*/ 247157 w 1188393"/>
                  <a:gd name="connsiteY17" fmla="*/ 488071 h 611463"/>
                  <a:gd name="connsiteX18" fmla="*/ 263629 w 1188393"/>
                  <a:gd name="connsiteY18" fmla="*/ 567637 h 611463"/>
                  <a:gd name="connsiteX19" fmla="*/ 244645 w 1188393"/>
                  <a:gd name="connsiteY19" fmla="*/ 608675 h 611463"/>
                  <a:gd name="connsiteX20" fmla="*/ 87189 w 1188393"/>
                  <a:gd name="connsiteY20" fmla="*/ 548653 h 611463"/>
                  <a:gd name="connsiteX21" fmla="*/ 49221 w 1188393"/>
                  <a:gd name="connsiteY21" fmla="*/ 510685 h 611463"/>
                  <a:gd name="connsiteX22" fmla="*/ 9578 w 1188393"/>
                  <a:gd name="connsiteY22" fmla="*/ 430561 h 611463"/>
                  <a:gd name="connsiteX23" fmla="*/ 7345 w 1188393"/>
                  <a:gd name="connsiteY23" fmla="*/ 291252 h 611463"/>
                  <a:gd name="connsiteX24" fmla="*/ 110640 w 1188393"/>
                  <a:gd name="connsiteY24" fmla="*/ 177906 h 611463"/>
                  <a:gd name="connsiteX25" fmla="*/ 156704 w 1188393"/>
                  <a:gd name="connsiteY25" fmla="*/ 202753 h 611463"/>
                  <a:gd name="connsiteX26" fmla="*/ 173455 w 1188393"/>
                  <a:gd name="connsiteY26" fmla="*/ 268360 h 611463"/>
                  <a:gd name="connsiteX27" fmla="*/ 206677 w 1188393"/>
                  <a:gd name="connsiteY27" fmla="*/ 353229 h 611463"/>
                  <a:gd name="connsiteX28" fmla="*/ 184343 w 1188393"/>
                  <a:gd name="connsiteY28" fmla="*/ 227879 h 611463"/>
                  <a:gd name="connsiteX29" fmla="*/ 182668 w 1188393"/>
                  <a:gd name="connsiteY29" fmla="*/ 191586 h 611463"/>
                  <a:gd name="connsiteX30" fmla="*/ 189089 w 1188393"/>
                  <a:gd name="connsiteY30" fmla="*/ 158922 h 611463"/>
                  <a:gd name="connsiteX31" fmla="*/ 221194 w 1188393"/>
                  <a:gd name="connsiteY31" fmla="*/ 197170 h 611463"/>
                  <a:gd name="connsiteX32" fmla="*/ 240736 w 1188393"/>
                  <a:gd name="connsiteY32" fmla="*/ 214199 h 611463"/>
                  <a:gd name="connsiteX33" fmla="*/ 248832 w 1188393"/>
                  <a:gd name="connsiteY33" fmla="*/ 194378 h 611463"/>
                  <a:gd name="connsiteX34" fmla="*/ 242970 w 1188393"/>
                  <a:gd name="connsiteY34" fmla="*/ 81591 h 611463"/>
                  <a:gd name="connsiteX35" fmla="*/ 239619 w 1188393"/>
                  <a:gd name="connsiteY35" fmla="*/ 59815 h 611463"/>
                  <a:gd name="connsiteX36" fmla="*/ 240457 w 1188393"/>
                  <a:gd name="connsiteY36" fmla="*/ 31060 h 611463"/>
                  <a:gd name="connsiteX37" fmla="*/ 253578 w 1188393"/>
                  <a:gd name="connsiteY37" fmla="*/ 7050 h 611463"/>
                  <a:gd name="connsiteX38" fmla="*/ 278704 w 1188393"/>
                  <a:gd name="connsiteY38" fmla="*/ 24080 h 611463"/>
                  <a:gd name="connsiteX39" fmla="*/ 342636 w 1188393"/>
                  <a:gd name="connsiteY39" fmla="*/ 86616 h 611463"/>
                  <a:gd name="connsiteX40" fmla="*/ 361899 w 1188393"/>
                  <a:gd name="connsiteY40" fmla="*/ 128213 h 611463"/>
                  <a:gd name="connsiteX41" fmla="*/ 367203 w 1188393"/>
                  <a:gd name="connsiteY41" fmla="*/ 194936 h 611463"/>
                  <a:gd name="connsiteX42" fmla="*/ 383395 w 1188393"/>
                  <a:gd name="connsiteY42" fmla="*/ 226762 h 611463"/>
                  <a:gd name="connsiteX43" fmla="*/ 403496 w 1188393"/>
                  <a:gd name="connsiteY43" fmla="*/ 217829 h 611463"/>
                  <a:gd name="connsiteX44" fmla="*/ 416617 w 1188393"/>
                  <a:gd name="connsiteY44" fmla="*/ 256076 h 611463"/>
                  <a:gd name="connsiteX45" fmla="*/ 570164 w 1188393"/>
                  <a:gd name="connsiteY45" fmla="*/ 410460 h 611463"/>
                  <a:gd name="connsiteX46" fmla="*/ 738228 w 1188393"/>
                  <a:gd name="connsiteY46" fmla="*/ 246305 h 611463"/>
                  <a:gd name="connsiteX47" fmla="*/ 713940 w 1188393"/>
                  <a:gd name="connsiteY47" fmla="*/ 82149 h 611463"/>
                  <a:gd name="connsiteX48" fmla="*/ 749954 w 1188393"/>
                  <a:gd name="connsiteY48" fmla="*/ 75728 h 611463"/>
                  <a:gd name="connsiteX49" fmla="*/ 771730 w 1188393"/>
                  <a:gd name="connsiteY49" fmla="*/ 57861 h 611463"/>
                  <a:gd name="connsiteX50" fmla="*/ 862183 w 1188393"/>
                  <a:gd name="connsiteY50" fmla="*/ 58698 h 611463"/>
                  <a:gd name="connsiteX51" fmla="*/ 878375 w 1188393"/>
                  <a:gd name="connsiteY51" fmla="*/ 46973 h 611463"/>
                  <a:gd name="connsiteX52" fmla="*/ 986695 w 1188393"/>
                  <a:gd name="connsiteY52" fmla="*/ 34689 h 611463"/>
                  <a:gd name="connsiteX53" fmla="*/ 1011821 w 1188393"/>
                  <a:gd name="connsiteY53" fmla="*/ 24359 h 611463"/>
                  <a:gd name="connsiteX54" fmla="*/ 1038901 w 1188393"/>
                  <a:gd name="connsiteY54" fmla="*/ 6492 h 611463"/>
                  <a:gd name="connsiteX55" fmla="*/ 1053698 w 1188393"/>
                  <a:gd name="connsiteY55" fmla="*/ 3142 h 611463"/>
                  <a:gd name="connsiteX56" fmla="*/ 1075473 w 1188393"/>
                  <a:gd name="connsiteY56" fmla="*/ 629 h 611463"/>
                  <a:gd name="connsiteX57" fmla="*/ 1080778 w 1188393"/>
                  <a:gd name="connsiteY57" fmla="*/ 3421 h 611463"/>
                  <a:gd name="connsiteX58" fmla="*/ 1086641 w 1188393"/>
                  <a:gd name="connsiteY58" fmla="*/ 14309 h 611463"/>
                  <a:gd name="connsiteX59" fmla="*/ 1123771 w 1188393"/>
                  <a:gd name="connsiteY59" fmla="*/ 53952 h 611463"/>
                  <a:gd name="connsiteX60" fmla="*/ 1085245 w 1188393"/>
                  <a:gd name="connsiteY60" fmla="*/ 205824 h 611463"/>
                  <a:gd name="connsiteX61" fmla="*/ 1060677 w 1188393"/>
                  <a:gd name="connsiteY61" fmla="*/ 197728 h 611463"/>
                  <a:gd name="connsiteX62" fmla="*/ 1030526 w 1188393"/>
                  <a:gd name="connsiteY62" fmla="*/ 131842 h 611463"/>
                  <a:gd name="connsiteX63" fmla="*/ 978041 w 1188393"/>
                  <a:gd name="connsiteY63" fmla="*/ 131842 h 611463"/>
                  <a:gd name="connsiteX64" fmla="*/ 922764 w 1188393"/>
                  <a:gd name="connsiteY64" fmla="*/ 177906 h 611463"/>
                  <a:gd name="connsiteX65" fmla="*/ 884517 w 1188393"/>
                  <a:gd name="connsiteY65" fmla="*/ 197728 h 611463"/>
                  <a:gd name="connsiteX66" fmla="*/ 878375 w 1188393"/>
                  <a:gd name="connsiteY66" fmla="*/ 241279 h 611463"/>
                  <a:gd name="connsiteX67" fmla="*/ 943981 w 1188393"/>
                  <a:gd name="connsiteY67" fmla="*/ 244350 h 611463"/>
                  <a:gd name="connsiteX68" fmla="*/ 951798 w 1188393"/>
                  <a:gd name="connsiteY68" fmla="*/ 233183 h 611463"/>
                  <a:gd name="connsiteX69" fmla="*/ 1007913 w 1188393"/>
                  <a:gd name="connsiteY69" fmla="*/ 277293 h 611463"/>
                  <a:gd name="connsiteX70" fmla="*/ 1078265 w 1188393"/>
                  <a:gd name="connsiteY70" fmla="*/ 217829 h 611463"/>
                  <a:gd name="connsiteX71" fmla="*/ 1096412 w 1188393"/>
                  <a:gd name="connsiteY71" fmla="*/ 229275 h 611463"/>
                  <a:gd name="connsiteX72" fmla="*/ 1180165 w 1188393"/>
                  <a:gd name="connsiteY72" fmla="*/ 354067 h 611463"/>
                  <a:gd name="connsiteX73" fmla="*/ 1186865 w 1188393"/>
                  <a:gd name="connsiteY73" fmla="*/ 375005 h 611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188393" h="611463">
                    <a:moveTo>
                      <a:pt x="1186865" y="375005"/>
                    </a:moveTo>
                    <a:cubicBezTo>
                      <a:pt x="1169556" y="373888"/>
                      <a:pt x="1154201" y="377517"/>
                      <a:pt x="1147501" y="395943"/>
                    </a:cubicBezTo>
                    <a:cubicBezTo>
                      <a:pt x="1138009" y="421348"/>
                      <a:pt x="1117629" y="436982"/>
                      <a:pt x="1096970" y="452337"/>
                    </a:cubicBezTo>
                    <a:cubicBezTo>
                      <a:pt x="1079661" y="425257"/>
                      <a:pt x="1087757" y="392593"/>
                      <a:pt x="1076590" y="363838"/>
                    </a:cubicBezTo>
                    <a:cubicBezTo>
                      <a:pt x="1067936" y="342062"/>
                      <a:pt x="1060398" y="321124"/>
                      <a:pt x="1031922" y="320566"/>
                    </a:cubicBezTo>
                    <a:cubicBezTo>
                      <a:pt x="980553" y="321403"/>
                      <a:pt x="928906" y="315540"/>
                      <a:pt x="877817" y="324753"/>
                    </a:cubicBezTo>
                    <a:cubicBezTo>
                      <a:pt x="861624" y="330337"/>
                      <a:pt x="840686" y="323916"/>
                      <a:pt x="830077" y="343458"/>
                    </a:cubicBezTo>
                    <a:cubicBezTo>
                      <a:pt x="825611" y="353508"/>
                      <a:pt x="821423" y="363838"/>
                      <a:pt x="820585" y="375005"/>
                    </a:cubicBezTo>
                    <a:cubicBezTo>
                      <a:pt x="819190" y="395943"/>
                      <a:pt x="819469" y="416602"/>
                      <a:pt x="820306" y="437540"/>
                    </a:cubicBezTo>
                    <a:cubicBezTo>
                      <a:pt x="817514" y="464062"/>
                      <a:pt x="848224" y="481650"/>
                      <a:pt x="840128" y="509568"/>
                    </a:cubicBezTo>
                    <a:cubicBezTo>
                      <a:pt x="795180" y="482767"/>
                      <a:pt x="736833" y="472158"/>
                      <a:pt x="726224" y="405994"/>
                    </a:cubicBezTo>
                    <a:cubicBezTo>
                      <a:pt x="723432" y="387568"/>
                      <a:pt x="703052" y="394826"/>
                      <a:pt x="694677" y="402923"/>
                    </a:cubicBezTo>
                    <a:cubicBezTo>
                      <a:pt x="649450" y="446195"/>
                      <a:pt x="582727" y="429444"/>
                      <a:pt x="534430" y="462666"/>
                    </a:cubicBezTo>
                    <a:cubicBezTo>
                      <a:pt x="529963" y="464900"/>
                      <a:pt x="524938" y="465737"/>
                      <a:pt x="520750" y="463225"/>
                    </a:cubicBezTo>
                    <a:cubicBezTo>
                      <a:pt x="493670" y="448149"/>
                      <a:pt x="468823" y="419115"/>
                      <a:pt x="434484" y="435586"/>
                    </a:cubicBezTo>
                    <a:cubicBezTo>
                      <a:pt x="386187" y="458479"/>
                      <a:pt x="343473" y="489746"/>
                      <a:pt x="323652" y="542790"/>
                    </a:cubicBezTo>
                    <a:cubicBezTo>
                      <a:pt x="316393" y="562332"/>
                      <a:pt x="310809" y="581037"/>
                      <a:pt x="284008" y="566241"/>
                    </a:cubicBezTo>
                    <a:cubicBezTo>
                      <a:pt x="261674" y="549211"/>
                      <a:pt x="258324" y="522689"/>
                      <a:pt x="247157" y="488071"/>
                    </a:cubicBezTo>
                    <a:cubicBezTo>
                      <a:pt x="245482" y="522968"/>
                      <a:pt x="256091" y="545023"/>
                      <a:pt x="263629" y="567637"/>
                    </a:cubicBezTo>
                    <a:cubicBezTo>
                      <a:pt x="270050" y="587179"/>
                      <a:pt x="268095" y="601975"/>
                      <a:pt x="244645" y="608675"/>
                    </a:cubicBezTo>
                    <a:cubicBezTo>
                      <a:pt x="201093" y="621518"/>
                      <a:pt x="111757" y="588016"/>
                      <a:pt x="87189" y="548653"/>
                    </a:cubicBezTo>
                    <a:cubicBezTo>
                      <a:pt x="74626" y="536090"/>
                      <a:pt x="61784" y="523248"/>
                      <a:pt x="49221" y="510685"/>
                    </a:cubicBezTo>
                    <a:cubicBezTo>
                      <a:pt x="29679" y="487234"/>
                      <a:pt x="18512" y="459316"/>
                      <a:pt x="9578" y="430561"/>
                    </a:cubicBezTo>
                    <a:cubicBezTo>
                      <a:pt x="2320" y="384218"/>
                      <a:pt x="-6614" y="338154"/>
                      <a:pt x="7345" y="291252"/>
                    </a:cubicBezTo>
                    <a:cubicBezTo>
                      <a:pt x="23537" y="236254"/>
                      <a:pt x="55084" y="197449"/>
                      <a:pt x="110640" y="177906"/>
                    </a:cubicBezTo>
                    <a:cubicBezTo>
                      <a:pt x="137720" y="168415"/>
                      <a:pt x="152796" y="169252"/>
                      <a:pt x="156704" y="202753"/>
                    </a:cubicBezTo>
                    <a:cubicBezTo>
                      <a:pt x="159217" y="224808"/>
                      <a:pt x="167592" y="246305"/>
                      <a:pt x="173455" y="268360"/>
                    </a:cubicBezTo>
                    <a:cubicBezTo>
                      <a:pt x="195789" y="290135"/>
                      <a:pt x="189926" y="322520"/>
                      <a:pt x="206677" y="353229"/>
                    </a:cubicBezTo>
                    <a:cubicBezTo>
                      <a:pt x="192439" y="308561"/>
                      <a:pt x="191043" y="267801"/>
                      <a:pt x="184343" y="227879"/>
                    </a:cubicBezTo>
                    <a:cubicBezTo>
                      <a:pt x="183784" y="215874"/>
                      <a:pt x="183226" y="203591"/>
                      <a:pt x="182668" y="191586"/>
                    </a:cubicBezTo>
                    <a:cubicBezTo>
                      <a:pt x="178480" y="179582"/>
                      <a:pt x="173455" y="167298"/>
                      <a:pt x="189089" y="158922"/>
                    </a:cubicBezTo>
                    <a:cubicBezTo>
                      <a:pt x="207793" y="164785"/>
                      <a:pt x="211143" y="183769"/>
                      <a:pt x="221194" y="197170"/>
                    </a:cubicBezTo>
                    <a:cubicBezTo>
                      <a:pt x="226777" y="204149"/>
                      <a:pt x="229011" y="216433"/>
                      <a:pt x="240736" y="214199"/>
                    </a:cubicBezTo>
                    <a:cubicBezTo>
                      <a:pt x="250507" y="212245"/>
                      <a:pt x="248832" y="201636"/>
                      <a:pt x="248832" y="194378"/>
                    </a:cubicBezTo>
                    <a:cubicBezTo>
                      <a:pt x="248274" y="156689"/>
                      <a:pt x="253857" y="118721"/>
                      <a:pt x="242970" y="81591"/>
                    </a:cubicBezTo>
                    <a:cubicBezTo>
                      <a:pt x="241015" y="74332"/>
                      <a:pt x="240178" y="67073"/>
                      <a:pt x="239619" y="59815"/>
                    </a:cubicBezTo>
                    <a:cubicBezTo>
                      <a:pt x="239061" y="50044"/>
                      <a:pt x="239061" y="40552"/>
                      <a:pt x="240457" y="31060"/>
                    </a:cubicBezTo>
                    <a:cubicBezTo>
                      <a:pt x="242132" y="21568"/>
                      <a:pt x="243249" y="10401"/>
                      <a:pt x="253578" y="7050"/>
                    </a:cubicBezTo>
                    <a:cubicBezTo>
                      <a:pt x="267537" y="2305"/>
                      <a:pt x="273121" y="15426"/>
                      <a:pt x="278704" y="24080"/>
                    </a:cubicBezTo>
                    <a:cubicBezTo>
                      <a:pt x="295455" y="50044"/>
                      <a:pt x="311647" y="74611"/>
                      <a:pt x="342636" y="86616"/>
                    </a:cubicBezTo>
                    <a:cubicBezTo>
                      <a:pt x="359386" y="93316"/>
                      <a:pt x="360503" y="111742"/>
                      <a:pt x="361899" y="128213"/>
                    </a:cubicBezTo>
                    <a:cubicBezTo>
                      <a:pt x="363853" y="150547"/>
                      <a:pt x="359107" y="173160"/>
                      <a:pt x="367203" y="194936"/>
                    </a:cubicBezTo>
                    <a:cubicBezTo>
                      <a:pt x="372787" y="205545"/>
                      <a:pt x="376137" y="217270"/>
                      <a:pt x="383395" y="226762"/>
                    </a:cubicBezTo>
                    <a:cubicBezTo>
                      <a:pt x="392329" y="228437"/>
                      <a:pt x="395121" y="216712"/>
                      <a:pt x="403496" y="217829"/>
                    </a:cubicBezTo>
                    <a:cubicBezTo>
                      <a:pt x="419409" y="226762"/>
                      <a:pt x="418013" y="241279"/>
                      <a:pt x="416617" y="256076"/>
                    </a:cubicBezTo>
                    <a:cubicBezTo>
                      <a:pt x="407404" y="340387"/>
                      <a:pt x="484457" y="417998"/>
                      <a:pt x="570164" y="410460"/>
                    </a:cubicBezTo>
                    <a:cubicBezTo>
                      <a:pt x="663409" y="402364"/>
                      <a:pt x="722595" y="339270"/>
                      <a:pt x="738228" y="246305"/>
                    </a:cubicBezTo>
                    <a:cubicBezTo>
                      <a:pt x="748279" y="186840"/>
                      <a:pt x="731807" y="135472"/>
                      <a:pt x="713940" y="82149"/>
                    </a:cubicBezTo>
                    <a:cubicBezTo>
                      <a:pt x="722595" y="59815"/>
                      <a:pt x="737949" y="78240"/>
                      <a:pt x="749954" y="75728"/>
                    </a:cubicBezTo>
                    <a:cubicBezTo>
                      <a:pt x="759725" y="72936"/>
                      <a:pt x="763075" y="62048"/>
                      <a:pt x="771730" y="57861"/>
                    </a:cubicBezTo>
                    <a:cubicBezTo>
                      <a:pt x="801881" y="52556"/>
                      <a:pt x="831752" y="39435"/>
                      <a:pt x="862183" y="58698"/>
                    </a:cubicBezTo>
                    <a:cubicBezTo>
                      <a:pt x="872512" y="65119"/>
                      <a:pt x="872233" y="50044"/>
                      <a:pt x="878375" y="46973"/>
                    </a:cubicBezTo>
                    <a:cubicBezTo>
                      <a:pt x="912434" y="23801"/>
                      <a:pt x="950961" y="39993"/>
                      <a:pt x="986695" y="34689"/>
                    </a:cubicBezTo>
                    <a:cubicBezTo>
                      <a:pt x="995071" y="31339"/>
                      <a:pt x="1006796" y="36364"/>
                      <a:pt x="1011821" y="24359"/>
                    </a:cubicBezTo>
                    <a:cubicBezTo>
                      <a:pt x="1012100" y="4817"/>
                      <a:pt x="1024384" y="4259"/>
                      <a:pt x="1038901" y="6492"/>
                    </a:cubicBezTo>
                    <a:cubicBezTo>
                      <a:pt x="1043926" y="6213"/>
                      <a:pt x="1048952" y="4538"/>
                      <a:pt x="1053698" y="3142"/>
                    </a:cubicBezTo>
                    <a:cubicBezTo>
                      <a:pt x="1060677" y="909"/>
                      <a:pt x="1067936" y="-1046"/>
                      <a:pt x="1075473" y="629"/>
                    </a:cubicBezTo>
                    <a:cubicBezTo>
                      <a:pt x="1077428" y="1467"/>
                      <a:pt x="1079103" y="2305"/>
                      <a:pt x="1080778" y="3421"/>
                    </a:cubicBezTo>
                    <a:cubicBezTo>
                      <a:pt x="1083569" y="6492"/>
                      <a:pt x="1085524" y="10121"/>
                      <a:pt x="1086641" y="14309"/>
                    </a:cubicBezTo>
                    <a:cubicBezTo>
                      <a:pt x="1070169" y="54510"/>
                      <a:pt x="1115954" y="36364"/>
                      <a:pt x="1123771" y="53952"/>
                    </a:cubicBezTo>
                    <a:cubicBezTo>
                      <a:pt x="1098924" y="101691"/>
                      <a:pt x="1093620" y="154176"/>
                      <a:pt x="1085245" y="205824"/>
                    </a:cubicBezTo>
                    <a:cubicBezTo>
                      <a:pt x="1071565" y="220341"/>
                      <a:pt x="1065423" y="207220"/>
                      <a:pt x="1060677" y="197728"/>
                    </a:cubicBezTo>
                    <a:cubicBezTo>
                      <a:pt x="1049789" y="176231"/>
                      <a:pt x="1041972" y="153060"/>
                      <a:pt x="1030526" y="131842"/>
                    </a:cubicBezTo>
                    <a:cubicBezTo>
                      <a:pt x="1014892" y="102808"/>
                      <a:pt x="988650" y="101691"/>
                      <a:pt x="978041" y="131842"/>
                    </a:cubicBezTo>
                    <a:cubicBezTo>
                      <a:pt x="967711" y="160877"/>
                      <a:pt x="949844" y="172323"/>
                      <a:pt x="922764" y="177906"/>
                    </a:cubicBezTo>
                    <a:cubicBezTo>
                      <a:pt x="908526" y="180977"/>
                      <a:pt x="895125" y="187678"/>
                      <a:pt x="884517" y="197728"/>
                    </a:cubicBezTo>
                    <a:cubicBezTo>
                      <a:pt x="871116" y="210849"/>
                      <a:pt x="857995" y="232904"/>
                      <a:pt x="878375" y="241279"/>
                    </a:cubicBezTo>
                    <a:cubicBezTo>
                      <a:pt x="896242" y="248538"/>
                      <a:pt x="921089" y="290694"/>
                      <a:pt x="943981" y="244350"/>
                    </a:cubicBezTo>
                    <a:cubicBezTo>
                      <a:pt x="945936" y="240163"/>
                      <a:pt x="948448" y="236533"/>
                      <a:pt x="951798" y="233183"/>
                    </a:cubicBezTo>
                    <a:cubicBezTo>
                      <a:pt x="995071" y="225925"/>
                      <a:pt x="1001771" y="230950"/>
                      <a:pt x="1007913" y="277293"/>
                    </a:cubicBezTo>
                    <a:cubicBezTo>
                      <a:pt x="1039460" y="266964"/>
                      <a:pt x="1065981" y="251051"/>
                      <a:pt x="1078265" y="217829"/>
                    </a:cubicBezTo>
                    <a:cubicBezTo>
                      <a:pt x="1087757" y="216154"/>
                      <a:pt x="1093341" y="221737"/>
                      <a:pt x="1096412" y="229275"/>
                    </a:cubicBezTo>
                    <a:cubicBezTo>
                      <a:pt x="1115396" y="276735"/>
                      <a:pt x="1139684" y="320845"/>
                      <a:pt x="1180165" y="354067"/>
                    </a:cubicBezTo>
                    <a:cubicBezTo>
                      <a:pt x="1187423" y="358813"/>
                      <a:pt x="1190494" y="366350"/>
                      <a:pt x="1186865" y="375005"/>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1A1A5EF0-4721-286A-0583-2FC0CB68E48B}"/>
                  </a:ext>
                </a:extLst>
              </p:cNvPr>
              <p:cNvSpPr/>
              <p:nvPr/>
            </p:nvSpPr>
            <p:spPr>
              <a:xfrm>
                <a:off x="3238063" y="3762402"/>
                <a:ext cx="345559" cy="684261"/>
              </a:xfrm>
              <a:custGeom>
                <a:avLst/>
                <a:gdLst>
                  <a:gd name="connsiteX0" fmla="*/ 52190 w 345559"/>
                  <a:gd name="connsiteY0" fmla="*/ 204357 h 684261"/>
                  <a:gd name="connsiteX1" fmla="*/ 78991 w 345559"/>
                  <a:gd name="connsiteY1" fmla="*/ 253213 h 684261"/>
                  <a:gd name="connsiteX2" fmla="*/ 175307 w 345559"/>
                  <a:gd name="connsiteY2" fmla="*/ 331103 h 684261"/>
                  <a:gd name="connsiteX3" fmla="*/ 256268 w 345559"/>
                  <a:gd name="connsiteY3" fmla="*/ 238137 h 684261"/>
                  <a:gd name="connsiteX4" fmla="*/ 285581 w 345559"/>
                  <a:gd name="connsiteY4" fmla="*/ 0 h 684261"/>
                  <a:gd name="connsiteX5" fmla="*/ 315174 w 345559"/>
                  <a:gd name="connsiteY5" fmla="*/ 44110 h 684261"/>
                  <a:gd name="connsiteX6" fmla="*/ 334995 w 345559"/>
                  <a:gd name="connsiteY6" fmla="*/ 391964 h 684261"/>
                  <a:gd name="connsiteX7" fmla="*/ 323828 w 345559"/>
                  <a:gd name="connsiteY7" fmla="*/ 445845 h 684261"/>
                  <a:gd name="connsiteX8" fmla="*/ 250126 w 345559"/>
                  <a:gd name="connsiteY8" fmla="*/ 643781 h 684261"/>
                  <a:gd name="connsiteX9" fmla="*/ 217741 w 345559"/>
                  <a:gd name="connsiteY9" fmla="*/ 684261 h 684261"/>
                  <a:gd name="connsiteX10" fmla="*/ 194291 w 345559"/>
                  <a:gd name="connsiteY10" fmla="*/ 638476 h 684261"/>
                  <a:gd name="connsiteX11" fmla="*/ 109421 w 345559"/>
                  <a:gd name="connsiteY11" fmla="*/ 483813 h 684261"/>
                  <a:gd name="connsiteX12" fmla="*/ 87645 w 345559"/>
                  <a:gd name="connsiteY12" fmla="*/ 473483 h 684261"/>
                  <a:gd name="connsiteX13" fmla="*/ 15339 w 345559"/>
                  <a:gd name="connsiteY13" fmla="*/ 446961 h 684261"/>
                  <a:gd name="connsiteX14" fmla="*/ 10593 w 345559"/>
                  <a:gd name="connsiteY14" fmla="*/ 329707 h 684261"/>
                  <a:gd name="connsiteX15" fmla="*/ 52190 w 345559"/>
                  <a:gd name="connsiteY15" fmla="*/ 204357 h 68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5559" h="684261">
                    <a:moveTo>
                      <a:pt x="52190" y="204357"/>
                    </a:moveTo>
                    <a:cubicBezTo>
                      <a:pt x="73686" y="213570"/>
                      <a:pt x="73686" y="235625"/>
                      <a:pt x="78991" y="253213"/>
                    </a:cubicBezTo>
                    <a:cubicBezTo>
                      <a:pt x="93787" y="300673"/>
                      <a:pt x="133430" y="333895"/>
                      <a:pt x="175307" y="331103"/>
                    </a:cubicBezTo>
                    <a:cubicBezTo>
                      <a:pt x="219417" y="328032"/>
                      <a:pt x="250126" y="291739"/>
                      <a:pt x="256268" y="238137"/>
                    </a:cubicBezTo>
                    <a:cubicBezTo>
                      <a:pt x="265481" y="158572"/>
                      <a:pt x="275810" y="79286"/>
                      <a:pt x="285581" y="0"/>
                    </a:cubicBezTo>
                    <a:cubicBezTo>
                      <a:pt x="311824" y="3909"/>
                      <a:pt x="306240" y="28755"/>
                      <a:pt x="315174" y="44110"/>
                    </a:cubicBezTo>
                    <a:cubicBezTo>
                      <a:pt x="340021" y="159131"/>
                      <a:pt x="357888" y="274430"/>
                      <a:pt x="334995" y="391964"/>
                    </a:cubicBezTo>
                    <a:cubicBezTo>
                      <a:pt x="329691" y="409552"/>
                      <a:pt x="327179" y="427977"/>
                      <a:pt x="323828" y="445845"/>
                    </a:cubicBezTo>
                    <a:cubicBezTo>
                      <a:pt x="308474" y="515080"/>
                      <a:pt x="284744" y="581524"/>
                      <a:pt x="250126" y="643781"/>
                    </a:cubicBezTo>
                    <a:cubicBezTo>
                      <a:pt x="241471" y="659135"/>
                      <a:pt x="235609" y="676444"/>
                      <a:pt x="217741" y="684261"/>
                    </a:cubicBezTo>
                    <a:cubicBezTo>
                      <a:pt x="190940" y="678957"/>
                      <a:pt x="197082" y="655506"/>
                      <a:pt x="194291" y="638476"/>
                    </a:cubicBezTo>
                    <a:cubicBezTo>
                      <a:pt x="183961" y="576778"/>
                      <a:pt x="161906" y="522060"/>
                      <a:pt x="109421" y="483813"/>
                    </a:cubicBezTo>
                    <a:cubicBezTo>
                      <a:pt x="102442" y="479904"/>
                      <a:pt x="95183" y="476275"/>
                      <a:pt x="87645" y="473483"/>
                    </a:cubicBezTo>
                    <a:cubicBezTo>
                      <a:pt x="63357" y="464550"/>
                      <a:pt x="27343" y="479346"/>
                      <a:pt x="15339" y="446961"/>
                    </a:cubicBezTo>
                    <a:cubicBezTo>
                      <a:pt x="1659" y="409552"/>
                      <a:pt x="-8671" y="369630"/>
                      <a:pt x="10593" y="329707"/>
                    </a:cubicBezTo>
                    <a:cubicBezTo>
                      <a:pt x="36277" y="291460"/>
                      <a:pt x="25110" y="241488"/>
                      <a:pt x="52190" y="20435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DCE1AB52-93B4-F903-01B7-D1BF6A96851E}"/>
                  </a:ext>
                </a:extLst>
              </p:cNvPr>
              <p:cNvSpPr/>
              <p:nvPr/>
            </p:nvSpPr>
            <p:spPr>
              <a:xfrm>
                <a:off x="1435428" y="3877144"/>
                <a:ext cx="331708" cy="592691"/>
              </a:xfrm>
              <a:custGeom>
                <a:avLst/>
                <a:gdLst>
                  <a:gd name="connsiteX0" fmla="*/ 14773 w 331708"/>
                  <a:gd name="connsiteY0" fmla="*/ 2234 h 592691"/>
                  <a:gd name="connsiteX1" fmla="*/ 22870 w 331708"/>
                  <a:gd name="connsiteY1" fmla="*/ 0 h 592691"/>
                  <a:gd name="connsiteX2" fmla="*/ 91547 w 331708"/>
                  <a:gd name="connsiteY2" fmla="*/ 295089 h 592691"/>
                  <a:gd name="connsiteX3" fmla="*/ 142357 w 331708"/>
                  <a:gd name="connsiteY3" fmla="*/ 358742 h 592691"/>
                  <a:gd name="connsiteX4" fmla="*/ 208801 w 331708"/>
                  <a:gd name="connsiteY4" fmla="*/ 386101 h 592691"/>
                  <a:gd name="connsiteX5" fmla="*/ 266590 w 331708"/>
                  <a:gd name="connsiteY5" fmla="*/ 314632 h 592691"/>
                  <a:gd name="connsiteX6" fmla="*/ 287250 w 331708"/>
                  <a:gd name="connsiteY6" fmla="*/ 265218 h 592691"/>
                  <a:gd name="connsiteX7" fmla="*/ 325776 w 331708"/>
                  <a:gd name="connsiteY7" fmla="*/ 347295 h 592691"/>
                  <a:gd name="connsiteX8" fmla="*/ 315725 w 331708"/>
                  <a:gd name="connsiteY8" fmla="*/ 421836 h 592691"/>
                  <a:gd name="connsiteX9" fmla="*/ 281108 w 331708"/>
                  <a:gd name="connsiteY9" fmla="*/ 470971 h 592691"/>
                  <a:gd name="connsiteX10" fmla="*/ 154920 w 331708"/>
                  <a:gd name="connsiteY10" fmla="*/ 592692 h 592691"/>
                  <a:gd name="connsiteX11" fmla="*/ 42970 w 331708"/>
                  <a:gd name="connsiteY11" fmla="*/ 391405 h 592691"/>
                  <a:gd name="connsiteX12" fmla="*/ 14773 w 331708"/>
                  <a:gd name="connsiteY12" fmla="*/ 293414 h 592691"/>
                  <a:gd name="connsiteX13" fmla="*/ 15053 w 331708"/>
                  <a:gd name="connsiteY13" fmla="*/ 293694 h 592691"/>
                  <a:gd name="connsiteX14" fmla="*/ 14773 w 331708"/>
                  <a:gd name="connsiteY14" fmla="*/ 2234 h 592691"/>
                  <a:gd name="connsiteX15" fmla="*/ 14773 w 331708"/>
                  <a:gd name="connsiteY15" fmla="*/ 2234 h 59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1708" h="592691">
                    <a:moveTo>
                      <a:pt x="14773" y="2234"/>
                    </a:moveTo>
                    <a:cubicBezTo>
                      <a:pt x="17565" y="1675"/>
                      <a:pt x="20357" y="1117"/>
                      <a:pt x="22870" y="0"/>
                    </a:cubicBezTo>
                    <a:cubicBezTo>
                      <a:pt x="17286" y="104970"/>
                      <a:pt x="35991" y="203799"/>
                      <a:pt x="91547" y="295089"/>
                    </a:cubicBezTo>
                    <a:cubicBezTo>
                      <a:pt x="106064" y="318819"/>
                      <a:pt x="122256" y="340037"/>
                      <a:pt x="142357" y="358742"/>
                    </a:cubicBezTo>
                    <a:cubicBezTo>
                      <a:pt x="161062" y="376051"/>
                      <a:pt x="178929" y="398385"/>
                      <a:pt x="208801" y="386101"/>
                    </a:cubicBezTo>
                    <a:cubicBezTo>
                      <a:pt x="240348" y="372980"/>
                      <a:pt x="261844" y="349529"/>
                      <a:pt x="266590" y="314632"/>
                    </a:cubicBezTo>
                    <a:cubicBezTo>
                      <a:pt x="269103" y="295927"/>
                      <a:pt x="263520" y="274710"/>
                      <a:pt x="287250" y="265218"/>
                    </a:cubicBezTo>
                    <a:cubicBezTo>
                      <a:pt x="304558" y="290623"/>
                      <a:pt x="308467" y="323286"/>
                      <a:pt x="325776" y="347295"/>
                    </a:cubicBezTo>
                    <a:cubicBezTo>
                      <a:pt x="348110" y="378284"/>
                      <a:pt x="298975" y="394755"/>
                      <a:pt x="315725" y="421836"/>
                    </a:cubicBezTo>
                    <a:cubicBezTo>
                      <a:pt x="325497" y="453382"/>
                      <a:pt x="322984" y="470133"/>
                      <a:pt x="281108" y="470971"/>
                    </a:cubicBezTo>
                    <a:cubicBezTo>
                      <a:pt x="234764" y="472087"/>
                      <a:pt x="199588" y="511451"/>
                      <a:pt x="154920" y="592692"/>
                    </a:cubicBezTo>
                    <a:cubicBezTo>
                      <a:pt x="104110" y="531552"/>
                      <a:pt x="72005" y="462595"/>
                      <a:pt x="42970" y="391405"/>
                    </a:cubicBezTo>
                    <a:cubicBezTo>
                      <a:pt x="23149" y="361813"/>
                      <a:pt x="24265" y="326078"/>
                      <a:pt x="14773" y="293414"/>
                    </a:cubicBezTo>
                    <a:lnTo>
                      <a:pt x="15053" y="293694"/>
                    </a:lnTo>
                    <a:cubicBezTo>
                      <a:pt x="-7282" y="196540"/>
                      <a:pt x="-2536" y="99387"/>
                      <a:pt x="14773" y="2234"/>
                    </a:cubicBezTo>
                    <a:lnTo>
                      <a:pt x="14773" y="2234"/>
                    </a:lnTo>
                    <a:close/>
                  </a:path>
                </a:pathLst>
              </a:custGeom>
              <a:solidFill>
                <a:srgbClr val="A3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D2AEDCE7-F901-D39B-F0F3-0EC7DB1C2B8C}"/>
                  </a:ext>
                </a:extLst>
              </p:cNvPr>
              <p:cNvSpPr/>
              <p:nvPr/>
            </p:nvSpPr>
            <p:spPr>
              <a:xfrm>
                <a:off x="1949413" y="3635377"/>
                <a:ext cx="493972" cy="612792"/>
              </a:xfrm>
              <a:custGeom>
                <a:avLst/>
                <a:gdLst>
                  <a:gd name="connsiteX0" fmla="*/ 74217 w 493972"/>
                  <a:gd name="connsiteY0" fmla="*/ 573149 h 612792"/>
                  <a:gd name="connsiteX1" fmla="*/ 85105 w 493972"/>
                  <a:gd name="connsiteY1" fmla="*/ 555840 h 612792"/>
                  <a:gd name="connsiteX2" fmla="*/ 104647 w 493972"/>
                  <a:gd name="connsiteY2" fmla="*/ 529318 h 612792"/>
                  <a:gd name="connsiteX3" fmla="*/ 143173 w 493972"/>
                  <a:gd name="connsiteY3" fmla="*/ 479625 h 612792"/>
                  <a:gd name="connsiteX4" fmla="*/ 111906 w 493972"/>
                  <a:gd name="connsiteY4" fmla="*/ 423231 h 612792"/>
                  <a:gd name="connsiteX5" fmla="*/ 110231 w 493972"/>
                  <a:gd name="connsiteY5" fmla="*/ 455895 h 612792"/>
                  <a:gd name="connsiteX6" fmla="*/ 109951 w 493972"/>
                  <a:gd name="connsiteY6" fmla="*/ 482138 h 612792"/>
                  <a:gd name="connsiteX7" fmla="*/ 100180 w 493972"/>
                  <a:gd name="connsiteY7" fmla="*/ 490792 h 612792"/>
                  <a:gd name="connsiteX8" fmla="*/ 87617 w 493972"/>
                  <a:gd name="connsiteY8" fmla="*/ 486604 h 612792"/>
                  <a:gd name="connsiteX9" fmla="*/ 35970 w 493972"/>
                  <a:gd name="connsiteY9" fmla="*/ 458128 h 612792"/>
                  <a:gd name="connsiteX10" fmla="*/ 793 w 493972"/>
                  <a:gd name="connsiteY10" fmla="*/ 489675 h 612792"/>
                  <a:gd name="connsiteX11" fmla="*/ 37365 w 493972"/>
                  <a:gd name="connsiteY11" fmla="*/ 391964 h 612792"/>
                  <a:gd name="connsiteX12" fmla="*/ 72263 w 493972"/>
                  <a:gd name="connsiteY12" fmla="*/ 266055 h 612792"/>
                  <a:gd name="connsiteX13" fmla="*/ 86780 w 493972"/>
                  <a:gd name="connsiteY13" fmla="*/ 213012 h 612792"/>
                  <a:gd name="connsiteX14" fmla="*/ 113860 w 493972"/>
                  <a:gd name="connsiteY14" fmla="*/ 187327 h 612792"/>
                  <a:gd name="connsiteX15" fmla="*/ 118327 w 493972"/>
                  <a:gd name="connsiteY15" fmla="*/ 283922 h 612792"/>
                  <a:gd name="connsiteX16" fmla="*/ 117210 w 493972"/>
                  <a:gd name="connsiteY16" fmla="*/ 327753 h 612792"/>
                  <a:gd name="connsiteX17" fmla="*/ 134240 w 493972"/>
                  <a:gd name="connsiteY17" fmla="*/ 339478 h 612792"/>
                  <a:gd name="connsiteX18" fmla="*/ 181979 w 493972"/>
                  <a:gd name="connsiteY18" fmla="*/ 299277 h 612792"/>
                  <a:gd name="connsiteX19" fmla="*/ 191750 w 493972"/>
                  <a:gd name="connsiteY19" fmla="*/ 136796 h 612792"/>
                  <a:gd name="connsiteX20" fmla="*/ 200404 w 493972"/>
                  <a:gd name="connsiteY20" fmla="*/ 67281 h 612792"/>
                  <a:gd name="connsiteX21" fmla="*/ 201521 w 493972"/>
                  <a:gd name="connsiteY21" fmla="*/ 49414 h 612792"/>
                  <a:gd name="connsiteX22" fmla="*/ 210455 w 493972"/>
                  <a:gd name="connsiteY22" fmla="*/ 279 h 612792"/>
                  <a:gd name="connsiteX23" fmla="*/ 210455 w 493972"/>
                  <a:gd name="connsiteY23" fmla="*/ 0 h 612792"/>
                  <a:gd name="connsiteX24" fmla="*/ 232789 w 493972"/>
                  <a:gd name="connsiteY24" fmla="*/ 36014 h 612792"/>
                  <a:gd name="connsiteX25" fmla="*/ 233068 w 493972"/>
                  <a:gd name="connsiteY25" fmla="*/ 118650 h 612792"/>
                  <a:gd name="connsiteX26" fmla="*/ 238372 w 493972"/>
                  <a:gd name="connsiteY26" fmla="*/ 209103 h 612792"/>
                  <a:gd name="connsiteX27" fmla="*/ 241164 w 493972"/>
                  <a:gd name="connsiteY27" fmla="*/ 223899 h 612792"/>
                  <a:gd name="connsiteX28" fmla="*/ 230556 w 493972"/>
                  <a:gd name="connsiteY28" fmla="*/ 264938 h 612792"/>
                  <a:gd name="connsiteX29" fmla="*/ 221622 w 493972"/>
                  <a:gd name="connsiteY29" fmla="*/ 326357 h 612792"/>
                  <a:gd name="connsiteX30" fmla="*/ 225810 w 493972"/>
                  <a:gd name="connsiteY30" fmla="*/ 324682 h 612792"/>
                  <a:gd name="connsiteX31" fmla="*/ 228601 w 493972"/>
                  <a:gd name="connsiteY31" fmla="*/ 320774 h 612792"/>
                  <a:gd name="connsiteX32" fmla="*/ 250098 w 493972"/>
                  <a:gd name="connsiteY32" fmla="*/ 300115 h 612792"/>
                  <a:gd name="connsiteX33" fmla="*/ 347251 w 493972"/>
                  <a:gd name="connsiteY33" fmla="*/ 371863 h 612792"/>
                  <a:gd name="connsiteX34" fmla="*/ 375448 w 493972"/>
                  <a:gd name="connsiteY34" fmla="*/ 417369 h 612792"/>
                  <a:gd name="connsiteX35" fmla="*/ 320729 w 493972"/>
                  <a:gd name="connsiteY35" fmla="*/ 429094 h 612792"/>
                  <a:gd name="connsiteX36" fmla="*/ 390244 w 493972"/>
                  <a:gd name="connsiteY36" fmla="*/ 496376 h 612792"/>
                  <a:gd name="connsiteX37" fmla="*/ 480139 w 493972"/>
                  <a:gd name="connsiteY37" fmla="*/ 552490 h 612792"/>
                  <a:gd name="connsiteX38" fmla="*/ 493540 w 493972"/>
                  <a:gd name="connsiteY38" fmla="*/ 570637 h 612792"/>
                  <a:gd name="connsiteX39" fmla="*/ 456688 w 493972"/>
                  <a:gd name="connsiteY39" fmla="*/ 585154 h 612792"/>
                  <a:gd name="connsiteX40" fmla="*/ 333851 w 493972"/>
                  <a:gd name="connsiteY40" fmla="*/ 514801 h 612792"/>
                  <a:gd name="connsiteX41" fmla="*/ 236139 w 493972"/>
                  <a:gd name="connsiteY41" fmla="*/ 409272 h 612792"/>
                  <a:gd name="connsiteX42" fmla="*/ 224972 w 493972"/>
                  <a:gd name="connsiteY42" fmla="*/ 492188 h 612792"/>
                  <a:gd name="connsiteX43" fmla="*/ 305933 w 493972"/>
                  <a:gd name="connsiteY43" fmla="*/ 508101 h 612792"/>
                  <a:gd name="connsiteX44" fmla="*/ 367631 w 493972"/>
                  <a:gd name="connsiteY44" fmla="*/ 541881 h 612792"/>
                  <a:gd name="connsiteX45" fmla="*/ 316542 w 493972"/>
                  <a:gd name="connsiteY45" fmla="*/ 574545 h 612792"/>
                  <a:gd name="connsiteX46" fmla="*/ 272153 w 493972"/>
                  <a:gd name="connsiteY46" fmla="*/ 562819 h 612792"/>
                  <a:gd name="connsiteX47" fmla="*/ 266290 w 493972"/>
                  <a:gd name="connsiteY47" fmla="*/ 555003 h 612792"/>
                  <a:gd name="connsiteX48" fmla="*/ 260707 w 493972"/>
                  <a:gd name="connsiteY48" fmla="*/ 553607 h 612792"/>
                  <a:gd name="connsiteX49" fmla="*/ 199846 w 493972"/>
                  <a:gd name="connsiteY49" fmla="*/ 550257 h 612792"/>
                  <a:gd name="connsiteX50" fmla="*/ 135077 w 493972"/>
                  <a:gd name="connsiteY50" fmla="*/ 589341 h 612792"/>
                  <a:gd name="connsiteX51" fmla="*/ 96551 w 493972"/>
                  <a:gd name="connsiteY51" fmla="*/ 612792 h 612792"/>
                  <a:gd name="connsiteX52" fmla="*/ 74217 w 493972"/>
                  <a:gd name="connsiteY52" fmla="*/ 573149 h 61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93972" h="612792">
                    <a:moveTo>
                      <a:pt x="74217" y="573149"/>
                    </a:moveTo>
                    <a:cubicBezTo>
                      <a:pt x="77846" y="567286"/>
                      <a:pt x="81475" y="561424"/>
                      <a:pt x="85105" y="555840"/>
                    </a:cubicBezTo>
                    <a:cubicBezTo>
                      <a:pt x="89013" y="545231"/>
                      <a:pt x="94597" y="535460"/>
                      <a:pt x="104647" y="529318"/>
                    </a:cubicBezTo>
                    <a:cubicBezTo>
                      <a:pt x="118885" y="513964"/>
                      <a:pt x="160203" y="519268"/>
                      <a:pt x="143173" y="479625"/>
                    </a:cubicBezTo>
                    <a:cubicBezTo>
                      <a:pt x="132006" y="461199"/>
                      <a:pt x="138427" y="432723"/>
                      <a:pt x="111906" y="423231"/>
                    </a:cubicBezTo>
                    <a:cubicBezTo>
                      <a:pt x="102693" y="433840"/>
                      <a:pt x="108555" y="445007"/>
                      <a:pt x="110231" y="455895"/>
                    </a:cubicBezTo>
                    <a:cubicBezTo>
                      <a:pt x="112464" y="464550"/>
                      <a:pt x="113022" y="473483"/>
                      <a:pt x="109951" y="482138"/>
                    </a:cubicBezTo>
                    <a:cubicBezTo>
                      <a:pt x="107718" y="486325"/>
                      <a:pt x="104647" y="489396"/>
                      <a:pt x="100180" y="490792"/>
                    </a:cubicBezTo>
                    <a:cubicBezTo>
                      <a:pt x="95713" y="490792"/>
                      <a:pt x="91526" y="489396"/>
                      <a:pt x="87617" y="486604"/>
                    </a:cubicBezTo>
                    <a:cubicBezTo>
                      <a:pt x="71983" y="474041"/>
                      <a:pt x="74775" y="428815"/>
                      <a:pt x="35970" y="458128"/>
                    </a:cubicBezTo>
                    <a:cubicBezTo>
                      <a:pt x="25640" y="467341"/>
                      <a:pt x="15590" y="476554"/>
                      <a:pt x="793" y="489675"/>
                    </a:cubicBezTo>
                    <a:cubicBezTo>
                      <a:pt x="-4790" y="445845"/>
                      <a:pt x="20336" y="420440"/>
                      <a:pt x="37365" y="391964"/>
                    </a:cubicBezTo>
                    <a:cubicBezTo>
                      <a:pt x="66679" y="354833"/>
                      <a:pt x="73100" y="311561"/>
                      <a:pt x="72263" y="266055"/>
                    </a:cubicBezTo>
                    <a:cubicBezTo>
                      <a:pt x="71983" y="247350"/>
                      <a:pt x="69192" y="227250"/>
                      <a:pt x="86780" y="213012"/>
                    </a:cubicBezTo>
                    <a:cubicBezTo>
                      <a:pt x="107997" y="216083"/>
                      <a:pt x="89292" y="183698"/>
                      <a:pt x="113860" y="187327"/>
                    </a:cubicBezTo>
                    <a:cubicBezTo>
                      <a:pt x="123631" y="218037"/>
                      <a:pt x="116093" y="251538"/>
                      <a:pt x="118327" y="283922"/>
                    </a:cubicBezTo>
                    <a:cubicBezTo>
                      <a:pt x="121677" y="298719"/>
                      <a:pt x="97388" y="312678"/>
                      <a:pt x="117210" y="327753"/>
                    </a:cubicBezTo>
                    <a:cubicBezTo>
                      <a:pt x="125306" y="328032"/>
                      <a:pt x="125306" y="340316"/>
                      <a:pt x="134240" y="339478"/>
                    </a:cubicBezTo>
                    <a:cubicBezTo>
                      <a:pt x="169974" y="349529"/>
                      <a:pt x="183933" y="336687"/>
                      <a:pt x="181979" y="299277"/>
                    </a:cubicBezTo>
                    <a:cubicBezTo>
                      <a:pt x="179187" y="244838"/>
                      <a:pt x="182816" y="190677"/>
                      <a:pt x="191750" y="136796"/>
                    </a:cubicBezTo>
                    <a:cubicBezTo>
                      <a:pt x="204313" y="114741"/>
                      <a:pt x="190075" y="89336"/>
                      <a:pt x="200404" y="67281"/>
                    </a:cubicBezTo>
                    <a:cubicBezTo>
                      <a:pt x="200684" y="61419"/>
                      <a:pt x="201242" y="55277"/>
                      <a:pt x="201521" y="49414"/>
                    </a:cubicBezTo>
                    <a:cubicBezTo>
                      <a:pt x="212967" y="34618"/>
                      <a:pt x="200404" y="15355"/>
                      <a:pt x="210455" y="279"/>
                    </a:cubicBezTo>
                    <a:lnTo>
                      <a:pt x="210455" y="0"/>
                    </a:lnTo>
                    <a:cubicBezTo>
                      <a:pt x="235022" y="1396"/>
                      <a:pt x="229997" y="20938"/>
                      <a:pt x="232789" y="36014"/>
                    </a:cubicBezTo>
                    <a:cubicBezTo>
                      <a:pt x="227485" y="63652"/>
                      <a:pt x="225810" y="91291"/>
                      <a:pt x="233068" y="118650"/>
                    </a:cubicBezTo>
                    <a:cubicBezTo>
                      <a:pt x="236139" y="148801"/>
                      <a:pt x="230276" y="179510"/>
                      <a:pt x="238372" y="209103"/>
                    </a:cubicBezTo>
                    <a:cubicBezTo>
                      <a:pt x="239768" y="213849"/>
                      <a:pt x="240606" y="218874"/>
                      <a:pt x="241164" y="223899"/>
                    </a:cubicBezTo>
                    <a:cubicBezTo>
                      <a:pt x="242281" y="238696"/>
                      <a:pt x="242002" y="253213"/>
                      <a:pt x="230556" y="264938"/>
                    </a:cubicBezTo>
                    <a:cubicBezTo>
                      <a:pt x="206546" y="282247"/>
                      <a:pt x="209617" y="303744"/>
                      <a:pt x="221622" y="326357"/>
                    </a:cubicBezTo>
                    <a:cubicBezTo>
                      <a:pt x="221622" y="326636"/>
                      <a:pt x="224693" y="325799"/>
                      <a:pt x="225810" y="324682"/>
                    </a:cubicBezTo>
                    <a:cubicBezTo>
                      <a:pt x="226926" y="323845"/>
                      <a:pt x="227764" y="322170"/>
                      <a:pt x="228601" y="320774"/>
                    </a:cubicBezTo>
                    <a:cubicBezTo>
                      <a:pt x="233347" y="311282"/>
                      <a:pt x="236418" y="300115"/>
                      <a:pt x="250098" y="300115"/>
                    </a:cubicBezTo>
                    <a:cubicBezTo>
                      <a:pt x="274386" y="335012"/>
                      <a:pt x="312633" y="350645"/>
                      <a:pt x="347251" y="371863"/>
                    </a:cubicBezTo>
                    <a:cubicBezTo>
                      <a:pt x="356464" y="387218"/>
                      <a:pt x="395828" y="383867"/>
                      <a:pt x="375448" y="417369"/>
                    </a:cubicBezTo>
                    <a:cubicBezTo>
                      <a:pt x="358977" y="437190"/>
                      <a:pt x="337759" y="429652"/>
                      <a:pt x="320729" y="429094"/>
                    </a:cubicBezTo>
                    <a:cubicBezTo>
                      <a:pt x="344180" y="447520"/>
                      <a:pt x="364002" y="475437"/>
                      <a:pt x="390244" y="496376"/>
                    </a:cubicBezTo>
                    <a:cubicBezTo>
                      <a:pt x="418162" y="518430"/>
                      <a:pt x="449430" y="534902"/>
                      <a:pt x="480139" y="552490"/>
                    </a:cubicBezTo>
                    <a:cubicBezTo>
                      <a:pt x="487119" y="556398"/>
                      <a:pt x="496052" y="563657"/>
                      <a:pt x="493540" y="570637"/>
                    </a:cubicBezTo>
                    <a:cubicBezTo>
                      <a:pt x="487677" y="587945"/>
                      <a:pt x="471205" y="585712"/>
                      <a:pt x="456688" y="585154"/>
                    </a:cubicBezTo>
                    <a:cubicBezTo>
                      <a:pt x="408949" y="573428"/>
                      <a:pt x="372935" y="541602"/>
                      <a:pt x="333851" y="514801"/>
                    </a:cubicBezTo>
                    <a:cubicBezTo>
                      <a:pt x="298675" y="482138"/>
                      <a:pt x="283599" y="430490"/>
                      <a:pt x="236139" y="409272"/>
                    </a:cubicBezTo>
                    <a:cubicBezTo>
                      <a:pt x="208780" y="424348"/>
                      <a:pt x="205430" y="448078"/>
                      <a:pt x="224972" y="492188"/>
                    </a:cubicBezTo>
                    <a:cubicBezTo>
                      <a:pt x="252331" y="496376"/>
                      <a:pt x="279691" y="500005"/>
                      <a:pt x="305933" y="508101"/>
                    </a:cubicBezTo>
                    <a:cubicBezTo>
                      <a:pt x="328826" y="515359"/>
                      <a:pt x="350601" y="524014"/>
                      <a:pt x="367631" y="541881"/>
                    </a:cubicBezTo>
                    <a:cubicBezTo>
                      <a:pt x="365118" y="575662"/>
                      <a:pt x="331897" y="561144"/>
                      <a:pt x="316542" y="574545"/>
                    </a:cubicBezTo>
                    <a:cubicBezTo>
                      <a:pt x="300070" y="576778"/>
                      <a:pt x="285274" y="572591"/>
                      <a:pt x="272153" y="562819"/>
                    </a:cubicBezTo>
                    <a:cubicBezTo>
                      <a:pt x="269640" y="560586"/>
                      <a:pt x="267686" y="557794"/>
                      <a:pt x="266290" y="555003"/>
                    </a:cubicBezTo>
                    <a:cubicBezTo>
                      <a:pt x="267965" y="545790"/>
                      <a:pt x="263498" y="551652"/>
                      <a:pt x="260707" y="553607"/>
                    </a:cubicBezTo>
                    <a:cubicBezTo>
                      <a:pt x="239768" y="560307"/>
                      <a:pt x="220226" y="557236"/>
                      <a:pt x="199846" y="550257"/>
                    </a:cubicBezTo>
                    <a:cubicBezTo>
                      <a:pt x="164112" y="538252"/>
                      <a:pt x="141777" y="551373"/>
                      <a:pt x="135077" y="589341"/>
                    </a:cubicBezTo>
                    <a:cubicBezTo>
                      <a:pt x="125585" y="602463"/>
                      <a:pt x="112464" y="610279"/>
                      <a:pt x="96551" y="612792"/>
                    </a:cubicBezTo>
                    <a:cubicBezTo>
                      <a:pt x="68912" y="610559"/>
                      <a:pt x="65283" y="595483"/>
                      <a:pt x="74217" y="573149"/>
                    </a:cubicBezTo>
                    <a:close/>
                  </a:path>
                </a:pathLst>
              </a:custGeom>
              <a:solidFill>
                <a:srgbClr val="681A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8CB4AD7B-F18B-65D2-46E7-5504626471D7}"/>
                  </a:ext>
                </a:extLst>
              </p:cNvPr>
              <p:cNvSpPr/>
              <p:nvPr/>
            </p:nvSpPr>
            <p:spPr>
              <a:xfrm>
                <a:off x="2918682" y="3385235"/>
                <a:ext cx="372853" cy="719716"/>
              </a:xfrm>
              <a:custGeom>
                <a:avLst/>
                <a:gdLst>
                  <a:gd name="connsiteX0" fmla="*/ 266 w 372853"/>
                  <a:gd name="connsiteY0" fmla="*/ 37410 h 719716"/>
                  <a:gd name="connsiteX1" fmla="*/ 8362 w 372853"/>
                  <a:gd name="connsiteY1" fmla="*/ 0 h 719716"/>
                  <a:gd name="connsiteX2" fmla="*/ 311827 w 372853"/>
                  <a:gd name="connsiteY2" fmla="*/ 392243 h 719716"/>
                  <a:gd name="connsiteX3" fmla="*/ 332765 w 372853"/>
                  <a:gd name="connsiteY3" fmla="*/ 496096 h 719716"/>
                  <a:gd name="connsiteX4" fmla="*/ 336673 w 372853"/>
                  <a:gd name="connsiteY4" fmla="*/ 512289 h 719716"/>
                  <a:gd name="connsiteX5" fmla="*/ 370454 w 372853"/>
                  <a:gd name="connsiteY5" fmla="*/ 572591 h 719716"/>
                  <a:gd name="connsiteX6" fmla="*/ 352307 w 372853"/>
                  <a:gd name="connsiteY6" fmla="*/ 654669 h 719716"/>
                  <a:gd name="connsiteX7" fmla="*/ 327739 w 372853"/>
                  <a:gd name="connsiteY7" fmla="*/ 690961 h 719716"/>
                  <a:gd name="connsiteX8" fmla="*/ 316852 w 372853"/>
                  <a:gd name="connsiteY8" fmla="*/ 591854 h 719716"/>
                  <a:gd name="connsiteX9" fmla="*/ 310431 w 372853"/>
                  <a:gd name="connsiteY9" fmla="*/ 677282 h 719716"/>
                  <a:gd name="connsiteX10" fmla="*/ 285305 w 372853"/>
                  <a:gd name="connsiteY10" fmla="*/ 719717 h 719716"/>
                  <a:gd name="connsiteX11" fmla="*/ 264646 w 372853"/>
                  <a:gd name="connsiteY11" fmla="*/ 685378 h 719716"/>
                  <a:gd name="connsiteX12" fmla="*/ 233657 w 372853"/>
                  <a:gd name="connsiteY12" fmla="*/ 428256 h 719716"/>
                  <a:gd name="connsiteX13" fmla="*/ 69222 w 372853"/>
                  <a:gd name="connsiteY13" fmla="*/ 104133 h 719716"/>
                  <a:gd name="connsiteX14" fmla="*/ 10874 w 372853"/>
                  <a:gd name="connsiteY14" fmla="*/ 49135 h 719716"/>
                  <a:gd name="connsiteX15" fmla="*/ 266 w 372853"/>
                  <a:gd name="connsiteY15" fmla="*/ 37410 h 71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853" h="719716">
                    <a:moveTo>
                      <a:pt x="266" y="37410"/>
                    </a:moveTo>
                    <a:cubicBezTo>
                      <a:pt x="2778" y="25405"/>
                      <a:pt x="5291" y="13400"/>
                      <a:pt x="8362" y="0"/>
                    </a:cubicBezTo>
                    <a:cubicBezTo>
                      <a:pt x="152696" y="98828"/>
                      <a:pt x="268554" y="217758"/>
                      <a:pt x="311827" y="392243"/>
                    </a:cubicBezTo>
                    <a:cubicBezTo>
                      <a:pt x="320202" y="426302"/>
                      <a:pt x="337511" y="458966"/>
                      <a:pt x="332765" y="496096"/>
                    </a:cubicBezTo>
                    <a:cubicBezTo>
                      <a:pt x="332206" y="501401"/>
                      <a:pt x="335836" y="512289"/>
                      <a:pt x="336673" y="512289"/>
                    </a:cubicBezTo>
                    <a:cubicBezTo>
                      <a:pt x="398092" y="504472"/>
                      <a:pt x="360403" y="551932"/>
                      <a:pt x="370454" y="572591"/>
                    </a:cubicBezTo>
                    <a:cubicBezTo>
                      <a:pt x="352865" y="597158"/>
                      <a:pt x="361241" y="627868"/>
                      <a:pt x="352307" y="654669"/>
                    </a:cubicBezTo>
                    <a:cubicBezTo>
                      <a:pt x="347282" y="669744"/>
                      <a:pt x="347840" y="686495"/>
                      <a:pt x="327739" y="690961"/>
                    </a:cubicBezTo>
                    <a:cubicBezTo>
                      <a:pt x="295076" y="661648"/>
                      <a:pt x="325227" y="626193"/>
                      <a:pt x="316852" y="591854"/>
                    </a:cubicBezTo>
                    <a:cubicBezTo>
                      <a:pt x="318527" y="622284"/>
                      <a:pt x="312943" y="649643"/>
                      <a:pt x="310431" y="677282"/>
                    </a:cubicBezTo>
                    <a:cubicBezTo>
                      <a:pt x="308756" y="694032"/>
                      <a:pt x="307360" y="713854"/>
                      <a:pt x="285305" y="719717"/>
                    </a:cubicBezTo>
                    <a:cubicBezTo>
                      <a:pt x="272742" y="711620"/>
                      <a:pt x="269112" y="698220"/>
                      <a:pt x="264646" y="685378"/>
                    </a:cubicBezTo>
                    <a:cubicBezTo>
                      <a:pt x="257945" y="599112"/>
                      <a:pt x="261296" y="511730"/>
                      <a:pt x="233657" y="428256"/>
                    </a:cubicBezTo>
                    <a:cubicBezTo>
                      <a:pt x="206577" y="306256"/>
                      <a:pt x="150463" y="198773"/>
                      <a:pt x="69222" y="104133"/>
                    </a:cubicBezTo>
                    <a:cubicBezTo>
                      <a:pt x="39630" y="96595"/>
                      <a:pt x="46888" y="49972"/>
                      <a:pt x="10874" y="49135"/>
                    </a:cubicBezTo>
                    <a:cubicBezTo>
                      <a:pt x="3057" y="48856"/>
                      <a:pt x="-1130" y="45506"/>
                      <a:pt x="266" y="3741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854E03FB-B714-08A3-7AEB-3D828A0D6459}"/>
                  </a:ext>
                </a:extLst>
              </p:cNvPr>
              <p:cNvSpPr/>
              <p:nvPr/>
            </p:nvSpPr>
            <p:spPr>
              <a:xfrm>
                <a:off x="2627223" y="3361188"/>
                <a:ext cx="174802" cy="664561"/>
              </a:xfrm>
              <a:custGeom>
                <a:avLst/>
                <a:gdLst>
                  <a:gd name="connsiteX0" fmla="*/ 78155 w 174802"/>
                  <a:gd name="connsiteY0" fmla="*/ 663082 h 664561"/>
                  <a:gd name="connsiteX1" fmla="*/ 26228 w 174802"/>
                  <a:gd name="connsiteY1" fmla="*/ 226729 h 664561"/>
                  <a:gd name="connsiteX2" fmla="*/ 823 w 174802"/>
                  <a:gd name="connsiteY2" fmla="*/ 20697 h 664561"/>
                  <a:gd name="connsiteX3" fmla="*/ 12269 w 174802"/>
                  <a:gd name="connsiteY3" fmla="*/ 38 h 664561"/>
                  <a:gd name="connsiteX4" fmla="*/ 29857 w 174802"/>
                  <a:gd name="connsiteY4" fmla="*/ 19301 h 664561"/>
                  <a:gd name="connsiteX5" fmla="*/ 63638 w 174802"/>
                  <a:gd name="connsiteY5" fmla="*/ 110034 h 664561"/>
                  <a:gd name="connsiteX6" fmla="*/ 108027 w 174802"/>
                  <a:gd name="connsiteY6" fmla="*/ 246551 h 664561"/>
                  <a:gd name="connsiteX7" fmla="*/ 165537 w 174802"/>
                  <a:gd name="connsiteY7" fmla="*/ 498647 h 664561"/>
                  <a:gd name="connsiteX8" fmla="*/ 173354 w 174802"/>
                  <a:gd name="connsiteY8" fmla="*/ 598871 h 664561"/>
                  <a:gd name="connsiteX9" fmla="*/ 160791 w 174802"/>
                  <a:gd name="connsiteY9" fmla="*/ 611993 h 664561"/>
                  <a:gd name="connsiteX10" fmla="*/ 122823 w 174802"/>
                  <a:gd name="connsiteY10" fmla="*/ 636281 h 664561"/>
                  <a:gd name="connsiteX11" fmla="*/ 78155 w 174802"/>
                  <a:gd name="connsiteY11" fmla="*/ 663082 h 66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802" h="664561">
                    <a:moveTo>
                      <a:pt x="78155" y="663082"/>
                    </a:moveTo>
                    <a:cubicBezTo>
                      <a:pt x="70896" y="516514"/>
                      <a:pt x="54704" y="371064"/>
                      <a:pt x="26228" y="226729"/>
                    </a:cubicBezTo>
                    <a:cubicBezTo>
                      <a:pt x="12828" y="158890"/>
                      <a:pt x="-3923" y="91050"/>
                      <a:pt x="823" y="20697"/>
                    </a:cubicBezTo>
                    <a:cubicBezTo>
                      <a:pt x="1381" y="12322"/>
                      <a:pt x="-3923" y="-799"/>
                      <a:pt x="12269" y="38"/>
                    </a:cubicBezTo>
                    <a:cubicBezTo>
                      <a:pt x="23436" y="597"/>
                      <a:pt x="29299" y="8134"/>
                      <a:pt x="29857" y="19301"/>
                    </a:cubicBezTo>
                    <a:cubicBezTo>
                      <a:pt x="39628" y="50290"/>
                      <a:pt x="52471" y="79883"/>
                      <a:pt x="63638" y="110034"/>
                    </a:cubicBezTo>
                    <a:cubicBezTo>
                      <a:pt x="83738" y="153864"/>
                      <a:pt x="94626" y="200766"/>
                      <a:pt x="108027" y="246551"/>
                    </a:cubicBezTo>
                    <a:cubicBezTo>
                      <a:pt x="133432" y="329187"/>
                      <a:pt x="148786" y="414057"/>
                      <a:pt x="165537" y="498647"/>
                    </a:cubicBezTo>
                    <a:cubicBezTo>
                      <a:pt x="166654" y="532148"/>
                      <a:pt x="178938" y="564812"/>
                      <a:pt x="173354" y="598871"/>
                    </a:cubicBezTo>
                    <a:cubicBezTo>
                      <a:pt x="170562" y="604734"/>
                      <a:pt x="166654" y="612272"/>
                      <a:pt x="160791" y="611993"/>
                    </a:cubicBezTo>
                    <a:cubicBezTo>
                      <a:pt x="141807" y="611155"/>
                      <a:pt x="131478" y="617297"/>
                      <a:pt x="122823" y="636281"/>
                    </a:cubicBezTo>
                    <a:cubicBezTo>
                      <a:pt x="116123" y="652473"/>
                      <a:pt x="101885" y="669782"/>
                      <a:pt x="78155" y="663082"/>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76A58EF4-03A6-356E-524B-2E2D4B89CB6B}"/>
                  </a:ext>
                </a:extLst>
              </p:cNvPr>
              <p:cNvSpPr/>
              <p:nvPr/>
            </p:nvSpPr>
            <p:spPr>
              <a:xfrm>
                <a:off x="1595347" y="3332471"/>
                <a:ext cx="204375" cy="263385"/>
              </a:xfrm>
              <a:custGeom>
                <a:avLst/>
                <a:gdLst>
                  <a:gd name="connsiteX0" fmla="*/ 26 w 204375"/>
                  <a:gd name="connsiteY0" fmla="*/ 166389 h 263385"/>
                  <a:gd name="connsiteX1" fmla="*/ 115885 w 204375"/>
                  <a:gd name="connsiteY1" fmla="*/ 0 h 263385"/>
                  <a:gd name="connsiteX2" fmla="*/ 188470 w 204375"/>
                  <a:gd name="connsiteY2" fmla="*/ 108879 h 263385"/>
                  <a:gd name="connsiteX3" fmla="*/ 185679 w 204375"/>
                  <a:gd name="connsiteY3" fmla="*/ 127863 h 263385"/>
                  <a:gd name="connsiteX4" fmla="*/ 175908 w 204375"/>
                  <a:gd name="connsiteY4" fmla="*/ 137355 h 263385"/>
                  <a:gd name="connsiteX5" fmla="*/ 104159 w 204375"/>
                  <a:gd name="connsiteY5" fmla="*/ 233391 h 263385"/>
                  <a:gd name="connsiteX6" fmla="*/ 31573 w 204375"/>
                  <a:gd name="connsiteY6" fmla="*/ 259634 h 263385"/>
                  <a:gd name="connsiteX7" fmla="*/ 306 w 204375"/>
                  <a:gd name="connsiteY7" fmla="*/ 190398 h 263385"/>
                  <a:gd name="connsiteX8" fmla="*/ 26 w 204375"/>
                  <a:gd name="connsiteY8" fmla="*/ 166389 h 26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75" h="263385">
                    <a:moveTo>
                      <a:pt x="26" y="166389"/>
                    </a:moveTo>
                    <a:cubicBezTo>
                      <a:pt x="30736" y="105529"/>
                      <a:pt x="68145" y="49135"/>
                      <a:pt x="115885" y="0"/>
                    </a:cubicBezTo>
                    <a:cubicBezTo>
                      <a:pt x="204104" y="11167"/>
                      <a:pt x="222251" y="38526"/>
                      <a:pt x="188470" y="108879"/>
                    </a:cubicBezTo>
                    <a:cubicBezTo>
                      <a:pt x="185679" y="114462"/>
                      <a:pt x="186516" y="121442"/>
                      <a:pt x="185679" y="127863"/>
                    </a:cubicBezTo>
                    <a:cubicBezTo>
                      <a:pt x="185400" y="134284"/>
                      <a:pt x="179258" y="134563"/>
                      <a:pt x="175908" y="137355"/>
                    </a:cubicBezTo>
                    <a:cubicBezTo>
                      <a:pt x="156086" y="172531"/>
                      <a:pt x="133473" y="205474"/>
                      <a:pt x="104159" y="233391"/>
                    </a:cubicBezTo>
                    <a:cubicBezTo>
                      <a:pt x="84059" y="252655"/>
                      <a:pt x="62562" y="271639"/>
                      <a:pt x="31573" y="259634"/>
                    </a:cubicBezTo>
                    <a:cubicBezTo>
                      <a:pt x="-532" y="247071"/>
                      <a:pt x="-811" y="218595"/>
                      <a:pt x="306" y="190398"/>
                    </a:cubicBezTo>
                    <a:cubicBezTo>
                      <a:pt x="585" y="182581"/>
                      <a:pt x="306" y="174485"/>
                      <a:pt x="26" y="166389"/>
                    </a:cubicBezTo>
                    <a:close/>
                  </a:path>
                </a:pathLst>
              </a:custGeom>
              <a:solidFill>
                <a:srgbClr val="EF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46B6B5BC-83E6-5416-A62C-89B1DBE05BA7}"/>
                  </a:ext>
                </a:extLst>
              </p:cNvPr>
              <p:cNvSpPr/>
              <p:nvPr/>
            </p:nvSpPr>
            <p:spPr>
              <a:xfrm>
                <a:off x="2163179" y="3432416"/>
                <a:ext cx="133763" cy="573986"/>
              </a:xfrm>
              <a:custGeom>
                <a:avLst/>
                <a:gdLst>
                  <a:gd name="connsiteX0" fmla="*/ 17347 w 133763"/>
                  <a:gd name="connsiteY0" fmla="*/ 426581 h 573986"/>
                  <a:gd name="connsiteX1" fmla="*/ 16789 w 133763"/>
                  <a:gd name="connsiteY1" fmla="*/ 417369 h 573986"/>
                  <a:gd name="connsiteX2" fmla="*/ 7297 w 133763"/>
                  <a:gd name="connsiteY2" fmla="*/ 319657 h 573986"/>
                  <a:gd name="connsiteX3" fmla="*/ 7576 w 133763"/>
                  <a:gd name="connsiteY3" fmla="*/ 242883 h 573986"/>
                  <a:gd name="connsiteX4" fmla="*/ 27956 w 133763"/>
                  <a:gd name="connsiteY4" fmla="*/ 71190 h 573986"/>
                  <a:gd name="connsiteX5" fmla="*/ 54478 w 133763"/>
                  <a:gd name="connsiteY5" fmla="*/ 0 h 573986"/>
                  <a:gd name="connsiteX6" fmla="*/ 73462 w 133763"/>
                  <a:gd name="connsiteY6" fmla="*/ 84311 h 573986"/>
                  <a:gd name="connsiteX7" fmla="*/ 78208 w 133763"/>
                  <a:gd name="connsiteY7" fmla="*/ 296206 h 573986"/>
                  <a:gd name="connsiteX8" fmla="*/ 133764 w 133763"/>
                  <a:gd name="connsiteY8" fmla="*/ 573987 h 573986"/>
                  <a:gd name="connsiteX9" fmla="*/ 36331 w 133763"/>
                  <a:gd name="connsiteY9" fmla="*/ 505309 h 573986"/>
                  <a:gd name="connsiteX10" fmla="*/ 17347 w 133763"/>
                  <a:gd name="connsiteY10" fmla="*/ 426581 h 5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763" h="573986">
                    <a:moveTo>
                      <a:pt x="17347" y="426581"/>
                    </a:moveTo>
                    <a:cubicBezTo>
                      <a:pt x="17626" y="423511"/>
                      <a:pt x="17626" y="420440"/>
                      <a:pt x="16789" y="417369"/>
                    </a:cubicBezTo>
                    <a:cubicBezTo>
                      <a:pt x="3667" y="385822"/>
                      <a:pt x="20418" y="351204"/>
                      <a:pt x="7297" y="319657"/>
                    </a:cubicBezTo>
                    <a:cubicBezTo>
                      <a:pt x="-1916" y="293973"/>
                      <a:pt x="-3033" y="268289"/>
                      <a:pt x="7576" y="242883"/>
                    </a:cubicBezTo>
                    <a:cubicBezTo>
                      <a:pt x="11205" y="185373"/>
                      <a:pt x="11764" y="127305"/>
                      <a:pt x="27956" y="71190"/>
                    </a:cubicBezTo>
                    <a:cubicBezTo>
                      <a:pt x="41356" y="49135"/>
                      <a:pt x="30189" y="18146"/>
                      <a:pt x="54478" y="0"/>
                    </a:cubicBezTo>
                    <a:cubicBezTo>
                      <a:pt x="86304" y="22334"/>
                      <a:pt x="80720" y="57790"/>
                      <a:pt x="73462" y="84311"/>
                    </a:cubicBezTo>
                    <a:cubicBezTo>
                      <a:pt x="53919" y="156060"/>
                      <a:pt x="75416" y="226133"/>
                      <a:pt x="78208" y="296206"/>
                    </a:cubicBezTo>
                    <a:cubicBezTo>
                      <a:pt x="81837" y="390568"/>
                      <a:pt x="98308" y="484929"/>
                      <a:pt x="133764" y="573987"/>
                    </a:cubicBezTo>
                    <a:cubicBezTo>
                      <a:pt x="90771" y="565890"/>
                      <a:pt x="46940" y="559190"/>
                      <a:pt x="36331" y="505309"/>
                    </a:cubicBezTo>
                    <a:cubicBezTo>
                      <a:pt x="3667" y="485208"/>
                      <a:pt x="32423" y="450870"/>
                      <a:pt x="17347" y="426581"/>
                    </a:cubicBezTo>
                    <a:close/>
                  </a:path>
                </a:pathLst>
              </a:custGeom>
              <a:solidFill>
                <a:srgbClr val="A1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DF8DF837-11C7-55B3-73C0-9D1C66290318}"/>
                  </a:ext>
                </a:extLst>
              </p:cNvPr>
              <p:cNvSpPr/>
              <p:nvPr/>
            </p:nvSpPr>
            <p:spPr>
              <a:xfrm>
                <a:off x="3103631" y="3226007"/>
                <a:ext cx="244746" cy="245392"/>
              </a:xfrm>
              <a:custGeom>
                <a:avLst/>
                <a:gdLst>
                  <a:gd name="connsiteX0" fmla="*/ 89747 w 244746"/>
                  <a:gd name="connsiteY0" fmla="*/ 98 h 245392"/>
                  <a:gd name="connsiteX1" fmla="*/ 243853 w 244746"/>
                  <a:gd name="connsiteY1" fmla="*/ 177375 h 245392"/>
                  <a:gd name="connsiteX2" fmla="*/ 217889 w 244746"/>
                  <a:gd name="connsiteY2" fmla="*/ 238235 h 245392"/>
                  <a:gd name="connsiteX3" fmla="*/ 126599 w 244746"/>
                  <a:gd name="connsiteY3" fmla="*/ 217018 h 245392"/>
                  <a:gd name="connsiteX4" fmla="*/ 98123 w 244746"/>
                  <a:gd name="connsiteY4" fmla="*/ 186588 h 245392"/>
                  <a:gd name="connsiteX5" fmla="*/ 98402 w 244746"/>
                  <a:gd name="connsiteY5" fmla="*/ 186867 h 245392"/>
                  <a:gd name="connsiteX6" fmla="*/ 61271 w 244746"/>
                  <a:gd name="connsiteY6" fmla="*/ 167324 h 245392"/>
                  <a:gd name="connsiteX7" fmla="*/ 31400 w 244746"/>
                  <a:gd name="connsiteY7" fmla="*/ 117352 h 245392"/>
                  <a:gd name="connsiteX8" fmla="*/ 26654 w 244746"/>
                  <a:gd name="connsiteY8" fmla="*/ 108977 h 245392"/>
                  <a:gd name="connsiteX9" fmla="*/ 6832 w 244746"/>
                  <a:gd name="connsiteY9" fmla="*/ 25224 h 245392"/>
                  <a:gd name="connsiteX10" fmla="*/ 89747 w 244746"/>
                  <a:gd name="connsiteY10" fmla="*/ 98 h 24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746" h="245392">
                    <a:moveTo>
                      <a:pt x="89747" y="98"/>
                    </a:moveTo>
                    <a:cubicBezTo>
                      <a:pt x="150049" y="51466"/>
                      <a:pt x="198905" y="112885"/>
                      <a:pt x="243853" y="177375"/>
                    </a:cubicBezTo>
                    <a:cubicBezTo>
                      <a:pt x="245807" y="202221"/>
                      <a:pt x="247203" y="226510"/>
                      <a:pt x="217889" y="238235"/>
                    </a:cubicBezTo>
                    <a:cubicBezTo>
                      <a:pt x="182434" y="252194"/>
                      <a:pt x="152004" y="246052"/>
                      <a:pt x="126599" y="217018"/>
                    </a:cubicBezTo>
                    <a:cubicBezTo>
                      <a:pt x="128832" y="195800"/>
                      <a:pt x="123528" y="181562"/>
                      <a:pt x="98123" y="186588"/>
                    </a:cubicBezTo>
                    <a:lnTo>
                      <a:pt x="98402" y="186867"/>
                    </a:lnTo>
                    <a:cubicBezTo>
                      <a:pt x="86956" y="178771"/>
                      <a:pt x="68530" y="183517"/>
                      <a:pt x="61271" y="167324"/>
                    </a:cubicBezTo>
                    <a:cubicBezTo>
                      <a:pt x="52896" y="149736"/>
                      <a:pt x="36425" y="136894"/>
                      <a:pt x="31400" y="117352"/>
                    </a:cubicBezTo>
                    <a:cubicBezTo>
                      <a:pt x="29724" y="114560"/>
                      <a:pt x="28329" y="111768"/>
                      <a:pt x="26654" y="108977"/>
                    </a:cubicBezTo>
                    <a:cubicBezTo>
                      <a:pt x="9903" y="83292"/>
                      <a:pt x="-11035" y="56491"/>
                      <a:pt x="6832" y="25224"/>
                    </a:cubicBezTo>
                    <a:cubicBezTo>
                      <a:pt x="24979" y="-6602"/>
                      <a:pt x="59876" y="1214"/>
                      <a:pt x="89747" y="98"/>
                    </a:cubicBezTo>
                    <a:close/>
                  </a:path>
                </a:pathLst>
              </a:custGeom>
              <a:solidFill>
                <a:srgbClr val="F0D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FEA7761B-14FC-B6D6-B282-7FCEC217F631}"/>
                  </a:ext>
                </a:extLst>
              </p:cNvPr>
              <p:cNvSpPr/>
              <p:nvPr/>
            </p:nvSpPr>
            <p:spPr>
              <a:xfrm>
                <a:off x="2709758" y="3500535"/>
                <a:ext cx="239061" cy="438726"/>
              </a:xfrm>
              <a:custGeom>
                <a:avLst/>
                <a:gdLst>
                  <a:gd name="connsiteX0" fmla="*/ 4274 w 239061"/>
                  <a:gd name="connsiteY0" fmla="*/ 0 h 438726"/>
                  <a:gd name="connsiteX1" fmla="*/ 57597 w 239061"/>
                  <a:gd name="connsiteY1" fmla="*/ 55835 h 438726"/>
                  <a:gd name="connsiteX2" fmla="*/ 239062 w 239061"/>
                  <a:gd name="connsiteY2" fmla="*/ 427977 h 438726"/>
                  <a:gd name="connsiteX3" fmla="*/ 142467 w 239061"/>
                  <a:gd name="connsiteY3" fmla="*/ 394755 h 438726"/>
                  <a:gd name="connsiteX4" fmla="*/ 104499 w 239061"/>
                  <a:gd name="connsiteY4" fmla="*/ 306536 h 438726"/>
                  <a:gd name="connsiteX5" fmla="*/ 15721 w 239061"/>
                  <a:gd name="connsiteY5" fmla="*/ 79007 h 438726"/>
                  <a:gd name="connsiteX6" fmla="*/ 4274 w 239061"/>
                  <a:gd name="connsiteY6" fmla="*/ 0 h 43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061" h="438726">
                    <a:moveTo>
                      <a:pt x="4274" y="0"/>
                    </a:moveTo>
                    <a:cubicBezTo>
                      <a:pt x="39171" y="1954"/>
                      <a:pt x="44197" y="33780"/>
                      <a:pt x="57597" y="55835"/>
                    </a:cubicBezTo>
                    <a:cubicBezTo>
                      <a:pt x="129345" y="174206"/>
                      <a:pt x="182110" y="302069"/>
                      <a:pt x="239062" y="427977"/>
                    </a:cubicBezTo>
                    <a:cubicBezTo>
                      <a:pt x="188810" y="448636"/>
                      <a:pt x="162288" y="440540"/>
                      <a:pt x="142467" y="394755"/>
                    </a:cubicBezTo>
                    <a:cubicBezTo>
                      <a:pt x="129904" y="365442"/>
                      <a:pt x="115666" y="336687"/>
                      <a:pt x="104499" y="306536"/>
                    </a:cubicBezTo>
                    <a:cubicBezTo>
                      <a:pt x="61226" y="235904"/>
                      <a:pt x="33030" y="159689"/>
                      <a:pt x="15721" y="79007"/>
                    </a:cubicBezTo>
                    <a:cubicBezTo>
                      <a:pt x="12091" y="52485"/>
                      <a:pt x="-8847" y="28755"/>
                      <a:pt x="4274" y="0"/>
                    </a:cubicBezTo>
                    <a:close/>
                  </a:path>
                </a:pathLst>
              </a:custGeom>
              <a:solidFill>
                <a:srgbClr val="A2747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86B4AA05-EDE7-997D-C6AA-A7B8DBBEA5B6}"/>
                  </a:ext>
                </a:extLst>
              </p:cNvPr>
              <p:cNvSpPr/>
              <p:nvPr/>
            </p:nvSpPr>
            <p:spPr>
              <a:xfrm>
                <a:off x="2701023" y="3789383"/>
                <a:ext cx="339399" cy="325898"/>
              </a:xfrm>
              <a:custGeom>
                <a:avLst/>
                <a:gdLst>
                  <a:gd name="connsiteX0" fmla="*/ 122168 w 339399"/>
                  <a:gd name="connsiteY0" fmla="*/ 11825 h 325898"/>
                  <a:gd name="connsiteX1" fmla="*/ 152319 w 339399"/>
                  <a:gd name="connsiteY1" fmla="*/ 75756 h 325898"/>
                  <a:gd name="connsiteX2" fmla="*/ 247797 w 339399"/>
                  <a:gd name="connsiteY2" fmla="*/ 138850 h 325898"/>
                  <a:gd name="connsiteX3" fmla="*/ 301399 w 339399"/>
                  <a:gd name="connsiteY3" fmla="*/ 159509 h 325898"/>
                  <a:gd name="connsiteX4" fmla="*/ 337971 w 339399"/>
                  <a:gd name="connsiteY4" fmla="*/ 203061 h 325898"/>
                  <a:gd name="connsiteX5" fmla="*/ 287998 w 339399"/>
                  <a:gd name="connsiteY5" fmla="*/ 205853 h 325898"/>
                  <a:gd name="connsiteX6" fmla="*/ 234397 w 339399"/>
                  <a:gd name="connsiteY6" fmla="*/ 209482 h 325898"/>
                  <a:gd name="connsiteX7" fmla="*/ 192241 w 339399"/>
                  <a:gd name="connsiteY7" fmla="*/ 248008 h 325898"/>
                  <a:gd name="connsiteX8" fmla="*/ 159298 w 339399"/>
                  <a:gd name="connsiteY8" fmla="*/ 222045 h 325898"/>
                  <a:gd name="connsiteX9" fmla="*/ 124122 w 339399"/>
                  <a:gd name="connsiteY9" fmla="*/ 256383 h 325898"/>
                  <a:gd name="connsiteX10" fmla="*/ 116305 w 339399"/>
                  <a:gd name="connsiteY10" fmla="*/ 301889 h 325898"/>
                  <a:gd name="connsiteX11" fmla="*/ 84200 w 339399"/>
                  <a:gd name="connsiteY11" fmla="*/ 268388 h 325898"/>
                  <a:gd name="connsiteX12" fmla="*/ 78895 w 339399"/>
                  <a:gd name="connsiteY12" fmla="*/ 318361 h 325898"/>
                  <a:gd name="connsiteX13" fmla="*/ 68287 w 339399"/>
                  <a:gd name="connsiteY13" fmla="*/ 325898 h 325898"/>
                  <a:gd name="connsiteX14" fmla="*/ 51536 w 339399"/>
                  <a:gd name="connsiteY14" fmla="*/ 293793 h 325898"/>
                  <a:gd name="connsiteX15" fmla="*/ 34785 w 339399"/>
                  <a:gd name="connsiteY15" fmla="*/ 270901 h 325898"/>
                  <a:gd name="connsiteX16" fmla="*/ 3518 w 339399"/>
                  <a:gd name="connsiteY16" fmla="*/ 235724 h 325898"/>
                  <a:gd name="connsiteX17" fmla="*/ 4076 w 339399"/>
                  <a:gd name="connsiteY17" fmla="*/ 235166 h 325898"/>
                  <a:gd name="connsiteX18" fmla="*/ 52374 w 339399"/>
                  <a:gd name="connsiteY18" fmla="*/ 186031 h 325898"/>
                  <a:gd name="connsiteX19" fmla="*/ 88946 w 339399"/>
                  <a:gd name="connsiteY19" fmla="*/ 177097 h 325898"/>
                  <a:gd name="connsiteX20" fmla="*/ 97879 w 339399"/>
                  <a:gd name="connsiteY20" fmla="*/ 132708 h 325898"/>
                  <a:gd name="connsiteX21" fmla="*/ 130543 w 339399"/>
                  <a:gd name="connsiteY21" fmla="*/ 133267 h 325898"/>
                  <a:gd name="connsiteX22" fmla="*/ 101508 w 339399"/>
                  <a:gd name="connsiteY22" fmla="*/ 40580 h 325898"/>
                  <a:gd name="connsiteX23" fmla="*/ 95925 w 339399"/>
                  <a:gd name="connsiteY23" fmla="*/ 14338 h 325898"/>
                  <a:gd name="connsiteX24" fmla="*/ 100392 w 339399"/>
                  <a:gd name="connsiteY24" fmla="*/ 1775 h 325898"/>
                  <a:gd name="connsiteX25" fmla="*/ 122168 w 339399"/>
                  <a:gd name="connsiteY25" fmla="*/ 11825 h 32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399" h="325898">
                    <a:moveTo>
                      <a:pt x="122168" y="11825"/>
                    </a:moveTo>
                    <a:cubicBezTo>
                      <a:pt x="132497" y="33042"/>
                      <a:pt x="147014" y="53422"/>
                      <a:pt x="152319" y="75756"/>
                    </a:cubicBezTo>
                    <a:cubicBezTo>
                      <a:pt x="164602" y="129079"/>
                      <a:pt x="195312" y="149459"/>
                      <a:pt x="247797" y="138850"/>
                    </a:cubicBezTo>
                    <a:cubicBezTo>
                      <a:pt x="265664" y="145550"/>
                      <a:pt x="284369" y="150855"/>
                      <a:pt x="301399" y="159509"/>
                    </a:cubicBezTo>
                    <a:cubicBezTo>
                      <a:pt x="319824" y="168722"/>
                      <a:pt x="345788" y="180447"/>
                      <a:pt x="337971" y="203061"/>
                    </a:cubicBezTo>
                    <a:cubicBezTo>
                      <a:pt x="328758" y="230141"/>
                      <a:pt x="305028" y="202223"/>
                      <a:pt x="287998" y="205853"/>
                    </a:cubicBezTo>
                    <a:cubicBezTo>
                      <a:pt x="269294" y="194406"/>
                      <a:pt x="252264" y="208365"/>
                      <a:pt x="234397" y="209482"/>
                    </a:cubicBezTo>
                    <a:cubicBezTo>
                      <a:pt x="206200" y="206690"/>
                      <a:pt x="214296" y="243821"/>
                      <a:pt x="192241" y="248008"/>
                    </a:cubicBezTo>
                    <a:cubicBezTo>
                      <a:pt x="177724" y="243821"/>
                      <a:pt x="175211" y="224557"/>
                      <a:pt x="159298" y="222045"/>
                    </a:cubicBezTo>
                    <a:cubicBezTo>
                      <a:pt x="134731" y="220649"/>
                      <a:pt x="126076" y="234887"/>
                      <a:pt x="124122" y="256383"/>
                    </a:cubicBezTo>
                    <a:cubicBezTo>
                      <a:pt x="122726" y="271738"/>
                      <a:pt x="124680" y="287651"/>
                      <a:pt x="116305" y="301889"/>
                    </a:cubicBezTo>
                    <a:cubicBezTo>
                      <a:pt x="91737" y="307194"/>
                      <a:pt x="91737" y="307194"/>
                      <a:pt x="84200" y="268388"/>
                    </a:cubicBezTo>
                    <a:cubicBezTo>
                      <a:pt x="83083" y="285418"/>
                      <a:pt x="84758" y="302448"/>
                      <a:pt x="78895" y="318361"/>
                    </a:cubicBezTo>
                    <a:cubicBezTo>
                      <a:pt x="76383" y="322548"/>
                      <a:pt x="73033" y="325061"/>
                      <a:pt x="68287" y="325898"/>
                    </a:cubicBezTo>
                    <a:cubicBezTo>
                      <a:pt x="53211" y="320036"/>
                      <a:pt x="53490" y="306356"/>
                      <a:pt x="51536" y="293793"/>
                    </a:cubicBezTo>
                    <a:cubicBezTo>
                      <a:pt x="49861" y="283184"/>
                      <a:pt x="52374" y="269784"/>
                      <a:pt x="34785" y="270901"/>
                    </a:cubicBezTo>
                    <a:cubicBezTo>
                      <a:pt x="7147" y="274251"/>
                      <a:pt x="-7091" y="265876"/>
                      <a:pt x="3518" y="235724"/>
                    </a:cubicBezTo>
                    <a:cubicBezTo>
                      <a:pt x="3518" y="235724"/>
                      <a:pt x="4076" y="235166"/>
                      <a:pt x="4076" y="235166"/>
                    </a:cubicBezTo>
                    <a:cubicBezTo>
                      <a:pt x="22223" y="220928"/>
                      <a:pt x="42323" y="208365"/>
                      <a:pt x="52374" y="186031"/>
                    </a:cubicBezTo>
                    <a:cubicBezTo>
                      <a:pt x="60749" y="167605"/>
                      <a:pt x="79174" y="189940"/>
                      <a:pt x="88946" y="177097"/>
                    </a:cubicBezTo>
                    <a:cubicBezTo>
                      <a:pt x="106255" y="165093"/>
                      <a:pt x="92296" y="146946"/>
                      <a:pt x="97879" y="132708"/>
                    </a:cubicBezTo>
                    <a:cubicBezTo>
                      <a:pt x="108209" y="118750"/>
                      <a:pt x="117142" y="136617"/>
                      <a:pt x="130543" y="133267"/>
                    </a:cubicBezTo>
                    <a:cubicBezTo>
                      <a:pt x="129705" y="100045"/>
                      <a:pt x="111001" y="71569"/>
                      <a:pt x="101508" y="40580"/>
                    </a:cubicBezTo>
                    <a:cubicBezTo>
                      <a:pt x="98717" y="31926"/>
                      <a:pt x="96204" y="23271"/>
                      <a:pt x="95925" y="14338"/>
                    </a:cubicBezTo>
                    <a:cubicBezTo>
                      <a:pt x="96204" y="9871"/>
                      <a:pt x="97879" y="5683"/>
                      <a:pt x="100392" y="1775"/>
                    </a:cubicBezTo>
                    <a:cubicBezTo>
                      <a:pt x="111838" y="-4088"/>
                      <a:pt x="116026" y="5962"/>
                      <a:pt x="122168" y="11825"/>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170C79CA-E69F-C688-10EC-A6C3511E5092}"/>
                  </a:ext>
                </a:extLst>
              </p:cNvPr>
              <p:cNvSpPr/>
              <p:nvPr/>
            </p:nvSpPr>
            <p:spPr>
              <a:xfrm>
                <a:off x="1987051" y="3437923"/>
                <a:ext cx="163604" cy="589418"/>
              </a:xfrm>
              <a:custGeom>
                <a:avLst/>
                <a:gdLst>
                  <a:gd name="connsiteX0" fmla="*/ 55563 w 163604"/>
                  <a:gd name="connsiteY0" fmla="*/ 409628 h 589418"/>
                  <a:gd name="connsiteX1" fmla="*/ 45513 w 163604"/>
                  <a:gd name="connsiteY1" fmla="*/ 513761 h 589418"/>
                  <a:gd name="connsiteX2" fmla="*/ 7 w 163604"/>
                  <a:gd name="connsiteY2" fmla="*/ 589418 h 589418"/>
                  <a:gd name="connsiteX3" fmla="*/ 105256 w 163604"/>
                  <a:gd name="connsiteY3" fmla="*/ 43349 h 589418"/>
                  <a:gd name="connsiteX4" fmla="*/ 163604 w 163604"/>
                  <a:gd name="connsiteY4" fmla="*/ 3427 h 589418"/>
                  <a:gd name="connsiteX5" fmla="*/ 134291 w 163604"/>
                  <a:gd name="connsiteY5" fmla="*/ 78804 h 589418"/>
                  <a:gd name="connsiteX6" fmla="*/ 113911 w 163604"/>
                  <a:gd name="connsiteY6" fmla="*/ 148878 h 589418"/>
                  <a:gd name="connsiteX7" fmla="*/ 55563 w 163604"/>
                  <a:gd name="connsiteY7" fmla="*/ 409628 h 58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3604" h="589418">
                    <a:moveTo>
                      <a:pt x="55563" y="409628"/>
                    </a:moveTo>
                    <a:cubicBezTo>
                      <a:pt x="40487" y="443130"/>
                      <a:pt x="46908" y="479143"/>
                      <a:pt x="45513" y="513761"/>
                    </a:cubicBezTo>
                    <a:cubicBezTo>
                      <a:pt x="44117" y="548658"/>
                      <a:pt x="34066" y="575459"/>
                      <a:pt x="7" y="589418"/>
                    </a:cubicBezTo>
                    <a:cubicBezTo>
                      <a:pt x="-552" y="400416"/>
                      <a:pt x="33229" y="218113"/>
                      <a:pt x="105256" y="43349"/>
                    </a:cubicBezTo>
                    <a:cubicBezTo>
                      <a:pt x="123682" y="-1040"/>
                      <a:pt x="131499" y="-4669"/>
                      <a:pt x="163604" y="3427"/>
                    </a:cubicBezTo>
                    <a:cubicBezTo>
                      <a:pt x="147412" y="26040"/>
                      <a:pt x="142666" y="53120"/>
                      <a:pt x="134291" y="78804"/>
                    </a:cubicBezTo>
                    <a:cubicBezTo>
                      <a:pt x="127311" y="101976"/>
                      <a:pt x="118098" y="124589"/>
                      <a:pt x="113911" y="148878"/>
                    </a:cubicBezTo>
                    <a:cubicBezTo>
                      <a:pt x="82085" y="232910"/>
                      <a:pt x="84039" y="324759"/>
                      <a:pt x="55563" y="409628"/>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82EF4E6C-EDB5-DBF3-C15B-BA3D5916975B}"/>
                  </a:ext>
                </a:extLst>
              </p:cNvPr>
              <p:cNvSpPr/>
              <p:nvPr/>
            </p:nvSpPr>
            <p:spPr>
              <a:xfrm>
                <a:off x="2342927" y="3421528"/>
                <a:ext cx="124034" cy="754892"/>
              </a:xfrm>
              <a:custGeom>
                <a:avLst/>
                <a:gdLst>
                  <a:gd name="connsiteX0" fmla="*/ 21577 w 124034"/>
                  <a:gd name="connsiteY0" fmla="*/ 536019 h 754892"/>
                  <a:gd name="connsiteX1" fmla="*/ 9014 w 124034"/>
                  <a:gd name="connsiteY1" fmla="*/ 427698 h 754892"/>
                  <a:gd name="connsiteX2" fmla="*/ 41677 w 124034"/>
                  <a:gd name="connsiteY2" fmla="*/ 0 h 754892"/>
                  <a:gd name="connsiteX3" fmla="*/ 51448 w 124034"/>
                  <a:gd name="connsiteY3" fmla="*/ 76773 h 754892"/>
                  <a:gd name="connsiteX4" fmla="*/ 58428 w 124034"/>
                  <a:gd name="connsiteY4" fmla="*/ 382751 h 754892"/>
                  <a:gd name="connsiteX5" fmla="*/ 61219 w 124034"/>
                  <a:gd name="connsiteY5" fmla="*/ 407039 h 754892"/>
                  <a:gd name="connsiteX6" fmla="*/ 69874 w 124034"/>
                  <a:gd name="connsiteY6" fmla="*/ 469016 h 754892"/>
                  <a:gd name="connsiteX7" fmla="*/ 124034 w 124034"/>
                  <a:gd name="connsiteY7" fmla="*/ 743447 h 754892"/>
                  <a:gd name="connsiteX8" fmla="*/ 106167 w 124034"/>
                  <a:gd name="connsiteY8" fmla="*/ 754893 h 754892"/>
                  <a:gd name="connsiteX9" fmla="*/ 93604 w 124034"/>
                  <a:gd name="connsiteY9" fmla="*/ 746517 h 754892"/>
                  <a:gd name="connsiteX10" fmla="*/ 40840 w 124034"/>
                  <a:gd name="connsiteY10" fmla="*/ 580687 h 754892"/>
                  <a:gd name="connsiteX11" fmla="*/ 28835 w 124034"/>
                  <a:gd name="connsiteY11" fmla="*/ 430211 h 754892"/>
                  <a:gd name="connsiteX12" fmla="*/ 21577 w 124034"/>
                  <a:gd name="connsiteY12" fmla="*/ 536019 h 754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034" h="754892">
                    <a:moveTo>
                      <a:pt x="21577" y="536019"/>
                    </a:moveTo>
                    <a:cubicBezTo>
                      <a:pt x="638" y="501959"/>
                      <a:pt x="10968" y="463153"/>
                      <a:pt x="9014" y="427698"/>
                    </a:cubicBezTo>
                    <a:cubicBezTo>
                      <a:pt x="917" y="284201"/>
                      <a:pt x="-16950" y="138751"/>
                      <a:pt x="41677" y="0"/>
                    </a:cubicBezTo>
                    <a:cubicBezTo>
                      <a:pt x="59544" y="23730"/>
                      <a:pt x="48098" y="51089"/>
                      <a:pt x="51448" y="76773"/>
                    </a:cubicBezTo>
                    <a:cubicBezTo>
                      <a:pt x="45586" y="178952"/>
                      <a:pt x="48377" y="280851"/>
                      <a:pt x="58428" y="382751"/>
                    </a:cubicBezTo>
                    <a:cubicBezTo>
                      <a:pt x="60661" y="390568"/>
                      <a:pt x="60661" y="398943"/>
                      <a:pt x="61219" y="407039"/>
                    </a:cubicBezTo>
                    <a:cubicBezTo>
                      <a:pt x="64011" y="427698"/>
                      <a:pt x="64011" y="448636"/>
                      <a:pt x="69874" y="469016"/>
                    </a:cubicBezTo>
                    <a:cubicBezTo>
                      <a:pt x="80204" y="561982"/>
                      <a:pt x="111192" y="651039"/>
                      <a:pt x="124034" y="743447"/>
                    </a:cubicBezTo>
                    <a:cubicBezTo>
                      <a:pt x="121801" y="752938"/>
                      <a:pt x="114542" y="754893"/>
                      <a:pt x="106167" y="754893"/>
                    </a:cubicBezTo>
                    <a:cubicBezTo>
                      <a:pt x="100863" y="753776"/>
                      <a:pt x="96675" y="750984"/>
                      <a:pt x="93604" y="746517"/>
                    </a:cubicBezTo>
                    <a:cubicBezTo>
                      <a:pt x="74062" y="691799"/>
                      <a:pt x="45307" y="640151"/>
                      <a:pt x="40840" y="580687"/>
                    </a:cubicBezTo>
                    <a:cubicBezTo>
                      <a:pt x="25764" y="531273"/>
                      <a:pt x="25764" y="481021"/>
                      <a:pt x="28835" y="430211"/>
                    </a:cubicBezTo>
                    <a:cubicBezTo>
                      <a:pt x="21018" y="465108"/>
                      <a:pt x="34698" y="501959"/>
                      <a:pt x="21577" y="536019"/>
                    </a:cubicBezTo>
                    <a:close/>
                  </a:path>
                </a:pathLst>
              </a:custGeom>
              <a:solidFill>
                <a:srgbClr val="A271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2B92A2D0-21F6-3F3F-162A-D9F75CE32C32}"/>
                  </a:ext>
                </a:extLst>
              </p:cNvPr>
              <p:cNvSpPr/>
              <p:nvPr/>
            </p:nvSpPr>
            <p:spPr>
              <a:xfrm>
                <a:off x="2386988" y="3713546"/>
                <a:ext cx="234078" cy="534343"/>
              </a:xfrm>
              <a:custGeom>
                <a:avLst/>
                <a:gdLst>
                  <a:gd name="connsiteX0" fmla="*/ 7667 w 234078"/>
                  <a:gd name="connsiteY0" fmla="*/ 116975 h 534343"/>
                  <a:gd name="connsiteX1" fmla="*/ 6550 w 234078"/>
                  <a:gd name="connsiteY1" fmla="*/ 98549 h 534343"/>
                  <a:gd name="connsiteX2" fmla="*/ 17159 w 234078"/>
                  <a:gd name="connsiteY2" fmla="*/ 0 h 534343"/>
                  <a:gd name="connsiteX3" fmla="*/ 17996 w 234078"/>
                  <a:gd name="connsiteY3" fmla="*/ 27359 h 534343"/>
                  <a:gd name="connsiteX4" fmla="*/ 26651 w 234078"/>
                  <a:gd name="connsiteY4" fmla="*/ 97433 h 534343"/>
                  <a:gd name="connsiteX5" fmla="*/ 76065 w 234078"/>
                  <a:gd name="connsiteY5" fmla="*/ 354275 h 534343"/>
                  <a:gd name="connsiteX6" fmla="*/ 110683 w 234078"/>
                  <a:gd name="connsiteY6" fmla="*/ 393639 h 534343"/>
                  <a:gd name="connsiteX7" fmla="*/ 126317 w 234078"/>
                  <a:gd name="connsiteY7" fmla="*/ 435236 h 534343"/>
                  <a:gd name="connsiteX8" fmla="*/ 183548 w 234078"/>
                  <a:gd name="connsiteY8" fmla="*/ 507822 h 534343"/>
                  <a:gd name="connsiteX9" fmla="*/ 234079 w 234078"/>
                  <a:gd name="connsiteY9" fmla="*/ 517314 h 534343"/>
                  <a:gd name="connsiteX10" fmla="*/ 105378 w 234078"/>
                  <a:gd name="connsiteY10" fmla="*/ 534344 h 534343"/>
                  <a:gd name="connsiteX11" fmla="*/ 95328 w 234078"/>
                  <a:gd name="connsiteY11" fmla="*/ 526527 h 534343"/>
                  <a:gd name="connsiteX12" fmla="*/ 71598 w 234078"/>
                  <a:gd name="connsiteY12" fmla="*/ 481858 h 534343"/>
                  <a:gd name="connsiteX13" fmla="*/ 76065 w 234078"/>
                  <a:gd name="connsiteY13" fmla="*/ 457570 h 534343"/>
                  <a:gd name="connsiteX14" fmla="*/ 16321 w 234078"/>
                  <a:gd name="connsiteY14" fmla="*/ 176719 h 534343"/>
                  <a:gd name="connsiteX15" fmla="*/ 7667 w 234078"/>
                  <a:gd name="connsiteY15" fmla="*/ 116975 h 53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4078" h="534343">
                    <a:moveTo>
                      <a:pt x="7667" y="116975"/>
                    </a:moveTo>
                    <a:cubicBezTo>
                      <a:pt x="7387" y="110833"/>
                      <a:pt x="6829" y="104691"/>
                      <a:pt x="6550" y="98549"/>
                    </a:cubicBezTo>
                    <a:cubicBezTo>
                      <a:pt x="6271" y="65327"/>
                      <a:pt x="-13551" y="29872"/>
                      <a:pt x="17159" y="0"/>
                    </a:cubicBezTo>
                    <a:cubicBezTo>
                      <a:pt x="17438" y="9213"/>
                      <a:pt x="17717" y="18146"/>
                      <a:pt x="17996" y="27359"/>
                    </a:cubicBezTo>
                    <a:cubicBezTo>
                      <a:pt x="28326" y="49973"/>
                      <a:pt x="14088" y="75378"/>
                      <a:pt x="26651" y="97433"/>
                    </a:cubicBezTo>
                    <a:cubicBezTo>
                      <a:pt x="40889" y="183419"/>
                      <a:pt x="52614" y="269964"/>
                      <a:pt x="76065" y="354275"/>
                    </a:cubicBezTo>
                    <a:cubicBezTo>
                      <a:pt x="80532" y="370746"/>
                      <a:pt x="69085" y="402572"/>
                      <a:pt x="110683" y="393639"/>
                    </a:cubicBezTo>
                    <a:cubicBezTo>
                      <a:pt x="122966" y="391126"/>
                      <a:pt x="119895" y="421277"/>
                      <a:pt x="126317" y="435236"/>
                    </a:cubicBezTo>
                    <a:cubicBezTo>
                      <a:pt x="139159" y="463991"/>
                      <a:pt x="127992" y="512568"/>
                      <a:pt x="183548" y="507822"/>
                    </a:cubicBezTo>
                    <a:cubicBezTo>
                      <a:pt x="199182" y="517035"/>
                      <a:pt x="219003" y="503634"/>
                      <a:pt x="234079" y="517314"/>
                    </a:cubicBezTo>
                    <a:cubicBezTo>
                      <a:pt x="192481" y="532389"/>
                      <a:pt x="146976" y="518710"/>
                      <a:pt x="105378" y="534344"/>
                    </a:cubicBezTo>
                    <a:cubicBezTo>
                      <a:pt x="101470" y="532389"/>
                      <a:pt x="98120" y="529877"/>
                      <a:pt x="95328" y="526527"/>
                    </a:cubicBezTo>
                    <a:cubicBezTo>
                      <a:pt x="86394" y="512289"/>
                      <a:pt x="75786" y="498888"/>
                      <a:pt x="71598" y="481858"/>
                    </a:cubicBezTo>
                    <a:cubicBezTo>
                      <a:pt x="70481" y="473204"/>
                      <a:pt x="74390" y="465666"/>
                      <a:pt x="76065" y="457570"/>
                    </a:cubicBezTo>
                    <a:cubicBezTo>
                      <a:pt x="48147" y="365721"/>
                      <a:pt x="24138" y="272755"/>
                      <a:pt x="16321" y="176719"/>
                    </a:cubicBezTo>
                    <a:cubicBezTo>
                      <a:pt x="6271" y="158014"/>
                      <a:pt x="19113" y="135680"/>
                      <a:pt x="7667" y="116975"/>
                    </a:cubicBezTo>
                    <a:close/>
                  </a:path>
                </a:pathLst>
              </a:custGeom>
              <a:solidFill>
                <a:srgbClr val="64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F16E07E1-3B95-FBCB-EE64-80715AD7E909}"/>
                  </a:ext>
                </a:extLst>
              </p:cNvPr>
              <p:cNvSpPr/>
              <p:nvPr/>
            </p:nvSpPr>
            <p:spPr>
              <a:xfrm>
                <a:off x="1925904" y="3403317"/>
                <a:ext cx="119501" cy="145036"/>
              </a:xfrm>
              <a:custGeom>
                <a:avLst/>
                <a:gdLst>
                  <a:gd name="connsiteX0" fmla="*/ 14 w 119501"/>
                  <a:gd name="connsiteY0" fmla="*/ 93868 h 145036"/>
                  <a:gd name="connsiteX1" fmla="*/ 12018 w 119501"/>
                  <a:gd name="connsiteY1" fmla="*/ 54784 h 145036"/>
                  <a:gd name="connsiteX2" fmla="*/ 71762 w 119501"/>
                  <a:gd name="connsiteY2" fmla="*/ 65 h 145036"/>
                  <a:gd name="connsiteX3" fmla="*/ 114476 w 119501"/>
                  <a:gd name="connsiteY3" fmla="*/ 62321 h 145036"/>
                  <a:gd name="connsiteX4" fmla="*/ 92700 w 119501"/>
                  <a:gd name="connsiteY4" fmla="*/ 136024 h 145036"/>
                  <a:gd name="connsiteX5" fmla="*/ 61712 w 119501"/>
                  <a:gd name="connsiteY5" fmla="*/ 133511 h 145036"/>
                  <a:gd name="connsiteX6" fmla="*/ 41611 w 119501"/>
                  <a:gd name="connsiteY6" fmla="*/ 128765 h 145036"/>
                  <a:gd name="connsiteX7" fmla="*/ 14 w 119501"/>
                  <a:gd name="connsiteY7" fmla="*/ 93868 h 14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01" h="145036">
                    <a:moveTo>
                      <a:pt x="14" y="93868"/>
                    </a:moveTo>
                    <a:cubicBezTo>
                      <a:pt x="-265" y="87726"/>
                      <a:pt x="3643" y="70697"/>
                      <a:pt x="12018" y="54784"/>
                    </a:cubicBezTo>
                    <a:cubicBezTo>
                      <a:pt x="25419" y="29379"/>
                      <a:pt x="36586" y="-1610"/>
                      <a:pt x="71762" y="65"/>
                    </a:cubicBezTo>
                    <a:cubicBezTo>
                      <a:pt x="108334" y="1740"/>
                      <a:pt x="103030" y="40825"/>
                      <a:pt x="114476" y="62321"/>
                    </a:cubicBezTo>
                    <a:cubicBezTo>
                      <a:pt x="127318" y="86330"/>
                      <a:pt x="113918" y="115644"/>
                      <a:pt x="92700" y="136024"/>
                    </a:cubicBezTo>
                    <a:cubicBezTo>
                      <a:pt x="82371" y="145795"/>
                      <a:pt x="69250" y="150541"/>
                      <a:pt x="61712" y="133511"/>
                    </a:cubicBezTo>
                    <a:cubicBezTo>
                      <a:pt x="56128" y="120948"/>
                      <a:pt x="51662" y="119273"/>
                      <a:pt x="41611" y="128765"/>
                    </a:cubicBezTo>
                    <a:cubicBezTo>
                      <a:pt x="4760" y="163383"/>
                      <a:pt x="293" y="138536"/>
                      <a:pt x="14" y="93868"/>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90FFADDD-990F-6384-2629-928D6C05578E}"/>
                  </a:ext>
                </a:extLst>
              </p:cNvPr>
              <p:cNvSpPr/>
              <p:nvPr/>
            </p:nvSpPr>
            <p:spPr>
              <a:xfrm>
                <a:off x="1722677" y="4092110"/>
                <a:ext cx="149084" cy="334453"/>
              </a:xfrm>
              <a:custGeom>
                <a:avLst/>
                <a:gdLst>
                  <a:gd name="connsiteX0" fmla="*/ 28476 w 149084"/>
                  <a:gd name="connsiteY0" fmla="*/ 206590 h 334453"/>
                  <a:gd name="connsiteX1" fmla="*/ 0 w 149084"/>
                  <a:gd name="connsiteY1" fmla="*/ 49973 h 334453"/>
                  <a:gd name="connsiteX2" fmla="*/ 50531 w 149084"/>
                  <a:gd name="connsiteY2" fmla="*/ 139309 h 334453"/>
                  <a:gd name="connsiteX3" fmla="*/ 78449 w 149084"/>
                  <a:gd name="connsiteY3" fmla="*/ 195144 h 334453"/>
                  <a:gd name="connsiteX4" fmla="*/ 105249 w 149084"/>
                  <a:gd name="connsiteY4" fmla="*/ 225016 h 334453"/>
                  <a:gd name="connsiteX5" fmla="*/ 88220 w 149084"/>
                  <a:gd name="connsiteY5" fmla="*/ 175881 h 334453"/>
                  <a:gd name="connsiteX6" fmla="*/ 87103 w 149084"/>
                  <a:gd name="connsiteY6" fmla="*/ 167227 h 334453"/>
                  <a:gd name="connsiteX7" fmla="*/ 78169 w 149084"/>
                  <a:gd name="connsiteY7" fmla="*/ 117812 h 334453"/>
                  <a:gd name="connsiteX8" fmla="*/ 77053 w 149084"/>
                  <a:gd name="connsiteY8" fmla="*/ 70073 h 334453"/>
                  <a:gd name="connsiteX9" fmla="*/ 87941 w 149084"/>
                  <a:gd name="connsiteY9" fmla="*/ 0 h 334453"/>
                  <a:gd name="connsiteX10" fmla="*/ 110275 w 149084"/>
                  <a:gd name="connsiteY10" fmla="*/ 46064 h 334453"/>
                  <a:gd name="connsiteX11" fmla="*/ 125071 w 149084"/>
                  <a:gd name="connsiteY11" fmla="*/ 163039 h 334453"/>
                  <a:gd name="connsiteX12" fmla="*/ 148243 w 149084"/>
                  <a:gd name="connsiteY12" fmla="*/ 334453 h 334453"/>
                  <a:gd name="connsiteX13" fmla="*/ 106925 w 149084"/>
                  <a:gd name="connsiteY13" fmla="*/ 304023 h 334453"/>
                  <a:gd name="connsiteX14" fmla="*/ 85149 w 149084"/>
                  <a:gd name="connsiteY14" fmla="*/ 265776 h 334453"/>
                  <a:gd name="connsiteX15" fmla="*/ 68957 w 149084"/>
                  <a:gd name="connsiteY15" fmla="*/ 245396 h 334453"/>
                  <a:gd name="connsiteX16" fmla="*/ 39364 w 149084"/>
                  <a:gd name="connsiteY16" fmla="*/ 186490 h 334453"/>
                  <a:gd name="connsiteX17" fmla="*/ 28476 w 149084"/>
                  <a:gd name="connsiteY17" fmla="*/ 206590 h 334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84" h="334453">
                    <a:moveTo>
                      <a:pt x="28476" y="206590"/>
                    </a:moveTo>
                    <a:cubicBezTo>
                      <a:pt x="39643" y="150755"/>
                      <a:pt x="11446" y="101899"/>
                      <a:pt x="0" y="49973"/>
                    </a:cubicBezTo>
                    <a:cubicBezTo>
                      <a:pt x="33222" y="70352"/>
                      <a:pt x="34060" y="109437"/>
                      <a:pt x="50531" y="139309"/>
                    </a:cubicBezTo>
                    <a:cubicBezTo>
                      <a:pt x="60581" y="157456"/>
                      <a:pt x="69236" y="176439"/>
                      <a:pt x="78449" y="195144"/>
                    </a:cubicBezTo>
                    <a:cubicBezTo>
                      <a:pt x="86545" y="201565"/>
                      <a:pt x="87661" y="213291"/>
                      <a:pt x="105249" y="225016"/>
                    </a:cubicBezTo>
                    <a:cubicBezTo>
                      <a:pt x="81799" y="207149"/>
                      <a:pt x="98549" y="188723"/>
                      <a:pt x="88220" y="175881"/>
                    </a:cubicBezTo>
                    <a:cubicBezTo>
                      <a:pt x="88220" y="172810"/>
                      <a:pt x="87941" y="170018"/>
                      <a:pt x="87103" y="167227"/>
                    </a:cubicBezTo>
                    <a:cubicBezTo>
                      <a:pt x="76215" y="152151"/>
                      <a:pt x="88778" y="132888"/>
                      <a:pt x="78169" y="117812"/>
                    </a:cubicBezTo>
                    <a:cubicBezTo>
                      <a:pt x="77890" y="101899"/>
                      <a:pt x="77332" y="85986"/>
                      <a:pt x="77053" y="70073"/>
                    </a:cubicBezTo>
                    <a:cubicBezTo>
                      <a:pt x="90453" y="48298"/>
                      <a:pt x="64769" y="20380"/>
                      <a:pt x="87941" y="0"/>
                    </a:cubicBezTo>
                    <a:cubicBezTo>
                      <a:pt x="113346" y="6421"/>
                      <a:pt x="110275" y="28476"/>
                      <a:pt x="110275" y="46064"/>
                    </a:cubicBezTo>
                    <a:cubicBezTo>
                      <a:pt x="110275" y="85986"/>
                      <a:pt x="118650" y="124513"/>
                      <a:pt x="125071" y="163039"/>
                    </a:cubicBezTo>
                    <a:cubicBezTo>
                      <a:pt x="132330" y="218874"/>
                      <a:pt x="153547" y="273035"/>
                      <a:pt x="148243" y="334453"/>
                    </a:cubicBezTo>
                    <a:cubicBezTo>
                      <a:pt x="125908" y="331941"/>
                      <a:pt x="116975" y="317144"/>
                      <a:pt x="106925" y="304023"/>
                    </a:cubicBezTo>
                    <a:cubicBezTo>
                      <a:pt x="99666" y="291181"/>
                      <a:pt x="92407" y="278618"/>
                      <a:pt x="85149" y="265776"/>
                    </a:cubicBezTo>
                    <a:cubicBezTo>
                      <a:pt x="77332" y="260751"/>
                      <a:pt x="71469" y="254609"/>
                      <a:pt x="68957" y="245396"/>
                    </a:cubicBezTo>
                    <a:cubicBezTo>
                      <a:pt x="61140" y="224737"/>
                      <a:pt x="53602" y="203799"/>
                      <a:pt x="39364" y="186490"/>
                    </a:cubicBezTo>
                    <a:cubicBezTo>
                      <a:pt x="30430" y="190119"/>
                      <a:pt x="29314" y="198215"/>
                      <a:pt x="28476" y="206590"/>
                    </a:cubicBezTo>
                    <a:close/>
                  </a:path>
                </a:pathLst>
              </a:custGeom>
              <a:solidFill>
                <a:srgbClr val="6928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CED21481-1973-AA62-3C6E-41379A11C325}"/>
                  </a:ext>
                </a:extLst>
              </p:cNvPr>
              <p:cNvSpPr/>
              <p:nvPr/>
            </p:nvSpPr>
            <p:spPr>
              <a:xfrm>
                <a:off x="2692257" y="4099508"/>
                <a:ext cx="365720" cy="128391"/>
              </a:xfrm>
              <a:custGeom>
                <a:avLst/>
                <a:gdLst>
                  <a:gd name="connsiteX0" fmla="*/ 276943 w 365720"/>
                  <a:gd name="connsiteY0" fmla="*/ 21078 h 128391"/>
                  <a:gd name="connsiteX1" fmla="*/ 365721 w 365720"/>
                  <a:gd name="connsiteY1" fmla="*/ 87522 h 128391"/>
                  <a:gd name="connsiteX2" fmla="*/ 333057 w 365720"/>
                  <a:gd name="connsiteY2" fmla="*/ 104272 h 128391"/>
                  <a:gd name="connsiteX3" fmla="*/ 288948 w 365720"/>
                  <a:gd name="connsiteY3" fmla="*/ 76634 h 128391"/>
                  <a:gd name="connsiteX4" fmla="*/ 276385 w 365720"/>
                  <a:gd name="connsiteY4" fmla="*/ 71609 h 128391"/>
                  <a:gd name="connsiteX5" fmla="*/ 89895 w 365720"/>
                  <a:gd name="connsiteY5" fmla="*/ 82776 h 128391"/>
                  <a:gd name="connsiteX6" fmla="*/ 53881 w 365720"/>
                  <a:gd name="connsiteY6" fmla="*/ 114602 h 128391"/>
                  <a:gd name="connsiteX7" fmla="*/ 0 w 365720"/>
                  <a:gd name="connsiteY7" fmla="*/ 102597 h 128391"/>
                  <a:gd name="connsiteX8" fmla="*/ 558 w 365720"/>
                  <a:gd name="connsiteY8" fmla="*/ 103435 h 128391"/>
                  <a:gd name="connsiteX9" fmla="*/ 27080 w 365720"/>
                  <a:gd name="connsiteY9" fmla="*/ 66025 h 128391"/>
                  <a:gd name="connsiteX10" fmla="*/ 103575 w 365720"/>
                  <a:gd name="connsiteY10" fmla="*/ 13819 h 128391"/>
                  <a:gd name="connsiteX11" fmla="*/ 163039 w 365720"/>
                  <a:gd name="connsiteY11" fmla="*/ 419 h 128391"/>
                  <a:gd name="connsiteX12" fmla="*/ 249863 w 365720"/>
                  <a:gd name="connsiteY12" fmla="*/ 3769 h 128391"/>
                  <a:gd name="connsiteX13" fmla="*/ 276943 w 365720"/>
                  <a:gd name="connsiteY13" fmla="*/ 21078 h 1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5720" h="128391">
                    <a:moveTo>
                      <a:pt x="276943" y="21078"/>
                    </a:moveTo>
                    <a:cubicBezTo>
                      <a:pt x="311840" y="36432"/>
                      <a:pt x="341991" y="57371"/>
                      <a:pt x="365721" y="87522"/>
                    </a:cubicBezTo>
                    <a:cubicBezTo>
                      <a:pt x="365721" y="114043"/>
                      <a:pt x="353158" y="119906"/>
                      <a:pt x="333057" y="104272"/>
                    </a:cubicBezTo>
                    <a:cubicBezTo>
                      <a:pt x="319099" y="93385"/>
                      <a:pt x="308769" y="77751"/>
                      <a:pt x="288948" y="76634"/>
                    </a:cubicBezTo>
                    <a:cubicBezTo>
                      <a:pt x="284481" y="75517"/>
                      <a:pt x="280293" y="73842"/>
                      <a:pt x="276385" y="71609"/>
                    </a:cubicBezTo>
                    <a:cubicBezTo>
                      <a:pt x="200728" y="26382"/>
                      <a:pt x="164435" y="28616"/>
                      <a:pt x="89895" y="82776"/>
                    </a:cubicBezTo>
                    <a:cubicBezTo>
                      <a:pt x="76773" y="92268"/>
                      <a:pt x="65886" y="103993"/>
                      <a:pt x="53881" y="114602"/>
                    </a:cubicBezTo>
                    <a:cubicBezTo>
                      <a:pt x="31547" y="134144"/>
                      <a:pt x="11725" y="135261"/>
                      <a:pt x="0" y="102597"/>
                    </a:cubicBezTo>
                    <a:lnTo>
                      <a:pt x="558" y="103435"/>
                    </a:lnTo>
                    <a:cubicBezTo>
                      <a:pt x="-3071" y="82217"/>
                      <a:pt x="20101" y="79705"/>
                      <a:pt x="27080" y="66025"/>
                    </a:cubicBezTo>
                    <a:cubicBezTo>
                      <a:pt x="47460" y="41179"/>
                      <a:pt x="73144" y="23870"/>
                      <a:pt x="103575" y="13819"/>
                    </a:cubicBezTo>
                    <a:cubicBezTo>
                      <a:pt x="122838" y="7398"/>
                      <a:pt x="142380" y="977"/>
                      <a:pt x="163039" y="419"/>
                    </a:cubicBezTo>
                    <a:cubicBezTo>
                      <a:pt x="192073" y="977"/>
                      <a:pt x="221108" y="-2373"/>
                      <a:pt x="249863" y="3769"/>
                    </a:cubicBezTo>
                    <a:cubicBezTo>
                      <a:pt x="261030" y="6840"/>
                      <a:pt x="268289" y="15215"/>
                      <a:pt x="276943" y="21078"/>
                    </a:cubicBezTo>
                    <a:close/>
                  </a:path>
                </a:pathLst>
              </a:custGeom>
              <a:solidFill>
                <a:srgbClr val="6A1B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42C37400-C1E5-234B-AFD4-8E41A00225DA}"/>
                  </a:ext>
                </a:extLst>
              </p:cNvPr>
              <p:cNvSpPr/>
              <p:nvPr/>
            </p:nvSpPr>
            <p:spPr>
              <a:xfrm>
                <a:off x="2259254" y="4052746"/>
                <a:ext cx="231716" cy="194273"/>
              </a:xfrm>
              <a:custGeom>
                <a:avLst/>
                <a:gdLst>
                  <a:gd name="connsiteX0" fmla="*/ 202124 w 231716"/>
                  <a:gd name="connsiteY0" fmla="*/ 138192 h 194273"/>
                  <a:gd name="connsiteX1" fmla="*/ 231716 w 231716"/>
                  <a:gd name="connsiteY1" fmla="*/ 187607 h 194273"/>
                  <a:gd name="connsiteX2" fmla="*/ 204636 w 231716"/>
                  <a:gd name="connsiteY2" fmla="*/ 192073 h 194273"/>
                  <a:gd name="connsiteX3" fmla="*/ 143776 w 231716"/>
                  <a:gd name="connsiteY3" fmla="*/ 169460 h 194273"/>
                  <a:gd name="connsiteX4" fmla="*/ 145730 w 231716"/>
                  <a:gd name="connsiteY4" fmla="*/ 156618 h 194273"/>
                  <a:gd name="connsiteX5" fmla="*/ 186490 w 231716"/>
                  <a:gd name="connsiteY5" fmla="*/ 156618 h 194273"/>
                  <a:gd name="connsiteX6" fmla="*/ 0 w 231716"/>
                  <a:gd name="connsiteY6" fmla="*/ 4188 h 194273"/>
                  <a:gd name="connsiteX7" fmla="*/ 65606 w 231716"/>
                  <a:gd name="connsiteY7" fmla="*/ 0 h 194273"/>
                  <a:gd name="connsiteX8" fmla="*/ 165552 w 231716"/>
                  <a:gd name="connsiteY8" fmla="*/ 108041 h 194273"/>
                  <a:gd name="connsiteX9" fmla="*/ 183698 w 231716"/>
                  <a:gd name="connsiteY9" fmla="*/ 119208 h 194273"/>
                  <a:gd name="connsiteX10" fmla="*/ 183419 w 231716"/>
                  <a:gd name="connsiteY10" fmla="*/ 118929 h 194273"/>
                  <a:gd name="connsiteX11" fmla="*/ 202124 w 231716"/>
                  <a:gd name="connsiteY11" fmla="*/ 138192 h 19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716" h="194273">
                    <a:moveTo>
                      <a:pt x="202124" y="138192"/>
                    </a:moveTo>
                    <a:cubicBezTo>
                      <a:pt x="210499" y="155501"/>
                      <a:pt x="228366" y="167227"/>
                      <a:pt x="231716" y="187607"/>
                    </a:cubicBezTo>
                    <a:cubicBezTo>
                      <a:pt x="223620" y="194307"/>
                      <a:pt x="214407" y="196261"/>
                      <a:pt x="204636" y="192073"/>
                    </a:cubicBezTo>
                    <a:cubicBezTo>
                      <a:pt x="184536" y="184256"/>
                      <a:pt x="160806" y="185931"/>
                      <a:pt x="143776" y="169460"/>
                    </a:cubicBezTo>
                    <a:cubicBezTo>
                      <a:pt x="140984" y="164714"/>
                      <a:pt x="141542" y="160247"/>
                      <a:pt x="145730" y="156618"/>
                    </a:cubicBezTo>
                    <a:cubicBezTo>
                      <a:pt x="155222" y="156618"/>
                      <a:pt x="164714" y="156618"/>
                      <a:pt x="186490" y="156618"/>
                    </a:cubicBezTo>
                    <a:cubicBezTo>
                      <a:pt x="108879" y="116137"/>
                      <a:pt x="41876" y="79007"/>
                      <a:pt x="0" y="4188"/>
                    </a:cubicBezTo>
                    <a:cubicBezTo>
                      <a:pt x="25405" y="2513"/>
                      <a:pt x="45506" y="1117"/>
                      <a:pt x="65606" y="0"/>
                    </a:cubicBezTo>
                    <a:cubicBezTo>
                      <a:pt x="88499" y="54718"/>
                      <a:pt x="128421" y="97712"/>
                      <a:pt x="165552" y="108041"/>
                    </a:cubicBezTo>
                    <a:cubicBezTo>
                      <a:pt x="175881" y="104691"/>
                      <a:pt x="178673" y="113625"/>
                      <a:pt x="183698" y="119208"/>
                    </a:cubicBezTo>
                    <a:lnTo>
                      <a:pt x="183419" y="118929"/>
                    </a:lnTo>
                    <a:cubicBezTo>
                      <a:pt x="190398" y="124233"/>
                      <a:pt x="200449" y="127304"/>
                      <a:pt x="202124" y="138192"/>
                    </a:cubicBezTo>
                    <a:close/>
                  </a:path>
                </a:pathLst>
              </a:custGeom>
              <a:solidFill>
                <a:srgbClr val="A3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D85F1347-5686-2D99-1268-D935AC3FEAB0}"/>
                  </a:ext>
                </a:extLst>
              </p:cNvPr>
              <p:cNvSpPr/>
              <p:nvPr/>
            </p:nvSpPr>
            <p:spPr>
              <a:xfrm>
                <a:off x="3138472" y="3790524"/>
                <a:ext cx="56080" cy="380872"/>
              </a:xfrm>
              <a:custGeom>
                <a:avLst/>
                <a:gdLst>
                  <a:gd name="connsiteX0" fmla="*/ 24196 w 56080"/>
                  <a:gd name="connsiteY0" fmla="*/ 10684 h 380872"/>
                  <a:gd name="connsiteX1" fmla="*/ 54068 w 56080"/>
                  <a:gd name="connsiteY1" fmla="*/ 283440 h 380872"/>
                  <a:gd name="connsiteX2" fmla="*/ 35643 w 56080"/>
                  <a:gd name="connsiteY2" fmla="*/ 362447 h 380872"/>
                  <a:gd name="connsiteX3" fmla="*/ 25034 w 56080"/>
                  <a:gd name="connsiteY3" fmla="*/ 380872 h 380872"/>
                  <a:gd name="connsiteX4" fmla="*/ 14984 w 56080"/>
                  <a:gd name="connsiteY4" fmla="*/ 366634 h 380872"/>
                  <a:gd name="connsiteX5" fmla="*/ 4654 w 56080"/>
                  <a:gd name="connsiteY5" fmla="*/ 31902 h 380872"/>
                  <a:gd name="connsiteX6" fmla="*/ 6050 w 56080"/>
                  <a:gd name="connsiteY6" fmla="*/ 2309 h 380872"/>
                  <a:gd name="connsiteX7" fmla="*/ 24196 w 56080"/>
                  <a:gd name="connsiteY7" fmla="*/ 10684 h 38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80" h="380872">
                    <a:moveTo>
                      <a:pt x="24196" y="10684"/>
                    </a:moveTo>
                    <a:cubicBezTo>
                      <a:pt x="50718" y="99742"/>
                      <a:pt x="60769" y="190753"/>
                      <a:pt x="54068" y="283440"/>
                    </a:cubicBezTo>
                    <a:cubicBezTo>
                      <a:pt x="53789" y="311078"/>
                      <a:pt x="61885" y="340950"/>
                      <a:pt x="35643" y="362447"/>
                    </a:cubicBezTo>
                    <a:cubicBezTo>
                      <a:pt x="32013" y="368588"/>
                      <a:pt x="28663" y="374730"/>
                      <a:pt x="25034" y="380872"/>
                    </a:cubicBezTo>
                    <a:cubicBezTo>
                      <a:pt x="18334" y="378359"/>
                      <a:pt x="13867" y="373614"/>
                      <a:pt x="14984" y="366634"/>
                    </a:cubicBezTo>
                    <a:cubicBezTo>
                      <a:pt x="33967" y="254405"/>
                      <a:pt x="25034" y="143014"/>
                      <a:pt x="4654" y="31902"/>
                    </a:cubicBezTo>
                    <a:cubicBezTo>
                      <a:pt x="-371" y="21572"/>
                      <a:pt x="-3163" y="9847"/>
                      <a:pt x="6050" y="2309"/>
                    </a:cubicBezTo>
                    <a:cubicBezTo>
                      <a:pt x="13309" y="-3833"/>
                      <a:pt x="20009" y="3426"/>
                      <a:pt x="24196" y="10684"/>
                    </a:cubicBezTo>
                    <a:close/>
                  </a:path>
                </a:pathLst>
              </a:custGeom>
              <a:solidFill>
                <a:srgbClr val="6217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A07B67CC-8C1A-F7C3-33E6-0E4AAFCC5B1D}"/>
                  </a:ext>
                </a:extLst>
              </p:cNvPr>
              <p:cNvSpPr/>
              <p:nvPr/>
            </p:nvSpPr>
            <p:spPr>
              <a:xfrm>
                <a:off x="1798913" y="3956988"/>
                <a:ext cx="73486" cy="341381"/>
              </a:xfrm>
              <a:custGeom>
                <a:avLst/>
                <a:gdLst>
                  <a:gd name="connsiteX0" fmla="*/ 39902 w 73486"/>
                  <a:gd name="connsiteY0" fmla="*/ 302069 h 341381"/>
                  <a:gd name="connsiteX1" fmla="*/ 12264 w 73486"/>
                  <a:gd name="connsiteY1" fmla="*/ 134284 h 341381"/>
                  <a:gd name="connsiteX2" fmla="*/ 5563 w 73486"/>
                  <a:gd name="connsiteY2" fmla="*/ 43272 h 341381"/>
                  <a:gd name="connsiteX3" fmla="*/ 20081 w 73486"/>
                  <a:gd name="connsiteY3" fmla="*/ 37968 h 341381"/>
                  <a:gd name="connsiteX4" fmla="*/ 40460 w 73486"/>
                  <a:gd name="connsiteY4" fmla="*/ 0 h 341381"/>
                  <a:gd name="connsiteX5" fmla="*/ 66424 w 73486"/>
                  <a:gd name="connsiteY5" fmla="*/ 76773 h 341381"/>
                  <a:gd name="connsiteX6" fmla="*/ 54419 w 73486"/>
                  <a:gd name="connsiteY6" fmla="*/ 117254 h 341381"/>
                  <a:gd name="connsiteX7" fmla="*/ 68657 w 73486"/>
                  <a:gd name="connsiteY7" fmla="*/ 302348 h 341381"/>
                  <a:gd name="connsiteX8" fmla="*/ 70332 w 73486"/>
                  <a:gd name="connsiteY8" fmla="*/ 321053 h 341381"/>
                  <a:gd name="connsiteX9" fmla="*/ 70332 w 73486"/>
                  <a:gd name="connsiteY9" fmla="*/ 338920 h 341381"/>
                  <a:gd name="connsiteX10" fmla="*/ 54419 w 73486"/>
                  <a:gd name="connsiteY10" fmla="*/ 335012 h 341381"/>
                  <a:gd name="connsiteX11" fmla="*/ 39902 w 73486"/>
                  <a:gd name="connsiteY11" fmla="*/ 302069 h 34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486" h="341381">
                    <a:moveTo>
                      <a:pt x="39902" y="302069"/>
                    </a:moveTo>
                    <a:cubicBezTo>
                      <a:pt x="15055" y="248746"/>
                      <a:pt x="29014" y="189002"/>
                      <a:pt x="12264" y="134284"/>
                    </a:cubicBezTo>
                    <a:cubicBezTo>
                      <a:pt x="-7279" y="105250"/>
                      <a:pt x="1376" y="73982"/>
                      <a:pt x="5563" y="43272"/>
                    </a:cubicBezTo>
                    <a:cubicBezTo>
                      <a:pt x="8914" y="37689"/>
                      <a:pt x="13939" y="36014"/>
                      <a:pt x="20081" y="37968"/>
                    </a:cubicBezTo>
                    <a:cubicBezTo>
                      <a:pt x="41298" y="32943"/>
                      <a:pt x="21476" y="6142"/>
                      <a:pt x="40460" y="0"/>
                    </a:cubicBezTo>
                    <a:cubicBezTo>
                      <a:pt x="81779" y="14517"/>
                      <a:pt x="65586" y="48577"/>
                      <a:pt x="66424" y="76773"/>
                    </a:cubicBezTo>
                    <a:cubicBezTo>
                      <a:pt x="60282" y="89616"/>
                      <a:pt x="51628" y="101899"/>
                      <a:pt x="54419" y="117254"/>
                    </a:cubicBezTo>
                    <a:cubicBezTo>
                      <a:pt x="66145" y="178394"/>
                      <a:pt x="60561" y="240929"/>
                      <a:pt x="68657" y="302348"/>
                    </a:cubicBezTo>
                    <a:cubicBezTo>
                      <a:pt x="69216" y="308490"/>
                      <a:pt x="69774" y="314911"/>
                      <a:pt x="70332" y="321053"/>
                    </a:cubicBezTo>
                    <a:cubicBezTo>
                      <a:pt x="73962" y="326915"/>
                      <a:pt x="75078" y="334174"/>
                      <a:pt x="70332" y="338920"/>
                    </a:cubicBezTo>
                    <a:cubicBezTo>
                      <a:pt x="64749" y="344224"/>
                      <a:pt x="59165" y="340037"/>
                      <a:pt x="54419" y="335012"/>
                    </a:cubicBezTo>
                    <a:cubicBezTo>
                      <a:pt x="46323" y="325240"/>
                      <a:pt x="54419" y="308769"/>
                      <a:pt x="39902" y="302069"/>
                    </a:cubicBezTo>
                    <a:close/>
                  </a:path>
                </a:pathLst>
              </a:custGeom>
              <a:solidFill>
                <a:srgbClr val="B076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770B4209-FDDB-8044-23DF-0C01D3263103}"/>
                  </a:ext>
                </a:extLst>
              </p:cNvPr>
              <p:cNvSpPr/>
              <p:nvPr/>
            </p:nvSpPr>
            <p:spPr>
              <a:xfrm>
                <a:off x="2976737" y="4167224"/>
                <a:ext cx="125079" cy="236446"/>
              </a:xfrm>
              <a:custGeom>
                <a:avLst/>
                <a:gdLst>
                  <a:gd name="connsiteX0" fmla="*/ 0 w 125079"/>
                  <a:gd name="connsiteY0" fmla="*/ 6684 h 236446"/>
                  <a:gd name="connsiteX1" fmla="*/ 49693 w 125079"/>
                  <a:gd name="connsiteY1" fmla="*/ 23156 h 236446"/>
                  <a:gd name="connsiteX2" fmla="*/ 81240 w 125079"/>
                  <a:gd name="connsiteY2" fmla="*/ 19805 h 236446"/>
                  <a:gd name="connsiteX3" fmla="*/ 118371 w 125079"/>
                  <a:gd name="connsiteY3" fmla="*/ 91554 h 236446"/>
                  <a:gd name="connsiteX4" fmla="*/ 95199 w 125079"/>
                  <a:gd name="connsiteY4" fmla="*/ 236446 h 236446"/>
                  <a:gd name="connsiteX5" fmla="*/ 80403 w 125079"/>
                  <a:gd name="connsiteY5" fmla="*/ 129522 h 236446"/>
                  <a:gd name="connsiteX6" fmla="*/ 0 w 125079"/>
                  <a:gd name="connsiteY6" fmla="*/ 6684 h 2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079" h="236446">
                    <a:moveTo>
                      <a:pt x="0" y="6684"/>
                    </a:moveTo>
                    <a:cubicBezTo>
                      <a:pt x="23451" y="-8391"/>
                      <a:pt x="38247" y="4172"/>
                      <a:pt x="49693" y="23156"/>
                    </a:cubicBezTo>
                    <a:cubicBezTo>
                      <a:pt x="63373" y="45769"/>
                      <a:pt x="72586" y="38510"/>
                      <a:pt x="81240" y="19805"/>
                    </a:cubicBezTo>
                    <a:cubicBezTo>
                      <a:pt x="104691" y="37952"/>
                      <a:pt x="105529" y="67824"/>
                      <a:pt x="118371" y="91554"/>
                    </a:cubicBezTo>
                    <a:cubicBezTo>
                      <a:pt x="129538" y="140130"/>
                      <a:pt x="129817" y="186753"/>
                      <a:pt x="95199" y="236446"/>
                    </a:cubicBezTo>
                    <a:cubicBezTo>
                      <a:pt x="82915" y="197362"/>
                      <a:pt x="99108" y="160510"/>
                      <a:pt x="80403" y="129522"/>
                    </a:cubicBezTo>
                    <a:cubicBezTo>
                      <a:pt x="55835" y="87366"/>
                      <a:pt x="26243" y="48002"/>
                      <a:pt x="0" y="6684"/>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05533405-7B2D-333B-A8C2-EA970F12C2D2}"/>
                  </a:ext>
                </a:extLst>
              </p:cNvPr>
              <p:cNvSpPr/>
              <p:nvPr/>
            </p:nvSpPr>
            <p:spPr>
              <a:xfrm>
                <a:off x="3076868" y="3343605"/>
                <a:ext cx="125164" cy="124357"/>
              </a:xfrm>
              <a:custGeom>
                <a:avLst/>
                <a:gdLst>
                  <a:gd name="connsiteX0" fmla="*/ 96410 w 125164"/>
                  <a:gd name="connsiteY0" fmla="*/ 49726 h 124357"/>
                  <a:gd name="connsiteX1" fmla="*/ 125165 w 125164"/>
                  <a:gd name="connsiteY1" fmla="*/ 68989 h 124357"/>
                  <a:gd name="connsiteX2" fmla="*/ 78822 w 125164"/>
                  <a:gd name="connsiteY2" fmla="*/ 123987 h 124357"/>
                  <a:gd name="connsiteX3" fmla="*/ 17403 w 125164"/>
                  <a:gd name="connsiteY3" fmla="*/ 60056 h 124357"/>
                  <a:gd name="connsiteX4" fmla="*/ 8748 w 125164"/>
                  <a:gd name="connsiteY4" fmla="*/ 591 h 124357"/>
                  <a:gd name="connsiteX5" fmla="*/ 48112 w 125164"/>
                  <a:gd name="connsiteY5" fmla="*/ 8966 h 124357"/>
                  <a:gd name="connsiteX6" fmla="*/ 96410 w 125164"/>
                  <a:gd name="connsiteY6" fmla="*/ 49726 h 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164" h="124357">
                    <a:moveTo>
                      <a:pt x="96410" y="49726"/>
                    </a:moveTo>
                    <a:cubicBezTo>
                      <a:pt x="105343" y="56985"/>
                      <a:pt x="123769" y="50564"/>
                      <a:pt x="125165" y="68989"/>
                    </a:cubicBezTo>
                    <a:cubicBezTo>
                      <a:pt x="108694" y="86577"/>
                      <a:pt x="117348" y="128733"/>
                      <a:pt x="78822" y="123987"/>
                    </a:cubicBezTo>
                    <a:cubicBezTo>
                      <a:pt x="44204" y="119520"/>
                      <a:pt x="25220" y="93557"/>
                      <a:pt x="17403" y="60056"/>
                    </a:cubicBezTo>
                    <a:cubicBezTo>
                      <a:pt x="373" y="42188"/>
                      <a:pt x="-7165" y="23204"/>
                      <a:pt x="8748" y="591"/>
                    </a:cubicBezTo>
                    <a:cubicBezTo>
                      <a:pt x="22428" y="591"/>
                      <a:pt x="36945" y="-3317"/>
                      <a:pt x="48112" y="8966"/>
                    </a:cubicBezTo>
                    <a:cubicBezTo>
                      <a:pt x="69888" y="15667"/>
                      <a:pt x="85243" y="30463"/>
                      <a:pt x="96410" y="49726"/>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779F15C-1A6F-DC1D-5FAC-0764D6428EAA}"/>
                  </a:ext>
                </a:extLst>
              </p:cNvPr>
              <p:cNvSpPr/>
              <p:nvPr/>
            </p:nvSpPr>
            <p:spPr>
              <a:xfrm>
                <a:off x="2638722" y="3999742"/>
                <a:ext cx="121800" cy="148203"/>
              </a:xfrm>
              <a:custGeom>
                <a:avLst/>
                <a:gdLst>
                  <a:gd name="connsiteX0" fmla="*/ 66097 w 121800"/>
                  <a:gd name="connsiteY0" fmla="*/ 25087 h 148203"/>
                  <a:gd name="connsiteX1" fmla="*/ 106578 w 121800"/>
                  <a:gd name="connsiteY1" fmla="*/ 45746 h 148203"/>
                  <a:gd name="connsiteX2" fmla="*/ 63585 w 121800"/>
                  <a:gd name="connsiteY2" fmla="*/ 148203 h 148203"/>
                  <a:gd name="connsiteX3" fmla="*/ 8308 w 121800"/>
                  <a:gd name="connsiteY3" fmla="*/ 63055 h 148203"/>
                  <a:gd name="connsiteX4" fmla="*/ 8587 w 121800"/>
                  <a:gd name="connsiteY4" fmla="*/ 58309 h 148203"/>
                  <a:gd name="connsiteX5" fmla="*/ 9145 w 121800"/>
                  <a:gd name="connsiteY5" fmla="*/ 1636 h 148203"/>
                  <a:gd name="connsiteX6" fmla="*/ 48788 w 121800"/>
                  <a:gd name="connsiteY6" fmla="*/ 39883 h 148203"/>
                  <a:gd name="connsiteX7" fmla="*/ 66097 w 121800"/>
                  <a:gd name="connsiteY7" fmla="*/ 25087 h 1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00" h="148203">
                    <a:moveTo>
                      <a:pt x="66097" y="25087"/>
                    </a:moveTo>
                    <a:cubicBezTo>
                      <a:pt x="64422" y="61659"/>
                      <a:pt x="83965" y="56633"/>
                      <a:pt x="106578" y="45746"/>
                    </a:cubicBezTo>
                    <a:cubicBezTo>
                      <a:pt x="137846" y="85110"/>
                      <a:pt x="119699" y="128661"/>
                      <a:pt x="63585" y="148203"/>
                    </a:cubicBezTo>
                    <a:cubicBezTo>
                      <a:pt x="28408" y="130894"/>
                      <a:pt x="20592" y="95439"/>
                      <a:pt x="8308" y="63055"/>
                    </a:cubicBezTo>
                    <a:cubicBezTo>
                      <a:pt x="8308" y="61380"/>
                      <a:pt x="8029" y="59705"/>
                      <a:pt x="8587" y="58309"/>
                    </a:cubicBezTo>
                    <a:cubicBezTo>
                      <a:pt x="16962" y="38487"/>
                      <a:pt x="-14864" y="11686"/>
                      <a:pt x="9145" y="1636"/>
                    </a:cubicBezTo>
                    <a:cubicBezTo>
                      <a:pt x="32038" y="-7856"/>
                      <a:pt x="35388" y="26482"/>
                      <a:pt x="48788" y="39883"/>
                    </a:cubicBezTo>
                    <a:cubicBezTo>
                      <a:pt x="60514" y="51608"/>
                      <a:pt x="55209" y="24528"/>
                      <a:pt x="66097" y="25087"/>
                    </a:cubicBezTo>
                    <a:close/>
                  </a:path>
                </a:pathLst>
              </a:custGeom>
              <a:solidFill>
                <a:srgbClr val="A4757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B319DA4-509E-8B40-0B0A-EF812AA8E6EA}"/>
                  </a:ext>
                </a:extLst>
              </p:cNvPr>
              <p:cNvSpPr/>
              <p:nvPr/>
            </p:nvSpPr>
            <p:spPr>
              <a:xfrm>
                <a:off x="2859747" y="3986153"/>
                <a:ext cx="129553" cy="135073"/>
              </a:xfrm>
              <a:custGeom>
                <a:avLst/>
                <a:gdLst>
                  <a:gd name="connsiteX0" fmla="*/ 109453 w 129553"/>
                  <a:gd name="connsiteY0" fmla="*/ 134432 h 135073"/>
                  <a:gd name="connsiteX1" fmla="*/ 88235 w 129553"/>
                  <a:gd name="connsiteY1" fmla="*/ 126895 h 135073"/>
                  <a:gd name="connsiteX2" fmla="*/ 24862 w 129553"/>
                  <a:gd name="connsiteY2" fmla="*/ 121311 h 135073"/>
                  <a:gd name="connsiteX3" fmla="*/ 853 w 129553"/>
                  <a:gd name="connsiteY3" fmla="*/ 54867 h 135073"/>
                  <a:gd name="connsiteX4" fmla="*/ 10345 w 129553"/>
                  <a:gd name="connsiteY4" fmla="*/ 11595 h 135073"/>
                  <a:gd name="connsiteX5" fmla="*/ 31842 w 129553"/>
                  <a:gd name="connsiteY5" fmla="*/ 46492 h 135073"/>
                  <a:gd name="connsiteX6" fmla="*/ 70368 w 129553"/>
                  <a:gd name="connsiteY6" fmla="*/ 986 h 135073"/>
                  <a:gd name="connsiteX7" fmla="*/ 129553 w 129553"/>
                  <a:gd name="connsiteY7" fmla="*/ 9082 h 135073"/>
                  <a:gd name="connsiteX8" fmla="*/ 106382 w 129553"/>
                  <a:gd name="connsiteY8" fmla="*/ 24437 h 135073"/>
                  <a:gd name="connsiteX9" fmla="*/ 109453 w 129553"/>
                  <a:gd name="connsiteY9" fmla="*/ 134432 h 13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53" h="135073">
                    <a:moveTo>
                      <a:pt x="109453" y="134432"/>
                    </a:moveTo>
                    <a:cubicBezTo>
                      <a:pt x="100798" y="136387"/>
                      <a:pt x="93819" y="133874"/>
                      <a:pt x="88235" y="126895"/>
                    </a:cubicBezTo>
                    <a:cubicBezTo>
                      <a:pt x="67856" y="116565"/>
                      <a:pt x="45801" y="124661"/>
                      <a:pt x="24862" y="121311"/>
                    </a:cubicBezTo>
                    <a:cubicBezTo>
                      <a:pt x="7553" y="102606"/>
                      <a:pt x="9229" y="76922"/>
                      <a:pt x="853" y="54867"/>
                    </a:cubicBezTo>
                    <a:cubicBezTo>
                      <a:pt x="-822" y="39512"/>
                      <a:pt x="-1101" y="24158"/>
                      <a:pt x="10345" y="11595"/>
                    </a:cubicBezTo>
                    <a:cubicBezTo>
                      <a:pt x="25700" y="18295"/>
                      <a:pt x="27096" y="33371"/>
                      <a:pt x="31842" y="46492"/>
                    </a:cubicBezTo>
                    <a:cubicBezTo>
                      <a:pt x="63947" y="47609"/>
                      <a:pt x="56409" y="15224"/>
                      <a:pt x="70368" y="986"/>
                    </a:cubicBezTo>
                    <a:cubicBezTo>
                      <a:pt x="90469" y="1824"/>
                      <a:pt x="111407" y="-5156"/>
                      <a:pt x="129553" y="9082"/>
                    </a:cubicBezTo>
                    <a:cubicBezTo>
                      <a:pt x="120620" y="12432"/>
                      <a:pt x="105265" y="4615"/>
                      <a:pt x="106382" y="24437"/>
                    </a:cubicBezTo>
                    <a:cubicBezTo>
                      <a:pt x="108057" y="61009"/>
                      <a:pt x="108615" y="97581"/>
                      <a:pt x="109453" y="134432"/>
                    </a:cubicBezTo>
                    <a:close/>
                  </a:path>
                </a:pathLst>
              </a:custGeom>
              <a:solidFill>
                <a:srgbClr val="A276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EDF09B27-F6F8-8CB2-FCE8-92425B6C02F5}"/>
                  </a:ext>
                </a:extLst>
              </p:cNvPr>
              <p:cNvSpPr/>
              <p:nvPr/>
            </p:nvSpPr>
            <p:spPr>
              <a:xfrm>
                <a:off x="2983833" y="3479317"/>
                <a:ext cx="178835" cy="343107"/>
              </a:xfrm>
              <a:custGeom>
                <a:avLst/>
                <a:gdLst>
                  <a:gd name="connsiteX0" fmla="*/ 178836 w 178835"/>
                  <a:gd name="connsiteY0" fmla="*/ 321890 h 343107"/>
                  <a:gd name="connsiteX1" fmla="*/ 159293 w 178835"/>
                  <a:gd name="connsiteY1" fmla="*/ 343108 h 343107"/>
                  <a:gd name="connsiteX2" fmla="*/ 4630 w 178835"/>
                  <a:gd name="connsiteY2" fmla="*/ 19822 h 343107"/>
                  <a:gd name="connsiteX3" fmla="*/ 3792 w 178835"/>
                  <a:gd name="connsiteY3" fmla="*/ 0 h 343107"/>
                  <a:gd name="connsiteX4" fmla="*/ 178836 w 178835"/>
                  <a:gd name="connsiteY4" fmla="*/ 321890 h 343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35" h="343107">
                    <a:moveTo>
                      <a:pt x="178836" y="321890"/>
                    </a:moveTo>
                    <a:cubicBezTo>
                      <a:pt x="152593" y="310723"/>
                      <a:pt x="162923" y="333337"/>
                      <a:pt x="159293" y="343108"/>
                    </a:cubicBezTo>
                    <a:cubicBezTo>
                      <a:pt x="124117" y="227529"/>
                      <a:pt x="77495" y="117533"/>
                      <a:pt x="4630" y="19822"/>
                    </a:cubicBezTo>
                    <a:cubicBezTo>
                      <a:pt x="-954" y="13401"/>
                      <a:pt x="-1791" y="6700"/>
                      <a:pt x="3792" y="0"/>
                    </a:cubicBezTo>
                    <a:cubicBezTo>
                      <a:pt x="93129" y="90174"/>
                      <a:pt x="147847" y="199611"/>
                      <a:pt x="178836" y="321890"/>
                    </a:cubicBezTo>
                    <a:close/>
                  </a:path>
                </a:pathLst>
              </a:custGeom>
              <a:solidFill>
                <a:srgbClr val="661F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C8EA5F22-2D58-FAE3-98F3-483D479859D2}"/>
                  </a:ext>
                </a:extLst>
              </p:cNvPr>
              <p:cNvSpPr/>
              <p:nvPr/>
            </p:nvSpPr>
            <p:spPr>
              <a:xfrm>
                <a:off x="2433739" y="3425679"/>
                <a:ext cx="88222" cy="112775"/>
              </a:xfrm>
              <a:custGeom>
                <a:avLst/>
                <a:gdLst>
                  <a:gd name="connsiteX0" fmla="*/ 0 w 88222"/>
                  <a:gd name="connsiteY0" fmla="*/ 55593 h 112775"/>
                  <a:gd name="connsiteX1" fmla="*/ 30989 w 88222"/>
                  <a:gd name="connsiteY1" fmla="*/ 37 h 112775"/>
                  <a:gd name="connsiteX2" fmla="*/ 88220 w 88222"/>
                  <a:gd name="connsiteY2" fmla="*/ 82952 h 112775"/>
                  <a:gd name="connsiteX3" fmla="*/ 45227 w 88222"/>
                  <a:gd name="connsiteY3" fmla="*/ 112545 h 112775"/>
                  <a:gd name="connsiteX4" fmla="*/ 0 w 88222"/>
                  <a:gd name="connsiteY4" fmla="*/ 55593 h 112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2" h="112775">
                    <a:moveTo>
                      <a:pt x="0" y="55593"/>
                    </a:moveTo>
                    <a:cubicBezTo>
                      <a:pt x="837" y="28234"/>
                      <a:pt x="279" y="2549"/>
                      <a:pt x="30989" y="37"/>
                    </a:cubicBezTo>
                    <a:cubicBezTo>
                      <a:pt x="52764" y="-1638"/>
                      <a:pt x="87941" y="54197"/>
                      <a:pt x="88220" y="82952"/>
                    </a:cubicBezTo>
                    <a:cubicBezTo>
                      <a:pt x="88499" y="115895"/>
                      <a:pt x="66723" y="111149"/>
                      <a:pt x="45227" y="112545"/>
                    </a:cubicBezTo>
                    <a:cubicBezTo>
                      <a:pt x="-3629" y="115895"/>
                      <a:pt x="837" y="82115"/>
                      <a:pt x="0" y="55593"/>
                    </a:cubicBezTo>
                    <a:close/>
                  </a:path>
                </a:pathLst>
              </a:custGeom>
              <a:solidFill>
                <a:srgbClr val="EED1C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E7519473-1338-39EB-EB8E-72D8C51B64BF}"/>
                  </a:ext>
                </a:extLst>
              </p:cNvPr>
              <p:cNvSpPr/>
              <p:nvPr/>
            </p:nvSpPr>
            <p:spPr>
              <a:xfrm>
                <a:off x="1969342" y="4208526"/>
                <a:ext cx="87145" cy="227279"/>
              </a:xfrm>
              <a:custGeom>
                <a:avLst/>
                <a:gdLst>
                  <a:gd name="connsiteX0" fmla="*/ 54287 w 87145"/>
                  <a:gd name="connsiteY0" fmla="*/ 0 h 227279"/>
                  <a:gd name="connsiteX1" fmla="*/ 85834 w 87145"/>
                  <a:gd name="connsiteY1" fmla="*/ 30989 h 227279"/>
                  <a:gd name="connsiteX2" fmla="*/ 53450 w 87145"/>
                  <a:gd name="connsiteY2" fmla="*/ 127863 h 227279"/>
                  <a:gd name="connsiteX3" fmla="*/ 40328 w 87145"/>
                  <a:gd name="connsiteY3" fmla="*/ 215245 h 227279"/>
                  <a:gd name="connsiteX4" fmla="*/ 24415 w 87145"/>
                  <a:gd name="connsiteY4" fmla="*/ 226691 h 227279"/>
                  <a:gd name="connsiteX5" fmla="*/ 7107 w 87145"/>
                  <a:gd name="connsiteY5" fmla="*/ 195703 h 227279"/>
                  <a:gd name="connsiteX6" fmla="*/ 12411 w 87145"/>
                  <a:gd name="connsiteY6" fmla="*/ 43272 h 227279"/>
                  <a:gd name="connsiteX7" fmla="*/ 35862 w 87145"/>
                  <a:gd name="connsiteY7" fmla="*/ 21218 h 227279"/>
                  <a:gd name="connsiteX8" fmla="*/ 54287 w 87145"/>
                  <a:gd name="connsiteY8" fmla="*/ 0 h 22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45" h="227279">
                    <a:moveTo>
                      <a:pt x="54287" y="0"/>
                    </a:moveTo>
                    <a:cubicBezTo>
                      <a:pt x="53171" y="22055"/>
                      <a:pt x="62383" y="33501"/>
                      <a:pt x="85834" y="30989"/>
                    </a:cubicBezTo>
                    <a:cubicBezTo>
                      <a:pt x="94489" y="69794"/>
                      <a:pt x="57637" y="93524"/>
                      <a:pt x="53450" y="127863"/>
                    </a:cubicBezTo>
                    <a:cubicBezTo>
                      <a:pt x="45074" y="156339"/>
                      <a:pt x="52054" y="187327"/>
                      <a:pt x="40328" y="215245"/>
                    </a:cubicBezTo>
                    <a:cubicBezTo>
                      <a:pt x="36978" y="223341"/>
                      <a:pt x="34187" y="229204"/>
                      <a:pt x="24415" y="226691"/>
                    </a:cubicBezTo>
                    <a:cubicBezTo>
                      <a:pt x="18553" y="216362"/>
                      <a:pt x="12969" y="206032"/>
                      <a:pt x="7107" y="195703"/>
                    </a:cubicBezTo>
                    <a:cubicBezTo>
                      <a:pt x="685" y="144613"/>
                      <a:pt x="-7131" y="93524"/>
                      <a:pt x="12411" y="43272"/>
                    </a:cubicBezTo>
                    <a:cubicBezTo>
                      <a:pt x="18553" y="34060"/>
                      <a:pt x="25253" y="25684"/>
                      <a:pt x="35862" y="21218"/>
                    </a:cubicBezTo>
                    <a:cubicBezTo>
                      <a:pt x="41724" y="14238"/>
                      <a:pt x="47866" y="6979"/>
                      <a:pt x="54287" y="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E6846B2-9B84-8D38-5DEE-5ECE91A979BC}"/>
                  </a:ext>
                </a:extLst>
              </p:cNvPr>
              <p:cNvSpPr/>
              <p:nvPr/>
            </p:nvSpPr>
            <p:spPr>
              <a:xfrm>
                <a:off x="1839652" y="3869885"/>
                <a:ext cx="91313" cy="333057"/>
              </a:xfrm>
              <a:custGeom>
                <a:avLst/>
                <a:gdLst>
                  <a:gd name="connsiteX0" fmla="*/ 18705 w 91313"/>
                  <a:gd name="connsiteY0" fmla="*/ 165272 h 333057"/>
                  <a:gd name="connsiteX1" fmla="*/ 0 w 91313"/>
                  <a:gd name="connsiteY1" fmla="*/ 87103 h 333057"/>
                  <a:gd name="connsiteX2" fmla="*/ 24568 w 91313"/>
                  <a:gd name="connsiteY2" fmla="*/ 0 h 333057"/>
                  <a:gd name="connsiteX3" fmla="*/ 87941 w 91313"/>
                  <a:gd name="connsiteY3" fmla="*/ 309886 h 333057"/>
                  <a:gd name="connsiteX4" fmla="*/ 78169 w 91313"/>
                  <a:gd name="connsiteY4" fmla="*/ 333057 h 333057"/>
                  <a:gd name="connsiteX5" fmla="*/ 18705 w 91313"/>
                  <a:gd name="connsiteY5" fmla="*/ 165272 h 3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3" h="333057">
                    <a:moveTo>
                      <a:pt x="18705" y="165272"/>
                    </a:moveTo>
                    <a:cubicBezTo>
                      <a:pt x="15634" y="138471"/>
                      <a:pt x="29314" y="107762"/>
                      <a:pt x="0" y="87103"/>
                    </a:cubicBezTo>
                    <a:cubicBezTo>
                      <a:pt x="2513" y="56952"/>
                      <a:pt x="6421" y="27359"/>
                      <a:pt x="24568" y="0"/>
                    </a:cubicBezTo>
                    <a:cubicBezTo>
                      <a:pt x="25126" y="108041"/>
                      <a:pt x="44947" y="211337"/>
                      <a:pt x="87941" y="309886"/>
                    </a:cubicBezTo>
                    <a:cubicBezTo>
                      <a:pt x="94082" y="321611"/>
                      <a:pt x="92407" y="329986"/>
                      <a:pt x="78169" y="333057"/>
                    </a:cubicBezTo>
                    <a:cubicBezTo>
                      <a:pt x="31826" y="286714"/>
                      <a:pt x="11167" y="231158"/>
                      <a:pt x="18705" y="165272"/>
                    </a:cubicBezTo>
                    <a:close/>
                  </a:path>
                </a:pathLst>
              </a:custGeom>
              <a:solidFill>
                <a:srgbClr val="6828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CDDDF893-BC9A-03BF-B006-A2F2295417DE}"/>
                  </a:ext>
                </a:extLst>
              </p:cNvPr>
              <p:cNvSpPr/>
              <p:nvPr/>
            </p:nvSpPr>
            <p:spPr>
              <a:xfrm>
                <a:off x="2042613" y="3578591"/>
                <a:ext cx="64064" cy="400937"/>
              </a:xfrm>
              <a:custGeom>
                <a:avLst/>
                <a:gdLst>
                  <a:gd name="connsiteX0" fmla="*/ 0 w 64064"/>
                  <a:gd name="connsiteY0" fmla="*/ 268961 h 400937"/>
                  <a:gd name="connsiteX1" fmla="*/ 51089 w 64064"/>
                  <a:gd name="connsiteY1" fmla="*/ 114 h 400937"/>
                  <a:gd name="connsiteX2" fmla="*/ 60860 w 64064"/>
                  <a:gd name="connsiteY2" fmla="*/ 19935 h 400937"/>
                  <a:gd name="connsiteX3" fmla="*/ 41039 w 64064"/>
                  <a:gd name="connsiteY3" fmla="*/ 396265 h 400937"/>
                  <a:gd name="connsiteX4" fmla="*/ 22613 w 64064"/>
                  <a:gd name="connsiteY4" fmla="*/ 388169 h 400937"/>
                  <a:gd name="connsiteX5" fmla="*/ 18984 w 64064"/>
                  <a:gd name="connsiteY5" fmla="*/ 352713 h 400937"/>
                  <a:gd name="connsiteX6" fmla="*/ 18984 w 64064"/>
                  <a:gd name="connsiteY6" fmla="*/ 251093 h 400937"/>
                  <a:gd name="connsiteX7" fmla="*/ 3350 w 64064"/>
                  <a:gd name="connsiteY7" fmla="*/ 294366 h 400937"/>
                  <a:gd name="connsiteX8" fmla="*/ 0 w 64064"/>
                  <a:gd name="connsiteY8" fmla="*/ 268961 h 40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64" h="400937">
                    <a:moveTo>
                      <a:pt x="0" y="268961"/>
                    </a:moveTo>
                    <a:cubicBezTo>
                      <a:pt x="3350" y="176832"/>
                      <a:pt x="29872" y="88892"/>
                      <a:pt x="51089" y="114"/>
                    </a:cubicBezTo>
                    <a:cubicBezTo>
                      <a:pt x="70352" y="-1282"/>
                      <a:pt x="63094" y="10443"/>
                      <a:pt x="60860" y="19935"/>
                    </a:cubicBezTo>
                    <a:cubicBezTo>
                      <a:pt x="25684" y="143890"/>
                      <a:pt x="22613" y="269519"/>
                      <a:pt x="41039" y="396265"/>
                    </a:cubicBezTo>
                    <a:cubicBezTo>
                      <a:pt x="27638" y="410503"/>
                      <a:pt x="30151" y="387611"/>
                      <a:pt x="22613" y="388169"/>
                    </a:cubicBezTo>
                    <a:cubicBezTo>
                      <a:pt x="8375" y="377560"/>
                      <a:pt x="12563" y="365276"/>
                      <a:pt x="18984" y="352713"/>
                    </a:cubicBezTo>
                    <a:cubicBezTo>
                      <a:pt x="18984" y="319491"/>
                      <a:pt x="18984" y="286270"/>
                      <a:pt x="18984" y="251093"/>
                    </a:cubicBezTo>
                    <a:cubicBezTo>
                      <a:pt x="3350" y="263098"/>
                      <a:pt x="17867" y="280686"/>
                      <a:pt x="3350" y="294366"/>
                    </a:cubicBezTo>
                    <a:cubicBezTo>
                      <a:pt x="1954" y="284036"/>
                      <a:pt x="838" y="276498"/>
                      <a:pt x="0" y="268961"/>
                    </a:cubicBezTo>
                    <a:close/>
                  </a:path>
                </a:pathLst>
              </a:custGeom>
              <a:solidFill>
                <a:srgbClr val="5917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8F98B04F-840D-CFC5-448E-067E34F4AFDD}"/>
                  </a:ext>
                </a:extLst>
              </p:cNvPr>
              <p:cNvSpPr/>
              <p:nvPr/>
            </p:nvSpPr>
            <p:spPr>
              <a:xfrm>
                <a:off x="2822354" y="3422924"/>
                <a:ext cx="75616" cy="103156"/>
              </a:xfrm>
              <a:custGeom>
                <a:avLst/>
                <a:gdLst>
                  <a:gd name="connsiteX0" fmla="*/ 19542 w 75616"/>
                  <a:gd name="connsiteY0" fmla="*/ 0 h 103156"/>
                  <a:gd name="connsiteX1" fmla="*/ 64489 w 75616"/>
                  <a:gd name="connsiteY1" fmla="*/ 50531 h 103156"/>
                  <a:gd name="connsiteX2" fmla="*/ 69514 w 75616"/>
                  <a:gd name="connsiteY2" fmla="*/ 89895 h 103156"/>
                  <a:gd name="connsiteX3" fmla="*/ 32104 w 75616"/>
                  <a:gd name="connsiteY3" fmla="*/ 96874 h 103156"/>
                  <a:gd name="connsiteX4" fmla="*/ 558 w 75616"/>
                  <a:gd name="connsiteY4" fmla="*/ 15075 h 103156"/>
                  <a:gd name="connsiteX5" fmla="*/ 19542 w 75616"/>
                  <a:gd name="connsiteY5" fmla="*/ 0 h 103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16" h="103156">
                    <a:moveTo>
                      <a:pt x="19542" y="0"/>
                    </a:moveTo>
                    <a:cubicBezTo>
                      <a:pt x="44109" y="5584"/>
                      <a:pt x="49972" y="32384"/>
                      <a:pt x="64489" y="50531"/>
                    </a:cubicBezTo>
                    <a:cubicBezTo>
                      <a:pt x="73143" y="61140"/>
                      <a:pt x="81798" y="74819"/>
                      <a:pt x="69514" y="89895"/>
                    </a:cubicBezTo>
                    <a:cubicBezTo>
                      <a:pt x="58905" y="103016"/>
                      <a:pt x="45784" y="108320"/>
                      <a:pt x="32104" y="96874"/>
                    </a:cubicBezTo>
                    <a:cubicBezTo>
                      <a:pt x="6979" y="75657"/>
                      <a:pt x="-2513" y="47460"/>
                      <a:pt x="558" y="15075"/>
                    </a:cubicBezTo>
                    <a:cubicBezTo>
                      <a:pt x="1395" y="5863"/>
                      <a:pt x="6699" y="279"/>
                      <a:pt x="19542" y="0"/>
                    </a:cubicBezTo>
                    <a:close/>
                  </a:path>
                </a:pathLst>
              </a:custGeom>
              <a:solidFill>
                <a:srgbClr val="EECD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F30B79AE-0FBA-5860-855A-E43A5731E68E}"/>
                  </a:ext>
                </a:extLst>
              </p:cNvPr>
              <p:cNvSpPr/>
              <p:nvPr/>
            </p:nvSpPr>
            <p:spPr>
              <a:xfrm>
                <a:off x="1800009" y="3729739"/>
                <a:ext cx="44109" cy="267730"/>
              </a:xfrm>
              <a:custGeom>
                <a:avLst/>
                <a:gdLst>
                  <a:gd name="connsiteX0" fmla="*/ 19263 w 44109"/>
                  <a:gd name="connsiteY0" fmla="*/ 265497 h 267730"/>
                  <a:gd name="connsiteX1" fmla="*/ 11167 w 44109"/>
                  <a:gd name="connsiteY1" fmla="*/ 267730 h 267730"/>
                  <a:gd name="connsiteX2" fmla="*/ 0 w 44109"/>
                  <a:gd name="connsiteY2" fmla="*/ 198215 h 267730"/>
                  <a:gd name="connsiteX3" fmla="*/ 44110 w 44109"/>
                  <a:gd name="connsiteY3" fmla="*/ 0 h 267730"/>
                  <a:gd name="connsiteX4" fmla="*/ 19263 w 44109"/>
                  <a:gd name="connsiteY4" fmla="*/ 265497 h 267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9" h="267730">
                    <a:moveTo>
                      <a:pt x="19263" y="265497"/>
                    </a:moveTo>
                    <a:cubicBezTo>
                      <a:pt x="16471" y="266055"/>
                      <a:pt x="13959" y="266893"/>
                      <a:pt x="11167" y="267730"/>
                    </a:cubicBezTo>
                    <a:cubicBezTo>
                      <a:pt x="-13400" y="247909"/>
                      <a:pt x="16471" y="219433"/>
                      <a:pt x="0" y="198215"/>
                    </a:cubicBezTo>
                    <a:cubicBezTo>
                      <a:pt x="0" y="128980"/>
                      <a:pt x="16751" y="63652"/>
                      <a:pt x="44110" y="0"/>
                    </a:cubicBezTo>
                    <a:cubicBezTo>
                      <a:pt x="38247" y="88778"/>
                      <a:pt x="14517" y="175602"/>
                      <a:pt x="19263" y="265497"/>
                    </a:cubicBezTo>
                    <a:close/>
                  </a:path>
                </a:pathLst>
              </a:custGeom>
              <a:solidFill>
                <a:srgbClr val="6D35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E5D43D99-8DE6-CC29-E9B7-D8A3BF11C568}"/>
                  </a:ext>
                </a:extLst>
              </p:cNvPr>
              <p:cNvSpPr/>
              <p:nvPr/>
            </p:nvSpPr>
            <p:spPr>
              <a:xfrm>
                <a:off x="1913741" y="4175305"/>
                <a:ext cx="91216" cy="98512"/>
              </a:xfrm>
              <a:custGeom>
                <a:avLst/>
                <a:gdLst>
                  <a:gd name="connsiteX0" fmla="*/ 3522 w 91216"/>
                  <a:gd name="connsiteY0" fmla="*/ 25125 h 98512"/>
                  <a:gd name="connsiteX1" fmla="*/ 14131 w 91216"/>
                  <a:gd name="connsiteY1" fmla="*/ 4186 h 98512"/>
                  <a:gd name="connsiteX2" fmla="*/ 44003 w 91216"/>
                  <a:gd name="connsiteY2" fmla="*/ 8095 h 98512"/>
                  <a:gd name="connsiteX3" fmla="*/ 64662 w 91216"/>
                  <a:gd name="connsiteY3" fmla="*/ 9770 h 98512"/>
                  <a:gd name="connsiteX4" fmla="*/ 91183 w 91216"/>
                  <a:gd name="connsiteY4" fmla="*/ 54438 h 98512"/>
                  <a:gd name="connsiteX5" fmla="*/ 82529 w 91216"/>
                  <a:gd name="connsiteY5" fmla="*/ 73981 h 98512"/>
                  <a:gd name="connsiteX6" fmla="*/ 32277 w 91216"/>
                  <a:gd name="connsiteY6" fmla="*/ 92685 h 98512"/>
                  <a:gd name="connsiteX7" fmla="*/ 3522 w 91216"/>
                  <a:gd name="connsiteY7" fmla="*/ 25125 h 9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16" h="98512">
                    <a:moveTo>
                      <a:pt x="3522" y="25125"/>
                    </a:moveTo>
                    <a:cubicBezTo>
                      <a:pt x="12735" y="20937"/>
                      <a:pt x="13014" y="12562"/>
                      <a:pt x="14131" y="4186"/>
                    </a:cubicBezTo>
                    <a:cubicBezTo>
                      <a:pt x="24740" y="-1397"/>
                      <a:pt x="25577" y="63930"/>
                      <a:pt x="44003" y="8095"/>
                    </a:cubicBezTo>
                    <a:cubicBezTo>
                      <a:pt x="48749" y="-6422"/>
                      <a:pt x="59357" y="1395"/>
                      <a:pt x="64662" y="9770"/>
                    </a:cubicBezTo>
                    <a:cubicBezTo>
                      <a:pt x="74154" y="24287"/>
                      <a:pt x="82529" y="39363"/>
                      <a:pt x="91183" y="54438"/>
                    </a:cubicBezTo>
                    <a:cubicBezTo>
                      <a:pt x="91463" y="62255"/>
                      <a:pt x="90067" y="69514"/>
                      <a:pt x="82529" y="73981"/>
                    </a:cubicBezTo>
                    <a:cubicBezTo>
                      <a:pt x="62428" y="72305"/>
                      <a:pt x="55449" y="113344"/>
                      <a:pt x="32277" y="92685"/>
                    </a:cubicBezTo>
                    <a:cubicBezTo>
                      <a:pt x="13572" y="76214"/>
                      <a:pt x="-8762" y="56951"/>
                      <a:pt x="3522" y="25125"/>
                    </a:cubicBezTo>
                    <a:close/>
                  </a:path>
                </a:pathLst>
              </a:custGeom>
              <a:solidFill>
                <a:srgbClr val="7B3B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03FBB004-26EB-0610-0615-05A62A65D7C0}"/>
                  </a:ext>
                </a:extLst>
              </p:cNvPr>
              <p:cNvSpPr/>
              <p:nvPr/>
            </p:nvSpPr>
            <p:spPr>
              <a:xfrm>
                <a:off x="2377692" y="3499697"/>
                <a:ext cx="26454" cy="312398"/>
              </a:xfrm>
              <a:custGeom>
                <a:avLst/>
                <a:gdLst>
                  <a:gd name="connsiteX0" fmla="*/ 26454 w 26454"/>
                  <a:gd name="connsiteY0" fmla="*/ 213849 h 312398"/>
                  <a:gd name="connsiteX1" fmla="*/ 15846 w 26454"/>
                  <a:gd name="connsiteY1" fmla="*/ 312398 h 312398"/>
                  <a:gd name="connsiteX2" fmla="*/ 212 w 26454"/>
                  <a:gd name="connsiteY2" fmla="*/ 77053 h 312398"/>
                  <a:gd name="connsiteX3" fmla="*/ 7191 w 26454"/>
                  <a:gd name="connsiteY3" fmla="*/ 0 h 312398"/>
                  <a:gd name="connsiteX4" fmla="*/ 20871 w 26454"/>
                  <a:gd name="connsiteY4" fmla="*/ 37968 h 312398"/>
                  <a:gd name="connsiteX5" fmla="*/ 26454 w 26454"/>
                  <a:gd name="connsiteY5" fmla="*/ 184815 h 312398"/>
                  <a:gd name="connsiteX6" fmla="*/ 26454 w 26454"/>
                  <a:gd name="connsiteY6" fmla="*/ 213849 h 31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4" h="312398">
                    <a:moveTo>
                      <a:pt x="26454" y="213849"/>
                    </a:moveTo>
                    <a:cubicBezTo>
                      <a:pt x="5795" y="244838"/>
                      <a:pt x="21988" y="280014"/>
                      <a:pt x="15846" y="312398"/>
                    </a:cubicBezTo>
                    <a:cubicBezTo>
                      <a:pt x="212" y="234787"/>
                      <a:pt x="4679" y="155501"/>
                      <a:pt x="212" y="77053"/>
                    </a:cubicBezTo>
                    <a:cubicBezTo>
                      <a:pt x="-1184" y="51648"/>
                      <a:pt x="4679" y="25684"/>
                      <a:pt x="7191" y="0"/>
                    </a:cubicBezTo>
                    <a:cubicBezTo>
                      <a:pt x="33434" y="4467"/>
                      <a:pt x="19754" y="25126"/>
                      <a:pt x="20871" y="37968"/>
                    </a:cubicBezTo>
                    <a:cubicBezTo>
                      <a:pt x="25059" y="86824"/>
                      <a:pt x="15567" y="135959"/>
                      <a:pt x="26454" y="184815"/>
                    </a:cubicBezTo>
                    <a:cubicBezTo>
                      <a:pt x="26454" y="194307"/>
                      <a:pt x="26454" y="204078"/>
                      <a:pt x="26454" y="213849"/>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6AF0242-C663-C535-F395-B51A11FA5015}"/>
                  </a:ext>
                </a:extLst>
              </p:cNvPr>
              <p:cNvSpPr/>
              <p:nvPr/>
            </p:nvSpPr>
            <p:spPr>
              <a:xfrm>
                <a:off x="1790234" y="3927675"/>
                <a:ext cx="21500" cy="234228"/>
              </a:xfrm>
              <a:custGeom>
                <a:avLst/>
                <a:gdLst>
                  <a:gd name="connsiteX0" fmla="*/ 10055 w 21500"/>
                  <a:gd name="connsiteY0" fmla="*/ 0 h 234228"/>
                  <a:gd name="connsiteX1" fmla="*/ 21222 w 21500"/>
                  <a:gd name="connsiteY1" fmla="*/ 69515 h 234228"/>
                  <a:gd name="connsiteX2" fmla="*/ 21501 w 21500"/>
                  <a:gd name="connsiteY2" fmla="*/ 163597 h 234228"/>
                  <a:gd name="connsiteX3" fmla="*/ 10055 w 21500"/>
                  <a:gd name="connsiteY3" fmla="*/ 234229 h 234228"/>
                  <a:gd name="connsiteX4" fmla="*/ 10055 w 21500"/>
                  <a:gd name="connsiteY4" fmla="*/ 0 h 234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0" h="234228">
                    <a:moveTo>
                      <a:pt x="10055" y="0"/>
                    </a:moveTo>
                    <a:cubicBezTo>
                      <a:pt x="29318" y="20659"/>
                      <a:pt x="14522" y="46902"/>
                      <a:pt x="21222" y="69515"/>
                    </a:cubicBezTo>
                    <a:cubicBezTo>
                      <a:pt x="21222" y="100783"/>
                      <a:pt x="21222" y="132329"/>
                      <a:pt x="21501" y="163597"/>
                    </a:cubicBezTo>
                    <a:cubicBezTo>
                      <a:pt x="15080" y="186769"/>
                      <a:pt x="29876" y="213291"/>
                      <a:pt x="10055" y="234229"/>
                    </a:cubicBezTo>
                    <a:cubicBezTo>
                      <a:pt x="-3904" y="156059"/>
                      <a:pt x="-2787" y="77890"/>
                      <a:pt x="10055" y="0"/>
                    </a:cubicBezTo>
                    <a:close/>
                  </a:path>
                </a:pathLst>
              </a:custGeom>
              <a:solidFill>
                <a:srgbClr val="63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6B197114-8081-F27F-6F65-B7E49C63EB81}"/>
                  </a:ext>
                </a:extLst>
              </p:cNvPr>
              <p:cNvSpPr/>
              <p:nvPr/>
            </p:nvSpPr>
            <p:spPr>
              <a:xfrm>
                <a:off x="1985382" y="4065510"/>
                <a:ext cx="68398" cy="125707"/>
              </a:xfrm>
              <a:custGeom>
                <a:avLst/>
                <a:gdLst>
                  <a:gd name="connsiteX0" fmla="*/ 0 w 68398"/>
                  <a:gd name="connsiteY0" fmla="*/ 27996 h 125707"/>
                  <a:gd name="connsiteX1" fmla="*/ 34618 w 68398"/>
                  <a:gd name="connsiteY1" fmla="*/ 637 h 125707"/>
                  <a:gd name="connsiteX2" fmla="*/ 58069 w 68398"/>
                  <a:gd name="connsiteY2" fmla="*/ 57030 h 125707"/>
                  <a:gd name="connsiteX3" fmla="*/ 68398 w 68398"/>
                  <a:gd name="connsiteY3" fmla="*/ 98628 h 125707"/>
                  <a:gd name="connsiteX4" fmla="*/ 68398 w 68398"/>
                  <a:gd name="connsiteY4" fmla="*/ 105049 h 125707"/>
                  <a:gd name="connsiteX5" fmla="*/ 49414 w 68398"/>
                  <a:gd name="connsiteY5" fmla="*/ 125708 h 125707"/>
                  <a:gd name="connsiteX6" fmla="*/ 31826 w 68398"/>
                  <a:gd name="connsiteY6" fmla="*/ 92486 h 125707"/>
                  <a:gd name="connsiteX7" fmla="*/ 0 w 68398"/>
                  <a:gd name="connsiteY7" fmla="*/ 27996 h 1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98" h="125707">
                    <a:moveTo>
                      <a:pt x="0" y="27996"/>
                    </a:moveTo>
                    <a:cubicBezTo>
                      <a:pt x="7817" y="13758"/>
                      <a:pt x="19822" y="-3551"/>
                      <a:pt x="34618" y="637"/>
                    </a:cubicBezTo>
                    <a:cubicBezTo>
                      <a:pt x="61419" y="8174"/>
                      <a:pt x="42993" y="40838"/>
                      <a:pt x="58069" y="57030"/>
                    </a:cubicBezTo>
                    <a:cubicBezTo>
                      <a:pt x="70632" y="68756"/>
                      <a:pt x="65606" y="84669"/>
                      <a:pt x="68398" y="98628"/>
                    </a:cubicBezTo>
                    <a:cubicBezTo>
                      <a:pt x="68398" y="100861"/>
                      <a:pt x="68398" y="102815"/>
                      <a:pt x="68398" y="105049"/>
                    </a:cubicBezTo>
                    <a:cubicBezTo>
                      <a:pt x="61977" y="112028"/>
                      <a:pt x="55556" y="118728"/>
                      <a:pt x="49414" y="125708"/>
                    </a:cubicBezTo>
                    <a:cubicBezTo>
                      <a:pt x="42156" y="116216"/>
                      <a:pt x="12284" y="124312"/>
                      <a:pt x="31826" y="92486"/>
                    </a:cubicBezTo>
                    <a:cubicBezTo>
                      <a:pt x="42993" y="73223"/>
                      <a:pt x="26801" y="41955"/>
                      <a:pt x="0" y="27996"/>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3900C518-C2BC-C6B2-C40A-F44E9524840C}"/>
                  </a:ext>
                </a:extLst>
              </p:cNvPr>
              <p:cNvSpPr/>
              <p:nvPr/>
            </p:nvSpPr>
            <p:spPr>
              <a:xfrm>
                <a:off x="1771254" y="3436637"/>
                <a:ext cx="78432" cy="73723"/>
              </a:xfrm>
              <a:custGeom>
                <a:avLst/>
                <a:gdLst>
                  <a:gd name="connsiteX0" fmla="*/ 0 w 78432"/>
                  <a:gd name="connsiteY0" fmla="*/ 33468 h 73723"/>
                  <a:gd name="connsiteX1" fmla="*/ 9771 w 78432"/>
                  <a:gd name="connsiteY1" fmla="*/ 23976 h 73723"/>
                  <a:gd name="connsiteX2" fmla="*/ 23730 w 78432"/>
                  <a:gd name="connsiteY2" fmla="*/ 20626 h 73723"/>
                  <a:gd name="connsiteX3" fmla="*/ 73982 w 78432"/>
                  <a:gd name="connsiteY3" fmla="*/ 13646 h 73723"/>
                  <a:gd name="connsiteX4" fmla="*/ 54160 w 78432"/>
                  <a:gd name="connsiteY4" fmla="*/ 67527 h 73723"/>
                  <a:gd name="connsiteX5" fmla="*/ 6142 w 78432"/>
                  <a:gd name="connsiteY5" fmla="*/ 40726 h 73723"/>
                  <a:gd name="connsiteX6" fmla="*/ 0 w 78432"/>
                  <a:gd name="connsiteY6" fmla="*/ 33468 h 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432" h="73723">
                    <a:moveTo>
                      <a:pt x="0" y="33468"/>
                    </a:moveTo>
                    <a:cubicBezTo>
                      <a:pt x="3350" y="30397"/>
                      <a:pt x="6421" y="27047"/>
                      <a:pt x="9771" y="23976"/>
                    </a:cubicBezTo>
                    <a:cubicBezTo>
                      <a:pt x="14517" y="22859"/>
                      <a:pt x="19542" y="22580"/>
                      <a:pt x="23730" y="20626"/>
                    </a:cubicBezTo>
                    <a:cubicBezTo>
                      <a:pt x="40201" y="13088"/>
                      <a:pt x="55835" y="-17343"/>
                      <a:pt x="73982" y="13646"/>
                    </a:cubicBezTo>
                    <a:cubicBezTo>
                      <a:pt x="85707" y="33747"/>
                      <a:pt x="72586" y="56360"/>
                      <a:pt x="54160" y="67527"/>
                    </a:cubicBezTo>
                    <a:cubicBezTo>
                      <a:pt x="27080" y="83719"/>
                      <a:pt x="13400" y="65852"/>
                      <a:pt x="6142" y="40726"/>
                    </a:cubicBezTo>
                    <a:cubicBezTo>
                      <a:pt x="5304" y="37655"/>
                      <a:pt x="2233" y="35701"/>
                      <a:pt x="0" y="33468"/>
                    </a:cubicBezTo>
                    <a:close/>
                  </a:path>
                </a:pathLst>
              </a:custGeom>
              <a:solidFill>
                <a:srgbClr val="EBC9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EBFFAEF-37CF-B375-336F-CA372F32EC93}"/>
                  </a:ext>
                </a:extLst>
              </p:cNvPr>
              <p:cNvSpPr/>
              <p:nvPr/>
            </p:nvSpPr>
            <p:spPr>
              <a:xfrm>
                <a:off x="2641843" y="4062796"/>
                <a:ext cx="83644" cy="140316"/>
              </a:xfrm>
              <a:custGeom>
                <a:avLst/>
                <a:gdLst>
                  <a:gd name="connsiteX0" fmla="*/ 5187 w 83644"/>
                  <a:gd name="connsiteY0" fmla="*/ 0 h 140316"/>
                  <a:gd name="connsiteX1" fmla="*/ 54881 w 83644"/>
                  <a:gd name="connsiteY1" fmla="*/ 79007 h 140316"/>
                  <a:gd name="connsiteX2" fmla="*/ 83636 w 83644"/>
                  <a:gd name="connsiteY2" fmla="*/ 109158 h 140316"/>
                  <a:gd name="connsiteX3" fmla="*/ 51531 w 83644"/>
                  <a:gd name="connsiteY3" fmla="*/ 140147 h 140316"/>
                  <a:gd name="connsiteX4" fmla="*/ 44551 w 83644"/>
                  <a:gd name="connsiteY4" fmla="*/ 137913 h 140316"/>
                  <a:gd name="connsiteX5" fmla="*/ 30872 w 83644"/>
                  <a:gd name="connsiteY5" fmla="*/ 100503 h 140316"/>
                  <a:gd name="connsiteX6" fmla="*/ 23892 w 83644"/>
                  <a:gd name="connsiteY6" fmla="*/ 101899 h 140316"/>
                  <a:gd name="connsiteX7" fmla="*/ 14400 w 83644"/>
                  <a:gd name="connsiteY7" fmla="*/ 99108 h 140316"/>
                  <a:gd name="connsiteX8" fmla="*/ 5187 w 83644"/>
                  <a:gd name="connsiteY8" fmla="*/ 0 h 14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4" h="140316">
                    <a:moveTo>
                      <a:pt x="5187" y="0"/>
                    </a:moveTo>
                    <a:cubicBezTo>
                      <a:pt x="34501" y="18426"/>
                      <a:pt x="37013" y="53323"/>
                      <a:pt x="54881" y="79007"/>
                    </a:cubicBezTo>
                    <a:cubicBezTo>
                      <a:pt x="67444" y="85986"/>
                      <a:pt x="63814" y="108879"/>
                      <a:pt x="83636" y="109158"/>
                    </a:cubicBezTo>
                    <a:cubicBezTo>
                      <a:pt x="84194" y="131213"/>
                      <a:pt x="58231" y="125629"/>
                      <a:pt x="51531" y="140147"/>
                    </a:cubicBezTo>
                    <a:cubicBezTo>
                      <a:pt x="48739" y="140705"/>
                      <a:pt x="46506" y="139867"/>
                      <a:pt x="44551" y="137913"/>
                    </a:cubicBezTo>
                    <a:cubicBezTo>
                      <a:pt x="33105" y="127863"/>
                      <a:pt x="34222" y="113625"/>
                      <a:pt x="30872" y="100503"/>
                    </a:cubicBezTo>
                    <a:cubicBezTo>
                      <a:pt x="26963" y="84870"/>
                      <a:pt x="27242" y="106087"/>
                      <a:pt x="23892" y="101899"/>
                    </a:cubicBezTo>
                    <a:cubicBezTo>
                      <a:pt x="19984" y="103295"/>
                      <a:pt x="16913" y="102179"/>
                      <a:pt x="14400" y="99108"/>
                    </a:cubicBezTo>
                    <a:cubicBezTo>
                      <a:pt x="3233" y="66723"/>
                      <a:pt x="-6259" y="34339"/>
                      <a:pt x="5187" y="0"/>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0067D9CD-C97A-3A73-0223-CF137555C8ED}"/>
                  </a:ext>
                </a:extLst>
              </p:cNvPr>
              <p:cNvSpPr/>
              <p:nvPr/>
            </p:nvSpPr>
            <p:spPr>
              <a:xfrm>
                <a:off x="2532359" y="3461832"/>
                <a:ext cx="54310" cy="84858"/>
              </a:xfrm>
              <a:custGeom>
                <a:avLst/>
                <a:gdLst>
                  <a:gd name="connsiteX0" fmla="*/ 488 w 54310"/>
                  <a:gd name="connsiteY0" fmla="*/ 23348 h 84858"/>
                  <a:gd name="connsiteX1" fmla="*/ 13609 w 54310"/>
                  <a:gd name="connsiteY1" fmla="*/ 735 h 84858"/>
                  <a:gd name="connsiteX2" fmla="*/ 54090 w 54310"/>
                  <a:gd name="connsiteY2" fmla="*/ 54895 h 84858"/>
                  <a:gd name="connsiteX3" fmla="*/ 30080 w 54310"/>
                  <a:gd name="connsiteY3" fmla="*/ 84488 h 84858"/>
                  <a:gd name="connsiteX4" fmla="*/ 488 w 54310"/>
                  <a:gd name="connsiteY4" fmla="*/ 23348 h 84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10" h="84858">
                    <a:moveTo>
                      <a:pt x="488" y="23348"/>
                    </a:moveTo>
                    <a:cubicBezTo>
                      <a:pt x="-1187" y="9110"/>
                      <a:pt x="1046" y="-3174"/>
                      <a:pt x="13609" y="735"/>
                    </a:cubicBezTo>
                    <a:cubicBezTo>
                      <a:pt x="39014" y="8273"/>
                      <a:pt x="51019" y="30886"/>
                      <a:pt x="54090" y="54895"/>
                    </a:cubicBezTo>
                    <a:cubicBezTo>
                      <a:pt x="55765" y="67737"/>
                      <a:pt x="47948" y="87838"/>
                      <a:pt x="30080" y="84488"/>
                    </a:cubicBezTo>
                    <a:cubicBezTo>
                      <a:pt x="-6771" y="77229"/>
                      <a:pt x="16959" y="38424"/>
                      <a:pt x="488" y="23348"/>
                    </a:cubicBezTo>
                    <a:close/>
                  </a:path>
                </a:pathLst>
              </a:custGeom>
              <a:solidFill>
                <a:srgbClr val="E1C3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3F9EFCD2-06B9-6200-72CC-E2A36E830882}"/>
                  </a:ext>
                </a:extLst>
              </p:cNvPr>
              <p:cNvSpPr/>
              <p:nvPr/>
            </p:nvSpPr>
            <p:spPr>
              <a:xfrm>
                <a:off x="2384325" y="3417878"/>
                <a:ext cx="22309" cy="266633"/>
              </a:xfrm>
              <a:custGeom>
                <a:avLst/>
                <a:gdLst>
                  <a:gd name="connsiteX0" fmla="*/ 19542 w 22309"/>
                  <a:gd name="connsiteY0" fmla="*/ 266634 h 266633"/>
                  <a:gd name="connsiteX1" fmla="*/ 9771 w 22309"/>
                  <a:gd name="connsiteY1" fmla="*/ 169481 h 266633"/>
                  <a:gd name="connsiteX2" fmla="*/ 279 w 22309"/>
                  <a:gd name="connsiteY2" fmla="*/ 81819 h 266633"/>
                  <a:gd name="connsiteX3" fmla="*/ 0 w 22309"/>
                  <a:gd name="connsiteY3" fmla="*/ 3650 h 266633"/>
                  <a:gd name="connsiteX4" fmla="*/ 19822 w 22309"/>
                  <a:gd name="connsiteY4" fmla="*/ 28217 h 266633"/>
                  <a:gd name="connsiteX5" fmla="*/ 19542 w 22309"/>
                  <a:gd name="connsiteY5" fmla="*/ 266634 h 26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9" h="266633">
                    <a:moveTo>
                      <a:pt x="19542" y="266634"/>
                    </a:moveTo>
                    <a:cubicBezTo>
                      <a:pt x="0" y="235924"/>
                      <a:pt x="14238" y="201865"/>
                      <a:pt x="9771" y="169481"/>
                    </a:cubicBezTo>
                    <a:cubicBezTo>
                      <a:pt x="5584" y="140446"/>
                      <a:pt x="19263" y="109458"/>
                      <a:pt x="279" y="81819"/>
                    </a:cubicBezTo>
                    <a:cubicBezTo>
                      <a:pt x="279" y="55856"/>
                      <a:pt x="0" y="29613"/>
                      <a:pt x="0" y="3650"/>
                    </a:cubicBezTo>
                    <a:cubicBezTo>
                      <a:pt x="32664" y="-10030"/>
                      <a:pt x="19822" y="18446"/>
                      <a:pt x="19822" y="28217"/>
                    </a:cubicBezTo>
                    <a:cubicBezTo>
                      <a:pt x="20938" y="107503"/>
                      <a:pt x="19822" y="187069"/>
                      <a:pt x="19542" y="266634"/>
                    </a:cubicBezTo>
                    <a:close/>
                  </a:path>
                </a:pathLst>
              </a:custGeom>
              <a:solidFill>
                <a:srgbClr val="723A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2C902FB0-AD8D-748A-B658-62E77FD35B61}"/>
                  </a:ext>
                </a:extLst>
              </p:cNvPr>
              <p:cNvSpPr/>
              <p:nvPr/>
            </p:nvSpPr>
            <p:spPr>
              <a:xfrm>
                <a:off x="2159867" y="3479854"/>
                <a:ext cx="44105" cy="195445"/>
              </a:xfrm>
              <a:custGeom>
                <a:avLst/>
                <a:gdLst>
                  <a:gd name="connsiteX0" fmla="*/ 40201 w 44105"/>
                  <a:gd name="connsiteY0" fmla="*/ 20401 h 195445"/>
                  <a:gd name="connsiteX1" fmla="*/ 10888 w 44105"/>
                  <a:gd name="connsiteY1" fmla="*/ 195445 h 195445"/>
                  <a:gd name="connsiteX2" fmla="*/ 0 w 44105"/>
                  <a:gd name="connsiteY2" fmla="*/ 154965 h 195445"/>
                  <a:gd name="connsiteX3" fmla="*/ 29872 w 44105"/>
                  <a:gd name="connsiteY3" fmla="*/ 22 h 195445"/>
                  <a:gd name="connsiteX4" fmla="*/ 40201 w 44105"/>
                  <a:gd name="connsiteY4" fmla="*/ 20401 h 195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5" h="195445">
                    <a:moveTo>
                      <a:pt x="40201" y="20401"/>
                    </a:moveTo>
                    <a:cubicBezTo>
                      <a:pt x="27359" y="78191"/>
                      <a:pt x="28476" y="138493"/>
                      <a:pt x="10888" y="195445"/>
                    </a:cubicBezTo>
                    <a:cubicBezTo>
                      <a:pt x="8375" y="181766"/>
                      <a:pt x="14796" y="165573"/>
                      <a:pt x="0" y="154965"/>
                    </a:cubicBezTo>
                    <a:cubicBezTo>
                      <a:pt x="4188" y="102200"/>
                      <a:pt x="9492" y="49715"/>
                      <a:pt x="29872" y="22"/>
                    </a:cubicBezTo>
                    <a:cubicBezTo>
                      <a:pt x="48856" y="-537"/>
                      <a:pt x="44947" y="9793"/>
                      <a:pt x="40201" y="20401"/>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6F3B1352-7843-CFA8-6B66-578EA323DF0F}"/>
                  </a:ext>
                </a:extLst>
              </p:cNvPr>
              <p:cNvSpPr/>
              <p:nvPr/>
            </p:nvSpPr>
            <p:spPr>
              <a:xfrm>
                <a:off x="2569918" y="4081483"/>
                <a:ext cx="38865" cy="85010"/>
              </a:xfrm>
              <a:custGeom>
                <a:avLst/>
                <a:gdLst>
                  <a:gd name="connsiteX0" fmla="*/ 38865 w 38865"/>
                  <a:gd name="connsiteY0" fmla="*/ 42453 h 85010"/>
                  <a:gd name="connsiteX1" fmla="*/ 20719 w 38865"/>
                  <a:gd name="connsiteY1" fmla="*/ 84887 h 85010"/>
                  <a:gd name="connsiteX2" fmla="*/ 60 w 38865"/>
                  <a:gd name="connsiteY2" fmla="*/ 49432 h 85010"/>
                  <a:gd name="connsiteX3" fmla="*/ 18206 w 38865"/>
                  <a:gd name="connsiteY3" fmla="*/ 18 h 85010"/>
                  <a:gd name="connsiteX4" fmla="*/ 38865 w 38865"/>
                  <a:gd name="connsiteY4" fmla="*/ 42453 h 85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5" h="85010">
                    <a:moveTo>
                      <a:pt x="38865" y="42453"/>
                    </a:moveTo>
                    <a:cubicBezTo>
                      <a:pt x="37190" y="61437"/>
                      <a:pt x="41936" y="83212"/>
                      <a:pt x="20719" y="84887"/>
                    </a:cubicBezTo>
                    <a:cubicBezTo>
                      <a:pt x="-2174" y="86842"/>
                      <a:pt x="60" y="65066"/>
                      <a:pt x="60" y="49432"/>
                    </a:cubicBezTo>
                    <a:cubicBezTo>
                      <a:pt x="60" y="30448"/>
                      <a:pt x="3130" y="576"/>
                      <a:pt x="18206" y="18"/>
                    </a:cubicBezTo>
                    <a:cubicBezTo>
                      <a:pt x="41657" y="-820"/>
                      <a:pt x="35794" y="28215"/>
                      <a:pt x="38865" y="42453"/>
                    </a:cubicBezTo>
                    <a:close/>
                  </a:path>
                </a:pathLst>
              </a:custGeom>
              <a:solidFill>
                <a:srgbClr val="A37A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2320743F-7B0D-5321-E776-61612F012F00}"/>
                  </a:ext>
                </a:extLst>
              </p:cNvPr>
              <p:cNvSpPr/>
              <p:nvPr/>
            </p:nvSpPr>
            <p:spPr>
              <a:xfrm>
                <a:off x="2364504" y="3842805"/>
                <a:ext cx="28755" cy="202123"/>
              </a:xfrm>
              <a:custGeom>
                <a:avLst/>
                <a:gdLst>
                  <a:gd name="connsiteX0" fmla="*/ 0 w 28755"/>
                  <a:gd name="connsiteY0" fmla="*/ 114742 h 202123"/>
                  <a:gd name="connsiteX1" fmla="*/ 0 w 28755"/>
                  <a:gd name="connsiteY1" fmla="*/ 0 h 202123"/>
                  <a:gd name="connsiteX2" fmla="*/ 28755 w 28755"/>
                  <a:gd name="connsiteY2" fmla="*/ 164156 h 202123"/>
                  <a:gd name="connsiteX3" fmla="*/ 20101 w 28755"/>
                  <a:gd name="connsiteY3" fmla="*/ 202124 h 202123"/>
                  <a:gd name="connsiteX4" fmla="*/ 0 w 28755"/>
                  <a:gd name="connsiteY4" fmla="*/ 114742 h 20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202123">
                    <a:moveTo>
                      <a:pt x="0" y="114742"/>
                    </a:moveTo>
                    <a:cubicBezTo>
                      <a:pt x="0" y="76494"/>
                      <a:pt x="0" y="38247"/>
                      <a:pt x="0" y="0"/>
                    </a:cubicBezTo>
                    <a:cubicBezTo>
                      <a:pt x="6421" y="55556"/>
                      <a:pt x="16751" y="109996"/>
                      <a:pt x="28755" y="164156"/>
                    </a:cubicBezTo>
                    <a:cubicBezTo>
                      <a:pt x="18984" y="175323"/>
                      <a:pt x="31826" y="191515"/>
                      <a:pt x="20101" y="202124"/>
                    </a:cubicBezTo>
                    <a:cubicBezTo>
                      <a:pt x="6421" y="174485"/>
                      <a:pt x="2233" y="144893"/>
                      <a:pt x="0" y="114742"/>
                    </a:cubicBezTo>
                    <a:close/>
                  </a:path>
                </a:pathLst>
              </a:custGeom>
              <a:solidFill>
                <a:srgbClr val="8453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760A2A2E-7648-B3C3-486D-D7BC43F9D619}"/>
                  </a:ext>
                </a:extLst>
              </p:cNvPr>
              <p:cNvSpPr/>
              <p:nvPr/>
            </p:nvSpPr>
            <p:spPr>
              <a:xfrm>
                <a:off x="2384325" y="4006961"/>
                <a:ext cx="58627" cy="164434"/>
              </a:xfrm>
              <a:custGeom>
                <a:avLst/>
                <a:gdLst>
                  <a:gd name="connsiteX0" fmla="*/ 0 w 58627"/>
                  <a:gd name="connsiteY0" fmla="*/ 37968 h 164434"/>
                  <a:gd name="connsiteX1" fmla="*/ 8654 w 58627"/>
                  <a:gd name="connsiteY1" fmla="*/ 0 h 164434"/>
                  <a:gd name="connsiteX2" fmla="*/ 58627 w 58627"/>
                  <a:gd name="connsiteY2" fmla="*/ 164435 h 164434"/>
                  <a:gd name="connsiteX3" fmla="*/ 40201 w 58627"/>
                  <a:gd name="connsiteY3" fmla="*/ 153268 h 164434"/>
                  <a:gd name="connsiteX4" fmla="*/ 0 w 58627"/>
                  <a:gd name="connsiteY4" fmla="*/ 37968 h 1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27" h="164434">
                    <a:moveTo>
                      <a:pt x="0" y="37968"/>
                    </a:moveTo>
                    <a:cubicBezTo>
                      <a:pt x="1954" y="25126"/>
                      <a:pt x="-4746" y="10050"/>
                      <a:pt x="8654" y="0"/>
                    </a:cubicBezTo>
                    <a:cubicBezTo>
                      <a:pt x="15076" y="58069"/>
                      <a:pt x="45506" y="108600"/>
                      <a:pt x="58627" y="164435"/>
                    </a:cubicBezTo>
                    <a:cubicBezTo>
                      <a:pt x="52485" y="160806"/>
                      <a:pt x="46343" y="157176"/>
                      <a:pt x="40201" y="153268"/>
                    </a:cubicBezTo>
                    <a:cubicBezTo>
                      <a:pt x="27080" y="114742"/>
                      <a:pt x="2792" y="80124"/>
                      <a:pt x="0" y="37968"/>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7D22AE46-27CC-2ABD-879F-70B895667E97}"/>
                  </a:ext>
                </a:extLst>
              </p:cNvPr>
              <p:cNvSpPr/>
              <p:nvPr/>
            </p:nvSpPr>
            <p:spPr>
              <a:xfrm>
                <a:off x="3249772" y="3931862"/>
                <a:ext cx="40480" cy="162480"/>
              </a:xfrm>
              <a:custGeom>
                <a:avLst/>
                <a:gdLst>
                  <a:gd name="connsiteX0" fmla="*/ 0 w 40480"/>
                  <a:gd name="connsiteY0" fmla="*/ 140705 h 162480"/>
                  <a:gd name="connsiteX1" fmla="*/ 20938 w 40480"/>
                  <a:gd name="connsiteY1" fmla="*/ 0 h 162480"/>
                  <a:gd name="connsiteX2" fmla="*/ 39364 w 40480"/>
                  <a:gd name="connsiteY2" fmla="*/ 25963 h 162480"/>
                  <a:gd name="connsiteX3" fmla="*/ 40481 w 40480"/>
                  <a:gd name="connsiteY3" fmla="*/ 34618 h 162480"/>
                  <a:gd name="connsiteX4" fmla="*/ 11446 w 40480"/>
                  <a:gd name="connsiteY4" fmla="*/ 162481 h 162480"/>
                  <a:gd name="connsiteX5" fmla="*/ 0 w 40480"/>
                  <a:gd name="connsiteY5" fmla="*/ 140705 h 16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0" h="162480">
                    <a:moveTo>
                      <a:pt x="0" y="140705"/>
                    </a:moveTo>
                    <a:cubicBezTo>
                      <a:pt x="17588" y="97991"/>
                      <a:pt x="22055" y="52764"/>
                      <a:pt x="20938" y="0"/>
                    </a:cubicBezTo>
                    <a:cubicBezTo>
                      <a:pt x="29593" y="12284"/>
                      <a:pt x="34618" y="19263"/>
                      <a:pt x="39364" y="25963"/>
                    </a:cubicBezTo>
                    <a:cubicBezTo>
                      <a:pt x="39364" y="29034"/>
                      <a:pt x="39643" y="31826"/>
                      <a:pt x="40481" y="34618"/>
                    </a:cubicBezTo>
                    <a:cubicBezTo>
                      <a:pt x="36014" y="78448"/>
                      <a:pt x="34897" y="123117"/>
                      <a:pt x="11446" y="162481"/>
                    </a:cubicBezTo>
                    <a:cubicBezTo>
                      <a:pt x="2792" y="158014"/>
                      <a:pt x="0" y="150197"/>
                      <a:pt x="0" y="140705"/>
                    </a:cubicBezTo>
                    <a:close/>
                  </a:path>
                </a:pathLst>
              </a:custGeom>
              <a:solidFill>
                <a:srgbClr val="6C30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FD86CE71-7511-2FF5-0698-BB3F785A3935}"/>
                  </a:ext>
                </a:extLst>
              </p:cNvPr>
              <p:cNvSpPr/>
              <p:nvPr/>
            </p:nvSpPr>
            <p:spPr>
              <a:xfrm>
                <a:off x="3036202" y="3344196"/>
                <a:ext cx="58068" cy="66546"/>
              </a:xfrm>
              <a:custGeom>
                <a:avLst/>
                <a:gdLst>
                  <a:gd name="connsiteX0" fmla="*/ 49415 w 58068"/>
                  <a:gd name="connsiteY0" fmla="*/ 0 h 66546"/>
                  <a:gd name="connsiteX1" fmla="*/ 58069 w 58068"/>
                  <a:gd name="connsiteY1" fmla="*/ 59465 h 66546"/>
                  <a:gd name="connsiteX2" fmla="*/ 25964 w 58068"/>
                  <a:gd name="connsiteY2" fmla="*/ 66444 h 66546"/>
                  <a:gd name="connsiteX3" fmla="*/ 1675 w 58068"/>
                  <a:gd name="connsiteY3" fmla="*/ 48018 h 66546"/>
                  <a:gd name="connsiteX4" fmla="*/ 12005 w 58068"/>
                  <a:gd name="connsiteY4" fmla="*/ 20101 h 66546"/>
                  <a:gd name="connsiteX5" fmla="*/ 49415 w 58068"/>
                  <a:gd name="connsiteY5" fmla="*/ 0 h 66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68" h="66546">
                    <a:moveTo>
                      <a:pt x="49415" y="0"/>
                    </a:moveTo>
                    <a:cubicBezTo>
                      <a:pt x="52206" y="19821"/>
                      <a:pt x="55277" y="39643"/>
                      <a:pt x="58069" y="59465"/>
                    </a:cubicBezTo>
                    <a:cubicBezTo>
                      <a:pt x="47460" y="61977"/>
                      <a:pt x="36852" y="65327"/>
                      <a:pt x="25964" y="66444"/>
                    </a:cubicBezTo>
                    <a:cubicBezTo>
                      <a:pt x="13122" y="67561"/>
                      <a:pt x="5025" y="59465"/>
                      <a:pt x="1675" y="48018"/>
                    </a:cubicBezTo>
                    <a:cubicBezTo>
                      <a:pt x="-1675" y="36572"/>
                      <a:pt x="-837" y="26242"/>
                      <a:pt x="12005" y="20101"/>
                    </a:cubicBezTo>
                    <a:cubicBezTo>
                      <a:pt x="24847" y="13680"/>
                      <a:pt x="37131" y="6700"/>
                      <a:pt x="49415" y="0"/>
                    </a:cubicBezTo>
                    <a:close/>
                  </a:path>
                </a:pathLst>
              </a:custGeom>
              <a:solidFill>
                <a:srgbClr val="E4C5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2EB81CA7-9E78-C662-4E9E-E0038DCA66F2}"/>
                  </a:ext>
                </a:extLst>
              </p:cNvPr>
              <p:cNvSpPr/>
              <p:nvPr/>
            </p:nvSpPr>
            <p:spPr>
              <a:xfrm>
                <a:off x="2684161" y="3467019"/>
                <a:ext cx="50530" cy="140161"/>
              </a:xfrm>
              <a:custGeom>
                <a:avLst/>
                <a:gdLst>
                  <a:gd name="connsiteX0" fmla="*/ 29872 w 50530"/>
                  <a:gd name="connsiteY0" fmla="*/ 33516 h 140161"/>
                  <a:gd name="connsiteX1" fmla="*/ 50531 w 50530"/>
                  <a:gd name="connsiteY1" fmla="*/ 110569 h 140161"/>
                  <a:gd name="connsiteX2" fmla="*/ 40760 w 50530"/>
                  <a:gd name="connsiteY2" fmla="*/ 140162 h 140161"/>
                  <a:gd name="connsiteX3" fmla="*/ 0 w 50530"/>
                  <a:gd name="connsiteY3" fmla="*/ 3365 h 140161"/>
                  <a:gd name="connsiteX4" fmla="*/ 13400 w 50530"/>
                  <a:gd name="connsiteY4" fmla="*/ 2527 h 140161"/>
                  <a:gd name="connsiteX5" fmla="*/ 29872 w 50530"/>
                  <a:gd name="connsiteY5" fmla="*/ 33516 h 14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 h="140161">
                    <a:moveTo>
                      <a:pt x="29872" y="33516"/>
                    </a:moveTo>
                    <a:cubicBezTo>
                      <a:pt x="36851" y="59200"/>
                      <a:pt x="43551" y="84884"/>
                      <a:pt x="50531" y="110569"/>
                    </a:cubicBezTo>
                    <a:cubicBezTo>
                      <a:pt x="44389" y="119502"/>
                      <a:pt x="52485" y="133182"/>
                      <a:pt x="40760" y="140162"/>
                    </a:cubicBezTo>
                    <a:cubicBezTo>
                      <a:pt x="27080" y="94656"/>
                      <a:pt x="13680" y="49150"/>
                      <a:pt x="0" y="3365"/>
                    </a:cubicBezTo>
                    <a:cubicBezTo>
                      <a:pt x="4188" y="-823"/>
                      <a:pt x="8654" y="-1102"/>
                      <a:pt x="13400" y="2527"/>
                    </a:cubicBezTo>
                    <a:cubicBezTo>
                      <a:pt x="18705" y="12857"/>
                      <a:pt x="24288" y="23187"/>
                      <a:pt x="29872" y="33516"/>
                    </a:cubicBezTo>
                    <a:close/>
                  </a:path>
                </a:pathLst>
              </a:custGeom>
              <a:solidFill>
                <a:srgbClr val="6F30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1F66A78C-FE5A-BECC-775C-8ED0EC84EB78}"/>
                  </a:ext>
                </a:extLst>
              </p:cNvPr>
              <p:cNvSpPr/>
              <p:nvPr/>
            </p:nvSpPr>
            <p:spPr>
              <a:xfrm>
                <a:off x="1851771" y="3586521"/>
                <a:ext cx="40087" cy="122279"/>
              </a:xfrm>
              <a:custGeom>
                <a:avLst/>
                <a:gdLst>
                  <a:gd name="connsiteX0" fmla="*/ 40087 w 40087"/>
                  <a:gd name="connsiteY0" fmla="*/ 0 h 122279"/>
                  <a:gd name="connsiteX1" fmla="*/ 723 w 40087"/>
                  <a:gd name="connsiteY1" fmla="*/ 122279 h 122279"/>
                  <a:gd name="connsiteX2" fmla="*/ 40087 w 40087"/>
                  <a:gd name="connsiteY2" fmla="*/ 0 h 122279"/>
                </a:gdLst>
                <a:ahLst/>
                <a:cxnLst>
                  <a:cxn ang="0">
                    <a:pos x="connsiteX0" y="connsiteY0"/>
                  </a:cxn>
                  <a:cxn ang="0">
                    <a:pos x="connsiteX1" y="connsiteY1"/>
                  </a:cxn>
                  <a:cxn ang="0">
                    <a:pos x="connsiteX2" y="connsiteY2"/>
                  </a:cxn>
                </a:cxnLst>
                <a:rect l="l" t="t" r="r" b="b"/>
                <a:pathLst>
                  <a:path w="40087" h="122279">
                    <a:moveTo>
                      <a:pt x="40087" y="0"/>
                    </a:moveTo>
                    <a:cubicBezTo>
                      <a:pt x="32828" y="39364"/>
                      <a:pt x="26966" y="78728"/>
                      <a:pt x="723" y="122279"/>
                    </a:cubicBezTo>
                    <a:cubicBezTo>
                      <a:pt x="-5698" y="66723"/>
                      <a:pt x="32549" y="37968"/>
                      <a:pt x="40087" y="0"/>
                    </a:cubicBezTo>
                    <a:close/>
                  </a:path>
                </a:pathLst>
              </a:custGeom>
              <a:solidFill>
                <a:srgbClr val="8E5E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EEAC20AD-C24E-ACCA-7047-76F6911D0B54}"/>
                  </a:ext>
                </a:extLst>
              </p:cNvPr>
              <p:cNvSpPr/>
              <p:nvPr/>
            </p:nvSpPr>
            <p:spPr>
              <a:xfrm>
                <a:off x="2112407" y="3441070"/>
                <a:ext cx="38247" cy="97990"/>
              </a:xfrm>
              <a:custGeom>
                <a:avLst/>
                <a:gdLst>
                  <a:gd name="connsiteX0" fmla="*/ 0 w 38247"/>
                  <a:gd name="connsiteY0" fmla="*/ 68677 h 97990"/>
                  <a:gd name="connsiteX1" fmla="*/ 38247 w 38247"/>
                  <a:gd name="connsiteY1" fmla="*/ 0 h 97990"/>
                  <a:gd name="connsiteX2" fmla="*/ 10050 w 38247"/>
                  <a:gd name="connsiteY2" fmla="*/ 97991 h 97990"/>
                  <a:gd name="connsiteX3" fmla="*/ 0 w 38247"/>
                  <a:gd name="connsiteY3" fmla="*/ 68677 h 97990"/>
                </a:gdLst>
                <a:ahLst/>
                <a:cxnLst>
                  <a:cxn ang="0">
                    <a:pos x="connsiteX0" y="connsiteY0"/>
                  </a:cxn>
                  <a:cxn ang="0">
                    <a:pos x="connsiteX1" y="connsiteY1"/>
                  </a:cxn>
                  <a:cxn ang="0">
                    <a:pos x="connsiteX2" y="connsiteY2"/>
                  </a:cxn>
                  <a:cxn ang="0">
                    <a:pos x="connsiteX3" y="connsiteY3"/>
                  </a:cxn>
                </a:cxnLst>
                <a:rect l="l" t="t" r="r" b="b"/>
                <a:pathLst>
                  <a:path w="38247" h="97990">
                    <a:moveTo>
                      <a:pt x="0" y="68677"/>
                    </a:moveTo>
                    <a:cubicBezTo>
                      <a:pt x="13680" y="46343"/>
                      <a:pt x="6421" y="12284"/>
                      <a:pt x="38247" y="0"/>
                    </a:cubicBezTo>
                    <a:cubicBezTo>
                      <a:pt x="34339" y="34339"/>
                      <a:pt x="22613" y="66444"/>
                      <a:pt x="10050" y="97991"/>
                    </a:cubicBezTo>
                    <a:cubicBezTo>
                      <a:pt x="-1396" y="91291"/>
                      <a:pt x="9213" y="76773"/>
                      <a:pt x="0" y="68677"/>
                    </a:cubicBezTo>
                    <a:close/>
                  </a:path>
                </a:pathLst>
              </a:custGeom>
              <a:solidFill>
                <a:srgbClr val="8956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80D9742A-330B-7ABD-FFE6-E1459A4B008C}"/>
                  </a:ext>
                </a:extLst>
              </p:cNvPr>
              <p:cNvSpPr/>
              <p:nvPr/>
            </p:nvSpPr>
            <p:spPr>
              <a:xfrm>
                <a:off x="2925617" y="3424301"/>
                <a:ext cx="62845" cy="74838"/>
              </a:xfrm>
              <a:custGeom>
                <a:avLst/>
                <a:gdLst>
                  <a:gd name="connsiteX0" fmla="*/ 62008 w 62845"/>
                  <a:gd name="connsiteY0" fmla="*/ 55017 h 74838"/>
                  <a:gd name="connsiteX1" fmla="*/ 62845 w 62845"/>
                  <a:gd name="connsiteY1" fmla="*/ 74838 h 74838"/>
                  <a:gd name="connsiteX2" fmla="*/ 3102 w 62845"/>
                  <a:gd name="connsiteY2" fmla="*/ 16770 h 74838"/>
                  <a:gd name="connsiteX3" fmla="*/ 310 w 62845"/>
                  <a:gd name="connsiteY3" fmla="*/ 11744 h 74838"/>
                  <a:gd name="connsiteX4" fmla="*/ 2822 w 62845"/>
                  <a:gd name="connsiteY4" fmla="*/ 8952 h 74838"/>
                  <a:gd name="connsiteX5" fmla="*/ 38557 w 62845"/>
                  <a:gd name="connsiteY5" fmla="*/ 20678 h 74838"/>
                  <a:gd name="connsiteX6" fmla="*/ 62008 w 62845"/>
                  <a:gd name="connsiteY6" fmla="*/ 55017 h 7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45" h="74838">
                    <a:moveTo>
                      <a:pt x="62008" y="55017"/>
                    </a:moveTo>
                    <a:cubicBezTo>
                      <a:pt x="62287" y="61717"/>
                      <a:pt x="62566" y="68138"/>
                      <a:pt x="62845" y="74838"/>
                    </a:cubicBezTo>
                    <a:cubicBezTo>
                      <a:pt x="33811" y="64788"/>
                      <a:pt x="28786" y="30170"/>
                      <a:pt x="3102" y="16770"/>
                    </a:cubicBezTo>
                    <a:cubicBezTo>
                      <a:pt x="310" y="15094"/>
                      <a:pt x="-528" y="13419"/>
                      <a:pt x="310" y="11744"/>
                    </a:cubicBezTo>
                    <a:cubicBezTo>
                      <a:pt x="1147" y="9790"/>
                      <a:pt x="1985" y="8952"/>
                      <a:pt x="2822" y="8952"/>
                    </a:cubicBezTo>
                    <a:cubicBezTo>
                      <a:pt x="22923" y="-12544"/>
                      <a:pt x="30461" y="10069"/>
                      <a:pt x="38557" y="20678"/>
                    </a:cubicBezTo>
                    <a:cubicBezTo>
                      <a:pt x="46653" y="31566"/>
                      <a:pt x="45816" y="48875"/>
                      <a:pt x="62008" y="55017"/>
                    </a:cubicBezTo>
                    <a:close/>
                  </a:path>
                </a:pathLst>
              </a:custGeom>
              <a:solidFill>
                <a:srgbClr val="814C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75B6F156-A747-B794-AC04-DB9238E732DE}"/>
                  </a:ext>
                </a:extLst>
              </p:cNvPr>
              <p:cNvSpPr/>
              <p:nvPr/>
            </p:nvSpPr>
            <p:spPr>
              <a:xfrm>
                <a:off x="3201753" y="3393003"/>
                <a:ext cx="48666" cy="50021"/>
              </a:xfrm>
              <a:custGeom>
                <a:avLst/>
                <a:gdLst>
                  <a:gd name="connsiteX0" fmla="*/ 0 w 48666"/>
                  <a:gd name="connsiteY0" fmla="*/ 19592 h 50021"/>
                  <a:gd name="connsiteX1" fmla="*/ 43552 w 48666"/>
                  <a:gd name="connsiteY1" fmla="*/ 6191 h 50021"/>
                  <a:gd name="connsiteX2" fmla="*/ 28755 w 48666"/>
                  <a:gd name="connsiteY2" fmla="*/ 50022 h 50021"/>
                  <a:gd name="connsiteX3" fmla="*/ 0 w 48666"/>
                  <a:gd name="connsiteY3" fmla="*/ 19592 h 50021"/>
                </a:gdLst>
                <a:ahLst/>
                <a:cxnLst>
                  <a:cxn ang="0">
                    <a:pos x="connsiteX0" y="connsiteY0"/>
                  </a:cxn>
                  <a:cxn ang="0">
                    <a:pos x="connsiteX1" y="connsiteY1"/>
                  </a:cxn>
                  <a:cxn ang="0">
                    <a:pos x="connsiteX2" y="connsiteY2"/>
                  </a:cxn>
                  <a:cxn ang="0">
                    <a:pos x="connsiteX3" y="connsiteY3"/>
                  </a:cxn>
                </a:cxnLst>
                <a:rect l="l" t="t" r="r" b="b"/>
                <a:pathLst>
                  <a:path w="48666" h="50021">
                    <a:moveTo>
                      <a:pt x="0" y="19592"/>
                    </a:moveTo>
                    <a:cubicBezTo>
                      <a:pt x="14796" y="15125"/>
                      <a:pt x="26522" y="-11955"/>
                      <a:pt x="43552" y="6191"/>
                    </a:cubicBezTo>
                    <a:cubicBezTo>
                      <a:pt x="59744" y="23221"/>
                      <a:pt x="32664" y="34667"/>
                      <a:pt x="28755" y="50022"/>
                    </a:cubicBezTo>
                    <a:cubicBezTo>
                      <a:pt x="16751" y="41926"/>
                      <a:pt x="6142" y="32992"/>
                      <a:pt x="0" y="19592"/>
                    </a:cubicBezTo>
                    <a:close/>
                  </a:path>
                </a:pathLst>
              </a:custGeom>
              <a:solidFill>
                <a:srgbClr val="F0D1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203DC265-300E-56B4-C632-1358383FD8D1}"/>
                  </a:ext>
                </a:extLst>
              </p:cNvPr>
              <p:cNvSpPr/>
              <p:nvPr/>
            </p:nvSpPr>
            <p:spPr>
              <a:xfrm>
                <a:off x="2879828" y="3405403"/>
                <a:ext cx="49181" cy="42126"/>
              </a:xfrm>
              <a:custGeom>
                <a:avLst/>
                <a:gdLst>
                  <a:gd name="connsiteX0" fmla="*/ 48333 w 49181"/>
                  <a:gd name="connsiteY0" fmla="*/ 27572 h 42126"/>
                  <a:gd name="connsiteX1" fmla="*/ 48891 w 49181"/>
                  <a:gd name="connsiteY1" fmla="*/ 35668 h 42126"/>
                  <a:gd name="connsiteX2" fmla="*/ 39399 w 49181"/>
                  <a:gd name="connsiteY2" fmla="*/ 37343 h 42126"/>
                  <a:gd name="connsiteX3" fmla="*/ 3107 w 49181"/>
                  <a:gd name="connsiteY3" fmla="*/ 28130 h 42126"/>
                  <a:gd name="connsiteX4" fmla="*/ 7015 w 49181"/>
                  <a:gd name="connsiteY4" fmla="*/ 1887 h 42126"/>
                  <a:gd name="connsiteX5" fmla="*/ 39120 w 49181"/>
                  <a:gd name="connsiteY5" fmla="*/ 17242 h 42126"/>
                  <a:gd name="connsiteX6" fmla="*/ 48333 w 49181"/>
                  <a:gd name="connsiteY6" fmla="*/ 27572 h 42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181" h="42126">
                    <a:moveTo>
                      <a:pt x="48333" y="27572"/>
                    </a:moveTo>
                    <a:cubicBezTo>
                      <a:pt x="49171" y="30084"/>
                      <a:pt x="49450" y="32876"/>
                      <a:pt x="48891" y="35668"/>
                    </a:cubicBezTo>
                    <a:cubicBezTo>
                      <a:pt x="45820" y="36226"/>
                      <a:pt x="42191" y="36226"/>
                      <a:pt x="39399" y="37343"/>
                    </a:cubicBezTo>
                    <a:cubicBezTo>
                      <a:pt x="24603" y="43764"/>
                      <a:pt x="10923" y="46277"/>
                      <a:pt x="3107" y="28130"/>
                    </a:cubicBezTo>
                    <a:cubicBezTo>
                      <a:pt x="-802" y="19196"/>
                      <a:pt x="-2477" y="6633"/>
                      <a:pt x="7015" y="1887"/>
                    </a:cubicBezTo>
                    <a:cubicBezTo>
                      <a:pt x="22091" y="-5929"/>
                      <a:pt x="27953" y="12775"/>
                      <a:pt x="39120" y="17242"/>
                    </a:cubicBezTo>
                    <a:cubicBezTo>
                      <a:pt x="42191" y="20871"/>
                      <a:pt x="45262" y="24222"/>
                      <a:pt x="48333" y="27572"/>
                    </a:cubicBezTo>
                    <a:close/>
                  </a:path>
                </a:pathLst>
              </a:custGeom>
              <a:solidFill>
                <a:srgbClr val="ECCB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E471BBFA-0AD5-B82D-8A38-ECE2F9F7222D}"/>
                  </a:ext>
                </a:extLst>
              </p:cNvPr>
              <p:cNvSpPr/>
              <p:nvPr/>
            </p:nvSpPr>
            <p:spPr>
              <a:xfrm>
                <a:off x="2655919" y="3380489"/>
                <a:ext cx="41363" cy="89894"/>
              </a:xfrm>
              <a:custGeom>
                <a:avLst/>
                <a:gdLst>
                  <a:gd name="connsiteX0" fmla="*/ 41363 w 41363"/>
                  <a:gd name="connsiteY0" fmla="*/ 89057 h 89894"/>
                  <a:gd name="connsiteX1" fmla="*/ 27963 w 41363"/>
                  <a:gd name="connsiteY1" fmla="*/ 89895 h 89894"/>
                  <a:gd name="connsiteX2" fmla="*/ 882 w 41363"/>
                  <a:gd name="connsiteY2" fmla="*/ 0 h 89894"/>
                  <a:gd name="connsiteX3" fmla="*/ 41363 w 41363"/>
                  <a:gd name="connsiteY3" fmla="*/ 89057 h 89894"/>
                </a:gdLst>
                <a:ahLst/>
                <a:cxnLst>
                  <a:cxn ang="0">
                    <a:pos x="connsiteX0" y="connsiteY0"/>
                  </a:cxn>
                  <a:cxn ang="0">
                    <a:pos x="connsiteX1" y="connsiteY1"/>
                  </a:cxn>
                  <a:cxn ang="0">
                    <a:pos x="connsiteX2" y="connsiteY2"/>
                  </a:cxn>
                  <a:cxn ang="0">
                    <a:pos x="connsiteX3" y="connsiteY3"/>
                  </a:cxn>
                </a:cxnLst>
                <a:rect l="l" t="t" r="r" b="b"/>
                <a:pathLst>
                  <a:path w="41363" h="89894">
                    <a:moveTo>
                      <a:pt x="41363" y="89057"/>
                    </a:moveTo>
                    <a:cubicBezTo>
                      <a:pt x="36896" y="89336"/>
                      <a:pt x="32429" y="89616"/>
                      <a:pt x="27963" y="89895"/>
                    </a:cubicBezTo>
                    <a:cubicBezTo>
                      <a:pt x="15400" y="60860"/>
                      <a:pt x="-4422" y="34339"/>
                      <a:pt x="882" y="0"/>
                    </a:cubicBezTo>
                    <a:cubicBezTo>
                      <a:pt x="23496" y="25963"/>
                      <a:pt x="32150" y="57790"/>
                      <a:pt x="41363" y="89057"/>
                    </a:cubicBezTo>
                    <a:close/>
                  </a:path>
                </a:pathLst>
              </a:custGeom>
              <a:solidFill>
                <a:srgbClr val="6F3C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3A0972C2-896A-443F-576D-A5C233B27D6E}"/>
                  </a:ext>
                </a:extLst>
              </p:cNvPr>
              <p:cNvSpPr/>
              <p:nvPr/>
            </p:nvSpPr>
            <p:spPr>
              <a:xfrm>
                <a:off x="1862517" y="3444700"/>
                <a:ext cx="35483" cy="41318"/>
              </a:xfrm>
              <a:custGeom>
                <a:avLst/>
                <a:gdLst>
                  <a:gd name="connsiteX0" fmla="*/ 35483 w 35483"/>
                  <a:gd name="connsiteY0" fmla="*/ 17030 h 41318"/>
                  <a:gd name="connsiteX1" fmla="*/ 15383 w 35483"/>
                  <a:gd name="connsiteY1" fmla="*/ 41318 h 41318"/>
                  <a:gd name="connsiteX2" fmla="*/ 865 w 35483"/>
                  <a:gd name="connsiteY2" fmla="*/ 21497 h 41318"/>
                  <a:gd name="connsiteX3" fmla="*/ 24037 w 35483"/>
                  <a:gd name="connsiteY3" fmla="*/ 0 h 41318"/>
                  <a:gd name="connsiteX4" fmla="*/ 35483 w 35483"/>
                  <a:gd name="connsiteY4" fmla="*/ 17030 h 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83" h="41318">
                    <a:moveTo>
                      <a:pt x="35483" y="17030"/>
                    </a:moveTo>
                    <a:cubicBezTo>
                      <a:pt x="32691" y="29314"/>
                      <a:pt x="29341" y="41318"/>
                      <a:pt x="15383" y="41318"/>
                    </a:cubicBezTo>
                    <a:cubicBezTo>
                      <a:pt x="4215" y="41318"/>
                      <a:pt x="-2485" y="32105"/>
                      <a:pt x="865" y="21497"/>
                    </a:cubicBezTo>
                    <a:cubicBezTo>
                      <a:pt x="3936" y="10888"/>
                      <a:pt x="10916" y="0"/>
                      <a:pt x="24037" y="0"/>
                    </a:cubicBezTo>
                    <a:cubicBezTo>
                      <a:pt x="34087" y="279"/>
                      <a:pt x="34646" y="10050"/>
                      <a:pt x="35483" y="17030"/>
                    </a:cubicBezTo>
                    <a:close/>
                  </a:path>
                </a:pathLst>
              </a:custGeom>
              <a:solidFill>
                <a:srgbClr val="EBC8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4C652E17-60A7-1C01-FDB3-5BAE135E7FA7}"/>
                  </a:ext>
                </a:extLst>
              </p:cNvPr>
              <p:cNvSpPr/>
              <p:nvPr/>
            </p:nvSpPr>
            <p:spPr>
              <a:xfrm>
                <a:off x="2617996" y="2971635"/>
                <a:ext cx="136517" cy="12424"/>
              </a:xfrm>
              <a:custGeom>
                <a:avLst/>
                <a:gdLst>
                  <a:gd name="connsiteX0" fmla="*/ 0 w 136517"/>
                  <a:gd name="connsiteY0" fmla="*/ 12424 h 12424"/>
                  <a:gd name="connsiteX1" fmla="*/ 136517 w 136517"/>
                  <a:gd name="connsiteY1" fmla="*/ 11866 h 12424"/>
                  <a:gd name="connsiteX2" fmla="*/ 0 w 136517"/>
                  <a:gd name="connsiteY2" fmla="*/ 12424 h 12424"/>
                </a:gdLst>
                <a:ahLst/>
                <a:cxnLst>
                  <a:cxn ang="0">
                    <a:pos x="connsiteX0" y="connsiteY0"/>
                  </a:cxn>
                  <a:cxn ang="0">
                    <a:pos x="connsiteX1" y="connsiteY1"/>
                  </a:cxn>
                  <a:cxn ang="0">
                    <a:pos x="connsiteX2" y="connsiteY2"/>
                  </a:cxn>
                </a:cxnLst>
                <a:rect l="l" t="t" r="r" b="b"/>
                <a:pathLst>
                  <a:path w="136517" h="12424">
                    <a:moveTo>
                      <a:pt x="0" y="12424"/>
                    </a:moveTo>
                    <a:cubicBezTo>
                      <a:pt x="45506" y="-4606"/>
                      <a:pt x="90732" y="-3489"/>
                      <a:pt x="136517" y="11866"/>
                    </a:cubicBezTo>
                    <a:cubicBezTo>
                      <a:pt x="91011" y="12145"/>
                      <a:pt x="45506" y="12424"/>
                      <a:pt x="0" y="12424"/>
                    </a:cubicBezTo>
                    <a:close/>
                  </a:path>
                </a:pathLst>
              </a:custGeom>
              <a:solidFill>
                <a:srgbClr val="6D2F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2B8515DF-2B35-E7D2-6F77-B99A0F2A8282}"/>
                  </a:ext>
                </a:extLst>
              </p:cNvPr>
              <p:cNvSpPr/>
              <p:nvPr/>
            </p:nvSpPr>
            <p:spPr>
              <a:xfrm>
                <a:off x="2190019" y="3432416"/>
                <a:ext cx="27638" cy="67839"/>
              </a:xfrm>
              <a:custGeom>
                <a:avLst/>
                <a:gdLst>
                  <a:gd name="connsiteX0" fmla="*/ 10050 w 27638"/>
                  <a:gd name="connsiteY0" fmla="*/ 67840 h 67839"/>
                  <a:gd name="connsiteX1" fmla="*/ 0 w 27638"/>
                  <a:gd name="connsiteY1" fmla="*/ 47460 h 67839"/>
                  <a:gd name="connsiteX2" fmla="*/ 27638 w 27638"/>
                  <a:gd name="connsiteY2" fmla="*/ 0 h 67839"/>
                  <a:gd name="connsiteX3" fmla="*/ 10050 w 27638"/>
                  <a:gd name="connsiteY3" fmla="*/ 67840 h 67839"/>
                </a:gdLst>
                <a:ahLst/>
                <a:cxnLst>
                  <a:cxn ang="0">
                    <a:pos x="connsiteX0" y="connsiteY0"/>
                  </a:cxn>
                  <a:cxn ang="0">
                    <a:pos x="connsiteX1" y="connsiteY1"/>
                  </a:cxn>
                  <a:cxn ang="0">
                    <a:pos x="connsiteX2" y="connsiteY2"/>
                  </a:cxn>
                  <a:cxn ang="0">
                    <a:pos x="connsiteX3" y="connsiteY3"/>
                  </a:cxn>
                </a:cxnLst>
                <a:rect l="l" t="t" r="r" b="b"/>
                <a:pathLst>
                  <a:path w="27638" h="67839">
                    <a:moveTo>
                      <a:pt x="10050" y="67840"/>
                    </a:moveTo>
                    <a:cubicBezTo>
                      <a:pt x="9213" y="59744"/>
                      <a:pt x="7817" y="51927"/>
                      <a:pt x="0" y="47460"/>
                    </a:cubicBezTo>
                    <a:cubicBezTo>
                      <a:pt x="1954" y="27359"/>
                      <a:pt x="-7259" y="1117"/>
                      <a:pt x="27638" y="0"/>
                    </a:cubicBezTo>
                    <a:cubicBezTo>
                      <a:pt x="20101" y="22334"/>
                      <a:pt x="24288" y="47460"/>
                      <a:pt x="10050" y="67840"/>
                    </a:cubicBezTo>
                    <a:close/>
                  </a:path>
                </a:pathLst>
              </a:custGeom>
              <a:solidFill>
                <a:srgbClr val="79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E3F8BFE-8B1E-7A65-BD8E-CFBF3A3E482D}"/>
                  </a:ext>
                </a:extLst>
              </p:cNvPr>
              <p:cNvSpPr/>
              <p:nvPr/>
            </p:nvSpPr>
            <p:spPr>
              <a:xfrm>
                <a:off x="2093703" y="3509748"/>
                <a:ext cx="28755" cy="88498"/>
              </a:xfrm>
              <a:custGeom>
                <a:avLst/>
                <a:gdLst>
                  <a:gd name="connsiteX0" fmla="*/ 18705 w 28755"/>
                  <a:gd name="connsiteY0" fmla="*/ 0 h 88498"/>
                  <a:gd name="connsiteX1" fmla="*/ 28755 w 28755"/>
                  <a:gd name="connsiteY1" fmla="*/ 29593 h 88498"/>
                  <a:gd name="connsiteX2" fmla="*/ 9771 w 28755"/>
                  <a:gd name="connsiteY2" fmla="*/ 88499 h 88498"/>
                  <a:gd name="connsiteX3" fmla="*/ 0 w 28755"/>
                  <a:gd name="connsiteY3" fmla="*/ 68677 h 88498"/>
                  <a:gd name="connsiteX4" fmla="*/ 18705 w 28755"/>
                  <a:gd name="connsiteY4" fmla="*/ 0 h 88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5" h="88498">
                    <a:moveTo>
                      <a:pt x="18705" y="0"/>
                    </a:moveTo>
                    <a:cubicBezTo>
                      <a:pt x="30709" y="6979"/>
                      <a:pt x="26801" y="19263"/>
                      <a:pt x="28755" y="29593"/>
                    </a:cubicBezTo>
                    <a:cubicBezTo>
                      <a:pt x="22334" y="49414"/>
                      <a:pt x="16192" y="68957"/>
                      <a:pt x="9771" y="88499"/>
                    </a:cubicBezTo>
                    <a:cubicBezTo>
                      <a:pt x="6421" y="81799"/>
                      <a:pt x="3350" y="75378"/>
                      <a:pt x="0" y="68677"/>
                    </a:cubicBezTo>
                    <a:cubicBezTo>
                      <a:pt x="6142" y="46064"/>
                      <a:pt x="12563" y="23172"/>
                      <a:pt x="18705" y="0"/>
                    </a:cubicBezTo>
                    <a:close/>
                  </a:path>
                </a:pathLst>
              </a:custGeom>
              <a:solidFill>
                <a:srgbClr val="72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F21A0D3F-4EDB-50EE-1081-1CFDF3E2385A}"/>
                  </a:ext>
                </a:extLst>
              </p:cNvPr>
              <p:cNvSpPr/>
              <p:nvPr/>
            </p:nvSpPr>
            <p:spPr>
              <a:xfrm>
                <a:off x="1801405" y="4267712"/>
                <a:ext cx="29313" cy="57231"/>
              </a:xfrm>
              <a:custGeom>
                <a:avLst/>
                <a:gdLst>
                  <a:gd name="connsiteX0" fmla="*/ 9771 w 29313"/>
                  <a:gd name="connsiteY0" fmla="*/ 0 h 57231"/>
                  <a:gd name="connsiteX1" fmla="*/ 29314 w 29313"/>
                  <a:gd name="connsiteY1" fmla="*/ 57231 h 57231"/>
                  <a:gd name="connsiteX2" fmla="*/ 0 w 29313"/>
                  <a:gd name="connsiteY2" fmla="*/ 19263 h 57231"/>
                  <a:gd name="connsiteX3" fmla="*/ 9771 w 29313"/>
                  <a:gd name="connsiteY3" fmla="*/ 0 h 57231"/>
                </a:gdLst>
                <a:ahLst/>
                <a:cxnLst>
                  <a:cxn ang="0">
                    <a:pos x="connsiteX0" y="connsiteY0"/>
                  </a:cxn>
                  <a:cxn ang="0">
                    <a:pos x="connsiteX1" y="connsiteY1"/>
                  </a:cxn>
                  <a:cxn ang="0">
                    <a:pos x="connsiteX2" y="connsiteY2"/>
                  </a:cxn>
                  <a:cxn ang="0">
                    <a:pos x="connsiteX3" y="connsiteY3"/>
                  </a:cxn>
                </a:cxnLst>
                <a:rect l="l" t="t" r="r" b="b"/>
                <a:pathLst>
                  <a:path w="29313" h="57231">
                    <a:moveTo>
                      <a:pt x="9771" y="0"/>
                    </a:moveTo>
                    <a:cubicBezTo>
                      <a:pt x="16192" y="18984"/>
                      <a:pt x="22892" y="38247"/>
                      <a:pt x="29314" y="57231"/>
                    </a:cubicBezTo>
                    <a:cubicBezTo>
                      <a:pt x="12005" y="48577"/>
                      <a:pt x="0" y="37968"/>
                      <a:pt x="0" y="19263"/>
                    </a:cubicBezTo>
                    <a:cubicBezTo>
                      <a:pt x="3071" y="13121"/>
                      <a:pt x="6421" y="6421"/>
                      <a:pt x="977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635E91B9-0335-87C8-D56F-5F32608A6288}"/>
                  </a:ext>
                </a:extLst>
              </p:cNvPr>
              <p:cNvSpPr/>
              <p:nvPr/>
            </p:nvSpPr>
            <p:spPr>
              <a:xfrm>
                <a:off x="3124980" y="3343359"/>
                <a:ext cx="48297" cy="49972"/>
              </a:xfrm>
              <a:custGeom>
                <a:avLst/>
                <a:gdLst>
                  <a:gd name="connsiteX0" fmla="*/ 48298 w 48297"/>
                  <a:gd name="connsiteY0" fmla="*/ 49972 h 49972"/>
                  <a:gd name="connsiteX1" fmla="*/ 0 w 48297"/>
                  <a:gd name="connsiteY1" fmla="*/ 9213 h 49972"/>
                  <a:gd name="connsiteX2" fmla="*/ 10050 w 48297"/>
                  <a:gd name="connsiteY2" fmla="*/ 0 h 49972"/>
                  <a:gd name="connsiteX3" fmla="*/ 48298 w 48297"/>
                  <a:gd name="connsiteY3" fmla="*/ 49972 h 49972"/>
                </a:gdLst>
                <a:ahLst/>
                <a:cxnLst>
                  <a:cxn ang="0">
                    <a:pos x="connsiteX0" y="connsiteY0"/>
                  </a:cxn>
                  <a:cxn ang="0">
                    <a:pos x="connsiteX1" y="connsiteY1"/>
                  </a:cxn>
                  <a:cxn ang="0">
                    <a:pos x="connsiteX2" y="connsiteY2"/>
                  </a:cxn>
                  <a:cxn ang="0">
                    <a:pos x="connsiteX3" y="connsiteY3"/>
                  </a:cxn>
                </a:cxnLst>
                <a:rect l="l" t="t" r="r" b="b"/>
                <a:pathLst>
                  <a:path w="48297" h="49972">
                    <a:moveTo>
                      <a:pt x="48298" y="49972"/>
                    </a:moveTo>
                    <a:cubicBezTo>
                      <a:pt x="32105" y="36293"/>
                      <a:pt x="16192" y="22892"/>
                      <a:pt x="0" y="9213"/>
                    </a:cubicBezTo>
                    <a:cubicBezTo>
                      <a:pt x="3350" y="6142"/>
                      <a:pt x="6700" y="3071"/>
                      <a:pt x="10050" y="0"/>
                    </a:cubicBezTo>
                    <a:cubicBezTo>
                      <a:pt x="27639" y="13121"/>
                      <a:pt x="46343" y="25126"/>
                      <a:pt x="48298" y="49972"/>
                    </a:cubicBezTo>
                    <a:close/>
                  </a:path>
                </a:pathLst>
              </a:custGeom>
              <a:solidFill>
                <a:srgbClr val="D0B3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E4BBCBE-FA90-B575-FA52-F17F20434D79}"/>
                  </a:ext>
                </a:extLst>
              </p:cNvPr>
              <p:cNvSpPr/>
              <p:nvPr/>
            </p:nvSpPr>
            <p:spPr>
              <a:xfrm>
                <a:off x="2570257" y="4219135"/>
                <a:ext cx="66164" cy="12004"/>
              </a:xfrm>
              <a:custGeom>
                <a:avLst/>
                <a:gdLst>
                  <a:gd name="connsiteX0" fmla="*/ 50531 w 66164"/>
                  <a:gd name="connsiteY0" fmla="*/ 12005 h 12004"/>
                  <a:gd name="connsiteX1" fmla="*/ 0 w 66164"/>
                  <a:gd name="connsiteY1" fmla="*/ 2513 h 12004"/>
                  <a:gd name="connsiteX2" fmla="*/ 58069 w 66164"/>
                  <a:gd name="connsiteY2" fmla="*/ 0 h 12004"/>
                  <a:gd name="connsiteX3" fmla="*/ 66165 w 66164"/>
                  <a:gd name="connsiteY3" fmla="*/ 8096 h 12004"/>
                  <a:gd name="connsiteX4" fmla="*/ 50531 w 66164"/>
                  <a:gd name="connsiteY4" fmla="*/ 12005 h 12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64" h="12004">
                    <a:moveTo>
                      <a:pt x="50531" y="12005"/>
                    </a:moveTo>
                    <a:cubicBezTo>
                      <a:pt x="34060" y="7538"/>
                      <a:pt x="14796" y="16751"/>
                      <a:pt x="0" y="2513"/>
                    </a:cubicBezTo>
                    <a:cubicBezTo>
                      <a:pt x="19263" y="1675"/>
                      <a:pt x="38805" y="838"/>
                      <a:pt x="58069" y="0"/>
                    </a:cubicBezTo>
                    <a:cubicBezTo>
                      <a:pt x="60860" y="2792"/>
                      <a:pt x="63652" y="5584"/>
                      <a:pt x="66165" y="8096"/>
                    </a:cubicBezTo>
                    <a:cubicBezTo>
                      <a:pt x="61140" y="9492"/>
                      <a:pt x="55835" y="10609"/>
                      <a:pt x="50531" y="12005"/>
                    </a:cubicBezTo>
                    <a:close/>
                  </a:path>
                </a:pathLst>
              </a:custGeom>
              <a:solidFill>
                <a:srgbClr val="4C24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70B98610-AF06-1C13-4510-6AE34956A6F4}"/>
                  </a:ext>
                </a:extLst>
              </p:cNvPr>
              <p:cNvSpPr/>
              <p:nvPr/>
            </p:nvSpPr>
            <p:spPr>
              <a:xfrm>
                <a:off x="2403172" y="3740906"/>
                <a:ext cx="11157" cy="70073"/>
              </a:xfrm>
              <a:custGeom>
                <a:avLst/>
                <a:gdLst>
                  <a:gd name="connsiteX0" fmla="*/ 10746 w 11157"/>
                  <a:gd name="connsiteY0" fmla="*/ 70073 h 70073"/>
                  <a:gd name="connsiteX1" fmla="*/ 2092 w 11157"/>
                  <a:gd name="connsiteY1" fmla="*/ 0 h 70073"/>
                  <a:gd name="connsiteX2" fmla="*/ 10746 w 11157"/>
                  <a:gd name="connsiteY2" fmla="*/ 70073 h 70073"/>
                </a:gdLst>
                <a:ahLst/>
                <a:cxnLst>
                  <a:cxn ang="0">
                    <a:pos x="connsiteX0" y="connsiteY0"/>
                  </a:cxn>
                  <a:cxn ang="0">
                    <a:pos x="connsiteX1" y="connsiteY1"/>
                  </a:cxn>
                  <a:cxn ang="0">
                    <a:pos x="connsiteX2" y="connsiteY2"/>
                  </a:cxn>
                </a:cxnLst>
                <a:rect l="l" t="t" r="r" b="b"/>
                <a:pathLst>
                  <a:path w="11157" h="70073">
                    <a:moveTo>
                      <a:pt x="10746" y="70073"/>
                    </a:moveTo>
                    <a:cubicBezTo>
                      <a:pt x="-7679" y="48577"/>
                      <a:pt x="3488" y="23451"/>
                      <a:pt x="2092" y="0"/>
                    </a:cubicBezTo>
                    <a:cubicBezTo>
                      <a:pt x="14934" y="22055"/>
                      <a:pt x="10188" y="46343"/>
                      <a:pt x="10746" y="70073"/>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954DDD7-C058-4197-550A-C6EE21604F63}"/>
                  </a:ext>
                </a:extLst>
              </p:cNvPr>
              <p:cNvSpPr/>
              <p:nvPr/>
            </p:nvSpPr>
            <p:spPr>
              <a:xfrm>
                <a:off x="2140227" y="3702379"/>
                <a:ext cx="11240" cy="69514"/>
              </a:xfrm>
              <a:custGeom>
                <a:avLst/>
                <a:gdLst>
                  <a:gd name="connsiteX0" fmla="*/ 9590 w 11240"/>
                  <a:gd name="connsiteY0" fmla="*/ 0 h 69514"/>
                  <a:gd name="connsiteX1" fmla="*/ 935 w 11240"/>
                  <a:gd name="connsiteY1" fmla="*/ 69515 h 69514"/>
                  <a:gd name="connsiteX2" fmla="*/ 9590 w 11240"/>
                  <a:gd name="connsiteY2" fmla="*/ 0 h 69514"/>
                </a:gdLst>
                <a:ahLst/>
                <a:cxnLst>
                  <a:cxn ang="0">
                    <a:pos x="connsiteX0" y="connsiteY0"/>
                  </a:cxn>
                  <a:cxn ang="0">
                    <a:pos x="connsiteX1" y="connsiteY1"/>
                  </a:cxn>
                  <a:cxn ang="0">
                    <a:pos x="connsiteX2" y="connsiteY2"/>
                  </a:cxn>
                </a:cxnLst>
                <a:rect l="l" t="t" r="r" b="b"/>
                <a:pathLst>
                  <a:path w="11240" h="69514">
                    <a:moveTo>
                      <a:pt x="9590" y="0"/>
                    </a:moveTo>
                    <a:cubicBezTo>
                      <a:pt x="8194" y="23451"/>
                      <a:pt x="18244" y="48297"/>
                      <a:pt x="935" y="69515"/>
                    </a:cubicBezTo>
                    <a:cubicBezTo>
                      <a:pt x="656" y="46064"/>
                      <a:pt x="-3811" y="22055"/>
                      <a:pt x="9590"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E09BDB10-0FB2-5108-CED4-2BF733684D43}"/>
                  </a:ext>
                </a:extLst>
              </p:cNvPr>
              <p:cNvSpPr/>
              <p:nvPr/>
            </p:nvSpPr>
            <p:spPr>
              <a:xfrm>
                <a:off x="1799836" y="4209643"/>
                <a:ext cx="10504" cy="49414"/>
              </a:xfrm>
              <a:custGeom>
                <a:avLst/>
                <a:gdLst>
                  <a:gd name="connsiteX0" fmla="*/ 1011 w 10504"/>
                  <a:gd name="connsiteY0" fmla="*/ 0 h 49414"/>
                  <a:gd name="connsiteX1" fmla="*/ 9945 w 10504"/>
                  <a:gd name="connsiteY1" fmla="*/ 49414 h 49414"/>
                  <a:gd name="connsiteX2" fmla="*/ 1011 w 10504"/>
                  <a:gd name="connsiteY2" fmla="*/ 0 h 49414"/>
                </a:gdLst>
                <a:ahLst/>
                <a:cxnLst>
                  <a:cxn ang="0">
                    <a:pos x="connsiteX0" y="connsiteY0"/>
                  </a:cxn>
                  <a:cxn ang="0">
                    <a:pos x="connsiteX1" y="connsiteY1"/>
                  </a:cxn>
                  <a:cxn ang="0">
                    <a:pos x="connsiteX2" y="connsiteY2"/>
                  </a:cxn>
                </a:cxnLst>
                <a:rect l="l" t="t" r="r" b="b"/>
                <a:pathLst>
                  <a:path w="10504" h="49414">
                    <a:moveTo>
                      <a:pt x="1011" y="0"/>
                    </a:moveTo>
                    <a:cubicBezTo>
                      <a:pt x="13853" y="14517"/>
                      <a:pt x="9945" y="32384"/>
                      <a:pt x="9945" y="49414"/>
                    </a:cubicBezTo>
                    <a:cubicBezTo>
                      <a:pt x="-5131" y="35176"/>
                      <a:pt x="1570" y="17030"/>
                      <a:pt x="1011" y="0"/>
                    </a:cubicBezTo>
                    <a:close/>
                  </a:path>
                </a:pathLst>
              </a:custGeom>
              <a:solidFill>
                <a:srgbClr val="A0696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2B0D5CD7-0718-0336-8DF7-4CFEFC97987D}"/>
                  </a:ext>
                </a:extLst>
              </p:cNvPr>
              <p:cNvSpPr/>
              <p:nvPr/>
            </p:nvSpPr>
            <p:spPr>
              <a:xfrm>
                <a:off x="2655405" y="4161625"/>
                <a:ext cx="20265" cy="47296"/>
              </a:xfrm>
              <a:custGeom>
                <a:avLst/>
                <a:gdLst>
                  <a:gd name="connsiteX0" fmla="*/ 558 w 20265"/>
                  <a:gd name="connsiteY0" fmla="*/ 279 h 47296"/>
                  <a:gd name="connsiteX1" fmla="*/ 8375 w 20265"/>
                  <a:gd name="connsiteY1" fmla="*/ 0 h 47296"/>
                  <a:gd name="connsiteX2" fmla="*/ 10329 w 20265"/>
                  <a:gd name="connsiteY2" fmla="*/ 46622 h 47296"/>
                  <a:gd name="connsiteX3" fmla="*/ 0 w 20265"/>
                  <a:gd name="connsiteY3" fmla="*/ 39922 h 47296"/>
                  <a:gd name="connsiteX4" fmla="*/ 558 w 20265"/>
                  <a:gd name="connsiteY4" fmla="*/ 279 h 47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65" h="47296">
                    <a:moveTo>
                      <a:pt x="558" y="279"/>
                    </a:moveTo>
                    <a:cubicBezTo>
                      <a:pt x="3071" y="0"/>
                      <a:pt x="5863" y="0"/>
                      <a:pt x="8375" y="0"/>
                    </a:cubicBezTo>
                    <a:cubicBezTo>
                      <a:pt x="26243" y="14796"/>
                      <a:pt x="21497" y="30709"/>
                      <a:pt x="10329" y="46622"/>
                    </a:cubicBezTo>
                    <a:cubicBezTo>
                      <a:pt x="3908" y="49135"/>
                      <a:pt x="1954" y="44110"/>
                      <a:pt x="0" y="39922"/>
                    </a:cubicBezTo>
                    <a:cubicBezTo>
                      <a:pt x="279" y="26522"/>
                      <a:pt x="279" y="13400"/>
                      <a:pt x="558" y="279"/>
                    </a:cubicBezTo>
                    <a:close/>
                  </a:path>
                </a:pathLst>
              </a:custGeom>
              <a:solidFill>
                <a:srgbClr val="5525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91677610-A184-9DBE-BBD8-41A00FF7E628}"/>
                  </a:ext>
                </a:extLst>
              </p:cNvPr>
              <p:cNvSpPr/>
              <p:nvPr/>
            </p:nvSpPr>
            <p:spPr>
              <a:xfrm>
                <a:off x="2150408" y="3635377"/>
                <a:ext cx="10943" cy="49134"/>
              </a:xfrm>
              <a:custGeom>
                <a:avLst/>
                <a:gdLst>
                  <a:gd name="connsiteX0" fmla="*/ 9739 w 10943"/>
                  <a:gd name="connsiteY0" fmla="*/ 0 h 49134"/>
                  <a:gd name="connsiteX1" fmla="*/ 805 w 10943"/>
                  <a:gd name="connsiteY1" fmla="*/ 49135 h 49134"/>
                  <a:gd name="connsiteX2" fmla="*/ 9739 w 10943"/>
                  <a:gd name="connsiteY2" fmla="*/ 0 h 49134"/>
                </a:gdLst>
                <a:ahLst/>
                <a:cxnLst>
                  <a:cxn ang="0">
                    <a:pos x="connsiteX0" y="connsiteY0"/>
                  </a:cxn>
                  <a:cxn ang="0">
                    <a:pos x="connsiteX1" y="connsiteY1"/>
                  </a:cxn>
                  <a:cxn ang="0">
                    <a:pos x="connsiteX2" y="connsiteY2"/>
                  </a:cxn>
                </a:cxnLst>
                <a:rect l="l" t="t" r="r" b="b"/>
                <a:pathLst>
                  <a:path w="10943" h="49134">
                    <a:moveTo>
                      <a:pt x="9739" y="0"/>
                    </a:moveTo>
                    <a:cubicBezTo>
                      <a:pt x="9180" y="16751"/>
                      <a:pt x="16439" y="35176"/>
                      <a:pt x="805" y="49135"/>
                    </a:cubicBezTo>
                    <a:cubicBezTo>
                      <a:pt x="247" y="32105"/>
                      <a:pt x="-3104" y="14517"/>
                      <a:pt x="9739"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69D470E1-65C0-4E17-AAF0-FF9B75A91879}"/>
                  </a:ext>
                </a:extLst>
              </p:cNvPr>
              <p:cNvSpPr/>
              <p:nvPr/>
            </p:nvSpPr>
            <p:spPr>
              <a:xfrm>
                <a:off x="1310072" y="5067627"/>
                <a:ext cx="51856" cy="135325"/>
              </a:xfrm>
              <a:custGeom>
                <a:avLst/>
                <a:gdLst>
                  <a:gd name="connsiteX0" fmla="*/ 43535 w 51856"/>
                  <a:gd name="connsiteY0" fmla="*/ 85073 h 135325"/>
                  <a:gd name="connsiteX1" fmla="*/ 24551 w 51856"/>
                  <a:gd name="connsiteY1" fmla="*/ 135325 h 135325"/>
                  <a:gd name="connsiteX2" fmla="*/ 1658 w 51856"/>
                  <a:gd name="connsiteY2" fmla="*/ 58273 h 135325"/>
                  <a:gd name="connsiteX3" fmla="*/ 1100 w 51856"/>
                  <a:gd name="connsiteY3" fmla="*/ 45989 h 135325"/>
                  <a:gd name="connsiteX4" fmla="*/ 8358 w 51856"/>
                  <a:gd name="connsiteY4" fmla="*/ 27284 h 135325"/>
                  <a:gd name="connsiteX5" fmla="*/ 38510 w 51856"/>
                  <a:gd name="connsiteY5" fmla="*/ 3833 h 135325"/>
                  <a:gd name="connsiteX6" fmla="*/ 43535 w 51856"/>
                  <a:gd name="connsiteY6" fmla="*/ 85073 h 13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56" h="135325">
                    <a:moveTo>
                      <a:pt x="43535" y="85073"/>
                    </a:moveTo>
                    <a:cubicBezTo>
                      <a:pt x="37114" y="101824"/>
                      <a:pt x="30972" y="118575"/>
                      <a:pt x="24551" y="135325"/>
                    </a:cubicBezTo>
                    <a:cubicBezTo>
                      <a:pt x="17013" y="109641"/>
                      <a:pt x="9196" y="83957"/>
                      <a:pt x="1658" y="58273"/>
                    </a:cubicBezTo>
                    <a:cubicBezTo>
                      <a:pt x="-296" y="54364"/>
                      <a:pt x="-575" y="50176"/>
                      <a:pt x="1100" y="45989"/>
                    </a:cubicBezTo>
                    <a:cubicBezTo>
                      <a:pt x="3333" y="39568"/>
                      <a:pt x="5567" y="33426"/>
                      <a:pt x="8358" y="27284"/>
                    </a:cubicBezTo>
                    <a:cubicBezTo>
                      <a:pt x="16175" y="16675"/>
                      <a:pt x="11709" y="-9847"/>
                      <a:pt x="38510" y="3833"/>
                    </a:cubicBezTo>
                    <a:cubicBezTo>
                      <a:pt x="46606" y="30355"/>
                      <a:pt x="61123" y="56877"/>
                      <a:pt x="43535" y="85073"/>
                    </a:cubicBezTo>
                    <a:close/>
                  </a:path>
                </a:pathLst>
              </a:custGeom>
              <a:solidFill>
                <a:srgbClr val="5B13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3E7FE57C-DCD2-B1BC-0733-869AA20F0C87}"/>
                  </a:ext>
                </a:extLst>
              </p:cNvPr>
              <p:cNvSpPr/>
              <p:nvPr/>
            </p:nvSpPr>
            <p:spPr>
              <a:xfrm>
                <a:off x="1296375" y="4901163"/>
                <a:ext cx="30852" cy="224457"/>
              </a:xfrm>
              <a:custGeom>
                <a:avLst/>
                <a:gdLst>
                  <a:gd name="connsiteX0" fmla="*/ 19263 w 30852"/>
                  <a:gd name="connsiteY0" fmla="*/ 213849 h 224457"/>
                  <a:gd name="connsiteX1" fmla="*/ 15355 w 30852"/>
                  <a:gd name="connsiteY1" fmla="*/ 224458 h 224457"/>
                  <a:gd name="connsiteX2" fmla="*/ 5304 w 30852"/>
                  <a:gd name="connsiteY2" fmla="*/ 111671 h 224457"/>
                  <a:gd name="connsiteX3" fmla="*/ 0 w 30852"/>
                  <a:gd name="connsiteY3" fmla="*/ 60581 h 224457"/>
                  <a:gd name="connsiteX4" fmla="*/ 26801 w 30852"/>
                  <a:gd name="connsiteY4" fmla="*/ 0 h 224457"/>
                  <a:gd name="connsiteX5" fmla="*/ 18705 w 30852"/>
                  <a:gd name="connsiteY5" fmla="*/ 58348 h 224457"/>
                  <a:gd name="connsiteX6" fmla="*/ 19263 w 30852"/>
                  <a:gd name="connsiteY6" fmla="*/ 213849 h 22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2" h="224457">
                    <a:moveTo>
                      <a:pt x="19263" y="213849"/>
                    </a:moveTo>
                    <a:cubicBezTo>
                      <a:pt x="17867" y="217478"/>
                      <a:pt x="16751" y="220828"/>
                      <a:pt x="15355" y="224458"/>
                    </a:cubicBezTo>
                    <a:cubicBezTo>
                      <a:pt x="-1396" y="188165"/>
                      <a:pt x="8654" y="149359"/>
                      <a:pt x="5304" y="111671"/>
                    </a:cubicBezTo>
                    <a:cubicBezTo>
                      <a:pt x="3629" y="94641"/>
                      <a:pt x="11446" y="76494"/>
                      <a:pt x="0" y="60581"/>
                    </a:cubicBezTo>
                    <a:cubicBezTo>
                      <a:pt x="2513" y="37689"/>
                      <a:pt x="9771" y="16751"/>
                      <a:pt x="26801" y="0"/>
                    </a:cubicBezTo>
                    <a:cubicBezTo>
                      <a:pt x="24009" y="19542"/>
                      <a:pt x="21497" y="38806"/>
                      <a:pt x="18705" y="58348"/>
                    </a:cubicBezTo>
                    <a:cubicBezTo>
                      <a:pt x="36851" y="110554"/>
                      <a:pt x="32664" y="162201"/>
                      <a:pt x="19263" y="213849"/>
                    </a:cubicBezTo>
                    <a:close/>
                  </a:path>
                </a:pathLst>
              </a:custGeom>
              <a:solidFill>
                <a:srgbClr val="D0B4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D27FCD05-8491-F327-2EE2-819E7D8872A2}"/>
                  </a:ext>
                </a:extLst>
              </p:cNvPr>
              <p:cNvSpPr/>
              <p:nvPr/>
            </p:nvSpPr>
            <p:spPr>
              <a:xfrm>
                <a:off x="1329458" y="4561176"/>
                <a:ext cx="455114" cy="1555871"/>
              </a:xfrm>
              <a:custGeom>
                <a:avLst/>
                <a:gdLst>
                  <a:gd name="connsiteX0" fmla="*/ 24149 w 455114"/>
                  <a:gd name="connsiteY0" fmla="*/ 591524 h 1555871"/>
                  <a:gd name="connsiteX1" fmla="*/ 12144 w 455114"/>
                  <a:gd name="connsiteY1" fmla="*/ 506376 h 1555871"/>
                  <a:gd name="connsiteX2" fmla="*/ 12144 w 455114"/>
                  <a:gd name="connsiteY2" fmla="*/ 437140 h 1555871"/>
                  <a:gd name="connsiteX3" fmla="*/ 178254 w 455114"/>
                  <a:gd name="connsiteY3" fmla="*/ 18096 h 1555871"/>
                  <a:gd name="connsiteX4" fmla="*/ 237439 w 455114"/>
                  <a:gd name="connsiteY4" fmla="*/ 18655 h 1555871"/>
                  <a:gd name="connsiteX5" fmla="*/ 219572 w 455114"/>
                  <a:gd name="connsiteY5" fmla="*/ 180577 h 1555871"/>
                  <a:gd name="connsiteX6" fmla="*/ 216780 w 455114"/>
                  <a:gd name="connsiteY6" fmla="*/ 196211 h 1555871"/>
                  <a:gd name="connsiteX7" fmla="*/ 211476 w 455114"/>
                  <a:gd name="connsiteY7" fmla="*/ 259025 h 1555871"/>
                  <a:gd name="connsiteX8" fmla="*/ 220689 w 455114"/>
                  <a:gd name="connsiteY8" fmla="*/ 527314 h 1555871"/>
                  <a:gd name="connsiteX9" fmla="*/ 247211 w 455114"/>
                  <a:gd name="connsiteY9" fmla="*/ 614417 h 1555871"/>
                  <a:gd name="connsiteX10" fmla="*/ 386799 w 455114"/>
                  <a:gd name="connsiteY10" fmla="*/ 901689 h 1555871"/>
                  <a:gd name="connsiteX11" fmla="*/ 454080 w 455114"/>
                  <a:gd name="connsiteY11" fmla="*/ 1215484 h 1555871"/>
                  <a:gd name="connsiteX12" fmla="*/ 430629 w 455114"/>
                  <a:gd name="connsiteY12" fmla="*/ 1312079 h 1555871"/>
                  <a:gd name="connsiteX13" fmla="*/ 393499 w 455114"/>
                  <a:gd name="connsiteY13" fmla="*/ 1450829 h 1555871"/>
                  <a:gd name="connsiteX14" fmla="*/ 399083 w 455114"/>
                  <a:gd name="connsiteY14" fmla="*/ 1468696 h 1555871"/>
                  <a:gd name="connsiteX15" fmla="*/ 397966 w 455114"/>
                  <a:gd name="connsiteY15" fmla="*/ 1517273 h 1555871"/>
                  <a:gd name="connsiteX16" fmla="*/ 393499 w 455114"/>
                  <a:gd name="connsiteY16" fmla="*/ 1528440 h 1555871"/>
                  <a:gd name="connsiteX17" fmla="*/ 373119 w 455114"/>
                  <a:gd name="connsiteY17" fmla="*/ 1551053 h 1555871"/>
                  <a:gd name="connsiteX18" fmla="*/ 286854 w 455114"/>
                  <a:gd name="connsiteY18" fmla="*/ 1489076 h 1555871"/>
                  <a:gd name="connsiteX19" fmla="*/ 248327 w 455114"/>
                  <a:gd name="connsiteY19" fmla="*/ 1409790 h 1555871"/>
                  <a:gd name="connsiteX20" fmla="*/ 256423 w 455114"/>
                  <a:gd name="connsiteY20" fmla="*/ 1342788 h 1555871"/>
                  <a:gd name="connsiteX21" fmla="*/ 284899 w 455114"/>
                  <a:gd name="connsiteY21" fmla="*/ 1304262 h 1555871"/>
                  <a:gd name="connsiteX22" fmla="*/ 182721 w 455114"/>
                  <a:gd name="connsiteY22" fmla="*/ 939099 h 1555871"/>
                  <a:gd name="connsiteX23" fmla="*/ 24149 w 455114"/>
                  <a:gd name="connsiteY23" fmla="*/ 591524 h 15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114" h="1555871">
                    <a:moveTo>
                      <a:pt x="24149" y="591524"/>
                    </a:moveTo>
                    <a:cubicBezTo>
                      <a:pt x="20240" y="563049"/>
                      <a:pt x="16053" y="534852"/>
                      <a:pt x="12144" y="506376"/>
                    </a:cubicBezTo>
                    <a:cubicBezTo>
                      <a:pt x="-4048" y="483204"/>
                      <a:pt x="-4048" y="460032"/>
                      <a:pt x="12144" y="437140"/>
                    </a:cubicBezTo>
                    <a:cubicBezTo>
                      <a:pt x="24149" y="280243"/>
                      <a:pt x="98410" y="147913"/>
                      <a:pt x="178254" y="18096"/>
                    </a:cubicBezTo>
                    <a:cubicBezTo>
                      <a:pt x="199192" y="-15684"/>
                      <a:pt x="217897" y="5813"/>
                      <a:pt x="237439" y="18655"/>
                    </a:cubicBezTo>
                    <a:cubicBezTo>
                      <a:pt x="241627" y="73652"/>
                      <a:pt x="212872" y="125021"/>
                      <a:pt x="219572" y="180577"/>
                    </a:cubicBezTo>
                    <a:cubicBezTo>
                      <a:pt x="219014" y="185881"/>
                      <a:pt x="218176" y="190906"/>
                      <a:pt x="216780" y="196211"/>
                    </a:cubicBezTo>
                    <a:cubicBezTo>
                      <a:pt x="209243" y="216590"/>
                      <a:pt x="211755" y="237808"/>
                      <a:pt x="211476" y="259025"/>
                    </a:cubicBezTo>
                    <a:cubicBezTo>
                      <a:pt x="215385" y="348362"/>
                      <a:pt x="202542" y="438257"/>
                      <a:pt x="220689" y="527314"/>
                    </a:cubicBezTo>
                    <a:cubicBezTo>
                      <a:pt x="226831" y="557465"/>
                      <a:pt x="237719" y="585662"/>
                      <a:pt x="247211" y="614417"/>
                    </a:cubicBezTo>
                    <a:cubicBezTo>
                      <a:pt x="277920" y="717712"/>
                      <a:pt x="340735" y="805653"/>
                      <a:pt x="386799" y="901689"/>
                    </a:cubicBezTo>
                    <a:cubicBezTo>
                      <a:pt x="434538" y="1001355"/>
                      <a:pt x="460781" y="1104930"/>
                      <a:pt x="454080" y="1215484"/>
                    </a:cubicBezTo>
                    <a:cubicBezTo>
                      <a:pt x="452126" y="1248706"/>
                      <a:pt x="452405" y="1283324"/>
                      <a:pt x="430629" y="1312079"/>
                    </a:cubicBezTo>
                    <a:cubicBezTo>
                      <a:pt x="414437" y="1357305"/>
                      <a:pt x="398803" y="1402811"/>
                      <a:pt x="393499" y="1450829"/>
                    </a:cubicBezTo>
                    <a:cubicBezTo>
                      <a:pt x="397687" y="1455854"/>
                      <a:pt x="399083" y="1461996"/>
                      <a:pt x="399083" y="1468696"/>
                    </a:cubicBezTo>
                    <a:cubicBezTo>
                      <a:pt x="395174" y="1484889"/>
                      <a:pt x="394057" y="1501081"/>
                      <a:pt x="397966" y="1517273"/>
                    </a:cubicBezTo>
                    <a:cubicBezTo>
                      <a:pt x="397966" y="1521461"/>
                      <a:pt x="396291" y="1525369"/>
                      <a:pt x="393499" y="1528440"/>
                    </a:cubicBezTo>
                    <a:cubicBezTo>
                      <a:pt x="392662" y="1541282"/>
                      <a:pt x="406062" y="1566408"/>
                      <a:pt x="373119" y="1551053"/>
                    </a:cubicBezTo>
                    <a:cubicBezTo>
                      <a:pt x="340176" y="1535978"/>
                      <a:pt x="313655" y="1512248"/>
                      <a:pt x="286854" y="1489076"/>
                    </a:cubicBezTo>
                    <a:cubicBezTo>
                      <a:pt x="274012" y="1462555"/>
                      <a:pt x="261169" y="1436312"/>
                      <a:pt x="248327" y="1409790"/>
                    </a:cubicBezTo>
                    <a:cubicBezTo>
                      <a:pt x="251119" y="1387456"/>
                      <a:pt x="242185" y="1363726"/>
                      <a:pt x="256423" y="1342788"/>
                    </a:cubicBezTo>
                    <a:cubicBezTo>
                      <a:pt x="276245" y="1337484"/>
                      <a:pt x="282666" y="1322408"/>
                      <a:pt x="284899" y="1304262"/>
                    </a:cubicBezTo>
                    <a:cubicBezTo>
                      <a:pt x="278478" y="1174724"/>
                      <a:pt x="240790" y="1054120"/>
                      <a:pt x="182721" y="939099"/>
                    </a:cubicBezTo>
                    <a:cubicBezTo>
                      <a:pt x="125490" y="824916"/>
                      <a:pt x="61838" y="714083"/>
                      <a:pt x="24149" y="591524"/>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E83D9FD-906E-C0D6-14E8-40212623CC41}"/>
                  </a:ext>
                </a:extLst>
              </p:cNvPr>
              <p:cNvSpPr/>
              <p:nvPr/>
            </p:nvSpPr>
            <p:spPr>
              <a:xfrm>
                <a:off x="1535670" y="4579552"/>
                <a:ext cx="334074" cy="1216650"/>
              </a:xfrm>
              <a:custGeom>
                <a:avLst/>
                <a:gdLst>
                  <a:gd name="connsiteX0" fmla="*/ 2751 w 334074"/>
                  <a:gd name="connsiteY0" fmla="*/ 167227 h 1216650"/>
                  <a:gd name="connsiteX1" fmla="*/ 31506 w 334074"/>
                  <a:gd name="connsiteY1" fmla="*/ 0 h 1216650"/>
                  <a:gd name="connsiteX2" fmla="*/ 61099 w 334074"/>
                  <a:gd name="connsiteY2" fmla="*/ 44110 h 1216650"/>
                  <a:gd name="connsiteX3" fmla="*/ 156019 w 334074"/>
                  <a:gd name="connsiteY3" fmla="*/ 189282 h 1216650"/>
                  <a:gd name="connsiteX4" fmla="*/ 199012 w 334074"/>
                  <a:gd name="connsiteY4" fmla="*/ 233671 h 1216650"/>
                  <a:gd name="connsiteX5" fmla="*/ 214925 w 334074"/>
                  <a:gd name="connsiteY5" fmla="*/ 356787 h 1216650"/>
                  <a:gd name="connsiteX6" fmla="*/ 230000 w 334074"/>
                  <a:gd name="connsiteY6" fmla="*/ 503076 h 1216650"/>
                  <a:gd name="connsiteX7" fmla="*/ 270760 w 334074"/>
                  <a:gd name="connsiteY7" fmla="*/ 656344 h 1216650"/>
                  <a:gd name="connsiteX8" fmla="*/ 294490 w 334074"/>
                  <a:gd name="connsiteY8" fmla="*/ 700453 h 1216650"/>
                  <a:gd name="connsiteX9" fmla="*/ 307053 w 334074"/>
                  <a:gd name="connsiteY9" fmla="*/ 1158582 h 1216650"/>
                  <a:gd name="connsiteX10" fmla="*/ 302586 w 334074"/>
                  <a:gd name="connsiteY10" fmla="*/ 1187058 h 1216650"/>
                  <a:gd name="connsiteX11" fmla="*/ 283881 w 334074"/>
                  <a:gd name="connsiteY11" fmla="*/ 1216650 h 1216650"/>
                  <a:gd name="connsiteX12" fmla="*/ 271598 w 334074"/>
                  <a:gd name="connsiteY12" fmla="*/ 1167516 h 1216650"/>
                  <a:gd name="connsiteX13" fmla="*/ 259872 w 334074"/>
                  <a:gd name="connsiteY13" fmla="*/ 1059474 h 1216650"/>
                  <a:gd name="connsiteX14" fmla="*/ 252614 w 334074"/>
                  <a:gd name="connsiteY14" fmla="*/ 1063941 h 1216650"/>
                  <a:gd name="connsiteX15" fmla="*/ 235584 w 334074"/>
                  <a:gd name="connsiteY15" fmla="*/ 1043282 h 1216650"/>
                  <a:gd name="connsiteX16" fmla="*/ 116655 w 334074"/>
                  <a:gd name="connsiteY16" fmla="*/ 762431 h 1216650"/>
                  <a:gd name="connsiteX17" fmla="*/ 31227 w 334074"/>
                  <a:gd name="connsiteY17" fmla="*/ 577337 h 1216650"/>
                  <a:gd name="connsiteX18" fmla="*/ 7776 w 334074"/>
                  <a:gd name="connsiteY18" fmla="*/ 197099 h 1216650"/>
                  <a:gd name="connsiteX19" fmla="*/ 15314 w 334074"/>
                  <a:gd name="connsiteY19" fmla="*/ 147126 h 1216650"/>
                  <a:gd name="connsiteX20" fmla="*/ 14197 w 334074"/>
                  <a:gd name="connsiteY20" fmla="*/ 165272 h 1216650"/>
                  <a:gd name="connsiteX21" fmla="*/ 2751 w 334074"/>
                  <a:gd name="connsiteY21" fmla="*/ 167227 h 121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074" h="1216650">
                    <a:moveTo>
                      <a:pt x="2751" y="167227"/>
                    </a:moveTo>
                    <a:cubicBezTo>
                      <a:pt x="-3112" y="108879"/>
                      <a:pt x="8055" y="53323"/>
                      <a:pt x="31506" y="0"/>
                    </a:cubicBezTo>
                    <a:cubicBezTo>
                      <a:pt x="57749" y="3908"/>
                      <a:pt x="55515" y="26242"/>
                      <a:pt x="61099" y="44110"/>
                    </a:cubicBezTo>
                    <a:cubicBezTo>
                      <a:pt x="79245" y="101341"/>
                      <a:pt x="97671" y="158572"/>
                      <a:pt x="156019" y="189282"/>
                    </a:cubicBezTo>
                    <a:cubicBezTo>
                      <a:pt x="183936" y="190957"/>
                      <a:pt x="192591" y="211616"/>
                      <a:pt x="199012" y="233671"/>
                    </a:cubicBezTo>
                    <a:cubicBezTo>
                      <a:pt x="211016" y="273872"/>
                      <a:pt x="211016" y="315469"/>
                      <a:pt x="214925" y="356787"/>
                    </a:cubicBezTo>
                    <a:cubicBezTo>
                      <a:pt x="205991" y="407039"/>
                      <a:pt x="218275" y="454778"/>
                      <a:pt x="230000" y="503076"/>
                    </a:cubicBezTo>
                    <a:cubicBezTo>
                      <a:pt x="242284" y="554444"/>
                      <a:pt x="258476" y="604696"/>
                      <a:pt x="270760" y="656344"/>
                    </a:cubicBezTo>
                    <a:cubicBezTo>
                      <a:pt x="274390" y="671698"/>
                      <a:pt x="274110" y="692916"/>
                      <a:pt x="294490" y="700453"/>
                    </a:cubicBezTo>
                    <a:cubicBezTo>
                      <a:pt x="340833" y="852046"/>
                      <a:pt x="348371" y="1004476"/>
                      <a:pt x="307053" y="1158582"/>
                    </a:cubicBezTo>
                    <a:cubicBezTo>
                      <a:pt x="304541" y="1167795"/>
                      <a:pt x="303982" y="1177566"/>
                      <a:pt x="302586" y="1187058"/>
                    </a:cubicBezTo>
                    <a:cubicBezTo>
                      <a:pt x="296444" y="1196829"/>
                      <a:pt x="290023" y="1206879"/>
                      <a:pt x="283881" y="1216650"/>
                    </a:cubicBezTo>
                    <a:cubicBezTo>
                      <a:pt x="269364" y="1202971"/>
                      <a:pt x="270760" y="1184545"/>
                      <a:pt x="271598" y="1167516"/>
                    </a:cubicBezTo>
                    <a:cubicBezTo>
                      <a:pt x="273831" y="1130664"/>
                      <a:pt x="266573" y="1094930"/>
                      <a:pt x="259872" y="1059474"/>
                    </a:cubicBezTo>
                    <a:cubicBezTo>
                      <a:pt x="258476" y="1051099"/>
                      <a:pt x="257639" y="1066174"/>
                      <a:pt x="252614" y="1063941"/>
                    </a:cubicBezTo>
                    <a:cubicBezTo>
                      <a:pt x="240609" y="1061987"/>
                      <a:pt x="237538" y="1053053"/>
                      <a:pt x="235584" y="1043282"/>
                    </a:cubicBezTo>
                    <a:cubicBezTo>
                      <a:pt x="214646" y="941662"/>
                      <a:pt x="163556" y="852884"/>
                      <a:pt x="116655" y="762431"/>
                    </a:cubicBezTo>
                    <a:cubicBezTo>
                      <a:pt x="85387" y="701849"/>
                      <a:pt x="54957" y="641268"/>
                      <a:pt x="31227" y="577337"/>
                    </a:cubicBezTo>
                    <a:cubicBezTo>
                      <a:pt x="-12325" y="452824"/>
                      <a:pt x="-41" y="324682"/>
                      <a:pt x="7776" y="197099"/>
                    </a:cubicBezTo>
                    <a:cubicBezTo>
                      <a:pt x="8614" y="180348"/>
                      <a:pt x="19781" y="164993"/>
                      <a:pt x="15314" y="147126"/>
                    </a:cubicBezTo>
                    <a:cubicBezTo>
                      <a:pt x="16431" y="153268"/>
                      <a:pt x="15872" y="159130"/>
                      <a:pt x="14197" y="165272"/>
                    </a:cubicBezTo>
                    <a:cubicBezTo>
                      <a:pt x="11126" y="168622"/>
                      <a:pt x="7218" y="169460"/>
                      <a:pt x="2751" y="167227"/>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2197DCC-09F8-625E-E9F8-5BB586E7AF0C}"/>
                  </a:ext>
                </a:extLst>
              </p:cNvPr>
              <p:cNvSpPr/>
              <p:nvPr/>
            </p:nvSpPr>
            <p:spPr>
              <a:xfrm>
                <a:off x="1691689" y="4651544"/>
                <a:ext cx="355112" cy="358497"/>
              </a:xfrm>
              <a:custGeom>
                <a:avLst/>
                <a:gdLst>
                  <a:gd name="connsiteX0" fmla="*/ 48018 w 355112"/>
                  <a:gd name="connsiteY0" fmla="*/ 290099 h 358497"/>
                  <a:gd name="connsiteX1" fmla="*/ 36851 w 355112"/>
                  <a:gd name="connsiteY1" fmla="*/ 186245 h 358497"/>
                  <a:gd name="connsiteX2" fmla="*/ 0 w 355112"/>
                  <a:gd name="connsiteY2" fmla="*/ 117568 h 358497"/>
                  <a:gd name="connsiteX3" fmla="*/ 12005 w 355112"/>
                  <a:gd name="connsiteY3" fmla="*/ 92721 h 358497"/>
                  <a:gd name="connsiteX4" fmla="*/ 182860 w 355112"/>
                  <a:gd name="connsiteY4" fmla="*/ 136273 h 358497"/>
                  <a:gd name="connsiteX5" fmla="*/ 156060 w 355112"/>
                  <a:gd name="connsiteY5" fmla="*/ 24602 h 358497"/>
                  <a:gd name="connsiteX6" fmla="*/ 172531 w 355112"/>
                  <a:gd name="connsiteY6" fmla="*/ 35 h 358497"/>
                  <a:gd name="connsiteX7" fmla="*/ 185373 w 355112"/>
                  <a:gd name="connsiteY7" fmla="*/ 23206 h 358497"/>
                  <a:gd name="connsiteX8" fmla="*/ 211057 w 355112"/>
                  <a:gd name="connsiteY8" fmla="*/ 105843 h 358497"/>
                  <a:gd name="connsiteX9" fmla="*/ 355112 w 355112"/>
                  <a:gd name="connsiteY9" fmla="*/ 257994 h 358497"/>
                  <a:gd name="connsiteX10" fmla="*/ 331941 w 355112"/>
                  <a:gd name="connsiteY10" fmla="*/ 283120 h 358497"/>
                  <a:gd name="connsiteX11" fmla="*/ 223341 w 355112"/>
                  <a:gd name="connsiteY11" fmla="*/ 210255 h 358497"/>
                  <a:gd name="connsiteX12" fmla="*/ 182023 w 355112"/>
                  <a:gd name="connsiteY12" fmla="*/ 171170 h 358497"/>
                  <a:gd name="connsiteX13" fmla="*/ 110554 w 355112"/>
                  <a:gd name="connsiteY13" fmla="*/ 168657 h 358497"/>
                  <a:gd name="connsiteX14" fmla="*/ 96874 w 355112"/>
                  <a:gd name="connsiteY14" fmla="*/ 168657 h 358497"/>
                  <a:gd name="connsiteX15" fmla="*/ 56952 w 355112"/>
                  <a:gd name="connsiteY15" fmla="*/ 154978 h 358497"/>
                  <a:gd name="connsiteX16" fmla="*/ 67282 w 355112"/>
                  <a:gd name="connsiteY16" fmla="*/ 209975 h 358497"/>
                  <a:gd name="connsiteX17" fmla="*/ 70352 w 355112"/>
                  <a:gd name="connsiteY17" fmla="*/ 223655 h 358497"/>
                  <a:gd name="connsiteX18" fmla="*/ 78169 w 355112"/>
                  <a:gd name="connsiteY18" fmla="*/ 272790 h 358497"/>
                  <a:gd name="connsiteX19" fmla="*/ 71190 w 355112"/>
                  <a:gd name="connsiteY19" fmla="*/ 315504 h 358497"/>
                  <a:gd name="connsiteX20" fmla="*/ 69515 w 355112"/>
                  <a:gd name="connsiteY20" fmla="*/ 358497 h 358497"/>
                  <a:gd name="connsiteX21" fmla="*/ 48018 w 355112"/>
                  <a:gd name="connsiteY21" fmla="*/ 290099 h 3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112" h="358497">
                    <a:moveTo>
                      <a:pt x="48018" y="290099"/>
                    </a:moveTo>
                    <a:cubicBezTo>
                      <a:pt x="44110" y="255481"/>
                      <a:pt x="39364" y="220863"/>
                      <a:pt x="36851" y="186245"/>
                    </a:cubicBezTo>
                    <a:cubicBezTo>
                      <a:pt x="34897" y="157211"/>
                      <a:pt x="22892" y="134598"/>
                      <a:pt x="0" y="117568"/>
                    </a:cubicBezTo>
                    <a:cubicBezTo>
                      <a:pt x="3908" y="109193"/>
                      <a:pt x="8096" y="101096"/>
                      <a:pt x="12005" y="92721"/>
                    </a:cubicBezTo>
                    <a:cubicBezTo>
                      <a:pt x="80124" y="137669"/>
                      <a:pt x="116417" y="147160"/>
                      <a:pt x="182860" y="136273"/>
                    </a:cubicBezTo>
                    <a:cubicBezTo>
                      <a:pt x="169460" y="99980"/>
                      <a:pt x="152989" y="64245"/>
                      <a:pt x="156060" y="24602"/>
                    </a:cubicBezTo>
                    <a:cubicBezTo>
                      <a:pt x="156897" y="13714"/>
                      <a:pt x="157455" y="-803"/>
                      <a:pt x="172531" y="35"/>
                    </a:cubicBezTo>
                    <a:cubicBezTo>
                      <a:pt x="184256" y="593"/>
                      <a:pt x="184256" y="13435"/>
                      <a:pt x="185373" y="23206"/>
                    </a:cubicBezTo>
                    <a:cubicBezTo>
                      <a:pt x="188165" y="52520"/>
                      <a:pt x="197378" y="79879"/>
                      <a:pt x="211057" y="105843"/>
                    </a:cubicBezTo>
                    <a:cubicBezTo>
                      <a:pt x="254609" y="160840"/>
                      <a:pt x="310444" y="204112"/>
                      <a:pt x="355112" y="257994"/>
                    </a:cubicBezTo>
                    <a:cubicBezTo>
                      <a:pt x="352041" y="270557"/>
                      <a:pt x="343666" y="278653"/>
                      <a:pt x="331941" y="283120"/>
                    </a:cubicBezTo>
                    <a:cubicBezTo>
                      <a:pt x="283922" y="276419"/>
                      <a:pt x="255725" y="240126"/>
                      <a:pt x="223341" y="210255"/>
                    </a:cubicBezTo>
                    <a:cubicBezTo>
                      <a:pt x="209382" y="197412"/>
                      <a:pt x="200449" y="179266"/>
                      <a:pt x="182023" y="171170"/>
                    </a:cubicBezTo>
                    <a:cubicBezTo>
                      <a:pt x="158572" y="161399"/>
                      <a:pt x="134563" y="165028"/>
                      <a:pt x="110554" y="168657"/>
                    </a:cubicBezTo>
                    <a:cubicBezTo>
                      <a:pt x="106087" y="169215"/>
                      <a:pt x="101620" y="169215"/>
                      <a:pt x="96874" y="168657"/>
                    </a:cubicBezTo>
                    <a:cubicBezTo>
                      <a:pt x="82915" y="165865"/>
                      <a:pt x="68398" y="163911"/>
                      <a:pt x="56952" y="154978"/>
                    </a:cubicBezTo>
                    <a:cubicBezTo>
                      <a:pt x="63094" y="172286"/>
                      <a:pt x="60860" y="191829"/>
                      <a:pt x="67282" y="209975"/>
                    </a:cubicBezTo>
                    <a:cubicBezTo>
                      <a:pt x="68677" y="214442"/>
                      <a:pt x="69515" y="218909"/>
                      <a:pt x="70352" y="223655"/>
                    </a:cubicBezTo>
                    <a:cubicBezTo>
                      <a:pt x="72028" y="240126"/>
                      <a:pt x="72865" y="256598"/>
                      <a:pt x="78169" y="272790"/>
                    </a:cubicBezTo>
                    <a:cubicBezTo>
                      <a:pt x="80682" y="287865"/>
                      <a:pt x="82636" y="302662"/>
                      <a:pt x="71190" y="315504"/>
                    </a:cubicBezTo>
                    <a:cubicBezTo>
                      <a:pt x="70632" y="329742"/>
                      <a:pt x="70073" y="343980"/>
                      <a:pt x="69515" y="358497"/>
                    </a:cubicBezTo>
                    <a:cubicBezTo>
                      <a:pt x="41597" y="341747"/>
                      <a:pt x="51368" y="313829"/>
                      <a:pt x="48018" y="290099"/>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22548789-5266-EE45-C285-413ADBA9AC23}"/>
                  </a:ext>
                </a:extLst>
              </p:cNvPr>
              <p:cNvSpPr/>
              <p:nvPr/>
            </p:nvSpPr>
            <p:spPr>
              <a:xfrm>
                <a:off x="1789959" y="4423213"/>
                <a:ext cx="42155" cy="158851"/>
              </a:xfrm>
              <a:custGeom>
                <a:avLst/>
                <a:gdLst>
                  <a:gd name="connsiteX0" fmla="*/ 10888 w 42155"/>
                  <a:gd name="connsiteY0" fmla="*/ 0 h 158851"/>
                  <a:gd name="connsiteX1" fmla="*/ 42156 w 42155"/>
                  <a:gd name="connsiteY1" fmla="*/ 158851 h 158851"/>
                  <a:gd name="connsiteX2" fmla="*/ 0 w 42155"/>
                  <a:gd name="connsiteY2" fmla="*/ 40481 h 158851"/>
                  <a:gd name="connsiteX3" fmla="*/ 10888 w 42155"/>
                  <a:gd name="connsiteY3" fmla="*/ 0 h 158851"/>
                </a:gdLst>
                <a:ahLst/>
                <a:cxnLst>
                  <a:cxn ang="0">
                    <a:pos x="connsiteX0" y="connsiteY0"/>
                  </a:cxn>
                  <a:cxn ang="0">
                    <a:pos x="connsiteX1" y="connsiteY1"/>
                  </a:cxn>
                  <a:cxn ang="0">
                    <a:pos x="connsiteX2" y="connsiteY2"/>
                  </a:cxn>
                  <a:cxn ang="0">
                    <a:pos x="connsiteX3" y="connsiteY3"/>
                  </a:cxn>
                </a:cxnLst>
                <a:rect l="l" t="t" r="r" b="b"/>
                <a:pathLst>
                  <a:path w="42155" h="158851">
                    <a:moveTo>
                      <a:pt x="10888" y="0"/>
                    </a:moveTo>
                    <a:cubicBezTo>
                      <a:pt x="35735" y="49693"/>
                      <a:pt x="37689" y="104133"/>
                      <a:pt x="42156" y="158851"/>
                    </a:cubicBezTo>
                    <a:cubicBezTo>
                      <a:pt x="11167" y="125629"/>
                      <a:pt x="3629" y="83753"/>
                      <a:pt x="0" y="40481"/>
                    </a:cubicBezTo>
                    <a:cubicBezTo>
                      <a:pt x="15634" y="30151"/>
                      <a:pt x="8375" y="13680"/>
                      <a:pt x="10888" y="0"/>
                    </a:cubicBezTo>
                    <a:close/>
                  </a:path>
                </a:pathLst>
              </a:custGeom>
              <a:solidFill>
                <a:srgbClr val="6F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EBCEFA90-92B5-95BD-A4EE-C634A2095DF7}"/>
                  </a:ext>
                </a:extLst>
              </p:cNvPr>
              <p:cNvSpPr/>
              <p:nvPr/>
            </p:nvSpPr>
            <p:spPr>
              <a:xfrm>
                <a:off x="1429339" y="3879377"/>
                <a:ext cx="21420" cy="291739"/>
              </a:xfrm>
              <a:custGeom>
                <a:avLst/>
                <a:gdLst>
                  <a:gd name="connsiteX0" fmla="*/ 21142 w 21420"/>
                  <a:gd name="connsiteY0" fmla="*/ 0 h 291739"/>
                  <a:gd name="connsiteX1" fmla="*/ 21421 w 21420"/>
                  <a:gd name="connsiteY1" fmla="*/ 291739 h 291739"/>
                  <a:gd name="connsiteX2" fmla="*/ 21142 w 21420"/>
                  <a:gd name="connsiteY2" fmla="*/ 0 h 291739"/>
                </a:gdLst>
                <a:ahLst/>
                <a:cxnLst>
                  <a:cxn ang="0">
                    <a:pos x="connsiteX0" y="connsiteY0"/>
                  </a:cxn>
                  <a:cxn ang="0">
                    <a:pos x="connsiteX1" y="connsiteY1"/>
                  </a:cxn>
                  <a:cxn ang="0">
                    <a:pos x="connsiteX2" y="connsiteY2"/>
                  </a:cxn>
                </a:cxnLst>
                <a:rect l="l" t="t" r="r" b="b"/>
                <a:pathLst>
                  <a:path w="21420" h="291739">
                    <a:moveTo>
                      <a:pt x="21142" y="0"/>
                    </a:moveTo>
                    <a:cubicBezTo>
                      <a:pt x="11929" y="97153"/>
                      <a:pt x="9975" y="194586"/>
                      <a:pt x="21421" y="291739"/>
                    </a:cubicBezTo>
                    <a:cubicBezTo>
                      <a:pt x="-9289" y="194307"/>
                      <a:pt x="-4822" y="97153"/>
                      <a:pt x="21142"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44ABB8DC-04E7-95B8-B5F8-BEDAFD8133C8}"/>
                  </a:ext>
                </a:extLst>
              </p:cNvPr>
              <p:cNvSpPr/>
              <p:nvPr/>
            </p:nvSpPr>
            <p:spPr>
              <a:xfrm>
                <a:off x="1526833" y="4485881"/>
                <a:ext cx="59885" cy="52881"/>
              </a:xfrm>
              <a:custGeom>
                <a:avLst/>
                <a:gdLst>
                  <a:gd name="connsiteX0" fmla="*/ 59885 w 59885"/>
                  <a:gd name="connsiteY0" fmla="*/ 32252 h 52881"/>
                  <a:gd name="connsiteX1" fmla="*/ 45089 w 59885"/>
                  <a:gd name="connsiteY1" fmla="*/ 51515 h 52881"/>
                  <a:gd name="connsiteX2" fmla="*/ 142 w 59885"/>
                  <a:gd name="connsiteY2" fmla="*/ 15222 h 52881"/>
                  <a:gd name="connsiteX3" fmla="*/ 13263 w 59885"/>
                  <a:gd name="connsiteY3" fmla="*/ 705 h 52881"/>
                  <a:gd name="connsiteX4" fmla="*/ 59885 w 59885"/>
                  <a:gd name="connsiteY4" fmla="*/ 32252 h 5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85" h="52881">
                    <a:moveTo>
                      <a:pt x="59885" y="32252"/>
                    </a:moveTo>
                    <a:cubicBezTo>
                      <a:pt x="58490" y="43140"/>
                      <a:pt x="58490" y="57378"/>
                      <a:pt x="45089" y="51515"/>
                    </a:cubicBezTo>
                    <a:cubicBezTo>
                      <a:pt x="27222" y="43977"/>
                      <a:pt x="3771" y="40627"/>
                      <a:pt x="142" y="15222"/>
                    </a:cubicBezTo>
                    <a:cubicBezTo>
                      <a:pt x="-975" y="6568"/>
                      <a:pt x="4609" y="-2645"/>
                      <a:pt x="13263" y="705"/>
                    </a:cubicBezTo>
                    <a:cubicBezTo>
                      <a:pt x="31410" y="7405"/>
                      <a:pt x="54860" y="8243"/>
                      <a:pt x="59885" y="32252"/>
                    </a:cubicBezTo>
                    <a:close/>
                  </a:path>
                </a:pathLst>
              </a:custGeom>
              <a:solidFill>
                <a:srgbClr val="B2837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898D6906-63ED-C00B-65F9-05C2F90010CE}"/>
                  </a:ext>
                </a:extLst>
              </p:cNvPr>
              <p:cNvSpPr/>
              <p:nvPr/>
            </p:nvSpPr>
            <p:spPr>
              <a:xfrm>
                <a:off x="1317523" y="4959790"/>
                <a:ext cx="24078" cy="146009"/>
              </a:xfrm>
              <a:custGeom>
                <a:avLst/>
                <a:gdLst>
                  <a:gd name="connsiteX0" fmla="*/ 24079 w 24078"/>
                  <a:gd name="connsiteY0" fmla="*/ 38526 h 146009"/>
                  <a:gd name="connsiteX1" fmla="*/ 24079 w 24078"/>
                  <a:gd name="connsiteY1" fmla="*/ 107762 h 146009"/>
                  <a:gd name="connsiteX2" fmla="*/ 5653 w 24078"/>
                  <a:gd name="connsiteY2" fmla="*/ 146009 h 146009"/>
                  <a:gd name="connsiteX3" fmla="*/ 5653 w 24078"/>
                  <a:gd name="connsiteY3" fmla="*/ 0 h 146009"/>
                  <a:gd name="connsiteX4" fmla="*/ 24079 w 24078"/>
                  <a:gd name="connsiteY4" fmla="*/ 38526 h 146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78" h="146009">
                    <a:moveTo>
                      <a:pt x="24079" y="38526"/>
                    </a:moveTo>
                    <a:cubicBezTo>
                      <a:pt x="24079" y="61698"/>
                      <a:pt x="24079" y="84870"/>
                      <a:pt x="24079" y="107762"/>
                    </a:cubicBezTo>
                    <a:cubicBezTo>
                      <a:pt x="9562" y="116416"/>
                      <a:pt x="21287" y="137913"/>
                      <a:pt x="5653" y="146009"/>
                    </a:cubicBezTo>
                    <a:cubicBezTo>
                      <a:pt x="-1884" y="97433"/>
                      <a:pt x="-1884" y="48577"/>
                      <a:pt x="5653" y="0"/>
                    </a:cubicBezTo>
                    <a:cubicBezTo>
                      <a:pt x="21566" y="8375"/>
                      <a:pt x="9841" y="29593"/>
                      <a:pt x="24079" y="38526"/>
                    </a:cubicBezTo>
                    <a:close/>
                  </a:path>
                </a:pathLst>
              </a:custGeom>
              <a:solidFill>
                <a:srgbClr val="7126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2EFB03D9-CE76-517D-8C04-936D97937C6D}"/>
                  </a:ext>
                </a:extLst>
              </p:cNvPr>
              <p:cNvSpPr/>
              <p:nvPr/>
            </p:nvSpPr>
            <p:spPr>
              <a:xfrm>
                <a:off x="1762041" y="4278320"/>
                <a:ext cx="38247" cy="88498"/>
              </a:xfrm>
              <a:custGeom>
                <a:avLst/>
                <a:gdLst>
                  <a:gd name="connsiteX0" fmla="*/ 0 w 38247"/>
                  <a:gd name="connsiteY0" fmla="*/ 0 h 88498"/>
                  <a:gd name="connsiteX1" fmla="*/ 38247 w 38247"/>
                  <a:gd name="connsiteY1" fmla="*/ 58906 h 88498"/>
                  <a:gd name="connsiteX2" fmla="*/ 27918 w 38247"/>
                  <a:gd name="connsiteY2" fmla="*/ 88499 h 88498"/>
                  <a:gd name="connsiteX3" fmla="*/ 0 w 38247"/>
                  <a:gd name="connsiteY3" fmla="*/ 0 h 88498"/>
                </a:gdLst>
                <a:ahLst/>
                <a:cxnLst>
                  <a:cxn ang="0">
                    <a:pos x="connsiteX0" y="connsiteY0"/>
                  </a:cxn>
                  <a:cxn ang="0">
                    <a:pos x="connsiteX1" y="connsiteY1"/>
                  </a:cxn>
                  <a:cxn ang="0">
                    <a:pos x="connsiteX2" y="connsiteY2"/>
                  </a:cxn>
                  <a:cxn ang="0">
                    <a:pos x="connsiteX3" y="connsiteY3"/>
                  </a:cxn>
                </a:cxnLst>
                <a:rect l="l" t="t" r="r" b="b"/>
                <a:pathLst>
                  <a:path w="38247" h="88498">
                    <a:moveTo>
                      <a:pt x="0" y="0"/>
                    </a:moveTo>
                    <a:cubicBezTo>
                      <a:pt x="29593" y="8655"/>
                      <a:pt x="29872" y="36293"/>
                      <a:pt x="38247" y="58906"/>
                    </a:cubicBezTo>
                    <a:cubicBezTo>
                      <a:pt x="32105" y="67840"/>
                      <a:pt x="38806" y="81240"/>
                      <a:pt x="27918" y="88499"/>
                    </a:cubicBezTo>
                    <a:cubicBezTo>
                      <a:pt x="20101" y="58348"/>
                      <a:pt x="1117" y="31826"/>
                      <a:pt x="0" y="0"/>
                    </a:cubicBezTo>
                    <a:close/>
                  </a:path>
                </a:pathLst>
              </a:custGeom>
              <a:solidFill>
                <a:srgbClr val="965B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0F69DB28-D910-E88C-97B1-755D33B31B64}"/>
                  </a:ext>
                </a:extLst>
              </p:cNvPr>
              <p:cNvSpPr/>
              <p:nvPr/>
            </p:nvSpPr>
            <p:spPr>
              <a:xfrm>
                <a:off x="1311756" y="4959790"/>
                <a:ext cx="11698" cy="155221"/>
              </a:xfrm>
              <a:custGeom>
                <a:avLst/>
                <a:gdLst>
                  <a:gd name="connsiteX0" fmla="*/ 11699 w 11698"/>
                  <a:gd name="connsiteY0" fmla="*/ 0 h 155221"/>
                  <a:gd name="connsiteX1" fmla="*/ 11699 w 11698"/>
                  <a:gd name="connsiteY1" fmla="*/ 146009 h 155221"/>
                  <a:gd name="connsiteX2" fmla="*/ 4161 w 11698"/>
                  <a:gd name="connsiteY2" fmla="*/ 155222 h 155221"/>
                  <a:gd name="connsiteX3" fmla="*/ 3882 w 11698"/>
                  <a:gd name="connsiteY3" fmla="*/ 0 h 155221"/>
                  <a:gd name="connsiteX4" fmla="*/ 11699 w 11698"/>
                  <a:gd name="connsiteY4" fmla="*/ 0 h 155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8" h="155221">
                    <a:moveTo>
                      <a:pt x="11699" y="0"/>
                    </a:moveTo>
                    <a:cubicBezTo>
                      <a:pt x="11699" y="48577"/>
                      <a:pt x="11699" y="97433"/>
                      <a:pt x="11699" y="146009"/>
                    </a:cubicBezTo>
                    <a:cubicBezTo>
                      <a:pt x="9186" y="149080"/>
                      <a:pt x="6674" y="152151"/>
                      <a:pt x="4161" y="155222"/>
                    </a:cubicBezTo>
                    <a:cubicBezTo>
                      <a:pt x="-306" y="103574"/>
                      <a:pt x="-2260" y="51648"/>
                      <a:pt x="3882" y="0"/>
                    </a:cubicBezTo>
                    <a:cubicBezTo>
                      <a:pt x="6115" y="0"/>
                      <a:pt x="8907" y="0"/>
                      <a:pt x="11699" y="0"/>
                    </a:cubicBezTo>
                    <a:close/>
                  </a:path>
                </a:pathLst>
              </a:custGeom>
              <a:solidFill>
                <a:srgbClr val="400D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7A328D2C-E9E1-CC36-0E93-DD43CF4EDFEF}"/>
                  </a:ext>
                </a:extLst>
              </p:cNvPr>
              <p:cNvSpPr/>
              <p:nvPr/>
            </p:nvSpPr>
            <p:spPr>
              <a:xfrm>
                <a:off x="1450480" y="4170558"/>
                <a:ext cx="28196" cy="97990"/>
              </a:xfrm>
              <a:custGeom>
                <a:avLst/>
                <a:gdLst>
                  <a:gd name="connsiteX0" fmla="*/ 0 w 28196"/>
                  <a:gd name="connsiteY0" fmla="*/ 0 h 97990"/>
                  <a:gd name="connsiteX1" fmla="*/ 28197 w 28196"/>
                  <a:gd name="connsiteY1" fmla="*/ 97991 h 97990"/>
                  <a:gd name="connsiteX2" fmla="*/ 0 w 28196"/>
                  <a:gd name="connsiteY2" fmla="*/ 0 h 97990"/>
                </a:gdLst>
                <a:ahLst/>
                <a:cxnLst>
                  <a:cxn ang="0">
                    <a:pos x="connsiteX0" y="connsiteY0"/>
                  </a:cxn>
                  <a:cxn ang="0">
                    <a:pos x="connsiteX1" y="connsiteY1"/>
                  </a:cxn>
                  <a:cxn ang="0">
                    <a:pos x="connsiteX2" y="connsiteY2"/>
                  </a:cxn>
                </a:cxnLst>
                <a:rect l="l" t="t" r="r" b="b"/>
                <a:pathLst>
                  <a:path w="28196" h="97990">
                    <a:moveTo>
                      <a:pt x="0" y="0"/>
                    </a:moveTo>
                    <a:cubicBezTo>
                      <a:pt x="15913" y="30709"/>
                      <a:pt x="19263" y="65048"/>
                      <a:pt x="28197" y="97991"/>
                    </a:cubicBezTo>
                    <a:cubicBezTo>
                      <a:pt x="-558" y="70911"/>
                      <a:pt x="558" y="35176"/>
                      <a:pt x="0" y="0"/>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97C9DBBD-A3B6-1C84-E990-7F40997DBCBF}"/>
                  </a:ext>
                </a:extLst>
              </p:cNvPr>
              <p:cNvSpPr/>
              <p:nvPr/>
            </p:nvSpPr>
            <p:spPr>
              <a:xfrm>
                <a:off x="1626082" y="4626174"/>
                <a:ext cx="39643" cy="80123"/>
              </a:xfrm>
              <a:custGeom>
                <a:avLst/>
                <a:gdLst>
                  <a:gd name="connsiteX0" fmla="*/ 0 w 39643"/>
                  <a:gd name="connsiteY0" fmla="*/ 0 h 80123"/>
                  <a:gd name="connsiteX1" fmla="*/ 39643 w 39643"/>
                  <a:gd name="connsiteY1" fmla="*/ 80123 h 80123"/>
                  <a:gd name="connsiteX2" fmla="*/ 0 w 39643"/>
                  <a:gd name="connsiteY2" fmla="*/ 0 h 80123"/>
                </a:gdLst>
                <a:ahLst/>
                <a:cxnLst>
                  <a:cxn ang="0">
                    <a:pos x="connsiteX0" y="connsiteY0"/>
                  </a:cxn>
                  <a:cxn ang="0">
                    <a:pos x="connsiteX1" y="connsiteY1"/>
                  </a:cxn>
                  <a:cxn ang="0">
                    <a:pos x="connsiteX2" y="connsiteY2"/>
                  </a:cxn>
                </a:cxnLst>
                <a:rect l="l" t="t" r="r" b="b"/>
                <a:pathLst>
                  <a:path w="39643" h="80123">
                    <a:moveTo>
                      <a:pt x="0" y="0"/>
                    </a:moveTo>
                    <a:cubicBezTo>
                      <a:pt x="13121" y="26801"/>
                      <a:pt x="26522" y="53323"/>
                      <a:pt x="39643" y="80123"/>
                    </a:cubicBezTo>
                    <a:cubicBezTo>
                      <a:pt x="10050" y="61419"/>
                      <a:pt x="558" y="32943"/>
                      <a:pt x="0" y="0"/>
                    </a:cubicBezTo>
                    <a:close/>
                  </a:path>
                </a:pathLst>
              </a:custGeom>
              <a:solidFill>
                <a:srgbClr val="6424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A98232CB-96BF-B73B-D3D9-C339A7CC86BD}"/>
                  </a:ext>
                </a:extLst>
              </p:cNvPr>
              <p:cNvSpPr/>
              <p:nvPr/>
            </p:nvSpPr>
            <p:spPr>
              <a:xfrm>
                <a:off x="1789680" y="4336947"/>
                <a:ext cx="18146" cy="49693"/>
              </a:xfrm>
              <a:custGeom>
                <a:avLst/>
                <a:gdLst>
                  <a:gd name="connsiteX0" fmla="*/ 0 w 18146"/>
                  <a:gd name="connsiteY0" fmla="*/ 29593 h 49693"/>
                  <a:gd name="connsiteX1" fmla="*/ 10330 w 18146"/>
                  <a:gd name="connsiteY1" fmla="*/ 0 h 49693"/>
                  <a:gd name="connsiteX2" fmla="*/ 18146 w 18146"/>
                  <a:gd name="connsiteY2" fmla="*/ 20380 h 49693"/>
                  <a:gd name="connsiteX3" fmla="*/ 9492 w 18146"/>
                  <a:gd name="connsiteY3" fmla="*/ 49693 h 49693"/>
                  <a:gd name="connsiteX4" fmla="*/ 0 w 18146"/>
                  <a:gd name="connsiteY4" fmla="*/ 29593 h 4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49693">
                    <a:moveTo>
                      <a:pt x="0" y="29593"/>
                    </a:moveTo>
                    <a:cubicBezTo>
                      <a:pt x="1675" y="19263"/>
                      <a:pt x="-2792" y="6421"/>
                      <a:pt x="10330" y="0"/>
                    </a:cubicBezTo>
                    <a:cubicBezTo>
                      <a:pt x="12842" y="6700"/>
                      <a:pt x="15634" y="13680"/>
                      <a:pt x="18146" y="20380"/>
                    </a:cubicBezTo>
                    <a:cubicBezTo>
                      <a:pt x="15355" y="30151"/>
                      <a:pt x="12284" y="39922"/>
                      <a:pt x="9492" y="49693"/>
                    </a:cubicBezTo>
                    <a:cubicBezTo>
                      <a:pt x="6421" y="42993"/>
                      <a:pt x="3350" y="36293"/>
                      <a:pt x="0" y="29593"/>
                    </a:cubicBezTo>
                    <a:close/>
                  </a:path>
                </a:pathLst>
              </a:custGeom>
              <a:solidFill>
                <a:srgbClr val="D5B7A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F9D274B4-6983-4214-3893-711786A3F509}"/>
                  </a:ext>
                </a:extLst>
              </p:cNvPr>
              <p:cNvSpPr/>
              <p:nvPr/>
            </p:nvSpPr>
            <p:spPr>
              <a:xfrm>
                <a:off x="1420888" y="3869327"/>
                <a:ext cx="10643" cy="58347"/>
              </a:xfrm>
              <a:custGeom>
                <a:avLst/>
                <a:gdLst>
                  <a:gd name="connsiteX0" fmla="*/ 1396 w 10643"/>
                  <a:gd name="connsiteY0" fmla="*/ 58348 h 58347"/>
                  <a:gd name="connsiteX1" fmla="*/ 0 w 10643"/>
                  <a:gd name="connsiteY1" fmla="*/ 0 h 58347"/>
                  <a:gd name="connsiteX2" fmla="*/ 1396 w 10643"/>
                  <a:gd name="connsiteY2" fmla="*/ 58348 h 58347"/>
                </a:gdLst>
                <a:ahLst/>
                <a:cxnLst>
                  <a:cxn ang="0">
                    <a:pos x="connsiteX0" y="connsiteY0"/>
                  </a:cxn>
                  <a:cxn ang="0">
                    <a:pos x="connsiteX1" y="connsiteY1"/>
                  </a:cxn>
                  <a:cxn ang="0">
                    <a:pos x="connsiteX2" y="connsiteY2"/>
                  </a:cxn>
                </a:cxnLst>
                <a:rect l="l" t="t" r="r" b="b"/>
                <a:pathLst>
                  <a:path w="10643" h="58347">
                    <a:moveTo>
                      <a:pt x="1396" y="58348"/>
                    </a:moveTo>
                    <a:cubicBezTo>
                      <a:pt x="838" y="38806"/>
                      <a:pt x="558" y="19542"/>
                      <a:pt x="0" y="0"/>
                    </a:cubicBezTo>
                    <a:cubicBezTo>
                      <a:pt x="14796" y="18984"/>
                      <a:pt x="13121" y="38526"/>
                      <a:pt x="1396" y="58348"/>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3BBE2359-2BDA-E85B-793C-A275069CBA46}"/>
                  </a:ext>
                </a:extLst>
              </p:cNvPr>
              <p:cNvSpPr/>
              <p:nvPr/>
            </p:nvSpPr>
            <p:spPr>
              <a:xfrm>
                <a:off x="1419213" y="4132590"/>
                <a:ext cx="11764" cy="61977"/>
              </a:xfrm>
              <a:custGeom>
                <a:avLst/>
                <a:gdLst>
                  <a:gd name="connsiteX0" fmla="*/ 0 w 11764"/>
                  <a:gd name="connsiteY0" fmla="*/ 11167 h 61977"/>
                  <a:gd name="connsiteX1" fmla="*/ 3071 w 11764"/>
                  <a:gd name="connsiteY1" fmla="*/ 0 h 61977"/>
                  <a:gd name="connsiteX2" fmla="*/ 9771 w 11764"/>
                  <a:gd name="connsiteY2" fmla="*/ 61977 h 61977"/>
                  <a:gd name="connsiteX3" fmla="*/ 0 w 11764"/>
                  <a:gd name="connsiteY3" fmla="*/ 11167 h 61977"/>
                </a:gdLst>
                <a:ahLst/>
                <a:cxnLst>
                  <a:cxn ang="0">
                    <a:pos x="connsiteX0" y="connsiteY0"/>
                  </a:cxn>
                  <a:cxn ang="0">
                    <a:pos x="connsiteX1" y="connsiteY1"/>
                  </a:cxn>
                  <a:cxn ang="0">
                    <a:pos x="connsiteX2" y="connsiteY2"/>
                  </a:cxn>
                  <a:cxn ang="0">
                    <a:pos x="connsiteX3" y="connsiteY3"/>
                  </a:cxn>
                </a:cxnLst>
                <a:rect l="l" t="t" r="r" b="b"/>
                <a:pathLst>
                  <a:path w="11764" h="61977">
                    <a:moveTo>
                      <a:pt x="0" y="11167"/>
                    </a:moveTo>
                    <a:cubicBezTo>
                      <a:pt x="1117" y="7538"/>
                      <a:pt x="1954" y="3629"/>
                      <a:pt x="3071" y="0"/>
                    </a:cubicBezTo>
                    <a:cubicBezTo>
                      <a:pt x="17309" y="19542"/>
                      <a:pt x="9771" y="41039"/>
                      <a:pt x="9771" y="61977"/>
                    </a:cubicBezTo>
                    <a:cubicBezTo>
                      <a:pt x="-1117" y="46622"/>
                      <a:pt x="279" y="28755"/>
                      <a:pt x="0" y="11167"/>
                    </a:cubicBezTo>
                    <a:close/>
                  </a:path>
                </a:pathLst>
              </a:custGeom>
              <a:solidFill>
                <a:srgbClr val="6929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480C8986-407B-48BF-0B69-EEED5F9128B8}"/>
                  </a:ext>
                </a:extLst>
              </p:cNvPr>
              <p:cNvSpPr/>
              <p:nvPr/>
            </p:nvSpPr>
            <p:spPr>
              <a:xfrm>
                <a:off x="1963975" y="5008919"/>
                <a:ext cx="698409" cy="713487"/>
              </a:xfrm>
              <a:custGeom>
                <a:avLst/>
                <a:gdLst>
                  <a:gd name="connsiteX0" fmla="*/ 353069 w 698409"/>
                  <a:gd name="connsiteY0" fmla="*/ 672821 h 713487"/>
                  <a:gd name="connsiteX1" fmla="*/ 258149 w 698409"/>
                  <a:gd name="connsiteY1" fmla="*/ 704647 h 713487"/>
                  <a:gd name="connsiteX2" fmla="*/ 186680 w 698409"/>
                  <a:gd name="connsiteY2" fmla="*/ 668912 h 713487"/>
                  <a:gd name="connsiteX3" fmla="*/ 176350 w 698409"/>
                  <a:gd name="connsiteY3" fmla="*/ 642111 h 713487"/>
                  <a:gd name="connsiteX4" fmla="*/ 276854 w 698409"/>
                  <a:gd name="connsiteY4" fmla="*/ 564779 h 713487"/>
                  <a:gd name="connsiteX5" fmla="*/ 302817 w 698409"/>
                  <a:gd name="connsiteY5" fmla="*/ 506152 h 713487"/>
                  <a:gd name="connsiteX6" fmla="*/ 352231 w 698409"/>
                  <a:gd name="connsiteY6" fmla="*/ 407045 h 713487"/>
                  <a:gd name="connsiteX7" fmla="*/ 351673 w 698409"/>
                  <a:gd name="connsiteY7" fmla="*/ 348138 h 713487"/>
                  <a:gd name="connsiteX8" fmla="*/ 298071 w 698409"/>
                  <a:gd name="connsiteY8" fmla="*/ 266061 h 713487"/>
                  <a:gd name="connsiteX9" fmla="*/ 399412 w 698409"/>
                  <a:gd name="connsiteY9" fmla="*/ 216367 h 713487"/>
                  <a:gd name="connsiteX10" fmla="*/ 439613 w 698409"/>
                  <a:gd name="connsiteY10" fmla="*/ 123681 h 713487"/>
                  <a:gd name="connsiteX11" fmla="*/ 378195 w 698409"/>
                  <a:gd name="connsiteY11" fmla="*/ 96321 h 713487"/>
                  <a:gd name="connsiteX12" fmla="*/ 166858 w 698409"/>
                  <a:gd name="connsiteY12" fmla="*/ 166953 h 713487"/>
                  <a:gd name="connsiteX13" fmla="*/ 134474 w 698409"/>
                  <a:gd name="connsiteY13" fmla="*/ 237864 h 713487"/>
                  <a:gd name="connsiteX14" fmla="*/ 144524 w 698409"/>
                  <a:gd name="connsiteY14" fmla="*/ 298724 h 713487"/>
                  <a:gd name="connsiteX15" fmla="*/ 115210 w 698409"/>
                  <a:gd name="connsiteY15" fmla="*/ 330830 h 713487"/>
                  <a:gd name="connsiteX16" fmla="*/ 51558 w 698409"/>
                  <a:gd name="connsiteY16" fmla="*/ 318825 h 713487"/>
                  <a:gd name="connsiteX17" fmla="*/ 40391 w 698409"/>
                  <a:gd name="connsiteY17" fmla="*/ 286720 h 713487"/>
                  <a:gd name="connsiteX18" fmla="*/ 2982 w 698409"/>
                  <a:gd name="connsiteY18" fmla="*/ 186496 h 713487"/>
                  <a:gd name="connsiteX19" fmla="*/ 28945 w 698409"/>
                  <a:gd name="connsiteY19" fmla="*/ 145456 h 713487"/>
                  <a:gd name="connsiteX20" fmla="*/ 108789 w 698409"/>
                  <a:gd name="connsiteY20" fmla="*/ 117539 h 713487"/>
                  <a:gd name="connsiteX21" fmla="*/ 263453 w 698409"/>
                  <a:gd name="connsiteY21" fmla="*/ 65891 h 713487"/>
                  <a:gd name="connsiteX22" fmla="*/ 438776 w 698409"/>
                  <a:gd name="connsiteY22" fmla="*/ 8102 h 713487"/>
                  <a:gd name="connsiteX23" fmla="*/ 526996 w 698409"/>
                  <a:gd name="connsiteY23" fmla="*/ 50816 h 713487"/>
                  <a:gd name="connsiteX24" fmla="*/ 584227 w 698409"/>
                  <a:gd name="connsiteY24" fmla="*/ 210784 h 713487"/>
                  <a:gd name="connsiteX25" fmla="*/ 653462 w 698409"/>
                  <a:gd name="connsiteY25" fmla="*/ 396994 h 713487"/>
                  <a:gd name="connsiteX26" fmla="*/ 698410 w 698409"/>
                  <a:gd name="connsiteY26" fmla="*/ 546354 h 713487"/>
                  <a:gd name="connsiteX27" fmla="*/ 656813 w 698409"/>
                  <a:gd name="connsiteY27" fmla="*/ 575109 h 713487"/>
                  <a:gd name="connsiteX28" fmla="*/ 481490 w 698409"/>
                  <a:gd name="connsiteY28" fmla="*/ 641553 h 713487"/>
                  <a:gd name="connsiteX29" fmla="*/ 353069 w 698409"/>
                  <a:gd name="connsiteY29" fmla="*/ 672821 h 71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98409" h="713487">
                    <a:moveTo>
                      <a:pt x="353069" y="672821"/>
                    </a:moveTo>
                    <a:cubicBezTo>
                      <a:pt x="321243" y="683150"/>
                      <a:pt x="288300" y="690688"/>
                      <a:pt x="258149" y="704647"/>
                    </a:cubicBezTo>
                    <a:cubicBezTo>
                      <a:pt x="216831" y="723631"/>
                      <a:pt x="195055" y="712184"/>
                      <a:pt x="186680" y="668912"/>
                    </a:cubicBezTo>
                    <a:cubicBezTo>
                      <a:pt x="185005" y="659699"/>
                      <a:pt x="179979" y="651045"/>
                      <a:pt x="176350" y="642111"/>
                    </a:cubicBezTo>
                    <a:cubicBezTo>
                      <a:pt x="211526" y="618660"/>
                      <a:pt x="232465" y="578738"/>
                      <a:pt x="276854" y="564779"/>
                    </a:cubicBezTo>
                    <a:cubicBezTo>
                      <a:pt x="299188" y="557800"/>
                      <a:pt x="302259" y="526811"/>
                      <a:pt x="302817" y="506152"/>
                    </a:cubicBezTo>
                    <a:cubicBezTo>
                      <a:pt x="303934" y="463997"/>
                      <a:pt x="326268" y="435242"/>
                      <a:pt x="352231" y="407045"/>
                    </a:cubicBezTo>
                    <a:cubicBezTo>
                      <a:pt x="360048" y="387223"/>
                      <a:pt x="363119" y="367681"/>
                      <a:pt x="351673" y="348138"/>
                    </a:cubicBezTo>
                    <a:cubicBezTo>
                      <a:pt x="345810" y="312962"/>
                      <a:pt x="295000" y="307100"/>
                      <a:pt x="298071" y="266061"/>
                    </a:cubicBezTo>
                    <a:cubicBezTo>
                      <a:pt x="321522" y="228372"/>
                      <a:pt x="364515" y="230047"/>
                      <a:pt x="399412" y="216367"/>
                    </a:cubicBezTo>
                    <a:cubicBezTo>
                      <a:pt x="458877" y="192916"/>
                      <a:pt x="465298" y="179237"/>
                      <a:pt x="439613" y="123681"/>
                    </a:cubicBezTo>
                    <a:cubicBezTo>
                      <a:pt x="426213" y="94926"/>
                      <a:pt x="408625" y="85992"/>
                      <a:pt x="378195" y="96321"/>
                    </a:cubicBezTo>
                    <a:cubicBezTo>
                      <a:pt x="307842" y="119772"/>
                      <a:pt x="237490" y="144060"/>
                      <a:pt x="166858" y="166953"/>
                    </a:cubicBezTo>
                    <a:cubicBezTo>
                      <a:pt x="129169" y="179237"/>
                      <a:pt x="120794" y="202129"/>
                      <a:pt x="134474" y="237864"/>
                    </a:cubicBezTo>
                    <a:cubicBezTo>
                      <a:pt x="142011" y="257127"/>
                      <a:pt x="151224" y="276948"/>
                      <a:pt x="144524" y="298724"/>
                    </a:cubicBezTo>
                    <a:cubicBezTo>
                      <a:pt x="138661" y="312962"/>
                      <a:pt x="125261" y="320221"/>
                      <a:pt x="115210" y="330830"/>
                    </a:cubicBezTo>
                    <a:cubicBezTo>
                      <a:pt x="76684" y="364889"/>
                      <a:pt x="69146" y="363772"/>
                      <a:pt x="51558" y="318825"/>
                    </a:cubicBezTo>
                    <a:cubicBezTo>
                      <a:pt x="47371" y="308216"/>
                      <a:pt x="44300" y="297328"/>
                      <a:pt x="40391" y="286720"/>
                    </a:cubicBezTo>
                    <a:cubicBezTo>
                      <a:pt x="29783" y="252660"/>
                      <a:pt x="20011" y="218321"/>
                      <a:pt x="2982" y="186496"/>
                    </a:cubicBezTo>
                    <a:cubicBezTo>
                      <a:pt x="-7348" y="160811"/>
                      <a:pt x="11078" y="152715"/>
                      <a:pt x="28945" y="145456"/>
                    </a:cubicBezTo>
                    <a:cubicBezTo>
                      <a:pt x="55188" y="134848"/>
                      <a:pt x="82547" y="127589"/>
                      <a:pt x="108789" y="117539"/>
                    </a:cubicBezTo>
                    <a:cubicBezTo>
                      <a:pt x="160716" y="101626"/>
                      <a:pt x="212085" y="83479"/>
                      <a:pt x="263453" y="65891"/>
                    </a:cubicBezTo>
                    <a:cubicBezTo>
                      <a:pt x="322080" y="46907"/>
                      <a:pt x="380149" y="26527"/>
                      <a:pt x="438776" y="8102"/>
                    </a:cubicBezTo>
                    <a:cubicBezTo>
                      <a:pt x="492657" y="-8928"/>
                      <a:pt x="508849" y="-1111"/>
                      <a:pt x="526996" y="50816"/>
                    </a:cubicBezTo>
                    <a:cubicBezTo>
                      <a:pt x="545700" y="104418"/>
                      <a:pt x="567197" y="156623"/>
                      <a:pt x="584227" y="210784"/>
                    </a:cubicBezTo>
                    <a:cubicBezTo>
                      <a:pt x="605444" y="273598"/>
                      <a:pt x="630291" y="335017"/>
                      <a:pt x="653462" y="396994"/>
                    </a:cubicBezTo>
                    <a:cubicBezTo>
                      <a:pt x="669376" y="446409"/>
                      <a:pt x="693943" y="493310"/>
                      <a:pt x="698410" y="546354"/>
                    </a:cubicBezTo>
                    <a:cubicBezTo>
                      <a:pt x="691430" y="566175"/>
                      <a:pt x="672446" y="568688"/>
                      <a:pt x="656813" y="575109"/>
                    </a:cubicBezTo>
                    <a:cubicBezTo>
                      <a:pt x="599023" y="599118"/>
                      <a:pt x="538721" y="616148"/>
                      <a:pt x="481490" y="641553"/>
                    </a:cubicBezTo>
                    <a:cubicBezTo>
                      <a:pt x="439334" y="654116"/>
                      <a:pt x="400250" y="680079"/>
                      <a:pt x="353069" y="672821"/>
                    </a:cubicBezTo>
                    <a:close/>
                  </a:path>
                </a:pathLst>
              </a:custGeom>
              <a:solidFill>
                <a:srgbClr val="FEF8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C952C2E0-565B-51EE-D565-6525D8227ECE}"/>
                  </a:ext>
                </a:extLst>
              </p:cNvPr>
              <p:cNvSpPr/>
              <p:nvPr/>
            </p:nvSpPr>
            <p:spPr>
              <a:xfrm>
                <a:off x="1916797" y="5372123"/>
                <a:ext cx="232610" cy="249710"/>
              </a:xfrm>
              <a:custGeom>
                <a:avLst/>
                <a:gdLst>
                  <a:gd name="connsiteX0" fmla="*/ 187 w 232610"/>
                  <a:gd name="connsiteY0" fmla="*/ 142669 h 249710"/>
                  <a:gd name="connsiteX1" fmla="*/ 19450 w 232610"/>
                  <a:gd name="connsiteY1" fmla="*/ 101909 h 249710"/>
                  <a:gd name="connsiteX2" fmla="*/ 117999 w 232610"/>
                  <a:gd name="connsiteY2" fmla="*/ 9781 h 249710"/>
                  <a:gd name="connsiteX3" fmla="*/ 173555 w 232610"/>
                  <a:gd name="connsiteY3" fmla="*/ 24857 h 249710"/>
                  <a:gd name="connsiteX4" fmla="*/ 197285 w 232610"/>
                  <a:gd name="connsiteY4" fmla="*/ 67291 h 249710"/>
                  <a:gd name="connsiteX5" fmla="*/ 228553 w 232610"/>
                  <a:gd name="connsiteY5" fmla="*/ 141273 h 249710"/>
                  <a:gd name="connsiteX6" fmla="*/ 204265 w 232610"/>
                  <a:gd name="connsiteY6" fmla="*/ 213580 h 249710"/>
                  <a:gd name="connsiteX7" fmla="*/ 68306 w 232610"/>
                  <a:gd name="connsiteY7" fmla="*/ 244568 h 249710"/>
                  <a:gd name="connsiteX8" fmla="*/ 187 w 232610"/>
                  <a:gd name="connsiteY8" fmla="*/ 14266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610" h="249710">
                    <a:moveTo>
                      <a:pt x="187" y="142669"/>
                    </a:moveTo>
                    <a:cubicBezTo>
                      <a:pt x="-1209" y="125360"/>
                      <a:pt x="5212" y="111680"/>
                      <a:pt x="19450" y="101909"/>
                    </a:cubicBezTo>
                    <a:cubicBezTo>
                      <a:pt x="44018" y="62545"/>
                      <a:pt x="83382" y="38257"/>
                      <a:pt x="117999" y="9781"/>
                    </a:cubicBezTo>
                    <a:cubicBezTo>
                      <a:pt x="139775" y="-8086"/>
                      <a:pt x="160155" y="-548"/>
                      <a:pt x="173555" y="24857"/>
                    </a:cubicBezTo>
                    <a:cubicBezTo>
                      <a:pt x="181093" y="39094"/>
                      <a:pt x="188352" y="53612"/>
                      <a:pt x="197285" y="67291"/>
                    </a:cubicBezTo>
                    <a:cubicBezTo>
                      <a:pt x="215711" y="88509"/>
                      <a:pt x="220178" y="115589"/>
                      <a:pt x="228553" y="141273"/>
                    </a:cubicBezTo>
                    <a:cubicBezTo>
                      <a:pt x="239720" y="171982"/>
                      <a:pt x="226599" y="194596"/>
                      <a:pt x="204265" y="213580"/>
                    </a:cubicBezTo>
                    <a:cubicBezTo>
                      <a:pt x="164343" y="247360"/>
                      <a:pt x="115208" y="256852"/>
                      <a:pt x="68306" y="244568"/>
                    </a:cubicBezTo>
                    <a:cubicBezTo>
                      <a:pt x="22242" y="232285"/>
                      <a:pt x="7166" y="187616"/>
                      <a:pt x="187" y="142669"/>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5FFAA9F2-865A-46C9-6164-F890FFCD6019}"/>
                  </a:ext>
                </a:extLst>
              </p:cNvPr>
              <p:cNvSpPr/>
              <p:nvPr/>
            </p:nvSpPr>
            <p:spPr>
              <a:xfrm>
                <a:off x="1911232" y="5507134"/>
                <a:ext cx="289767" cy="152428"/>
              </a:xfrm>
              <a:custGeom>
                <a:avLst/>
                <a:gdLst>
                  <a:gd name="connsiteX0" fmla="*/ 5752 w 289767"/>
                  <a:gd name="connsiteY0" fmla="*/ 7658 h 152428"/>
                  <a:gd name="connsiteX1" fmla="*/ 26690 w 289767"/>
                  <a:gd name="connsiteY1" fmla="*/ 39763 h 152428"/>
                  <a:gd name="connsiteX2" fmla="*/ 213459 w 289767"/>
                  <a:gd name="connsiteY2" fmla="*/ 58747 h 152428"/>
                  <a:gd name="connsiteX3" fmla="*/ 221276 w 289767"/>
                  <a:gd name="connsiteY3" fmla="*/ 7379 h 152428"/>
                  <a:gd name="connsiteX4" fmla="*/ 263153 w 289767"/>
                  <a:gd name="connsiteY4" fmla="*/ 7100 h 152428"/>
                  <a:gd name="connsiteX5" fmla="*/ 287999 w 289767"/>
                  <a:gd name="connsiteY5" fmla="*/ 55956 h 152428"/>
                  <a:gd name="connsiteX6" fmla="*/ 104022 w 289767"/>
                  <a:gd name="connsiteY6" fmla="*/ 151434 h 152428"/>
                  <a:gd name="connsiteX7" fmla="*/ 5752 w 289767"/>
                  <a:gd name="connsiteY7" fmla="*/ 7658 h 15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9767" h="152428">
                    <a:moveTo>
                      <a:pt x="5752" y="7658"/>
                    </a:moveTo>
                    <a:cubicBezTo>
                      <a:pt x="12732" y="18267"/>
                      <a:pt x="20549" y="28596"/>
                      <a:pt x="26690" y="39763"/>
                    </a:cubicBezTo>
                    <a:cubicBezTo>
                      <a:pt x="68009" y="114304"/>
                      <a:pt x="153716" y="122400"/>
                      <a:pt x="213459" y="58747"/>
                    </a:cubicBezTo>
                    <a:cubicBezTo>
                      <a:pt x="229652" y="41718"/>
                      <a:pt x="231885" y="26642"/>
                      <a:pt x="221276" y="7379"/>
                    </a:cubicBezTo>
                    <a:cubicBezTo>
                      <a:pt x="235235" y="-4905"/>
                      <a:pt x="248915" y="400"/>
                      <a:pt x="263153" y="7100"/>
                    </a:cubicBezTo>
                    <a:cubicBezTo>
                      <a:pt x="280183" y="18825"/>
                      <a:pt x="294979" y="31947"/>
                      <a:pt x="287999" y="55956"/>
                    </a:cubicBezTo>
                    <a:cubicBezTo>
                      <a:pt x="238864" y="110953"/>
                      <a:pt x="188334" y="160089"/>
                      <a:pt x="104022" y="151434"/>
                    </a:cubicBezTo>
                    <a:cubicBezTo>
                      <a:pt x="23061" y="143059"/>
                      <a:pt x="-15465" y="90015"/>
                      <a:pt x="5752" y="765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897F1A20-E9AD-A023-7F12-2B1459162E7B}"/>
                  </a:ext>
                </a:extLst>
              </p:cNvPr>
              <p:cNvSpPr/>
              <p:nvPr/>
            </p:nvSpPr>
            <p:spPr>
              <a:xfrm>
                <a:off x="1919776" y="5291451"/>
                <a:ext cx="201286" cy="182581"/>
              </a:xfrm>
              <a:custGeom>
                <a:avLst/>
                <a:gdLst>
                  <a:gd name="connsiteX0" fmla="*/ 183140 w 201286"/>
                  <a:gd name="connsiteY0" fmla="*/ 154385 h 182581"/>
                  <a:gd name="connsiteX1" fmla="*/ 73982 w 201286"/>
                  <a:gd name="connsiteY1" fmla="*/ 139588 h 182581"/>
                  <a:gd name="connsiteX2" fmla="*/ 16471 w 201286"/>
                  <a:gd name="connsiteY2" fmla="*/ 182581 h 182581"/>
                  <a:gd name="connsiteX3" fmla="*/ 0 w 201286"/>
                  <a:gd name="connsiteY3" fmla="*/ 174765 h 182581"/>
                  <a:gd name="connsiteX4" fmla="*/ 58069 w 201286"/>
                  <a:gd name="connsiteY4" fmla="*/ 118929 h 182581"/>
                  <a:gd name="connsiteX5" fmla="*/ 84032 w 201286"/>
                  <a:gd name="connsiteY5" fmla="*/ 30709 h 182581"/>
                  <a:gd name="connsiteX6" fmla="*/ 93803 w 201286"/>
                  <a:gd name="connsiteY6" fmla="*/ 0 h 182581"/>
                  <a:gd name="connsiteX7" fmla="*/ 109716 w 201286"/>
                  <a:gd name="connsiteY7" fmla="*/ 39085 h 182581"/>
                  <a:gd name="connsiteX8" fmla="*/ 127584 w 201286"/>
                  <a:gd name="connsiteY8" fmla="*/ 63373 h 182581"/>
                  <a:gd name="connsiteX9" fmla="*/ 149080 w 201286"/>
                  <a:gd name="connsiteY9" fmla="*/ 37131 h 182581"/>
                  <a:gd name="connsiteX10" fmla="*/ 170298 w 201286"/>
                  <a:gd name="connsiteY10" fmla="*/ 34618 h 182581"/>
                  <a:gd name="connsiteX11" fmla="*/ 201286 w 201286"/>
                  <a:gd name="connsiteY11" fmla="*/ 128701 h 182581"/>
                  <a:gd name="connsiteX12" fmla="*/ 183140 w 201286"/>
                  <a:gd name="connsiteY12" fmla="*/ 154385 h 18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86" h="182581">
                    <a:moveTo>
                      <a:pt x="183140" y="154385"/>
                    </a:moveTo>
                    <a:cubicBezTo>
                      <a:pt x="139588" y="82357"/>
                      <a:pt x="139867" y="82916"/>
                      <a:pt x="73982" y="139588"/>
                    </a:cubicBezTo>
                    <a:cubicBezTo>
                      <a:pt x="55835" y="155222"/>
                      <a:pt x="40481" y="174765"/>
                      <a:pt x="16471" y="182581"/>
                    </a:cubicBezTo>
                    <a:cubicBezTo>
                      <a:pt x="10888" y="180069"/>
                      <a:pt x="5584" y="177277"/>
                      <a:pt x="0" y="174765"/>
                    </a:cubicBezTo>
                    <a:cubicBezTo>
                      <a:pt x="19263" y="155781"/>
                      <a:pt x="36293" y="133726"/>
                      <a:pt x="58069" y="118929"/>
                    </a:cubicBezTo>
                    <a:cubicBezTo>
                      <a:pt x="92687" y="95479"/>
                      <a:pt x="101620" y="67840"/>
                      <a:pt x="84032" y="30709"/>
                    </a:cubicBezTo>
                    <a:cubicBezTo>
                      <a:pt x="82078" y="18705"/>
                      <a:pt x="71748" y="4188"/>
                      <a:pt x="93803" y="0"/>
                    </a:cubicBezTo>
                    <a:cubicBezTo>
                      <a:pt x="99108" y="13121"/>
                      <a:pt x="103574" y="26522"/>
                      <a:pt x="109716" y="39085"/>
                    </a:cubicBezTo>
                    <a:cubicBezTo>
                      <a:pt x="114183" y="48298"/>
                      <a:pt x="112508" y="62815"/>
                      <a:pt x="127584" y="63373"/>
                    </a:cubicBezTo>
                    <a:cubicBezTo>
                      <a:pt x="145451" y="64211"/>
                      <a:pt x="139867" y="44389"/>
                      <a:pt x="149080" y="37131"/>
                    </a:cubicBezTo>
                    <a:cubicBezTo>
                      <a:pt x="156060" y="34897"/>
                      <a:pt x="163039" y="33222"/>
                      <a:pt x="170298" y="34618"/>
                    </a:cubicBezTo>
                    <a:cubicBezTo>
                      <a:pt x="179510" y="66444"/>
                      <a:pt x="191515" y="97154"/>
                      <a:pt x="201286" y="128701"/>
                    </a:cubicBezTo>
                    <a:cubicBezTo>
                      <a:pt x="199611" y="140147"/>
                      <a:pt x="203240" y="156060"/>
                      <a:pt x="183140" y="154385"/>
                    </a:cubicBezTo>
                    <a:close/>
                  </a:path>
                </a:pathLst>
              </a:custGeom>
              <a:solidFill>
                <a:srgbClr val="6A26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E35DE3F5-88FE-CDF9-F58F-9B9ACE821842}"/>
                  </a:ext>
                </a:extLst>
              </p:cNvPr>
              <p:cNvSpPr/>
              <p:nvPr/>
            </p:nvSpPr>
            <p:spPr>
              <a:xfrm>
                <a:off x="2084366" y="5321591"/>
                <a:ext cx="147854" cy="180981"/>
              </a:xfrm>
              <a:custGeom>
                <a:avLst/>
                <a:gdLst>
                  <a:gd name="connsiteX0" fmla="*/ 29159 w 147854"/>
                  <a:gd name="connsiteY0" fmla="*/ 96327 h 180981"/>
                  <a:gd name="connsiteX1" fmla="*/ 11012 w 147854"/>
                  <a:gd name="connsiteY1" fmla="*/ 9782 h 180981"/>
                  <a:gd name="connsiteX2" fmla="*/ 50097 w 147854"/>
                  <a:gd name="connsiteY2" fmla="*/ 7828 h 180981"/>
                  <a:gd name="connsiteX3" fmla="*/ 60985 w 147854"/>
                  <a:gd name="connsiteY3" fmla="*/ 52217 h 180981"/>
                  <a:gd name="connsiteX4" fmla="*/ 76060 w 147854"/>
                  <a:gd name="connsiteY4" fmla="*/ 76785 h 180981"/>
                  <a:gd name="connsiteX5" fmla="*/ 76060 w 147854"/>
                  <a:gd name="connsiteY5" fmla="*/ 76785 h 180981"/>
                  <a:gd name="connsiteX6" fmla="*/ 96161 w 147854"/>
                  <a:gd name="connsiteY6" fmla="*/ 105260 h 180981"/>
                  <a:gd name="connsiteX7" fmla="*/ 143900 w 147854"/>
                  <a:gd name="connsiteY7" fmla="*/ 156629 h 180981"/>
                  <a:gd name="connsiteX8" fmla="*/ 124916 w 147854"/>
                  <a:gd name="connsiteY8" fmla="*/ 180918 h 180981"/>
                  <a:gd name="connsiteX9" fmla="*/ 85831 w 147854"/>
                  <a:gd name="connsiteY9" fmla="*/ 167517 h 180981"/>
                  <a:gd name="connsiteX10" fmla="*/ 58193 w 147854"/>
                  <a:gd name="connsiteY10" fmla="*/ 145183 h 180981"/>
                  <a:gd name="connsiteX11" fmla="*/ 29159 w 147854"/>
                  <a:gd name="connsiteY11" fmla="*/ 96327 h 18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854" h="180981">
                    <a:moveTo>
                      <a:pt x="29159" y="96327"/>
                    </a:moveTo>
                    <a:cubicBezTo>
                      <a:pt x="21342" y="67851"/>
                      <a:pt x="-19139" y="46075"/>
                      <a:pt x="11012" y="9782"/>
                    </a:cubicBezTo>
                    <a:cubicBezTo>
                      <a:pt x="23296" y="-4735"/>
                      <a:pt x="36696" y="-1106"/>
                      <a:pt x="50097" y="7828"/>
                    </a:cubicBezTo>
                    <a:cubicBezTo>
                      <a:pt x="63497" y="20112"/>
                      <a:pt x="64335" y="36304"/>
                      <a:pt x="60985" y="52217"/>
                    </a:cubicBezTo>
                    <a:cubicBezTo>
                      <a:pt x="58193" y="66176"/>
                      <a:pt x="66010" y="71480"/>
                      <a:pt x="76060" y="76785"/>
                    </a:cubicBezTo>
                    <a:lnTo>
                      <a:pt x="76060" y="76785"/>
                    </a:lnTo>
                    <a:cubicBezTo>
                      <a:pt x="76060" y="91023"/>
                      <a:pt x="80527" y="101910"/>
                      <a:pt x="96161" y="105260"/>
                    </a:cubicBezTo>
                    <a:cubicBezTo>
                      <a:pt x="112074" y="122290"/>
                      <a:pt x="127987" y="139320"/>
                      <a:pt x="143900" y="156629"/>
                    </a:cubicBezTo>
                    <a:cubicBezTo>
                      <a:pt x="155625" y="178684"/>
                      <a:pt x="138875" y="180080"/>
                      <a:pt x="124916" y="180918"/>
                    </a:cubicBezTo>
                    <a:cubicBezTo>
                      <a:pt x="110678" y="181755"/>
                      <a:pt x="98115" y="174217"/>
                      <a:pt x="85831" y="167517"/>
                    </a:cubicBezTo>
                    <a:cubicBezTo>
                      <a:pt x="75502" y="161654"/>
                      <a:pt x="66568" y="153558"/>
                      <a:pt x="58193" y="145183"/>
                    </a:cubicBezTo>
                    <a:cubicBezTo>
                      <a:pt x="40046" y="133458"/>
                      <a:pt x="30834" y="116986"/>
                      <a:pt x="29159" y="96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E925DA17-EC5A-C9B5-6DA6-F4952D9F02E1}"/>
                  </a:ext>
                </a:extLst>
              </p:cNvPr>
              <p:cNvSpPr/>
              <p:nvPr/>
            </p:nvSpPr>
            <p:spPr>
              <a:xfrm>
                <a:off x="2143692" y="5317135"/>
                <a:ext cx="175102" cy="135733"/>
              </a:xfrm>
              <a:custGeom>
                <a:avLst/>
                <a:gdLst>
                  <a:gd name="connsiteX0" fmla="*/ 159393 w 175102"/>
                  <a:gd name="connsiteY0" fmla="*/ 78728 h 135733"/>
                  <a:gd name="connsiteX1" fmla="*/ 102720 w 175102"/>
                  <a:gd name="connsiteY1" fmla="*/ 134284 h 135733"/>
                  <a:gd name="connsiteX2" fmla="*/ 15617 w 175102"/>
                  <a:gd name="connsiteY2" fmla="*/ 42993 h 135733"/>
                  <a:gd name="connsiteX3" fmla="*/ 3054 w 175102"/>
                  <a:gd name="connsiteY3" fmla="*/ 5304 h 135733"/>
                  <a:gd name="connsiteX4" fmla="*/ 15058 w 175102"/>
                  <a:gd name="connsiteY4" fmla="*/ 0 h 135733"/>
                  <a:gd name="connsiteX5" fmla="*/ 81223 w 175102"/>
                  <a:gd name="connsiteY5" fmla="*/ 52764 h 135733"/>
                  <a:gd name="connsiteX6" fmla="*/ 129800 w 175102"/>
                  <a:gd name="connsiteY6" fmla="*/ 60581 h 135733"/>
                  <a:gd name="connsiteX7" fmla="*/ 173631 w 175102"/>
                  <a:gd name="connsiteY7" fmla="*/ 51089 h 135733"/>
                  <a:gd name="connsiteX8" fmla="*/ 159393 w 175102"/>
                  <a:gd name="connsiteY8" fmla="*/ 78728 h 13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102" h="135733">
                    <a:moveTo>
                      <a:pt x="159393" y="78728"/>
                    </a:moveTo>
                    <a:cubicBezTo>
                      <a:pt x="133150" y="91570"/>
                      <a:pt x="126729" y="145172"/>
                      <a:pt x="102720" y="134284"/>
                    </a:cubicBezTo>
                    <a:cubicBezTo>
                      <a:pt x="66148" y="117533"/>
                      <a:pt x="31809" y="85707"/>
                      <a:pt x="15617" y="42993"/>
                    </a:cubicBezTo>
                    <a:cubicBezTo>
                      <a:pt x="2775" y="33222"/>
                      <a:pt x="-4484" y="21776"/>
                      <a:pt x="3054" y="5304"/>
                    </a:cubicBezTo>
                    <a:cubicBezTo>
                      <a:pt x="6125" y="1675"/>
                      <a:pt x="10312" y="0"/>
                      <a:pt x="15058" y="0"/>
                    </a:cubicBezTo>
                    <a:cubicBezTo>
                      <a:pt x="37672" y="17030"/>
                      <a:pt x="56097" y="39085"/>
                      <a:pt x="81223" y="52764"/>
                    </a:cubicBezTo>
                    <a:cubicBezTo>
                      <a:pt x="96299" y="60860"/>
                      <a:pt x="111653" y="70631"/>
                      <a:pt x="129800" y="60581"/>
                    </a:cubicBezTo>
                    <a:cubicBezTo>
                      <a:pt x="143759" y="53602"/>
                      <a:pt x="156043" y="39364"/>
                      <a:pt x="173631" y="51089"/>
                    </a:cubicBezTo>
                    <a:cubicBezTo>
                      <a:pt x="177818" y="64769"/>
                      <a:pt x="173072" y="73982"/>
                      <a:pt x="159393" y="78728"/>
                    </a:cubicBezTo>
                    <a:close/>
                  </a:path>
                </a:pathLst>
              </a:custGeom>
              <a:solidFill>
                <a:srgbClr val="F1B9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6B5ECD7-7D5D-49E2-72DB-01F053C79CE0}"/>
                  </a:ext>
                </a:extLst>
              </p:cNvPr>
              <p:cNvSpPr/>
              <p:nvPr/>
            </p:nvSpPr>
            <p:spPr>
              <a:xfrm>
                <a:off x="1732687" y="4941643"/>
                <a:ext cx="97473" cy="343127"/>
              </a:xfrm>
              <a:custGeom>
                <a:avLst/>
                <a:gdLst>
                  <a:gd name="connsiteX0" fmla="*/ 7020 w 97473"/>
                  <a:gd name="connsiteY0" fmla="*/ 0 h 343127"/>
                  <a:gd name="connsiteX1" fmla="*/ 28238 w 97473"/>
                  <a:gd name="connsiteY1" fmla="*/ 67561 h 343127"/>
                  <a:gd name="connsiteX2" fmla="*/ 97473 w 97473"/>
                  <a:gd name="connsiteY2" fmla="*/ 338641 h 343127"/>
                  <a:gd name="connsiteX3" fmla="*/ 82398 w 97473"/>
                  <a:gd name="connsiteY3" fmla="*/ 337524 h 343127"/>
                  <a:gd name="connsiteX4" fmla="*/ 41 w 97473"/>
                  <a:gd name="connsiteY4" fmla="*/ 17309 h 343127"/>
                  <a:gd name="connsiteX5" fmla="*/ 7020 w 97473"/>
                  <a:gd name="connsiteY5" fmla="*/ 0 h 343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73" h="343127">
                    <a:moveTo>
                      <a:pt x="7020" y="0"/>
                    </a:moveTo>
                    <a:cubicBezTo>
                      <a:pt x="14000" y="22613"/>
                      <a:pt x="21258" y="44947"/>
                      <a:pt x="28238" y="67561"/>
                    </a:cubicBezTo>
                    <a:cubicBezTo>
                      <a:pt x="51409" y="158014"/>
                      <a:pt x="74302" y="248188"/>
                      <a:pt x="97473" y="338641"/>
                    </a:cubicBezTo>
                    <a:cubicBezTo>
                      <a:pt x="91890" y="345062"/>
                      <a:pt x="84911" y="344504"/>
                      <a:pt x="82398" y="337524"/>
                    </a:cubicBezTo>
                    <a:cubicBezTo>
                      <a:pt x="41917" y="234229"/>
                      <a:pt x="12604" y="127863"/>
                      <a:pt x="41" y="17309"/>
                    </a:cubicBezTo>
                    <a:cubicBezTo>
                      <a:pt x="-517" y="11725"/>
                      <a:pt x="4787" y="5584"/>
                      <a:pt x="7020" y="0"/>
                    </a:cubicBezTo>
                    <a:close/>
                  </a:path>
                </a:pathLst>
              </a:custGeom>
              <a:solidFill>
                <a:srgbClr val="B383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8ABB3243-68D6-9331-FFBD-1FCC5609C28D}"/>
                  </a:ext>
                </a:extLst>
              </p:cNvPr>
              <p:cNvSpPr/>
              <p:nvPr/>
            </p:nvSpPr>
            <p:spPr>
              <a:xfrm>
                <a:off x="2165142" y="5476368"/>
                <a:ext cx="83108" cy="70151"/>
              </a:xfrm>
              <a:custGeom>
                <a:avLst/>
                <a:gdLst>
                  <a:gd name="connsiteX0" fmla="*/ 4497 w 83108"/>
                  <a:gd name="connsiteY0" fmla="*/ 177 h 70151"/>
                  <a:gd name="connsiteX1" fmla="*/ 63124 w 83108"/>
                  <a:gd name="connsiteY1" fmla="*/ 1294 h 70151"/>
                  <a:gd name="connsiteX2" fmla="*/ 72616 w 83108"/>
                  <a:gd name="connsiteY2" fmla="*/ 56571 h 70151"/>
                  <a:gd name="connsiteX3" fmla="*/ 38556 w 83108"/>
                  <a:gd name="connsiteY3" fmla="*/ 60479 h 70151"/>
                  <a:gd name="connsiteX4" fmla="*/ 30 w 83108"/>
                  <a:gd name="connsiteY4" fmla="*/ 13019 h 70151"/>
                  <a:gd name="connsiteX5" fmla="*/ 4497 w 83108"/>
                  <a:gd name="connsiteY5" fmla="*/ 177 h 7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108" h="70151">
                    <a:moveTo>
                      <a:pt x="4497" y="177"/>
                    </a:moveTo>
                    <a:cubicBezTo>
                      <a:pt x="24039" y="-3173"/>
                      <a:pt x="42744" y="42612"/>
                      <a:pt x="63124" y="1294"/>
                    </a:cubicBezTo>
                    <a:cubicBezTo>
                      <a:pt x="101650" y="13578"/>
                      <a:pt x="72616" y="37587"/>
                      <a:pt x="72616" y="56571"/>
                    </a:cubicBezTo>
                    <a:cubicBezTo>
                      <a:pt x="63403" y="76672"/>
                      <a:pt x="49724" y="71367"/>
                      <a:pt x="38556" y="60479"/>
                    </a:cubicBezTo>
                    <a:cubicBezTo>
                      <a:pt x="24039" y="46241"/>
                      <a:pt x="5055" y="35074"/>
                      <a:pt x="30" y="13019"/>
                    </a:cubicBezTo>
                    <a:cubicBezTo>
                      <a:pt x="-249" y="8273"/>
                      <a:pt x="1426" y="3807"/>
                      <a:pt x="4497" y="17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CC053FF2-D079-778B-B97F-8E7B7253DDAB}"/>
                  </a:ext>
                </a:extLst>
              </p:cNvPr>
              <p:cNvSpPr/>
              <p:nvPr/>
            </p:nvSpPr>
            <p:spPr>
              <a:xfrm>
                <a:off x="2155401" y="5485176"/>
                <a:ext cx="82547" cy="78192"/>
              </a:xfrm>
              <a:custGeom>
                <a:avLst/>
                <a:gdLst>
                  <a:gd name="connsiteX0" fmla="*/ 14238 w 82547"/>
                  <a:gd name="connsiteY0" fmla="*/ 861 h 78192"/>
                  <a:gd name="connsiteX1" fmla="*/ 82078 w 82547"/>
                  <a:gd name="connsiteY1" fmla="*/ 47763 h 78192"/>
                  <a:gd name="connsiteX2" fmla="*/ 43552 w 82547"/>
                  <a:gd name="connsiteY2" fmla="*/ 78193 h 78192"/>
                  <a:gd name="connsiteX3" fmla="*/ 16751 w 82547"/>
                  <a:gd name="connsiteY3" fmla="*/ 38829 h 78192"/>
                  <a:gd name="connsiteX4" fmla="*/ 0 w 82547"/>
                  <a:gd name="connsiteY4" fmla="*/ 10632 h 78192"/>
                  <a:gd name="connsiteX5" fmla="*/ 14238 w 82547"/>
                  <a:gd name="connsiteY5" fmla="*/ 861 h 7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 h="78192">
                    <a:moveTo>
                      <a:pt x="14238" y="861"/>
                    </a:moveTo>
                    <a:cubicBezTo>
                      <a:pt x="38806" y="13703"/>
                      <a:pt x="39364" y="61163"/>
                      <a:pt x="82078" y="47763"/>
                    </a:cubicBezTo>
                    <a:cubicBezTo>
                      <a:pt x="86545" y="79868"/>
                      <a:pt x="58069" y="69818"/>
                      <a:pt x="43552" y="78193"/>
                    </a:cubicBezTo>
                    <a:cubicBezTo>
                      <a:pt x="37410" y="63117"/>
                      <a:pt x="30709" y="48600"/>
                      <a:pt x="16751" y="38829"/>
                    </a:cubicBezTo>
                    <a:cubicBezTo>
                      <a:pt x="7817" y="31291"/>
                      <a:pt x="1396" y="22637"/>
                      <a:pt x="0" y="10632"/>
                    </a:cubicBezTo>
                    <a:cubicBezTo>
                      <a:pt x="2233" y="3374"/>
                      <a:pt x="5584" y="-2210"/>
                      <a:pt x="14238" y="861"/>
                    </a:cubicBezTo>
                    <a:close/>
                  </a:path>
                </a:pathLst>
              </a:custGeom>
              <a:solidFill>
                <a:srgbClr val="851F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453A4E3C-B906-683E-9A59-7FB90350681F}"/>
                  </a:ext>
                </a:extLst>
              </p:cNvPr>
              <p:cNvSpPr/>
              <p:nvPr/>
            </p:nvSpPr>
            <p:spPr>
              <a:xfrm>
                <a:off x="2120783" y="5319225"/>
                <a:ext cx="39643" cy="87246"/>
              </a:xfrm>
              <a:custGeom>
                <a:avLst/>
                <a:gdLst>
                  <a:gd name="connsiteX0" fmla="*/ 30709 w 39643"/>
                  <a:gd name="connsiteY0" fmla="*/ 1260 h 87246"/>
                  <a:gd name="connsiteX1" fmla="*/ 38526 w 39643"/>
                  <a:gd name="connsiteY1" fmla="*/ 40904 h 87246"/>
                  <a:gd name="connsiteX2" fmla="*/ 39643 w 39643"/>
                  <a:gd name="connsiteY2" fmla="*/ 79151 h 87246"/>
                  <a:gd name="connsiteX3" fmla="*/ 0 w 39643"/>
                  <a:gd name="connsiteY3" fmla="*/ 87247 h 87246"/>
                  <a:gd name="connsiteX4" fmla="*/ 12842 w 39643"/>
                  <a:gd name="connsiteY4" fmla="*/ 19128 h 87246"/>
                  <a:gd name="connsiteX5" fmla="*/ 30709 w 39643"/>
                  <a:gd name="connsiteY5" fmla="*/ 1260 h 8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43" h="87246">
                    <a:moveTo>
                      <a:pt x="30709" y="1260"/>
                    </a:moveTo>
                    <a:cubicBezTo>
                      <a:pt x="25405" y="16057"/>
                      <a:pt x="37689" y="27224"/>
                      <a:pt x="38526" y="40904"/>
                    </a:cubicBezTo>
                    <a:cubicBezTo>
                      <a:pt x="22613" y="54025"/>
                      <a:pt x="36572" y="66309"/>
                      <a:pt x="39643" y="79151"/>
                    </a:cubicBezTo>
                    <a:cubicBezTo>
                      <a:pt x="29593" y="81105"/>
                      <a:pt x="19542" y="83338"/>
                      <a:pt x="0" y="87247"/>
                    </a:cubicBezTo>
                    <a:cubicBezTo>
                      <a:pt x="24288" y="62958"/>
                      <a:pt x="20938" y="41183"/>
                      <a:pt x="12842" y="19128"/>
                    </a:cubicBezTo>
                    <a:cubicBezTo>
                      <a:pt x="15913" y="9915"/>
                      <a:pt x="13401" y="-4323"/>
                      <a:pt x="30709" y="1260"/>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5A65B1AB-55F4-F997-50DE-FD17CFD964FD}"/>
                  </a:ext>
                </a:extLst>
              </p:cNvPr>
              <p:cNvSpPr/>
              <p:nvPr/>
            </p:nvSpPr>
            <p:spPr>
              <a:xfrm>
                <a:off x="2303085" y="5352032"/>
                <a:ext cx="35867" cy="64210"/>
              </a:xfrm>
              <a:custGeom>
                <a:avLst/>
                <a:gdLst>
                  <a:gd name="connsiteX0" fmla="*/ 0 w 35867"/>
                  <a:gd name="connsiteY0" fmla="*/ 43831 h 64210"/>
                  <a:gd name="connsiteX1" fmla="*/ 12563 w 35867"/>
                  <a:gd name="connsiteY1" fmla="*/ 17309 h 64210"/>
                  <a:gd name="connsiteX2" fmla="*/ 22892 w 35867"/>
                  <a:gd name="connsiteY2" fmla="*/ 0 h 64210"/>
                  <a:gd name="connsiteX3" fmla="*/ 13121 w 35867"/>
                  <a:gd name="connsiteY3" fmla="*/ 64211 h 64210"/>
                  <a:gd name="connsiteX4" fmla="*/ 0 w 35867"/>
                  <a:gd name="connsiteY4" fmla="*/ 43831 h 64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67" h="64210">
                    <a:moveTo>
                      <a:pt x="0" y="43831"/>
                    </a:moveTo>
                    <a:cubicBezTo>
                      <a:pt x="4188" y="34897"/>
                      <a:pt x="8375" y="26243"/>
                      <a:pt x="12563" y="17309"/>
                    </a:cubicBezTo>
                    <a:cubicBezTo>
                      <a:pt x="13121" y="9771"/>
                      <a:pt x="16471" y="4188"/>
                      <a:pt x="22892" y="0"/>
                    </a:cubicBezTo>
                    <a:cubicBezTo>
                      <a:pt x="48856" y="25684"/>
                      <a:pt x="30709" y="44947"/>
                      <a:pt x="13121" y="64211"/>
                    </a:cubicBezTo>
                    <a:cubicBezTo>
                      <a:pt x="12563" y="54718"/>
                      <a:pt x="9213" y="47460"/>
                      <a:pt x="0" y="43831"/>
                    </a:cubicBezTo>
                    <a:close/>
                  </a:path>
                </a:pathLst>
              </a:custGeom>
              <a:solidFill>
                <a:srgbClr val="6B36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666BE285-9882-6919-7B96-80FB82CEF444}"/>
                  </a:ext>
                </a:extLst>
              </p:cNvPr>
              <p:cNvSpPr/>
              <p:nvPr/>
            </p:nvSpPr>
            <p:spPr>
              <a:xfrm>
                <a:off x="2144745" y="5398376"/>
                <a:ext cx="35781" cy="34617"/>
              </a:xfrm>
              <a:custGeom>
                <a:avLst/>
                <a:gdLst>
                  <a:gd name="connsiteX0" fmla="*/ 35781 w 35781"/>
                  <a:gd name="connsiteY0" fmla="*/ 28197 h 34617"/>
                  <a:gd name="connsiteX1" fmla="*/ 605 w 35781"/>
                  <a:gd name="connsiteY1" fmla="*/ 34618 h 34617"/>
                  <a:gd name="connsiteX2" fmla="*/ 15681 w 35781"/>
                  <a:gd name="connsiteY2" fmla="*/ 0 h 34617"/>
                  <a:gd name="connsiteX3" fmla="*/ 35781 w 35781"/>
                  <a:gd name="connsiteY3" fmla="*/ 28197 h 34617"/>
                </a:gdLst>
                <a:ahLst/>
                <a:cxnLst>
                  <a:cxn ang="0">
                    <a:pos x="connsiteX0" y="connsiteY0"/>
                  </a:cxn>
                  <a:cxn ang="0">
                    <a:pos x="connsiteX1" y="connsiteY1"/>
                  </a:cxn>
                  <a:cxn ang="0">
                    <a:pos x="connsiteX2" y="connsiteY2"/>
                  </a:cxn>
                  <a:cxn ang="0">
                    <a:pos x="connsiteX3" y="connsiteY3"/>
                  </a:cxn>
                </a:cxnLst>
                <a:rect l="l" t="t" r="r" b="b"/>
                <a:pathLst>
                  <a:path w="35781" h="34617">
                    <a:moveTo>
                      <a:pt x="35781" y="28197"/>
                    </a:moveTo>
                    <a:cubicBezTo>
                      <a:pt x="24056" y="30151"/>
                      <a:pt x="12331" y="32384"/>
                      <a:pt x="605" y="34618"/>
                    </a:cubicBezTo>
                    <a:cubicBezTo>
                      <a:pt x="-3303" y="17588"/>
                      <a:pt x="12889" y="12005"/>
                      <a:pt x="15681" y="0"/>
                    </a:cubicBezTo>
                    <a:cubicBezTo>
                      <a:pt x="22381" y="9213"/>
                      <a:pt x="29081" y="18705"/>
                      <a:pt x="35781" y="28197"/>
                    </a:cubicBezTo>
                    <a:close/>
                  </a:path>
                </a:pathLst>
              </a:custGeom>
              <a:solidFill>
                <a:srgbClr val="8F3C4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040440A-1BDE-17C3-909D-8F8EAAEA65E5}"/>
                  </a:ext>
                </a:extLst>
              </p:cNvPr>
              <p:cNvSpPr/>
              <p:nvPr/>
            </p:nvSpPr>
            <p:spPr>
              <a:xfrm>
                <a:off x="2267909" y="2974288"/>
                <a:ext cx="77331" cy="10470"/>
              </a:xfrm>
              <a:custGeom>
                <a:avLst/>
                <a:gdLst>
                  <a:gd name="connsiteX0" fmla="*/ 0 w 77331"/>
                  <a:gd name="connsiteY0" fmla="*/ 0 h 10470"/>
                  <a:gd name="connsiteX1" fmla="*/ 77332 w 77331"/>
                  <a:gd name="connsiteY1" fmla="*/ 0 h 10470"/>
                  <a:gd name="connsiteX2" fmla="*/ 0 w 77331"/>
                  <a:gd name="connsiteY2" fmla="*/ 0 h 10470"/>
                </a:gdLst>
                <a:ahLst/>
                <a:cxnLst>
                  <a:cxn ang="0">
                    <a:pos x="connsiteX0" y="connsiteY0"/>
                  </a:cxn>
                  <a:cxn ang="0">
                    <a:pos x="connsiteX1" y="connsiteY1"/>
                  </a:cxn>
                  <a:cxn ang="0">
                    <a:pos x="connsiteX2" y="connsiteY2"/>
                  </a:cxn>
                </a:cxnLst>
                <a:rect l="l" t="t" r="r" b="b"/>
                <a:pathLst>
                  <a:path w="77331" h="10470">
                    <a:moveTo>
                      <a:pt x="0" y="0"/>
                    </a:moveTo>
                    <a:cubicBezTo>
                      <a:pt x="25684" y="0"/>
                      <a:pt x="51648" y="0"/>
                      <a:pt x="77332" y="0"/>
                    </a:cubicBezTo>
                    <a:cubicBezTo>
                      <a:pt x="51648" y="13680"/>
                      <a:pt x="25684" y="14238"/>
                      <a:pt x="0" y="0"/>
                    </a:cubicBezTo>
                    <a:close/>
                  </a:path>
                </a:pathLst>
              </a:custGeom>
              <a:solidFill>
                <a:srgbClr val="5E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1EB4DC14-7254-ECBA-3D91-8EF36715D178}"/>
                  </a:ext>
                </a:extLst>
              </p:cNvPr>
              <p:cNvSpPr/>
              <p:nvPr/>
            </p:nvSpPr>
            <p:spPr>
              <a:xfrm>
                <a:off x="1585881" y="5865158"/>
                <a:ext cx="35698" cy="54368"/>
              </a:xfrm>
              <a:custGeom>
                <a:avLst/>
                <a:gdLst>
                  <a:gd name="connsiteX0" fmla="*/ 28476 w 35698"/>
                  <a:gd name="connsiteY0" fmla="*/ 0 h 54368"/>
                  <a:gd name="connsiteX1" fmla="*/ 20659 w 35698"/>
                  <a:gd name="connsiteY1" fmla="*/ 52764 h 54368"/>
                  <a:gd name="connsiteX2" fmla="*/ 0 w 35698"/>
                  <a:gd name="connsiteY2" fmla="*/ 38806 h 54368"/>
                  <a:gd name="connsiteX3" fmla="*/ 28476 w 35698"/>
                  <a:gd name="connsiteY3" fmla="*/ 0 h 54368"/>
                </a:gdLst>
                <a:ahLst/>
                <a:cxnLst>
                  <a:cxn ang="0">
                    <a:pos x="connsiteX0" y="connsiteY0"/>
                  </a:cxn>
                  <a:cxn ang="0">
                    <a:pos x="connsiteX1" y="connsiteY1"/>
                  </a:cxn>
                  <a:cxn ang="0">
                    <a:pos x="connsiteX2" y="connsiteY2"/>
                  </a:cxn>
                  <a:cxn ang="0">
                    <a:pos x="connsiteX3" y="connsiteY3"/>
                  </a:cxn>
                </a:cxnLst>
                <a:rect l="l" t="t" r="r" b="b"/>
                <a:pathLst>
                  <a:path w="35698" h="54368">
                    <a:moveTo>
                      <a:pt x="28476" y="0"/>
                    </a:moveTo>
                    <a:cubicBezTo>
                      <a:pt x="43551" y="20101"/>
                      <a:pt x="32105" y="38526"/>
                      <a:pt x="20659" y="52764"/>
                    </a:cubicBezTo>
                    <a:cubicBezTo>
                      <a:pt x="15076" y="59744"/>
                      <a:pt x="8654" y="41876"/>
                      <a:pt x="0" y="38806"/>
                    </a:cubicBezTo>
                    <a:cubicBezTo>
                      <a:pt x="1954" y="20380"/>
                      <a:pt x="12005" y="7817"/>
                      <a:pt x="28476" y="0"/>
                    </a:cubicBezTo>
                    <a:close/>
                  </a:path>
                </a:pathLst>
              </a:custGeom>
              <a:solidFill>
                <a:srgbClr val="9E676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B9A47DCC-533D-EF3B-3C11-E11C26AAD6C8}"/>
                  </a:ext>
                </a:extLst>
              </p:cNvPr>
              <p:cNvSpPr/>
              <p:nvPr/>
            </p:nvSpPr>
            <p:spPr>
              <a:xfrm>
                <a:off x="2149538" y="5721103"/>
                <a:ext cx="189265" cy="255242"/>
              </a:xfrm>
              <a:custGeom>
                <a:avLst/>
                <a:gdLst>
                  <a:gd name="connsiteX0" fmla="*/ 0 w 189265"/>
                  <a:gd name="connsiteY0" fmla="*/ 230320 h 255242"/>
                  <a:gd name="connsiteX1" fmla="*/ 135959 w 189265"/>
                  <a:gd name="connsiteY1" fmla="*/ 3071 h 255242"/>
                  <a:gd name="connsiteX2" fmla="*/ 154105 w 189265"/>
                  <a:gd name="connsiteY2" fmla="*/ 0 h 255242"/>
                  <a:gd name="connsiteX3" fmla="*/ 181744 w 189265"/>
                  <a:gd name="connsiteY3" fmla="*/ 8096 h 255242"/>
                  <a:gd name="connsiteX4" fmla="*/ 171693 w 189265"/>
                  <a:gd name="connsiteY4" fmla="*/ 59744 h 255242"/>
                  <a:gd name="connsiteX5" fmla="*/ 85149 w 189265"/>
                  <a:gd name="connsiteY5" fmla="*/ 225854 h 255242"/>
                  <a:gd name="connsiteX6" fmla="*/ 49135 w 189265"/>
                  <a:gd name="connsiteY6" fmla="*/ 252096 h 255242"/>
                  <a:gd name="connsiteX7" fmla="*/ 49414 w 189265"/>
                  <a:gd name="connsiteY7" fmla="*/ 252096 h 255242"/>
                  <a:gd name="connsiteX8" fmla="*/ 0 w 189265"/>
                  <a:gd name="connsiteY8" fmla="*/ 230320 h 25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265" h="255242">
                    <a:moveTo>
                      <a:pt x="0" y="230320"/>
                    </a:moveTo>
                    <a:cubicBezTo>
                      <a:pt x="28197" y="144334"/>
                      <a:pt x="73982" y="68957"/>
                      <a:pt x="135959" y="3071"/>
                    </a:cubicBezTo>
                    <a:cubicBezTo>
                      <a:pt x="139309" y="-558"/>
                      <a:pt x="147963" y="838"/>
                      <a:pt x="154105" y="0"/>
                    </a:cubicBezTo>
                    <a:cubicBezTo>
                      <a:pt x="163039" y="3629"/>
                      <a:pt x="173368" y="2234"/>
                      <a:pt x="181744" y="8096"/>
                    </a:cubicBezTo>
                    <a:cubicBezTo>
                      <a:pt x="198773" y="29034"/>
                      <a:pt x="183140" y="45785"/>
                      <a:pt x="171693" y="59744"/>
                    </a:cubicBezTo>
                    <a:cubicBezTo>
                      <a:pt x="131492" y="109437"/>
                      <a:pt x="101899" y="163877"/>
                      <a:pt x="85149" y="225854"/>
                    </a:cubicBezTo>
                    <a:cubicBezTo>
                      <a:pt x="80961" y="241208"/>
                      <a:pt x="75657" y="263543"/>
                      <a:pt x="49135" y="252096"/>
                    </a:cubicBezTo>
                    <a:lnTo>
                      <a:pt x="49414" y="252096"/>
                    </a:lnTo>
                    <a:cubicBezTo>
                      <a:pt x="37968" y="233671"/>
                      <a:pt x="4746" y="264380"/>
                      <a:pt x="0" y="230320"/>
                    </a:cubicBezTo>
                    <a:close/>
                  </a:path>
                </a:pathLst>
              </a:custGeom>
              <a:solidFill>
                <a:srgbClr val="F8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0CDF55AF-FEEE-2ACB-C869-B4843D1B7221}"/>
                  </a:ext>
                </a:extLst>
              </p:cNvPr>
              <p:cNvSpPr/>
              <p:nvPr/>
            </p:nvSpPr>
            <p:spPr>
              <a:xfrm>
                <a:off x="2317044" y="5637203"/>
                <a:ext cx="507821" cy="67459"/>
              </a:xfrm>
              <a:custGeom>
                <a:avLst/>
                <a:gdLst>
                  <a:gd name="connsiteX0" fmla="*/ 0 w 507821"/>
                  <a:gd name="connsiteY0" fmla="*/ 44537 h 67459"/>
                  <a:gd name="connsiteX1" fmla="*/ 122279 w 507821"/>
                  <a:gd name="connsiteY1" fmla="*/ 2381 h 67459"/>
                  <a:gd name="connsiteX2" fmla="*/ 150197 w 507821"/>
                  <a:gd name="connsiteY2" fmla="*/ 4894 h 67459"/>
                  <a:gd name="connsiteX3" fmla="*/ 365721 w 507821"/>
                  <a:gd name="connsiteY3" fmla="*/ 9919 h 67459"/>
                  <a:gd name="connsiteX4" fmla="*/ 426023 w 507821"/>
                  <a:gd name="connsiteY4" fmla="*/ 5173 h 67459"/>
                  <a:gd name="connsiteX5" fmla="*/ 441657 w 507821"/>
                  <a:gd name="connsiteY5" fmla="*/ 2102 h 67459"/>
                  <a:gd name="connsiteX6" fmla="*/ 507822 w 507821"/>
                  <a:gd name="connsiteY6" fmla="*/ 19132 h 67459"/>
                  <a:gd name="connsiteX7" fmla="*/ 497771 w 507821"/>
                  <a:gd name="connsiteY7" fmla="*/ 31136 h 67459"/>
                  <a:gd name="connsiteX8" fmla="*/ 412064 w 507821"/>
                  <a:gd name="connsiteY8" fmla="*/ 55424 h 67459"/>
                  <a:gd name="connsiteX9" fmla="*/ 207986 w 507821"/>
                  <a:gd name="connsiteY9" fmla="*/ 67150 h 67459"/>
                  <a:gd name="connsiteX10" fmla="*/ 158014 w 507821"/>
                  <a:gd name="connsiteY10" fmla="*/ 66033 h 67459"/>
                  <a:gd name="connsiteX11" fmla="*/ 23172 w 507821"/>
                  <a:gd name="connsiteY11" fmla="*/ 54866 h 67459"/>
                  <a:gd name="connsiteX12" fmla="*/ 0 w 507821"/>
                  <a:gd name="connsiteY12" fmla="*/ 44537 h 6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7821" h="67459">
                    <a:moveTo>
                      <a:pt x="0" y="44537"/>
                    </a:moveTo>
                    <a:cubicBezTo>
                      <a:pt x="40760" y="30578"/>
                      <a:pt x="81519" y="16340"/>
                      <a:pt x="122279" y="2381"/>
                    </a:cubicBezTo>
                    <a:cubicBezTo>
                      <a:pt x="132050" y="-1248"/>
                      <a:pt x="141263" y="-969"/>
                      <a:pt x="150197" y="4894"/>
                    </a:cubicBezTo>
                    <a:cubicBezTo>
                      <a:pt x="221945" y="16061"/>
                      <a:pt x="293973" y="7127"/>
                      <a:pt x="365721" y="9919"/>
                    </a:cubicBezTo>
                    <a:cubicBezTo>
                      <a:pt x="385822" y="10477"/>
                      <a:pt x="406202" y="11873"/>
                      <a:pt x="426023" y="5173"/>
                    </a:cubicBezTo>
                    <a:cubicBezTo>
                      <a:pt x="431048" y="3777"/>
                      <a:pt x="436353" y="2660"/>
                      <a:pt x="441657" y="2102"/>
                    </a:cubicBezTo>
                    <a:cubicBezTo>
                      <a:pt x="464829" y="3498"/>
                      <a:pt x="491071" y="-7390"/>
                      <a:pt x="507822" y="19132"/>
                    </a:cubicBezTo>
                    <a:cubicBezTo>
                      <a:pt x="506147" y="24715"/>
                      <a:pt x="502796" y="28624"/>
                      <a:pt x="497771" y="31136"/>
                    </a:cubicBezTo>
                    <a:cubicBezTo>
                      <a:pt x="469016" y="38395"/>
                      <a:pt x="440819" y="47607"/>
                      <a:pt x="412064" y="55424"/>
                    </a:cubicBezTo>
                    <a:cubicBezTo>
                      <a:pt x="344783" y="71058"/>
                      <a:pt x="276105" y="66871"/>
                      <a:pt x="207986" y="67150"/>
                    </a:cubicBezTo>
                    <a:cubicBezTo>
                      <a:pt x="191236" y="65475"/>
                      <a:pt x="174764" y="67708"/>
                      <a:pt x="158014" y="66033"/>
                    </a:cubicBezTo>
                    <a:cubicBezTo>
                      <a:pt x="113625" y="56541"/>
                      <a:pt x="67840" y="62125"/>
                      <a:pt x="23172" y="54866"/>
                    </a:cubicBezTo>
                    <a:cubicBezTo>
                      <a:pt x="15076" y="51516"/>
                      <a:pt x="7538" y="48166"/>
                      <a:pt x="0" y="44537"/>
                    </a:cubicBezTo>
                    <a:close/>
                  </a:path>
                </a:pathLst>
              </a:custGeom>
              <a:solidFill>
                <a:srgbClr val="6912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96D42B2F-B2AA-FAA5-3173-A8DC8E82567E}"/>
                  </a:ext>
                </a:extLst>
              </p:cNvPr>
              <p:cNvSpPr/>
              <p:nvPr/>
            </p:nvSpPr>
            <p:spPr>
              <a:xfrm>
                <a:off x="2198673" y="5722361"/>
                <a:ext cx="168648" cy="259772"/>
              </a:xfrm>
              <a:custGeom>
                <a:avLst/>
                <a:gdLst>
                  <a:gd name="connsiteX0" fmla="*/ 0 w 168648"/>
                  <a:gd name="connsiteY0" fmla="*/ 250839 h 259772"/>
                  <a:gd name="connsiteX1" fmla="*/ 26243 w 168648"/>
                  <a:gd name="connsiteY1" fmla="*/ 226271 h 259772"/>
                  <a:gd name="connsiteX2" fmla="*/ 117254 w 168648"/>
                  <a:gd name="connsiteY2" fmla="*/ 45086 h 259772"/>
                  <a:gd name="connsiteX3" fmla="*/ 127025 w 168648"/>
                  <a:gd name="connsiteY3" fmla="*/ 7676 h 259772"/>
                  <a:gd name="connsiteX4" fmla="*/ 154385 w 168648"/>
                  <a:gd name="connsiteY4" fmla="*/ 1255 h 259772"/>
                  <a:gd name="connsiteX5" fmla="*/ 154105 w 168648"/>
                  <a:gd name="connsiteY5" fmla="*/ 50390 h 259772"/>
                  <a:gd name="connsiteX6" fmla="*/ 69236 w 168648"/>
                  <a:gd name="connsiteY6" fmla="*/ 172390 h 259772"/>
                  <a:gd name="connsiteX7" fmla="*/ 29593 w 168648"/>
                  <a:gd name="connsiteY7" fmla="*/ 259772 h 259772"/>
                  <a:gd name="connsiteX8" fmla="*/ 4188 w 168648"/>
                  <a:gd name="connsiteY8" fmla="*/ 258097 h 259772"/>
                  <a:gd name="connsiteX9" fmla="*/ 0 w 168648"/>
                  <a:gd name="connsiteY9" fmla="*/ 250839 h 259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648" h="259772">
                    <a:moveTo>
                      <a:pt x="0" y="250839"/>
                    </a:moveTo>
                    <a:cubicBezTo>
                      <a:pt x="13680" y="247768"/>
                      <a:pt x="24288" y="239951"/>
                      <a:pt x="26243" y="226271"/>
                    </a:cubicBezTo>
                    <a:cubicBezTo>
                      <a:pt x="37410" y="155919"/>
                      <a:pt x="73423" y="98688"/>
                      <a:pt x="117254" y="45086"/>
                    </a:cubicBezTo>
                    <a:cubicBezTo>
                      <a:pt x="125629" y="35035"/>
                      <a:pt x="139309" y="24147"/>
                      <a:pt x="127025" y="7676"/>
                    </a:cubicBezTo>
                    <a:cubicBezTo>
                      <a:pt x="134842" y="-420"/>
                      <a:pt x="144055" y="-1258"/>
                      <a:pt x="154385" y="1255"/>
                    </a:cubicBezTo>
                    <a:cubicBezTo>
                      <a:pt x="179790" y="17727"/>
                      <a:pt x="165831" y="33919"/>
                      <a:pt x="154105" y="50390"/>
                    </a:cubicBezTo>
                    <a:cubicBezTo>
                      <a:pt x="119488" y="86683"/>
                      <a:pt x="104970" y="136935"/>
                      <a:pt x="69236" y="172390"/>
                    </a:cubicBezTo>
                    <a:cubicBezTo>
                      <a:pt x="56114" y="201424"/>
                      <a:pt x="42714" y="230459"/>
                      <a:pt x="29593" y="259772"/>
                    </a:cubicBezTo>
                    <a:cubicBezTo>
                      <a:pt x="21217" y="259214"/>
                      <a:pt x="12563" y="258655"/>
                      <a:pt x="4188" y="258097"/>
                    </a:cubicBezTo>
                    <a:cubicBezTo>
                      <a:pt x="2233" y="255864"/>
                      <a:pt x="838" y="253351"/>
                      <a:pt x="0" y="250839"/>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8D9FC0B1-F4A9-CF57-D12E-19674796263A}"/>
                  </a:ext>
                </a:extLst>
              </p:cNvPr>
              <p:cNvSpPr/>
              <p:nvPr/>
            </p:nvSpPr>
            <p:spPr>
              <a:xfrm>
                <a:off x="2329319" y="5681872"/>
                <a:ext cx="149175" cy="58656"/>
              </a:xfrm>
              <a:custGeom>
                <a:avLst/>
                <a:gdLst>
                  <a:gd name="connsiteX0" fmla="*/ 10338 w 149175"/>
                  <a:gd name="connsiteY0" fmla="*/ 10477 h 58656"/>
                  <a:gd name="connsiteX1" fmla="*/ 141271 w 149175"/>
                  <a:gd name="connsiteY1" fmla="*/ 9639 h 58656"/>
                  <a:gd name="connsiteX2" fmla="*/ 134850 w 149175"/>
                  <a:gd name="connsiteY2" fmla="*/ 54865 h 58656"/>
                  <a:gd name="connsiteX3" fmla="*/ 6150 w 149175"/>
                  <a:gd name="connsiteY3" fmla="*/ 28623 h 58656"/>
                  <a:gd name="connsiteX4" fmla="*/ 10338 w 149175"/>
                  <a:gd name="connsiteY4" fmla="*/ 10477 h 5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75" h="58656">
                    <a:moveTo>
                      <a:pt x="10338" y="10477"/>
                    </a:moveTo>
                    <a:cubicBezTo>
                      <a:pt x="53889" y="-8228"/>
                      <a:pt x="97720" y="2380"/>
                      <a:pt x="141271" y="9639"/>
                    </a:cubicBezTo>
                    <a:cubicBezTo>
                      <a:pt x="153555" y="26669"/>
                      <a:pt x="151601" y="41744"/>
                      <a:pt x="134850" y="54865"/>
                    </a:cubicBezTo>
                    <a:cubicBezTo>
                      <a:pt x="87949" y="65195"/>
                      <a:pt x="45514" y="53749"/>
                      <a:pt x="6150" y="28623"/>
                    </a:cubicBezTo>
                    <a:cubicBezTo>
                      <a:pt x="-8646" y="18572"/>
                      <a:pt x="7546" y="16060"/>
                      <a:pt x="10338" y="10477"/>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2AF1406E-5005-3AE0-5181-66B1E3172160}"/>
                  </a:ext>
                </a:extLst>
              </p:cNvPr>
              <p:cNvSpPr/>
              <p:nvPr/>
            </p:nvSpPr>
            <p:spPr>
              <a:xfrm>
                <a:off x="2303364" y="5710495"/>
                <a:ext cx="192089" cy="42479"/>
              </a:xfrm>
              <a:custGeom>
                <a:avLst/>
                <a:gdLst>
                  <a:gd name="connsiteX0" fmla="*/ 32105 w 192089"/>
                  <a:gd name="connsiteY0" fmla="*/ 0 h 42479"/>
                  <a:gd name="connsiteX1" fmla="*/ 165272 w 192089"/>
                  <a:gd name="connsiteY1" fmla="*/ 17030 h 42479"/>
                  <a:gd name="connsiteX2" fmla="*/ 187886 w 192089"/>
                  <a:gd name="connsiteY2" fmla="*/ 11446 h 42479"/>
                  <a:gd name="connsiteX3" fmla="*/ 187607 w 192089"/>
                  <a:gd name="connsiteY3" fmla="*/ 31268 h 42479"/>
                  <a:gd name="connsiteX4" fmla="*/ 118092 w 192089"/>
                  <a:gd name="connsiteY4" fmla="*/ 41318 h 42479"/>
                  <a:gd name="connsiteX5" fmla="*/ 81240 w 192089"/>
                  <a:gd name="connsiteY5" fmla="*/ 42435 h 42479"/>
                  <a:gd name="connsiteX6" fmla="*/ 48018 w 192089"/>
                  <a:gd name="connsiteY6" fmla="*/ 19542 h 42479"/>
                  <a:gd name="connsiteX7" fmla="*/ 22334 w 192089"/>
                  <a:gd name="connsiteY7" fmla="*/ 19263 h 42479"/>
                  <a:gd name="connsiteX8" fmla="*/ 0 w 192089"/>
                  <a:gd name="connsiteY8" fmla="*/ 10329 h 42479"/>
                  <a:gd name="connsiteX9" fmla="*/ 32105 w 192089"/>
                  <a:gd name="connsiteY9" fmla="*/ 0 h 4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089" h="42479">
                    <a:moveTo>
                      <a:pt x="32105" y="0"/>
                    </a:moveTo>
                    <a:cubicBezTo>
                      <a:pt x="76494" y="6142"/>
                      <a:pt x="119767" y="20659"/>
                      <a:pt x="165272" y="17030"/>
                    </a:cubicBezTo>
                    <a:cubicBezTo>
                      <a:pt x="171693" y="10329"/>
                      <a:pt x="179231" y="4188"/>
                      <a:pt x="187886" y="11446"/>
                    </a:cubicBezTo>
                    <a:cubicBezTo>
                      <a:pt x="194586" y="17030"/>
                      <a:pt x="192353" y="24846"/>
                      <a:pt x="187607" y="31268"/>
                    </a:cubicBezTo>
                    <a:cubicBezTo>
                      <a:pt x="166110" y="45785"/>
                      <a:pt x="141542" y="39364"/>
                      <a:pt x="118092" y="41318"/>
                    </a:cubicBezTo>
                    <a:cubicBezTo>
                      <a:pt x="105808" y="41597"/>
                      <a:pt x="93524" y="42714"/>
                      <a:pt x="81240" y="42435"/>
                    </a:cubicBezTo>
                    <a:cubicBezTo>
                      <a:pt x="65606" y="41597"/>
                      <a:pt x="64211" y="19542"/>
                      <a:pt x="48018" y="19542"/>
                    </a:cubicBezTo>
                    <a:cubicBezTo>
                      <a:pt x="39364" y="19542"/>
                      <a:pt x="30989" y="19263"/>
                      <a:pt x="22334" y="19263"/>
                    </a:cubicBezTo>
                    <a:cubicBezTo>
                      <a:pt x="14796" y="16192"/>
                      <a:pt x="7538" y="13400"/>
                      <a:pt x="0" y="10329"/>
                    </a:cubicBezTo>
                    <a:cubicBezTo>
                      <a:pt x="10609" y="6421"/>
                      <a:pt x="24009" y="11446"/>
                      <a:pt x="32105" y="0"/>
                    </a:cubicBezTo>
                    <a:close/>
                  </a:path>
                </a:pathLst>
              </a:custGeom>
              <a:solidFill>
                <a:srgbClr val="7F47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1F05F375-C3B3-04ED-F7DB-16767D4934E1}"/>
                  </a:ext>
                </a:extLst>
              </p:cNvPr>
              <p:cNvSpPr/>
              <p:nvPr/>
            </p:nvSpPr>
            <p:spPr>
              <a:xfrm>
                <a:off x="2149538" y="5951424"/>
                <a:ext cx="49693" cy="24717"/>
              </a:xfrm>
              <a:custGeom>
                <a:avLst/>
                <a:gdLst>
                  <a:gd name="connsiteX0" fmla="*/ 0 w 49693"/>
                  <a:gd name="connsiteY0" fmla="*/ 0 h 24717"/>
                  <a:gd name="connsiteX1" fmla="*/ 49693 w 49693"/>
                  <a:gd name="connsiteY1" fmla="*/ 21776 h 24717"/>
                  <a:gd name="connsiteX2" fmla="*/ 0 w 49693"/>
                  <a:gd name="connsiteY2" fmla="*/ 0 h 24717"/>
                </a:gdLst>
                <a:ahLst/>
                <a:cxnLst>
                  <a:cxn ang="0">
                    <a:pos x="connsiteX0" y="connsiteY0"/>
                  </a:cxn>
                  <a:cxn ang="0">
                    <a:pos x="connsiteX1" y="connsiteY1"/>
                  </a:cxn>
                  <a:cxn ang="0">
                    <a:pos x="connsiteX2" y="connsiteY2"/>
                  </a:cxn>
                </a:cxnLst>
                <a:rect l="l" t="t" r="r" b="b"/>
                <a:pathLst>
                  <a:path w="49693" h="24717">
                    <a:moveTo>
                      <a:pt x="0" y="0"/>
                    </a:moveTo>
                    <a:cubicBezTo>
                      <a:pt x="10888" y="20101"/>
                      <a:pt x="38247" y="2792"/>
                      <a:pt x="49693" y="21776"/>
                    </a:cubicBezTo>
                    <a:cubicBezTo>
                      <a:pt x="32943" y="14796"/>
                      <a:pt x="558" y="43551"/>
                      <a:pt x="0" y="0"/>
                    </a:cubicBezTo>
                    <a:close/>
                  </a:path>
                </a:pathLst>
              </a:custGeom>
              <a:solidFill>
                <a:srgbClr val="D2CE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20376EE1-1584-DE37-5E52-DB323A04405A}"/>
                  </a:ext>
                </a:extLst>
              </p:cNvPr>
              <p:cNvSpPr/>
              <p:nvPr/>
            </p:nvSpPr>
            <p:spPr>
              <a:xfrm>
                <a:off x="1566897" y="5162193"/>
                <a:ext cx="234683" cy="722787"/>
              </a:xfrm>
              <a:custGeom>
                <a:avLst/>
                <a:gdLst>
                  <a:gd name="connsiteX0" fmla="*/ 10888 w 234683"/>
                  <a:gd name="connsiteY0" fmla="*/ 0 h 722787"/>
                  <a:gd name="connsiteX1" fmla="*/ 223062 w 234683"/>
                  <a:gd name="connsiteY1" fmla="*/ 481021 h 722787"/>
                  <a:gd name="connsiteX2" fmla="*/ 233112 w 234683"/>
                  <a:gd name="connsiteY2" fmla="*/ 500563 h 722787"/>
                  <a:gd name="connsiteX3" fmla="*/ 232275 w 234683"/>
                  <a:gd name="connsiteY3" fmla="*/ 537694 h 722787"/>
                  <a:gd name="connsiteX4" fmla="*/ 231716 w 234683"/>
                  <a:gd name="connsiteY4" fmla="*/ 615584 h 722787"/>
                  <a:gd name="connsiteX5" fmla="*/ 227808 w 234683"/>
                  <a:gd name="connsiteY5" fmla="*/ 659973 h 722787"/>
                  <a:gd name="connsiteX6" fmla="*/ 204357 w 234683"/>
                  <a:gd name="connsiteY6" fmla="*/ 722788 h 722787"/>
                  <a:gd name="connsiteX7" fmla="*/ 192911 w 234683"/>
                  <a:gd name="connsiteY7" fmla="*/ 710783 h 722787"/>
                  <a:gd name="connsiteX8" fmla="*/ 67002 w 234683"/>
                  <a:gd name="connsiteY8" fmla="*/ 171693 h 722787"/>
                  <a:gd name="connsiteX9" fmla="*/ 0 w 234683"/>
                  <a:gd name="connsiteY9" fmla="*/ 21496 h 722787"/>
                  <a:gd name="connsiteX10" fmla="*/ 10888 w 234683"/>
                  <a:gd name="connsiteY10" fmla="*/ 0 h 7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83" h="722787">
                    <a:moveTo>
                      <a:pt x="10888" y="0"/>
                    </a:moveTo>
                    <a:cubicBezTo>
                      <a:pt x="80403" y="160806"/>
                      <a:pt x="182302" y="307373"/>
                      <a:pt x="223062" y="481021"/>
                    </a:cubicBezTo>
                    <a:cubicBezTo>
                      <a:pt x="229483" y="485767"/>
                      <a:pt x="232554" y="492746"/>
                      <a:pt x="233112" y="500563"/>
                    </a:cubicBezTo>
                    <a:cubicBezTo>
                      <a:pt x="235066" y="513126"/>
                      <a:pt x="235625" y="525410"/>
                      <a:pt x="232275" y="537694"/>
                    </a:cubicBezTo>
                    <a:cubicBezTo>
                      <a:pt x="224458" y="563657"/>
                      <a:pt x="225016" y="589620"/>
                      <a:pt x="231716" y="615584"/>
                    </a:cubicBezTo>
                    <a:cubicBezTo>
                      <a:pt x="235066" y="630659"/>
                      <a:pt x="230600" y="645176"/>
                      <a:pt x="227808" y="659973"/>
                    </a:cubicBezTo>
                    <a:cubicBezTo>
                      <a:pt x="225574" y="682865"/>
                      <a:pt x="218595" y="704083"/>
                      <a:pt x="204357" y="722788"/>
                    </a:cubicBezTo>
                    <a:cubicBezTo>
                      <a:pt x="200449" y="718879"/>
                      <a:pt x="196819" y="714971"/>
                      <a:pt x="192911" y="710783"/>
                    </a:cubicBezTo>
                    <a:cubicBezTo>
                      <a:pt x="235066" y="511451"/>
                      <a:pt x="166668" y="338082"/>
                      <a:pt x="67002" y="171693"/>
                    </a:cubicBezTo>
                    <a:cubicBezTo>
                      <a:pt x="38805" y="124513"/>
                      <a:pt x="14238" y="75099"/>
                      <a:pt x="0" y="21496"/>
                    </a:cubicBezTo>
                    <a:cubicBezTo>
                      <a:pt x="5304" y="15076"/>
                      <a:pt x="1117" y="3909"/>
                      <a:pt x="10888" y="0"/>
                    </a:cubicBezTo>
                    <a:close/>
                  </a:path>
                </a:pathLst>
              </a:custGeom>
              <a:solidFill>
                <a:srgbClr val="6320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115A5380-C74F-A92B-793E-2C7EEFEEA62C}"/>
                  </a:ext>
                </a:extLst>
              </p:cNvPr>
              <p:cNvSpPr/>
              <p:nvPr/>
            </p:nvSpPr>
            <p:spPr>
              <a:xfrm>
                <a:off x="1771530" y="5603291"/>
                <a:ext cx="49245" cy="293814"/>
              </a:xfrm>
              <a:custGeom>
                <a:avLst/>
                <a:gdLst>
                  <a:gd name="connsiteX0" fmla="*/ 4 w 49245"/>
                  <a:gd name="connsiteY0" fmla="*/ 281410 h 293814"/>
                  <a:gd name="connsiteX1" fmla="*/ 10891 w 49245"/>
                  <a:gd name="connsiteY1" fmla="*/ 213291 h 293814"/>
                  <a:gd name="connsiteX2" fmla="*/ 22338 w 49245"/>
                  <a:gd name="connsiteY2" fmla="*/ 199053 h 293814"/>
                  <a:gd name="connsiteX3" fmla="*/ 19546 w 49245"/>
                  <a:gd name="connsiteY3" fmla="*/ 57789 h 293814"/>
                  <a:gd name="connsiteX4" fmla="*/ 18150 w 49245"/>
                  <a:gd name="connsiteY4" fmla="*/ 39922 h 293814"/>
                  <a:gd name="connsiteX5" fmla="*/ 22896 w 49245"/>
                  <a:gd name="connsiteY5" fmla="*/ 0 h 293814"/>
                  <a:gd name="connsiteX6" fmla="*/ 48022 w 49245"/>
                  <a:gd name="connsiteY6" fmla="*/ 192911 h 293814"/>
                  <a:gd name="connsiteX7" fmla="*/ 10333 w 49245"/>
                  <a:gd name="connsiteY7" fmla="*/ 287831 h 293814"/>
                  <a:gd name="connsiteX8" fmla="*/ 4 w 49245"/>
                  <a:gd name="connsiteY8" fmla="*/ 281410 h 293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5" h="293814">
                    <a:moveTo>
                      <a:pt x="4" y="281410"/>
                    </a:moveTo>
                    <a:cubicBezTo>
                      <a:pt x="-276" y="257959"/>
                      <a:pt x="15917" y="237300"/>
                      <a:pt x="10891" y="213291"/>
                    </a:cubicBezTo>
                    <a:cubicBezTo>
                      <a:pt x="15917" y="209382"/>
                      <a:pt x="23175" y="204916"/>
                      <a:pt x="22338" y="199053"/>
                    </a:cubicBezTo>
                    <a:cubicBezTo>
                      <a:pt x="15358" y="152151"/>
                      <a:pt x="26804" y="104691"/>
                      <a:pt x="19546" y="57789"/>
                    </a:cubicBezTo>
                    <a:cubicBezTo>
                      <a:pt x="18988" y="51927"/>
                      <a:pt x="18708" y="45785"/>
                      <a:pt x="18150" y="39922"/>
                    </a:cubicBezTo>
                    <a:cubicBezTo>
                      <a:pt x="21500" y="26522"/>
                      <a:pt x="14242" y="11725"/>
                      <a:pt x="22896" y="0"/>
                    </a:cubicBezTo>
                    <a:cubicBezTo>
                      <a:pt x="48301" y="61698"/>
                      <a:pt x="51651" y="127025"/>
                      <a:pt x="48022" y="192911"/>
                    </a:cubicBezTo>
                    <a:cubicBezTo>
                      <a:pt x="36017" y="224737"/>
                      <a:pt x="31830" y="260192"/>
                      <a:pt x="10333" y="287831"/>
                    </a:cubicBezTo>
                    <a:cubicBezTo>
                      <a:pt x="-1113" y="302627"/>
                      <a:pt x="2237" y="285877"/>
                      <a:pt x="4" y="281410"/>
                    </a:cubicBezTo>
                    <a:close/>
                  </a:path>
                </a:pathLst>
              </a:custGeom>
              <a:solidFill>
                <a:srgbClr val="A778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4335326-E9DE-4CBC-39AE-581285FEFFB8}"/>
                  </a:ext>
                </a:extLst>
              </p:cNvPr>
              <p:cNvSpPr/>
              <p:nvPr/>
            </p:nvSpPr>
            <p:spPr>
              <a:xfrm>
                <a:off x="1719138" y="6011726"/>
                <a:ext cx="22802" cy="79565"/>
              </a:xfrm>
              <a:custGeom>
                <a:avLst/>
                <a:gdLst>
                  <a:gd name="connsiteX0" fmla="*/ 2423 w 22802"/>
                  <a:gd name="connsiteY0" fmla="*/ 17867 h 79565"/>
                  <a:gd name="connsiteX1" fmla="*/ 3819 w 22802"/>
                  <a:gd name="connsiteY1" fmla="*/ 0 h 79565"/>
                  <a:gd name="connsiteX2" fmla="*/ 22803 w 22802"/>
                  <a:gd name="connsiteY2" fmla="*/ 9492 h 79565"/>
                  <a:gd name="connsiteX3" fmla="*/ 20290 w 22802"/>
                  <a:gd name="connsiteY3" fmla="*/ 77611 h 79565"/>
                  <a:gd name="connsiteX4" fmla="*/ 16940 w 22802"/>
                  <a:gd name="connsiteY4" fmla="*/ 79565 h 79565"/>
                  <a:gd name="connsiteX5" fmla="*/ 12752 w 22802"/>
                  <a:gd name="connsiteY5" fmla="*/ 77890 h 79565"/>
                  <a:gd name="connsiteX6" fmla="*/ 748 w 22802"/>
                  <a:gd name="connsiteY6" fmla="*/ 31268 h 79565"/>
                  <a:gd name="connsiteX7" fmla="*/ 2423 w 22802"/>
                  <a:gd name="connsiteY7" fmla="*/ 17867 h 7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 h="79565">
                    <a:moveTo>
                      <a:pt x="2423" y="17867"/>
                    </a:moveTo>
                    <a:cubicBezTo>
                      <a:pt x="2981" y="12005"/>
                      <a:pt x="3540" y="5863"/>
                      <a:pt x="3819" y="0"/>
                    </a:cubicBezTo>
                    <a:cubicBezTo>
                      <a:pt x="10240" y="3071"/>
                      <a:pt x="16382" y="6142"/>
                      <a:pt x="22803" y="9492"/>
                    </a:cubicBezTo>
                    <a:cubicBezTo>
                      <a:pt x="21965" y="32105"/>
                      <a:pt x="21128" y="54998"/>
                      <a:pt x="20290" y="77611"/>
                    </a:cubicBezTo>
                    <a:cubicBezTo>
                      <a:pt x="20290" y="78449"/>
                      <a:pt x="18057" y="79565"/>
                      <a:pt x="16940" y="79565"/>
                    </a:cubicBezTo>
                    <a:cubicBezTo>
                      <a:pt x="15544" y="79565"/>
                      <a:pt x="14148" y="78449"/>
                      <a:pt x="12752" y="77890"/>
                    </a:cubicBezTo>
                    <a:cubicBezTo>
                      <a:pt x="2702" y="63931"/>
                      <a:pt x="4935" y="46623"/>
                      <a:pt x="748" y="31268"/>
                    </a:cubicBezTo>
                    <a:cubicBezTo>
                      <a:pt x="-648" y="26243"/>
                      <a:pt x="-90" y="22055"/>
                      <a:pt x="2423" y="17867"/>
                    </a:cubicBezTo>
                    <a:close/>
                  </a:path>
                </a:pathLst>
              </a:custGeom>
              <a:solidFill>
                <a:srgbClr val="4C1D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59D19763-1345-B94B-FDD8-7965570438DE}"/>
                  </a:ext>
                </a:extLst>
              </p:cNvPr>
              <p:cNvSpPr/>
              <p:nvPr/>
            </p:nvSpPr>
            <p:spPr>
              <a:xfrm>
                <a:off x="1717194" y="6039364"/>
                <a:ext cx="15139" cy="49972"/>
              </a:xfrm>
              <a:custGeom>
                <a:avLst/>
                <a:gdLst>
                  <a:gd name="connsiteX0" fmla="*/ 6879 w 15139"/>
                  <a:gd name="connsiteY0" fmla="*/ 0 h 49972"/>
                  <a:gd name="connsiteX1" fmla="*/ 14975 w 15139"/>
                  <a:gd name="connsiteY1" fmla="*/ 49973 h 49972"/>
                  <a:gd name="connsiteX2" fmla="*/ 5762 w 15139"/>
                  <a:gd name="connsiteY2" fmla="*/ 49694 h 49972"/>
                  <a:gd name="connsiteX3" fmla="*/ 4646 w 15139"/>
                  <a:gd name="connsiteY3" fmla="*/ 41597 h 49972"/>
                  <a:gd name="connsiteX4" fmla="*/ 6879 w 15139"/>
                  <a:gd name="connsiteY4" fmla="*/ 0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9" h="49972">
                    <a:moveTo>
                      <a:pt x="6879" y="0"/>
                    </a:moveTo>
                    <a:cubicBezTo>
                      <a:pt x="19721" y="15076"/>
                      <a:pt x="13300" y="33222"/>
                      <a:pt x="14975" y="49973"/>
                    </a:cubicBezTo>
                    <a:cubicBezTo>
                      <a:pt x="11904" y="49694"/>
                      <a:pt x="8833" y="49694"/>
                      <a:pt x="5762" y="49694"/>
                    </a:cubicBezTo>
                    <a:cubicBezTo>
                      <a:pt x="4366" y="47181"/>
                      <a:pt x="3808" y="44389"/>
                      <a:pt x="4646" y="41597"/>
                    </a:cubicBezTo>
                    <a:cubicBezTo>
                      <a:pt x="-380" y="27639"/>
                      <a:pt x="-3451" y="13401"/>
                      <a:pt x="6879" y="0"/>
                    </a:cubicBezTo>
                    <a:close/>
                  </a:path>
                </a:pathLst>
              </a:custGeom>
              <a:solidFill>
                <a:srgbClr val="68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98CC2A56-D05D-A2E7-4482-849BEAA3401A}"/>
                  </a:ext>
                </a:extLst>
              </p:cNvPr>
              <p:cNvSpPr/>
              <p:nvPr/>
            </p:nvSpPr>
            <p:spPr>
              <a:xfrm>
                <a:off x="2263292" y="5739529"/>
                <a:ext cx="220071" cy="260318"/>
              </a:xfrm>
              <a:custGeom>
                <a:avLst/>
                <a:gdLst>
                  <a:gd name="connsiteX0" fmla="*/ 119359 w 220071"/>
                  <a:gd name="connsiteY0" fmla="*/ 8375 h 260318"/>
                  <a:gd name="connsiteX1" fmla="*/ 148114 w 220071"/>
                  <a:gd name="connsiteY1" fmla="*/ 0 h 260318"/>
                  <a:gd name="connsiteX2" fmla="*/ 185244 w 220071"/>
                  <a:gd name="connsiteY2" fmla="*/ 6979 h 260318"/>
                  <a:gd name="connsiteX3" fmla="*/ 210649 w 220071"/>
                  <a:gd name="connsiteY3" fmla="*/ 53044 h 260318"/>
                  <a:gd name="connsiteX4" fmla="*/ 152022 w 220071"/>
                  <a:gd name="connsiteY4" fmla="*/ 224458 h 260318"/>
                  <a:gd name="connsiteX5" fmla="*/ 111262 w 220071"/>
                  <a:gd name="connsiteY5" fmla="*/ 259355 h 260318"/>
                  <a:gd name="connsiteX6" fmla="*/ 38956 w 220071"/>
                  <a:gd name="connsiteY6" fmla="*/ 252655 h 260318"/>
                  <a:gd name="connsiteX7" fmla="*/ 3500 w 220071"/>
                  <a:gd name="connsiteY7" fmla="*/ 213291 h 260318"/>
                  <a:gd name="connsiteX8" fmla="*/ 15226 w 220071"/>
                  <a:gd name="connsiteY8" fmla="*/ 177277 h 260318"/>
                  <a:gd name="connsiteX9" fmla="*/ 80274 w 220071"/>
                  <a:gd name="connsiteY9" fmla="*/ 42435 h 260318"/>
                  <a:gd name="connsiteX10" fmla="*/ 119359 w 220071"/>
                  <a:gd name="connsiteY10" fmla="*/ 8375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71" h="260318">
                    <a:moveTo>
                      <a:pt x="119359" y="8375"/>
                    </a:moveTo>
                    <a:cubicBezTo>
                      <a:pt x="126338" y="-3071"/>
                      <a:pt x="138622" y="3071"/>
                      <a:pt x="148114" y="0"/>
                    </a:cubicBezTo>
                    <a:cubicBezTo>
                      <a:pt x="159560" y="6700"/>
                      <a:pt x="173240" y="1954"/>
                      <a:pt x="185244" y="6979"/>
                    </a:cubicBezTo>
                    <a:cubicBezTo>
                      <a:pt x="218187" y="8934"/>
                      <a:pt x="230192" y="22614"/>
                      <a:pt x="210649" y="53044"/>
                    </a:cubicBezTo>
                    <a:cubicBezTo>
                      <a:pt x="176869" y="105250"/>
                      <a:pt x="151185" y="159968"/>
                      <a:pt x="152022" y="224458"/>
                    </a:cubicBezTo>
                    <a:cubicBezTo>
                      <a:pt x="152301" y="249305"/>
                      <a:pt x="137784" y="264380"/>
                      <a:pt x="111262" y="259355"/>
                    </a:cubicBezTo>
                    <a:cubicBezTo>
                      <a:pt x="87253" y="254609"/>
                      <a:pt x="62965" y="257680"/>
                      <a:pt x="38956" y="252655"/>
                    </a:cubicBezTo>
                    <a:cubicBezTo>
                      <a:pt x="14388" y="250980"/>
                      <a:pt x="-9063" y="248467"/>
                      <a:pt x="3500" y="213291"/>
                    </a:cubicBezTo>
                    <a:cubicBezTo>
                      <a:pt x="7967" y="201566"/>
                      <a:pt x="4059" y="187048"/>
                      <a:pt x="15226" y="177277"/>
                    </a:cubicBezTo>
                    <a:cubicBezTo>
                      <a:pt x="24159" y="126188"/>
                      <a:pt x="49844" y="83195"/>
                      <a:pt x="80274" y="42435"/>
                    </a:cubicBezTo>
                    <a:cubicBezTo>
                      <a:pt x="95070" y="32943"/>
                      <a:pt x="101770" y="14517"/>
                      <a:pt x="119359" y="8375"/>
                    </a:cubicBezTo>
                    <a:close/>
                  </a:path>
                </a:pathLst>
              </a:custGeom>
              <a:solidFill>
                <a:srgbClr val="FA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9B8D9C5A-066B-4710-218C-55C106FBC25C}"/>
                  </a:ext>
                </a:extLst>
              </p:cNvPr>
              <p:cNvSpPr/>
              <p:nvPr/>
            </p:nvSpPr>
            <p:spPr>
              <a:xfrm>
                <a:off x="2270700" y="6008901"/>
                <a:ext cx="280235" cy="115259"/>
              </a:xfrm>
              <a:custGeom>
                <a:avLst/>
                <a:gdLst>
                  <a:gd name="connsiteX0" fmla="*/ 0 w 280235"/>
                  <a:gd name="connsiteY0" fmla="*/ 88532 h 115259"/>
                  <a:gd name="connsiteX1" fmla="*/ 279 w 280235"/>
                  <a:gd name="connsiteY1" fmla="*/ 3663 h 115259"/>
                  <a:gd name="connsiteX2" fmla="*/ 34618 w 280235"/>
                  <a:gd name="connsiteY2" fmla="*/ 4221 h 115259"/>
                  <a:gd name="connsiteX3" fmla="*/ 41876 w 280235"/>
                  <a:gd name="connsiteY3" fmla="*/ 2546 h 115259"/>
                  <a:gd name="connsiteX4" fmla="*/ 122000 w 280235"/>
                  <a:gd name="connsiteY4" fmla="*/ 13155 h 115259"/>
                  <a:gd name="connsiteX5" fmla="*/ 242325 w 280235"/>
                  <a:gd name="connsiteY5" fmla="*/ 42468 h 115259"/>
                  <a:gd name="connsiteX6" fmla="*/ 278060 w 280235"/>
                  <a:gd name="connsiteY6" fmla="*/ 86857 h 115259"/>
                  <a:gd name="connsiteX7" fmla="*/ 161643 w 280235"/>
                  <a:gd name="connsiteY7" fmla="*/ 110308 h 115259"/>
                  <a:gd name="connsiteX8" fmla="*/ 45785 w 280235"/>
                  <a:gd name="connsiteY8" fmla="*/ 111425 h 115259"/>
                  <a:gd name="connsiteX9" fmla="*/ 0 w 280235"/>
                  <a:gd name="connsiteY9" fmla="*/ 88532 h 1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235" h="115259">
                    <a:moveTo>
                      <a:pt x="0" y="88532"/>
                    </a:moveTo>
                    <a:cubicBezTo>
                      <a:pt x="0" y="60335"/>
                      <a:pt x="0" y="31859"/>
                      <a:pt x="279" y="3663"/>
                    </a:cubicBezTo>
                    <a:cubicBezTo>
                      <a:pt x="11725" y="3942"/>
                      <a:pt x="23172" y="3942"/>
                      <a:pt x="34618" y="4221"/>
                    </a:cubicBezTo>
                    <a:cubicBezTo>
                      <a:pt x="37130" y="3663"/>
                      <a:pt x="39364" y="3104"/>
                      <a:pt x="41876" y="2546"/>
                    </a:cubicBezTo>
                    <a:cubicBezTo>
                      <a:pt x="69794" y="-3038"/>
                      <a:pt x="96595" y="592"/>
                      <a:pt x="122000" y="13155"/>
                    </a:cubicBezTo>
                    <a:cubicBezTo>
                      <a:pt x="161643" y="24880"/>
                      <a:pt x="203240" y="28788"/>
                      <a:pt x="242325" y="42468"/>
                    </a:cubicBezTo>
                    <a:cubicBezTo>
                      <a:pt x="262705" y="49727"/>
                      <a:pt x="287831" y="54752"/>
                      <a:pt x="278060" y="86857"/>
                    </a:cubicBezTo>
                    <a:cubicBezTo>
                      <a:pt x="243721" y="115612"/>
                      <a:pt x="200449" y="101374"/>
                      <a:pt x="161643" y="110308"/>
                    </a:cubicBezTo>
                    <a:cubicBezTo>
                      <a:pt x="124513" y="118962"/>
                      <a:pt x="84311" y="114216"/>
                      <a:pt x="45785" y="111425"/>
                    </a:cubicBezTo>
                    <a:cubicBezTo>
                      <a:pt x="27918" y="110587"/>
                      <a:pt x="10609" y="105562"/>
                      <a:pt x="0" y="88532"/>
                    </a:cubicBezTo>
                    <a:close/>
                  </a:path>
                </a:pathLst>
              </a:custGeom>
              <a:solidFill>
                <a:srgbClr val="E9D3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18758AFD-9A09-E027-6229-AB25E3E83D60}"/>
                  </a:ext>
                </a:extLst>
              </p:cNvPr>
              <p:cNvSpPr/>
              <p:nvPr/>
            </p:nvSpPr>
            <p:spPr>
              <a:xfrm>
                <a:off x="2267909" y="5767140"/>
                <a:ext cx="91441" cy="149945"/>
              </a:xfrm>
              <a:custGeom>
                <a:avLst/>
                <a:gdLst>
                  <a:gd name="connsiteX0" fmla="*/ 87103 w 91441"/>
                  <a:gd name="connsiteY0" fmla="*/ 18174 h 149945"/>
                  <a:gd name="connsiteX1" fmla="*/ 10888 w 91441"/>
                  <a:gd name="connsiteY1" fmla="*/ 149946 h 149945"/>
                  <a:gd name="connsiteX2" fmla="*/ 0 w 91441"/>
                  <a:gd name="connsiteY2" fmla="*/ 127612 h 149945"/>
                  <a:gd name="connsiteX3" fmla="*/ 76773 w 91441"/>
                  <a:gd name="connsiteY3" fmla="*/ 307 h 149945"/>
                  <a:gd name="connsiteX4" fmla="*/ 87103 w 91441"/>
                  <a:gd name="connsiteY4" fmla="*/ 18174 h 149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1" h="149945">
                    <a:moveTo>
                      <a:pt x="87103" y="18174"/>
                    </a:moveTo>
                    <a:cubicBezTo>
                      <a:pt x="55835" y="58655"/>
                      <a:pt x="35455" y="105557"/>
                      <a:pt x="10888" y="149946"/>
                    </a:cubicBezTo>
                    <a:cubicBezTo>
                      <a:pt x="9213" y="141571"/>
                      <a:pt x="9213" y="132358"/>
                      <a:pt x="0" y="127612"/>
                    </a:cubicBezTo>
                    <a:cubicBezTo>
                      <a:pt x="17588" y="80431"/>
                      <a:pt x="41039" y="36600"/>
                      <a:pt x="76773" y="307"/>
                    </a:cubicBezTo>
                    <a:cubicBezTo>
                      <a:pt x="93524" y="-1647"/>
                      <a:pt x="94362" y="5891"/>
                      <a:pt x="87103" y="18174"/>
                    </a:cubicBezTo>
                    <a:close/>
                  </a:path>
                </a:pathLst>
              </a:custGeom>
              <a:solidFill>
                <a:srgbClr val="6132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1057C0E4-4FA9-6E33-217A-13C9516847A1}"/>
                  </a:ext>
                </a:extLst>
              </p:cNvPr>
              <p:cNvSpPr/>
              <p:nvPr/>
            </p:nvSpPr>
            <p:spPr>
              <a:xfrm>
                <a:off x="2268188" y="5986588"/>
                <a:ext cx="137633" cy="32046"/>
              </a:xfrm>
              <a:custGeom>
                <a:avLst/>
                <a:gdLst>
                  <a:gd name="connsiteX0" fmla="*/ 37130 w 137633"/>
                  <a:gd name="connsiteY0" fmla="*/ 26534 h 32046"/>
                  <a:gd name="connsiteX1" fmla="*/ 0 w 137633"/>
                  <a:gd name="connsiteY1" fmla="*/ 6154 h 32046"/>
                  <a:gd name="connsiteX2" fmla="*/ 34897 w 137633"/>
                  <a:gd name="connsiteY2" fmla="*/ 571 h 32046"/>
                  <a:gd name="connsiteX3" fmla="*/ 49693 w 137633"/>
                  <a:gd name="connsiteY3" fmla="*/ 2246 h 32046"/>
                  <a:gd name="connsiteX4" fmla="*/ 102737 w 137633"/>
                  <a:gd name="connsiteY4" fmla="*/ 7271 h 32046"/>
                  <a:gd name="connsiteX5" fmla="*/ 137634 w 137633"/>
                  <a:gd name="connsiteY5" fmla="*/ 20950 h 32046"/>
                  <a:gd name="connsiteX6" fmla="*/ 37410 w 137633"/>
                  <a:gd name="connsiteY6" fmla="*/ 25976 h 32046"/>
                  <a:gd name="connsiteX7" fmla="*/ 37130 w 137633"/>
                  <a:gd name="connsiteY7" fmla="*/ 26534 h 3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633" h="32046">
                    <a:moveTo>
                      <a:pt x="37130" y="26534"/>
                    </a:moveTo>
                    <a:cubicBezTo>
                      <a:pt x="31268" y="7829"/>
                      <a:pt x="7817" y="21230"/>
                      <a:pt x="0" y="6154"/>
                    </a:cubicBezTo>
                    <a:cubicBezTo>
                      <a:pt x="10329" y="-4454"/>
                      <a:pt x="23172" y="2246"/>
                      <a:pt x="34897" y="571"/>
                    </a:cubicBezTo>
                    <a:cubicBezTo>
                      <a:pt x="39922" y="571"/>
                      <a:pt x="44668" y="1129"/>
                      <a:pt x="49693" y="2246"/>
                    </a:cubicBezTo>
                    <a:cubicBezTo>
                      <a:pt x="67002" y="7550"/>
                      <a:pt x="85149" y="3363"/>
                      <a:pt x="102737" y="7271"/>
                    </a:cubicBezTo>
                    <a:cubicBezTo>
                      <a:pt x="113346" y="14530"/>
                      <a:pt x="131213" y="2525"/>
                      <a:pt x="137634" y="20950"/>
                    </a:cubicBezTo>
                    <a:cubicBezTo>
                      <a:pt x="105249" y="42168"/>
                      <a:pt x="70911" y="26534"/>
                      <a:pt x="37410" y="25976"/>
                    </a:cubicBezTo>
                    <a:lnTo>
                      <a:pt x="37130" y="26534"/>
                    </a:lnTo>
                    <a:close/>
                  </a:path>
                </a:pathLst>
              </a:custGeom>
              <a:solidFill>
                <a:srgbClr val="5618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F962A780-E7E2-0350-BB23-440D98F93A03}"/>
                  </a:ext>
                </a:extLst>
              </p:cNvPr>
              <p:cNvSpPr/>
              <p:nvPr/>
            </p:nvSpPr>
            <p:spPr>
              <a:xfrm>
                <a:off x="2256903" y="5953099"/>
                <a:ext cx="52602" cy="39922"/>
              </a:xfrm>
              <a:custGeom>
                <a:avLst/>
                <a:gdLst>
                  <a:gd name="connsiteX0" fmla="*/ 51207 w 52602"/>
                  <a:gd name="connsiteY0" fmla="*/ 37410 h 39922"/>
                  <a:gd name="connsiteX1" fmla="*/ 11284 w 52602"/>
                  <a:gd name="connsiteY1" fmla="*/ 39922 h 39922"/>
                  <a:gd name="connsiteX2" fmla="*/ 9889 w 52602"/>
                  <a:gd name="connsiteY2" fmla="*/ 0 h 39922"/>
                  <a:gd name="connsiteX3" fmla="*/ 48136 w 52602"/>
                  <a:gd name="connsiteY3" fmla="*/ 30709 h 39922"/>
                  <a:gd name="connsiteX4" fmla="*/ 52603 w 52602"/>
                  <a:gd name="connsiteY4" fmla="*/ 34339 h 39922"/>
                  <a:gd name="connsiteX5" fmla="*/ 51207 w 52602"/>
                  <a:gd name="connsiteY5" fmla="*/ 37410 h 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02" h="39922">
                    <a:moveTo>
                      <a:pt x="51207" y="37410"/>
                    </a:moveTo>
                    <a:cubicBezTo>
                      <a:pt x="37806" y="38247"/>
                      <a:pt x="24685" y="39085"/>
                      <a:pt x="11284" y="39922"/>
                    </a:cubicBezTo>
                    <a:cubicBezTo>
                      <a:pt x="-3233" y="27080"/>
                      <a:pt x="-3791" y="13680"/>
                      <a:pt x="9889" y="0"/>
                    </a:cubicBezTo>
                    <a:cubicBezTo>
                      <a:pt x="1792" y="36293"/>
                      <a:pt x="27756" y="29872"/>
                      <a:pt x="48136" y="30709"/>
                    </a:cubicBezTo>
                    <a:cubicBezTo>
                      <a:pt x="51207" y="31268"/>
                      <a:pt x="52603" y="32385"/>
                      <a:pt x="52603" y="34339"/>
                    </a:cubicBezTo>
                    <a:cubicBezTo>
                      <a:pt x="52603" y="36293"/>
                      <a:pt x="52044" y="37410"/>
                      <a:pt x="51207" y="37410"/>
                    </a:cubicBezTo>
                    <a:close/>
                  </a:path>
                </a:pathLst>
              </a:custGeom>
              <a:solidFill>
                <a:srgbClr val="6232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ECA79850-E7A7-3359-993D-B957276C64F2}"/>
                  </a:ext>
                </a:extLst>
              </p:cNvPr>
              <p:cNvSpPr/>
              <p:nvPr/>
            </p:nvSpPr>
            <p:spPr>
              <a:xfrm>
                <a:off x="2696654" y="6246514"/>
                <a:ext cx="333874" cy="235049"/>
              </a:xfrm>
              <a:custGeom>
                <a:avLst/>
                <a:gdLst>
                  <a:gd name="connsiteX0" fmla="*/ 224807 w 333874"/>
                  <a:gd name="connsiteY0" fmla="*/ 96595 h 235049"/>
                  <a:gd name="connsiteX1" fmla="*/ 264450 w 333874"/>
                  <a:gd name="connsiteY1" fmla="*/ 77053 h 235049"/>
                  <a:gd name="connsiteX2" fmla="*/ 311072 w 333874"/>
                  <a:gd name="connsiteY2" fmla="*/ 0 h 235049"/>
                  <a:gd name="connsiteX3" fmla="*/ 271150 w 333874"/>
                  <a:gd name="connsiteY3" fmla="*/ 181465 h 235049"/>
                  <a:gd name="connsiteX4" fmla="*/ 71539 w 333874"/>
                  <a:gd name="connsiteY4" fmla="*/ 231716 h 235049"/>
                  <a:gd name="connsiteX5" fmla="*/ 8724 w 333874"/>
                  <a:gd name="connsiteY5" fmla="*/ 184256 h 235049"/>
                  <a:gd name="connsiteX6" fmla="*/ 8445 w 333874"/>
                  <a:gd name="connsiteY6" fmla="*/ 134005 h 235049"/>
                  <a:gd name="connsiteX7" fmla="*/ 38875 w 333874"/>
                  <a:gd name="connsiteY7" fmla="*/ 96316 h 235049"/>
                  <a:gd name="connsiteX8" fmla="*/ 79356 w 333874"/>
                  <a:gd name="connsiteY8" fmla="*/ 99666 h 235049"/>
                  <a:gd name="connsiteX9" fmla="*/ 64280 w 333874"/>
                  <a:gd name="connsiteY9" fmla="*/ 122000 h 235049"/>
                  <a:gd name="connsiteX10" fmla="*/ 59813 w 333874"/>
                  <a:gd name="connsiteY10" fmla="*/ 155222 h 235049"/>
                  <a:gd name="connsiteX11" fmla="*/ 183489 w 333874"/>
                  <a:gd name="connsiteY11" fmla="*/ 115858 h 235049"/>
                  <a:gd name="connsiteX12" fmla="*/ 224807 w 333874"/>
                  <a:gd name="connsiteY12" fmla="*/ 96595 h 235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874" h="235049">
                    <a:moveTo>
                      <a:pt x="224807" y="96595"/>
                    </a:moveTo>
                    <a:cubicBezTo>
                      <a:pt x="241557" y="97432"/>
                      <a:pt x="255237" y="91570"/>
                      <a:pt x="264450" y="77053"/>
                    </a:cubicBezTo>
                    <a:cubicBezTo>
                      <a:pt x="292367" y="59185"/>
                      <a:pt x="292926" y="24288"/>
                      <a:pt x="311072" y="0"/>
                    </a:cubicBezTo>
                    <a:cubicBezTo>
                      <a:pt x="350995" y="53881"/>
                      <a:pt x="338990" y="107483"/>
                      <a:pt x="271150" y="181465"/>
                    </a:cubicBezTo>
                    <a:cubicBezTo>
                      <a:pt x="212523" y="229204"/>
                      <a:pt x="144404" y="242046"/>
                      <a:pt x="71539" y="231716"/>
                    </a:cubicBezTo>
                    <a:cubicBezTo>
                      <a:pt x="43342" y="227808"/>
                      <a:pt x="13470" y="221387"/>
                      <a:pt x="8724" y="184256"/>
                    </a:cubicBezTo>
                    <a:cubicBezTo>
                      <a:pt x="-3001" y="167506"/>
                      <a:pt x="-2722" y="150755"/>
                      <a:pt x="8445" y="134005"/>
                    </a:cubicBezTo>
                    <a:cubicBezTo>
                      <a:pt x="4537" y="110275"/>
                      <a:pt x="13749" y="96874"/>
                      <a:pt x="38875" y="96316"/>
                    </a:cubicBezTo>
                    <a:cubicBezTo>
                      <a:pt x="53113" y="89336"/>
                      <a:pt x="66793" y="86265"/>
                      <a:pt x="79356" y="99666"/>
                    </a:cubicBezTo>
                    <a:cubicBezTo>
                      <a:pt x="80473" y="111112"/>
                      <a:pt x="72656" y="116696"/>
                      <a:pt x="64280" y="122000"/>
                    </a:cubicBezTo>
                    <a:cubicBezTo>
                      <a:pt x="42225" y="130375"/>
                      <a:pt x="28546" y="139867"/>
                      <a:pt x="59813" y="155222"/>
                    </a:cubicBezTo>
                    <a:cubicBezTo>
                      <a:pt x="109228" y="167785"/>
                      <a:pt x="155850" y="170018"/>
                      <a:pt x="183489" y="115858"/>
                    </a:cubicBezTo>
                    <a:cubicBezTo>
                      <a:pt x="192702" y="97153"/>
                      <a:pt x="211406" y="103574"/>
                      <a:pt x="224807" y="96595"/>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C0D3F866-699A-6CA6-6BAB-5FF3C0A841F3}"/>
                  </a:ext>
                </a:extLst>
              </p:cNvPr>
              <p:cNvSpPr/>
              <p:nvPr/>
            </p:nvSpPr>
            <p:spPr>
              <a:xfrm>
                <a:off x="2657639" y="6168080"/>
                <a:ext cx="312477" cy="150857"/>
              </a:xfrm>
              <a:custGeom>
                <a:avLst/>
                <a:gdLst>
                  <a:gd name="connsiteX0" fmla="*/ 289506 w 312477"/>
                  <a:gd name="connsiteY0" fmla="*/ 141248 h 150857"/>
                  <a:gd name="connsiteX1" fmla="*/ 250421 w 312477"/>
                  <a:gd name="connsiteY1" fmla="*/ 149344 h 150857"/>
                  <a:gd name="connsiteX2" fmla="*/ 88220 w 312477"/>
                  <a:gd name="connsiteY2" fmla="*/ 142644 h 150857"/>
                  <a:gd name="connsiteX3" fmla="*/ 0 w 312477"/>
                  <a:gd name="connsiteY3" fmla="*/ 42978 h 150857"/>
                  <a:gd name="connsiteX4" fmla="*/ 41876 w 312477"/>
                  <a:gd name="connsiteY4" fmla="*/ 49399 h 150857"/>
                  <a:gd name="connsiteX5" fmla="*/ 214407 w 312477"/>
                  <a:gd name="connsiteY5" fmla="*/ 31532 h 150857"/>
                  <a:gd name="connsiteX6" fmla="*/ 264380 w 312477"/>
                  <a:gd name="connsiteY6" fmla="*/ 264 h 150857"/>
                  <a:gd name="connsiteX7" fmla="*/ 291181 w 312477"/>
                  <a:gd name="connsiteY7" fmla="*/ 10594 h 150857"/>
                  <a:gd name="connsiteX8" fmla="*/ 289506 w 312477"/>
                  <a:gd name="connsiteY8" fmla="*/ 141248 h 15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77" h="150857">
                    <a:moveTo>
                      <a:pt x="289506" y="141248"/>
                    </a:moveTo>
                    <a:cubicBezTo>
                      <a:pt x="278339" y="152974"/>
                      <a:pt x="265776" y="151578"/>
                      <a:pt x="250421" y="149344"/>
                    </a:cubicBezTo>
                    <a:cubicBezTo>
                      <a:pt x="196819" y="141528"/>
                      <a:pt x="143217" y="133152"/>
                      <a:pt x="88220" y="142644"/>
                    </a:cubicBezTo>
                    <a:cubicBezTo>
                      <a:pt x="46902" y="149903"/>
                      <a:pt x="8096" y="103560"/>
                      <a:pt x="0" y="42978"/>
                    </a:cubicBezTo>
                    <a:cubicBezTo>
                      <a:pt x="14796" y="40186"/>
                      <a:pt x="28476" y="43537"/>
                      <a:pt x="41876" y="49399"/>
                    </a:cubicBezTo>
                    <a:cubicBezTo>
                      <a:pt x="102737" y="75363"/>
                      <a:pt x="159968" y="66429"/>
                      <a:pt x="214407" y="31532"/>
                    </a:cubicBezTo>
                    <a:cubicBezTo>
                      <a:pt x="230879" y="21203"/>
                      <a:pt x="243442" y="3893"/>
                      <a:pt x="264380" y="264"/>
                    </a:cubicBezTo>
                    <a:cubicBezTo>
                      <a:pt x="274989" y="-852"/>
                      <a:pt x="284481" y="1381"/>
                      <a:pt x="291181" y="10594"/>
                    </a:cubicBezTo>
                    <a:cubicBezTo>
                      <a:pt x="321611" y="54424"/>
                      <a:pt x="317982" y="97697"/>
                      <a:pt x="289506" y="141248"/>
                    </a:cubicBezTo>
                    <a:close/>
                  </a:path>
                </a:pathLst>
              </a:custGeom>
              <a:solidFill>
                <a:srgbClr val="F9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D2C6BA04-01C5-B58B-B430-EA714310BE5B}"/>
                  </a:ext>
                </a:extLst>
              </p:cNvPr>
              <p:cNvSpPr/>
              <p:nvPr/>
            </p:nvSpPr>
            <p:spPr>
              <a:xfrm>
                <a:off x="2919994" y="6152886"/>
                <a:ext cx="31058" cy="25787"/>
              </a:xfrm>
              <a:custGeom>
                <a:avLst/>
                <a:gdLst>
                  <a:gd name="connsiteX0" fmla="*/ 28546 w 31058"/>
                  <a:gd name="connsiteY0" fmla="*/ 25788 h 25787"/>
                  <a:gd name="connsiteX1" fmla="*/ 70 w 31058"/>
                  <a:gd name="connsiteY1" fmla="*/ 24113 h 25787"/>
                  <a:gd name="connsiteX2" fmla="*/ 31059 w 31058"/>
                  <a:gd name="connsiteY2" fmla="*/ 3174 h 25787"/>
                  <a:gd name="connsiteX3" fmla="*/ 30780 w 31058"/>
                  <a:gd name="connsiteY3" fmla="*/ 2895 h 25787"/>
                  <a:gd name="connsiteX4" fmla="*/ 28546 w 31058"/>
                  <a:gd name="connsiteY4" fmla="*/ 25788 h 25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58" h="25787">
                    <a:moveTo>
                      <a:pt x="28546" y="25788"/>
                    </a:moveTo>
                    <a:cubicBezTo>
                      <a:pt x="19054" y="25229"/>
                      <a:pt x="9562" y="24671"/>
                      <a:pt x="70" y="24113"/>
                    </a:cubicBezTo>
                    <a:cubicBezTo>
                      <a:pt x="-1047" y="383"/>
                      <a:pt x="11237" y="-4084"/>
                      <a:pt x="31059" y="3174"/>
                    </a:cubicBezTo>
                    <a:cubicBezTo>
                      <a:pt x="31059" y="3174"/>
                      <a:pt x="30780" y="2895"/>
                      <a:pt x="30780" y="2895"/>
                    </a:cubicBezTo>
                    <a:cubicBezTo>
                      <a:pt x="29942" y="10712"/>
                      <a:pt x="29104" y="18250"/>
                      <a:pt x="28546" y="25788"/>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4A0B8286-5803-EFE3-0013-FC088C2D6D6D}"/>
                  </a:ext>
                </a:extLst>
              </p:cNvPr>
              <p:cNvSpPr/>
              <p:nvPr/>
            </p:nvSpPr>
            <p:spPr>
              <a:xfrm>
                <a:off x="2266792" y="6112788"/>
                <a:ext cx="311839" cy="256842"/>
              </a:xfrm>
              <a:custGeom>
                <a:avLst/>
                <a:gdLst>
                  <a:gd name="connsiteX0" fmla="*/ 0 w 311839"/>
                  <a:gd name="connsiteY0" fmla="*/ 171135 h 256842"/>
                  <a:gd name="connsiteX1" fmla="*/ 1954 w 311839"/>
                  <a:gd name="connsiteY1" fmla="*/ 59744 h 256842"/>
                  <a:gd name="connsiteX2" fmla="*/ 30430 w 311839"/>
                  <a:gd name="connsiteY2" fmla="*/ 8654 h 256842"/>
                  <a:gd name="connsiteX3" fmla="*/ 228087 w 311839"/>
                  <a:gd name="connsiteY3" fmla="*/ 7259 h 256842"/>
                  <a:gd name="connsiteX4" fmla="*/ 284201 w 311839"/>
                  <a:gd name="connsiteY4" fmla="*/ 0 h 256842"/>
                  <a:gd name="connsiteX5" fmla="*/ 298998 w 311839"/>
                  <a:gd name="connsiteY5" fmla="*/ 6142 h 256842"/>
                  <a:gd name="connsiteX6" fmla="*/ 311840 w 311839"/>
                  <a:gd name="connsiteY6" fmla="*/ 108320 h 256842"/>
                  <a:gd name="connsiteX7" fmla="*/ 311840 w 311839"/>
                  <a:gd name="connsiteY7" fmla="*/ 183419 h 256842"/>
                  <a:gd name="connsiteX8" fmla="*/ 0 w 311839"/>
                  <a:gd name="connsiteY8" fmla="*/ 256842 h 256842"/>
                  <a:gd name="connsiteX9" fmla="*/ 0 w 311839"/>
                  <a:gd name="connsiteY9" fmla="*/ 171135 h 25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839" h="256842">
                    <a:moveTo>
                      <a:pt x="0" y="171135"/>
                    </a:moveTo>
                    <a:cubicBezTo>
                      <a:pt x="558" y="134005"/>
                      <a:pt x="1396" y="96874"/>
                      <a:pt x="1954" y="59744"/>
                    </a:cubicBezTo>
                    <a:cubicBezTo>
                      <a:pt x="12563" y="43272"/>
                      <a:pt x="-7817" y="9771"/>
                      <a:pt x="30430" y="8654"/>
                    </a:cubicBezTo>
                    <a:cubicBezTo>
                      <a:pt x="96316" y="12563"/>
                      <a:pt x="162201" y="15076"/>
                      <a:pt x="228087" y="7259"/>
                    </a:cubicBezTo>
                    <a:cubicBezTo>
                      <a:pt x="246513" y="2792"/>
                      <a:pt x="265497" y="1954"/>
                      <a:pt x="284201" y="0"/>
                    </a:cubicBezTo>
                    <a:cubicBezTo>
                      <a:pt x="289785" y="558"/>
                      <a:pt x="294531" y="2513"/>
                      <a:pt x="298998" y="6142"/>
                    </a:cubicBezTo>
                    <a:cubicBezTo>
                      <a:pt x="318540" y="38247"/>
                      <a:pt x="298998" y="75378"/>
                      <a:pt x="311840" y="108320"/>
                    </a:cubicBezTo>
                    <a:cubicBezTo>
                      <a:pt x="311840" y="132050"/>
                      <a:pt x="311840" y="155501"/>
                      <a:pt x="311840" y="183419"/>
                    </a:cubicBezTo>
                    <a:cubicBezTo>
                      <a:pt x="194586" y="142938"/>
                      <a:pt x="90453" y="153547"/>
                      <a:pt x="0" y="256842"/>
                    </a:cubicBezTo>
                    <a:cubicBezTo>
                      <a:pt x="0" y="222783"/>
                      <a:pt x="0" y="197098"/>
                      <a:pt x="0" y="171135"/>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5B5D5DB4-0964-A7B4-E66A-723A0329EC05}"/>
                  </a:ext>
                </a:extLst>
              </p:cNvPr>
              <p:cNvSpPr/>
              <p:nvPr/>
            </p:nvSpPr>
            <p:spPr>
              <a:xfrm>
                <a:off x="2259519" y="6327333"/>
                <a:ext cx="344880" cy="202596"/>
              </a:xfrm>
              <a:custGeom>
                <a:avLst/>
                <a:gdLst>
                  <a:gd name="connsiteX0" fmla="*/ 336701 w 344880"/>
                  <a:gd name="connsiteY0" fmla="*/ 150617 h 202596"/>
                  <a:gd name="connsiteX1" fmla="*/ 66738 w 344880"/>
                  <a:gd name="connsiteY1" fmla="*/ 191935 h 202596"/>
                  <a:gd name="connsiteX2" fmla="*/ 23745 w 344880"/>
                  <a:gd name="connsiteY2" fmla="*/ 63793 h 202596"/>
                  <a:gd name="connsiteX3" fmla="*/ 104147 w 344880"/>
                  <a:gd name="connsiteY3" fmla="*/ 4329 h 202596"/>
                  <a:gd name="connsiteX4" fmla="*/ 136532 w 344880"/>
                  <a:gd name="connsiteY4" fmla="*/ 8237 h 202596"/>
                  <a:gd name="connsiteX5" fmla="*/ 123411 w 344880"/>
                  <a:gd name="connsiteY5" fmla="*/ 30013 h 202596"/>
                  <a:gd name="connsiteX6" fmla="*/ 93539 w 344880"/>
                  <a:gd name="connsiteY6" fmla="*/ 56814 h 202596"/>
                  <a:gd name="connsiteX7" fmla="*/ 106660 w 344880"/>
                  <a:gd name="connsiteY7" fmla="*/ 79427 h 202596"/>
                  <a:gd name="connsiteX8" fmla="*/ 139324 w 344880"/>
                  <a:gd name="connsiteY8" fmla="*/ 85290 h 202596"/>
                  <a:gd name="connsiteX9" fmla="*/ 196834 w 344880"/>
                  <a:gd name="connsiteY9" fmla="*/ 89198 h 202596"/>
                  <a:gd name="connsiteX10" fmla="*/ 295942 w 344880"/>
                  <a:gd name="connsiteY10" fmla="*/ 88640 h 202596"/>
                  <a:gd name="connsiteX11" fmla="*/ 338656 w 344880"/>
                  <a:gd name="connsiteY11" fmla="*/ 83894 h 202596"/>
                  <a:gd name="connsiteX12" fmla="*/ 338376 w 344880"/>
                  <a:gd name="connsiteY12" fmla="*/ 83057 h 202596"/>
                  <a:gd name="connsiteX13" fmla="*/ 336701 w 344880"/>
                  <a:gd name="connsiteY13" fmla="*/ 150617 h 20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4880" h="202596">
                    <a:moveTo>
                      <a:pt x="336701" y="150617"/>
                    </a:moveTo>
                    <a:cubicBezTo>
                      <a:pt x="253507" y="209244"/>
                      <a:pt x="161099" y="210640"/>
                      <a:pt x="66738" y="191935"/>
                    </a:cubicBezTo>
                    <a:cubicBezTo>
                      <a:pt x="-823" y="178535"/>
                      <a:pt x="-20644" y="116000"/>
                      <a:pt x="23745" y="63793"/>
                    </a:cubicBezTo>
                    <a:cubicBezTo>
                      <a:pt x="45800" y="37830"/>
                      <a:pt x="73717" y="19404"/>
                      <a:pt x="104147" y="4329"/>
                    </a:cubicBezTo>
                    <a:cubicBezTo>
                      <a:pt x="115594" y="-417"/>
                      <a:pt x="127040" y="-3767"/>
                      <a:pt x="136532" y="8237"/>
                    </a:cubicBezTo>
                    <a:cubicBezTo>
                      <a:pt x="138207" y="19125"/>
                      <a:pt x="130948" y="24709"/>
                      <a:pt x="123411" y="30013"/>
                    </a:cubicBezTo>
                    <a:cubicBezTo>
                      <a:pt x="110848" y="36155"/>
                      <a:pt x="98006" y="41738"/>
                      <a:pt x="93539" y="56814"/>
                    </a:cubicBezTo>
                    <a:cubicBezTo>
                      <a:pt x="91585" y="68260"/>
                      <a:pt x="94935" y="76356"/>
                      <a:pt x="106660" y="79427"/>
                    </a:cubicBezTo>
                    <a:cubicBezTo>
                      <a:pt x="117548" y="81661"/>
                      <a:pt x="128715" y="82498"/>
                      <a:pt x="139324" y="85290"/>
                    </a:cubicBezTo>
                    <a:cubicBezTo>
                      <a:pt x="158308" y="91153"/>
                      <a:pt x="177571" y="88919"/>
                      <a:pt x="196834" y="89198"/>
                    </a:cubicBezTo>
                    <a:cubicBezTo>
                      <a:pt x="229777" y="88919"/>
                      <a:pt x="262999" y="89757"/>
                      <a:pt x="295942" y="88640"/>
                    </a:cubicBezTo>
                    <a:cubicBezTo>
                      <a:pt x="310180" y="88640"/>
                      <a:pt x="323301" y="76356"/>
                      <a:pt x="338656" y="83894"/>
                    </a:cubicBezTo>
                    <a:lnTo>
                      <a:pt x="338376" y="83057"/>
                    </a:lnTo>
                    <a:cubicBezTo>
                      <a:pt x="345635" y="105949"/>
                      <a:pt x="348985" y="128563"/>
                      <a:pt x="336701" y="15061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Freeform: Shape 253">
                <a:extLst>
                  <a:ext uri="{FF2B5EF4-FFF2-40B4-BE49-F238E27FC236}">
                    <a16:creationId xmlns:a16="http://schemas.microsoft.com/office/drawing/2014/main" id="{D684FA7D-DF69-2062-E943-0BBE8B7349E9}"/>
                  </a:ext>
                </a:extLst>
              </p:cNvPr>
              <p:cNvSpPr/>
              <p:nvPr/>
            </p:nvSpPr>
            <p:spPr>
              <a:xfrm>
                <a:off x="2440531" y="5742879"/>
                <a:ext cx="208206" cy="273767"/>
              </a:xfrm>
              <a:custGeom>
                <a:avLst/>
                <a:gdLst>
                  <a:gd name="connsiteX0" fmla="*/ 192820 w 208206"/>
                  <a:gd name="connsiteY0" fmla="*/ 257121 h 273767"/>
                  <a:gd name="connsiteX1" fmla="*/ 138659 w 208206"/>
                  <a:gd name="connsiteY1" fmla="*/ 267730 h 273767"/>
                  <a:gd name="connsiteX2" fmla="*/ 50998 w 208206"/>
                  <a:gd name="connsiteY2" fmla="*/ 268288 h 273767"/>
                  <a:gd name="connsiteX3" fmla="*/ 35643 w 208206"/>
                  <a:gd name="connsiteY3" fmla="*/ 266613 h 273767"/>
                  <a:gd name="connsiteX4" fmla="*/ 11076 w 208206"/>
                  <a:gd name="connsiteY4" fmla="*/ 175602 h 273767"/>
                  <a:gd name="connsiteX5" fmla="*/ 42344 w 208206"/>
                  <a:gd name="connsiteY5" fmla="*/ 92407 h 273767"/>
                  <a:gd name="connsiteX6" fmla="*/ 76124 w 208206"/>
                  <a:gd name="connsiteY6" fmla="*/ 13121 h 273767"/>
                  <a:gd name="connsiteX7" fmla="*/ 102646 w 208206"/>
                  <a:gd name="connsiteY7" fmla="*/ 0 h 273767"/>
                  <a:gd name="connsiteX8" fmla="*/ 184444 w 208206"/>
                  <a:gd name="connsiteY8" fmla="*/ 105808 h 273767"/>
                  <a:gd name="connsiteX9" fmla="*/ 200078 w 208206"/>
                  <a:gd name="connsiteY9" fmla="*/ 217199 h 273767"/>
                  <a:gd name="connsiteX10" fmla="*/ 205103 w 208206"/>
                  <a:gd name="connsiteY10" fmla="*/ 248188 h 273767"/>
                  <a:gd name="connsiteX11" fmla="*/ 192820 w 208206"/>
                  <a:gd name="connsiteY11" fmla="*/ 257121 h 27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8206" h="273767">
                    <a:moveTo>
                      <a:pt x="192820" y="257121"/>
                    </a:moveTo>
                    <a:cubicBezTo>
                      <a:pt x="175232" y="262705"/>
                      <a:pt x="157923" y="269963"/>
                      <a:pt x="138659" y="267730"/>
                    </a:cubicBezTo>
                    <a:cubicBezTo>
                      <a:pt x="109346" y="276105"/>
                      <a:pt x="80312" y="275268"/>
                      <a:pt x="50998" y="268288"/>
                    </a:cubicBezTo>
                    <a:cubicBezTo>
                      <a:pt x="45973" y="267730"/>
                      <a:pt x="40948" y="267172"/>
                      <a:pt x="35643" y="266613"/>
                    </a:cubicBezTo>
                    <a:cubicBezTo>
                      <a:pt x="-5116" y="250142"/>
                      <a:pt x="-7350" y="241488"/>
                      <a:pt x="11076" y="175602"/>
                    </a:cubicBezTo>
                    <a:cubicBezTo>
                      <a:pt x="22522" y="148243"/>
                      <a:pt x="29502" y="119208"/>
                      <a:pt x="42344" y="92407"/>
                    </a:cubicBezTo>
                    <a:cubicBezTo>
                      <a:pt x="57978" y="67840"/>
                      <a:pt x="65794" y="39922"/>
                      <a:pt x="76124" y="13121"/>
                    </a:cubicBezTo>
                    <a:cubicBezTo>
                      <a:pt x="82824" y="4746"/>
                      <a:pt x="91758" y="0"/>
                      <a:pt x="102646" y="0"/>
                    </a:cubicBezTo>
                    <a:cubicBezTo>
                      <a:pt x="202591" y="6700"/>
                      <a:pt x="202032" y="6700"/>
                      <a:pt x="184444" y="105808"/>
                    </a:cubicBezTo>
                    <a:cubicBezTo>
                      <a:pt x="177744" y="144055"/>
                      <a:pt x="177186" y="182581"/>
                      <a:pt x="200078" y="217199"/>
                    </a:cubicBezTo>
                    <a:cubicBezTo>
                      <a:pt x="206499" y="226970"/>
                      <a:pt x="211804" y="236462"/>
                      <a:pt x="205103" y="248188"/>
                    </a:cubicBezTo>
                    <a:cubicBezTo>
                      <a:pt x="202312" y="252934"/>
                      <a:pt x="198124" y="255725"/>
                      <a:pt x="192820" y="257121"/>
                    </a:cubicBezTo>
                    <a:close/>
                  </a:path>
                </a:pathLst>
              </a:custGeom>
              <a:solidFill>
                <a:srgbClr val="FDFC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FFCFE0E6-768A-CFB7-D592-65918A033540}"/>
                  </a:ext>
                </a:extLst>
              </p:cNvPr>
              <p:cNvSpPr/>
              <p:nvPr/>
            </p:nvSpPr>
            <p:spPr>
              <a:xfrm>
                <a:off x="2623325" y="5986073"/>
                <a:ext cx="304672" cy="193438"/>
              </a:xfrm>
              <a:custGeom>
                <a:avLst/>
                <a:gdLst>
                  <a:gd name="connsiteX0" fmla="*/ 23984 w 304672"/>
                  <a:gd name="connsiteY0" fmla="*/ 193438 h 193438"/>
                  <a:gd name="connsiteX1" fmla="*/ 12817 w 304672"/>
                  <a:gd name="connsiteY1" fmla="*/ 132020 h 193438"/>
                  <a:gd name="connsiteX2" fmla="*/ 1091 w 304672"/>
                  <a:gd name="connsiteY2" fmla="*/ 63900 h 193438"/>
                  <a:gd name="connsiteX3" fmla="*/ 8071 w 304672"/>
                  <a:gd name="connsiteY3" fmla="*/ 45754 h 193438"/>
                  <a:gd name="connsiteX4" fmla="*/ 43247 w 304672"/>
                  <a:gd name="connsiteY4" fmla="*/ 34866 h 193438"/>
                  <a:gd name="connsiteX5" fmla="*/ 98803 w 304672"/>
                  <a:gd name="connsiteY5" fmla="*/ 7507 h 193438"/>
                  <a:gd name="connsiteX6" fmla="*/ 304277 w 304672"/>
                  <a:gd name="connsiteY6" fmla="*/ 13370 h 193438"/>
                  <a:gd name="connsiteX7" fmla="*/ 266588 w 304672"/>
                  <a:gd name="connsiteY7" fmla="*/ 43800 h 193438"/>
                  <a:gd name="connsiteX8" fmla="*/ 157430 w 304672"/>
                  <a:gd name="connsiteY8" fmla="*/ 66134 h 193438"/>
                  <a:gd name="connsiteX9" fmla="*/ 33197 w 304672"/>
                  <a:gd name="connsiteY9" fmla="*/ 181992 h 193438"/>
                  <a:gd name="connsiteX10" fmla="*/ 23984 w 304672"/>
                  <a:gd name="connsiteY10" fmla="*/ 193438 h 19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4672" h="193438">
                    <a:moveTo>
                      <a:pt x="23984" y="193438"/>
                    </a:moveTo>
                    <a:cubicBezTo>
                      <a:pt x="11421" y="174454"/>
                      <a:pt x="19796" y="152120"/>
                      <a:pt x="12817" y="132020"/>
                    </a:cubicBezTo>
                    <a:cubicBezTo>
                      <a:pt x="533" y="110802"/>
                      <a:pt x="7792" y="86235"/>
                      <a:pt x="1091" y="63900"/>
                    </a:cubicBezTo>
                    <a:cubicBezTo>
                      <a:pt x="533" y="56642"/>
                      <a:pt x="-3375" y="47987"/>
                      <a:pt x="8071" y="45754"/>
                    </a:cubicBezTo>
                    <a:cubicBezTo>
                      <a:pt x="19796" y="42125"/>
                      <a:pt x="31522" y="38495"/>
                      <a:pt x="43247" y="34866"/>
                    </a:cubicBezTo>
                    <a:cubicBezTo>
                      <a:pt x="58323" y="18953"/>
                      <a:pt x="77865" y="9182"/>
                      <a:pt x="98803" y="7507"/>
                    </a:cubicBezTo>
                    <a:cubicBezTo>
                      <a:pt x="167481" y="1923"/>
                      <a:pt x="236437" y="-8685"/>
                      <a:pt x="304277" y="13370"/>
                    </a:cubicBezTo>
                    <a:cubicBezTo>
                      <a:pt x="308185" y="43520"/>
                      <a:pt x="282222" y="40450"/>
                      <a:pt x="266588" y="43800"/>
                    </a:cubicBezTo>
                    <a:cubicBezTo>
                      <a:pt x="230295" y="51896"/>
                      <a:pt x="193165" y="56083"/>
                      <a:pt x="157430" y="66134"/>
                    </a:cubicBezTo>
                    <a:cubicBezTo>
                      <a:pt x="96291" y="83164"/>
                      <a:pt x="48831" y="115548"/>
                      <a:pt x="33197" y="181992"/>
                    </a:cubicBezTo>
                    <a:cubicBezTo>
                      <a:pt x="31522" y="186738"/>
                      <a:pt x="28172" y="190367"/>
                      <a:pt x="23984" y="193438"/>
                    </a:cubicBezTo>
                    <a:close/>
                  </a:path>
                </a:pathLst>
              </a:custGeom>
              <a:solidFill>
                <a:srgbClr val="F7BB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99CA0ACC-3ADF-CF95-8530-398DB774A64A}"/>
                  </a:ext>
                </a:extLst>
              </p:cNvPr>
              <p:cNvSpPr/>
              <p:nvPr/>
            </p:nvSpPr>
            <p:spPr>
              <a:xfrm>
                <a:off x="2336634" y="6319114"/>
                <a:ext cx="272986" cy="110922"/>
              </a:xfrm>
              <a:custGeom>
                <a:avLst/>
                <a:gdLst>
                  <a:gd name="connsiteX0" fmla="*/ 261540 w 272986"/>
                  <a:gd name="connsiteY0" fmla="*/ 92393 h 110922"/>
                  <a:gd name="connsiteX1" fmla="*/ 232506 w 272986"/>
                  <a:gd name="connsiteY1" fmla="*/ 110260 h 110922"/>
                  <a:gd name="connsiteX2" fmla="*/ 116368 w 272986"/>
                  <a:gd name="connsiteY2" fmla="*/ 109981 h 110922"/>
                  <a:gd name="connsiteX3" fmla="*/ 56345 w 272986"/>
                  <a:gd name="connsiteY3" fmla="*/ 101885 h 110922"/>
                  <a:gd name="connsiteX4" fmla="*/ 114972 w 272986"/>
                  <a:gd name="connsiteY4" fmla="*/ 78434 h 110922"/>
                  <a:gd name="connsiteX5" fmla="*/ 172762 w 272986"/>
                  <a:gd name="connsiteY5" fmla="*/ 77317 h 110922"/>
                  <a:gd name="connsiteX6" fmla="*/ 175554 w 272986"/>
                  <a:gd name="connsiteY6" fmla="*/ 74247 h 110922"/>
                  <a:gd name="connsiteX7" fmla="*/ 171924 w 272986"/>
                  <a:gd name="connsiteY7" fmla="*/ 71455 h 110922"/>
                  <a:gd name="connsiteX8" fmla="*/ 71700 w 272986"/>
                  <a:gd name="connsiteY8" fmla="*/ 70059 h 110922"/>
                  <a:gd name="connsiteX9" fmla="*/ 52716 w 272986"/>
                  <a:gd name="connsiteY9" fmla="*/ 84576 h 110922"/>
                  <a:gd name="connsiteX10" fmla="*/ 19494 w 272986"/>
                  <a:gd name="connsiteY10" fmla="*/ 99372 h 110922"/>
                  <a:gd name="connsiteX11" fmla="*/ 8327 w 272986"/>
                  <a:gd name="connsiteY11" fmla="*/ 59450 h 110922"/>
                  <a:gd name="connsiteX12" fmla="*/ 39316 w 272986"/>
                  <a:gd name="connsiteY12" fmla="*/ 33487 h 110922"/>
                  <a:gd name="connsiteX13" fmla="*/ 56904 w 272986"/>
                  <a:gd name="connsiteY13" fmla="*/ 21761 h 110922"/>
                  <a:gd name="connsiteX14" fmla="*/ 212684 w 272986"/>
                  <a:gd name="connsiteY14" fmla="*/ 22878 h 110922"/>
                  <a:gd name="connsiteX15" fmla="*/ 249535 w 272986"/>
                  <a:gd name="connsiteY15" fmla="*/ 33766 h 110922"/>
                  <a:gd name="connsiteX16" fmla="*/ 272986 w 272986"/>
                  <a:gd name="connsiteY16" fmla="*/ 18690 h 110922"/>
                  <a:gd name="connsiteX17" fmla="*/ 261540 w 272986"/>
                  <a:gd name="connsiteY17" fmla="*/ 92393 h 11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2986" h="110922">
                    <a:moveTo>
                      <a:pt x="261540" y="92393"/>
                    </a:moveTo>
                    <a:cubicBezTo>
                      <a:pt x="250094" y="95185"/>
                      <a:pt x="247581" y="112773"/>
                      <a:pt x="232506" y="110260"/>
                    </a:cubicBezTo>
                    <a:cubicBezTo>
                      <a:pt x="193700" y="103002"/>
                      <a:pt x="155174" y="103281"/>
                      <a:pt x="116368" y="109981"/>
                    </a:cubicBezTo>
                    <a:cubicBezTo>
                      <a:pt x="95709" y="111377"/>
                      <a:pt x="75329" y="112773"/>
                      <a:pt x="56345" y="101885"/>
                    </a:cubicBezTo>
                    <a:cubicBezTo>
                      <a:pt x="68071" y="74805"/>
                      <a:pt x="93197" y="79830"/>
                      <a:pt x="114972" y="78434"/>
                    </a:cubicBezTo>
                    <a:cubicBezTo>
                      <a:pt x="134236" y="77038"/>
                      <a:pt x="153778" y="78713"/>
                      <a:pt x="172762" y="77317"/>
                    </a:cubicBezTo>
                    <a:cubicBezTo>
                      <a:pt x="172204" y="77317"/>
                      <a:pt x="175554" y="74247"/>
                      <a:pt x="175554" y="74247"/>
                    </a:cubicBezTo>
                    <a:cubicBezTo>
                      <a:pt x="175554" y="74247"/>
                      <a:pt x="172483" y="71455"/>
                      <a:pt x="171924" y="71455"/>
                    </a:cubicBezTo>
                    <a:cubicBezTo>
                      <a:pt x="138423" y="62800"/>
                      <a:pt x="104922" y="61405"/>
                      <a:pt x="71700" y="70059"/>
                    </a:cubicBezTo>
                    <a:cubicBezTo>
                      <a:pt x="64162" y="73409"/>
                      <a:pt x="58020" y="78713"/>
                      <a:pt x="52716" y="84576"/>
                    </a:cubicBezTo>
                    <a:cubicBezTo>
                      <a:pt x="44062" y="94626"/>
                      <a:pt x="30661" y="94347"/>
                      <a:pt x="19494" y="99372"/>
                    </a:cubicBezTo>
                    <a:cubicBezTo>
                      <a:pt x="-5632" y="92114"/>
                      <a:pt x="-3119" y="77038"/>
                      <a:pt x="8327" y="59450"/>
                    </a:cubicBezTo>
                    <a:cubicBezTo>
                      <a:pt x="18377" y="50517"/>
                      <a:pt x="26194" y="38791"/>
                      <a:pt x="39316" y="33487"/>
                    </a:cubicBezTo>
                    <a:cubicBezTo>
                      <a:pt x="45178" y="29578"/>
                      <a:pt x="51041" y="25670"/>
                      <a:pt x="56904" y="21761"/>
                    </a:cubicBezTo>
                    <a:cubicBezTo>
                      <a:pt x="109110" y="-11181"/>
                      <a:pt x="161036" y="-3365"/>
                      <a:pt x="212684" y="22878"/>
                    </a:cubicBezTo>
                    <a:cubicBezTo>
                      <a:pt x="224130" y="28741"/>
                      <a:pt x="231947" y="48004"/>
                      <a:pt x="249535" y="33766"/>
                    </a:cubicBezTo>
                    <a:cubicBezTo>
                      <a:pt x="255956" y="29578"/>
                      <a:pt x="262098" y="25670"/>
                      <a:pt x="272986" y="18690"/>
                    </a:cubicBezTo>
                    <a:cubicBezTo>
                      <a:pt x="265169" y="45770"/>
                      <a:pt x="260144" y="68663"/>
                      <a:pt x="261540" y="92393"/>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7" name="Freeform: Shape 256">
                <a:extLst>
                  <a:ext uri="{FF2B5EF4-FFF2-40B4-BE49-F238E27FC236}">
                    <a16:creationId xmlns:a16="http://schemas.microsoft.com/office/drawing/2014/main" id="{9456C5A0-E7DB-557D-4589-670D6154DA81}"/>
                  </a:ext>
                </a:extLst>
              </p:cNvPr>
              <p:cNvSpPr/>
              <p:nvPr/>
            </p:nvSpPr>
            <p:spPr>
              <a:xfrm>
                <a:off x="2633350" y="5954595"/>
                <a:ext cx="386888" cy="73221"/>
              </a:xfrm>
              <a:custGeom>
                <a:avLst/>
                <a:gdLst>
                  <a:gd name="connsiteX0" fmla="*/ 298160 w 386888"/>
                  <a:gd name="connsiteY0" fmla="*/ 55456 h 73221"/>
                  <a:gd name="connsiteX1" fmla="*/ 33501 w 386888"/>
                  <a:gd name="connsiteY1" fmla="*/ 66344 h 73221"/>
                  <a:gd name="connsiteX2" fmla="*/ 0 w 386888"/>
                  <a:gd name="connsiteY2" fmla="*/ 45406 h 73221"/>
                  <a:gd name="connsiteX3" fmla="*/ 5025 w 386888"/>
                  <a:gd name="connsiteY3" fmla="*/ 38427 h 73221"/>
                  <a:gd name="connsiteX4" fmla="*/ 22055 w 386888"/>
                  <a:gd name="connsiteY4" fmla="*/ 28097 h 73221"/>
                  <a:gd name="connsiteX5" fmla="*/ 53602 w 386888"/>
                  <a:gd name="connsiteY5" fmla="*/ 16092 h 73221"/>
                  <a:gd name="connsiteX6" fmla="*/ 120604 w 386888"/>
                  <a:gd name="connsiteY6" fmla="*/ 4646 h 73221"/>
                  <a:gd name="connsiteX7" fmla="*/ 132050 w 386888"/>
                  <a:gd name="connsiteY7" fmla="*/ 13022 h 73221"/>
                  <a:gd name="connsiteX8" fmla="*/ 367396 w 386888"/>
                  <a:gd name="connsiteY8" fmla="*/ 19163 h 73221"/>
                  <a:gd name="connsiteX9" fmla="*/ 385822 w 386888"/>
                  <a:gd name="connsiteY9" fmla="*/ 29772 h 73221"/>
                  <a:gd name="connsiteX10" fmla="*/ 378563 w 386888"/>
                  <a:gd name="connsiteY10" fmla="*/ 56294 h 73221"/>
                  <a:gd name="connsiteX11" fmla="*/ 356787 w 386888"/>
                  <a:gd name="connsiteY11" fmla="*/ 69136 h 73221"/>
                  <a:gd name="connsiteX12" fmla="*/ 357346 w 386888"/>
                  <a:gd name="connsiteY12" fmla="*/ 68298 h 73221"/>
                  <a:gd name="connsiteX13" fmla="*/ 336407 w 386888"/>
                  <a:gd name="connsiteY13" fmla="*/ 73045 h 73221"/>
                  <a:gd name="connsiteX14" fmla="*/ 298160 w 386888"/>
                  <a:gd name="connsiteY14" fmla="*/ 55456 h 7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6888" h="73221">
                    <a:moveTo>
                      <a:pt x="298160" y="55456"/>
                    </a:moveTo>
                    <a:cubicBezTo>
                      <a:pt x="209103" y="34239"/>
                      <a:pt x="120883" y="40660"/>
                      <a:pt x="33501" y="66344"/>
                    </a:cubicBezTo>
                    <a:cubicBezTo>
                      <a:pt x="31826" y="44289"/>
                      <a:pt x="14238" y="47640"/>
                      <a:pt x="0" y="45406"/>
                    </a:cubicBezTo>
                    <a:cubicBezTo>
                      <a:pt x="1675" y="43172"/>
                      <a:pt x="3350" y="40939"/>
                      <a:pt x="5025" y="38427"/>
                    </a:cubicBezTo>
                    <a:cubicBezTo>
                      <a:pt x="9213" y="32285"/>
                      <a:pt x="15913" y="30889"/>
                      <a:pt x="22055" y="28097"/>
                    </a:cubicBezTo>
                    <a:cubicBezTo>
                      <a:pt x="32664" y="24747"/>
                      <a:pt x="43831" y="22234"/>
                      <a:pt x="53602" y="16092"/>
                    </a:cubicBezTo>
                    <a:cubicBezTo>
                      <a:pt x="75099" y="6600"/>
                      <a:pt x="95478" y="-7358"/>
                      <a:pt x="120604" y="4646"/>
                    </a:cubicBezTo>
                    <a:cubicBezTo>
                      <a:pt x="123954" y="7996"/>
                      <a:pt x="127863" y="13301"/>
                      <a:pt x="132050" y="13022"/>
                    </a:cubicBezTo>
                    <a:cubicBezTo>
                      <a:pt x="210778" y="7438"/>
                      <a:pt x="288668" y="31726"/>
                      <a:pt x="367396" y="19163"/>
                    </a:cubicBezTo>
                    <a:cubicBezTo>
                      <a:pt x="374934" y="20280"/>
                      <a:pt x="381634" y="23351"/>
                      <a:pt x="385822" y="29772"/>
                    </a:cubicBezTo>
                    <a:cubicBezTo>
                      <a:pt x="388893" y="40102"/>
                      <a:pt x="384984" y="48477"/>
                      <a:pt x="378563" y="56294"/>
                    </a:cubicBezTo>
                    <a:cubicBezTo>
                      <a:pt x="372700" y="62994"/>
                      <a:pt x="359858" y="57690"/>
                      <a:pt x="356787" y="69136"/>
                    </a:cubicBezTo>
                    <a:lnTo>
                      <a:pt x="357346" y="68298"/>
                    </a:lnTo>
                    <a:cubicBezTo>
                      <a:pt x="350645" y="71649"/>
                      <a:pt x="343945" y="73882"/>
                      <a:pt x="336407" y="73045"/>
                    </a:cubicBezTo>
                    <a:cubicBezTo>
                      <a:pt x="322449" y="70253"/>
                      <a:pt x="307373" y="68857"/>
                      <a:pt x="298160" y="55456"/>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8" name="Freeform: Shape 257">
                <a:extLst>
                  <a:ext uri="{FF2B5EF4-FFF2-40B4-BE49-F238E27FC236}">
                    <a16:creationId xmlns:a16="http://schemas.microsoft.com/office/drawing/2014/main" id="{41EC06D0-5993-B70D-804E-ED6D2AF5BAF1}"/>
                  </a:ext>
                </a:extLst>
              </p:cNvPr>
              <p:cNvSpPr/>
              <p:nvPr/>
            </p:nvSpPr>
            <p:spPr>
              <a:xfrm>
                <a:off x="2260376" y="6042715"/>
                <a:ext cx="321354" cy="178672"/>
              </a:xfrm>
              <a:custGeom>
                <a:avLst/>
                <a:gdLst>
                  <a:gd name="connsiteX0" fmla="*/ 318256 w 321354"/>
                  <a:gd name="connsiteY0" fmla="*/ 178673 h 178672"/>
                  <a:gd name="connsiteX1" fmla="*/ 298993 w 321354"/>
                  <a:gd name="connsiteY1" fmla="*/ 77332 h 178672"/>
                  <a:gd name="connsiteX2" fmla="*/ 258512 w 321354"/>
                  <a:gd name="connsiteY2" fmla="*/ 69515 h 178672"/>
                  <a:gd name="connsiteX3" fmla="*/ 292851 w 321354"/>
                  <a:gd name="connsiteY3" fmla="*/ 77611 h 178672"/>
                  <a:gd name="connsiteX4" fmla="*/ 242879 w 321354"/>
                  <a:gd name="connsiteY4" fmla="*/ 86545 h 178672"/>
                  <a:gd name="connsiteX5" fmla="*/ 227803 w 321354"/>
                  <a:gd name="connsiteY5" fmla="*/ 87941 h 178672"/>
                  <a:gd name="connsiteX6" fmla="*/ 43547 w 321354"/>
                  <a:gd name="connsiteY6" fmla="*/ 86545 h 178672"/>
                  <a:gd name="connsiteX7" fmla="*/ 35451 w 321354"/>
                  <a:gd name="connsiteY7" fmla="*/ 87382 h 178672"/>
                  <a:gd name="connsiteX8" fmla="*/ 8370 w 321354"/>
                  <a:gd name="connsiteY8" fmla="*/ 130375 h 178672"/>
                  <a:gd name="connsiteX9" fmla="*/ 10325 w 321354"/>
                  <a:gd name="connsiteY9" fmla="*/ 55277 h 178672"/>
                  <a:gd name="connsiteX10" fmla="*/ 289780 w 321354"/>
                  <a:gd name="connsiteY10" fmla="*/ 47739 h 178672"/>
                  <a:gd name="connsiteX11" fmla="*/ 305693 w 321354"/>
                  <a:gd name="connsiteY11" fmla="*/ 0 h 178672"/>
                  <a:gd name="connsiteX12" fmla="*/ 318256 w 321354"/>
                  <a:gd name="connsiteY12" fmla="*/ 76773 h 178672"/>
                  <a:gd name="connsiteX13" fmla="*/ 318256 w 321354"/>
                  <a:gd name="connsiteY13" fmla="*/ 178673 h 17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354" h="178672">
                    <a:moveTo>
                      <a:pt x="318256" y="178673"/>
                    </a:moveTo>
                    <a:cubicBezTo>
                      <a:pt x="301506" y="146847"/>
                      <a:pt x="322444" y="107762"/>
                      <a:pt x="298993" y="77332"/>
                    </a:cubicBezTo>
                    <a:cubicBezTo>
                      <a:pt x="287826" y="63931"/>
                      <a:pt x="271075" y="75936"/>
                      <a:pt x="258512" y="69515"/>
                    </a:cubicBezTo>
                    <a:cubicBezTo>
                      <a:pt x="269121" y="75657"/>
                      <a:pt x="283918" y="65048"/>
                      <a:pt x="292851" y="77611"/>
                    </a:cubicBezTo>
                    <a:cubicBezTo>
                      <a:pt x="277217" y="86824"/>
                      <a:pt x="259908" y="86824"/>
                      <a:pt x="242879" y="86545"/>
                    </a:cubicBezTo>
                    <a:cubicBezTo>
                      <a:pt x="238133" y="89616"/>
                      <a:pt x="233107" y="90174"/>
                      <a:pt x="227803" y="87941"/>
                    </a:cubicBezTo>
                    <a:cubicBezTo>
                      <a:pt x="166384" y="83473"/>
                      <a:pt x="104965" y="86265"/>
                      <a:pt x="43547" y="86545"/>
                    </a:cubicBezTo>
                    <a:cubicBezTo>
                      <a:pt x="40755" y="86824"/>
                      <a:pt x="38242" y="87103"/>
                      <a:pt x="35451" y="87382"/>
                    </a:cubicBezTo>
                    <a:cubicBezTo>
                      <a:pt x="2229" y="86265"/>
                      <a:pt x="18979" y="116975"/>
                      <a:pt x="8370" y="130375"/>
                    </a:cubicBezTo>
                    <a:cubicBezTo>
                      <a:pt x="15908" y="105528"/>
                      <a:pt x="-15360" y="79565"/>
                      <a:pt x="10325" y="55277"/>
                    </a:cubicBezTo>
                    <a:cubicBezTo>
                      <a:pt x="104128" y="76494"/>
                      <a:pt x="196814" y="63931"/>
                      <a:pt x="289780" y="47739"/>
                    </a:cubicBezTo>
                    <a:cubicBezTo>
                      <a:pt x="300110" y="33501"/>
                      <a:pt x="293689" y="13679"/>
                      <a:pt x="305693" y="0"/>
                    </a:cubicBezTo>
                    <a:cubicBezTo>
                      <a:pt x="332773" y="21776"/>
                      <a:pt x="316023" y="51368"/>
                      <a:pt x="318256" y="76773"/>
                    </a:cubicBezTo>
                    <a:cubicBezTo>
                      <a:pt x="321048" y="110275"/>
                      <a:pt x="318535" y="144613"/>
                      <a:pt x="318256" y="17867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9" name="Freeform: Shape 258">
                <a:extLst>
                  <a:ext uri="{FF2B5EF4-FFF2-40B4-BE49-F238E27FC236}">
                    <a16:creationId xmlns:a16="http://schemas.microsoft.com/office/drawing/2014/main" id="{053A846A-0331-CE1E-CCD5-B628471D7E31}"/>
                  </a:ext>
                </a:extLst>
              </p:cNvPr>
              <p:cNvSpPr/>
              <p:nvPr/>
            </p:nvSpPr>
            <p:spPr>
              <a:xfrm>
                <a:off x="2363666" y="6305801"/>
                <a:ext cx="225016" cy="90350"/>
              </a:xfrm>
              <a:custGeom>
                <a:avLst/>
                <a:gdLst>
                  <a:gd name="connsiteX0" fmla="*/ 222504 w 225016"/>
                  <a:gd name="connsiteY0" fmla="*/ 47358 h 90350"/>
                  <a:gd name="connsiteX1" fmla="*/ 225016 w 225016"/>
                  <a:gd name="connsiteY1" fmla="*/ 90351 h 90350"/>
                  <a:gd name="connsiteX2" fmla="*/ 29872 w 225016"/>
                  <a:gd name="connsiteY2" fmla="*/ 35353 h 90350"/>
                  <a:gd name="connsiteX3" fmla="*/ 0 w 225016"/>
                  <a:gd name="connsiteY3" fmla="*/ 26140 h 90350"/>
                  <a:gd name="connsiteX4" fmla="*/ 222504 w 225016"/>
                  <a:gd name="connsiteY4" fmla="*/ 47358 h 90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6" h="90350">
                    <a:moveTo>
                      <a:pt x="222504" y="47358"/>
                    </a:moveTo>
                    <a:cubicBezTo>
                      <a:pt x="223062" y="56571"/>
                      <a:pt x="223620" y="66062"/>
                      <a:pt x="225016" y="90351"/>
                    </a:cubicBezTo>
                    <a:cubicBezTo>
                      <a:pt x="168343" y="12740"/>
                      <a:pt x="98828" y="24744"/>
                      <a:pt x="29872" y="35353"/>
                    </a:cubicBezTo>
                    <a:cubicBezTo>
                      <a:pt x="22334" y="24465"/>
                      <a:pt x="10330" y="28653"/>
                      <a:pt x="0" y="26140"/>
                    </a:cubicBezTo>
                    <a:cubicBezTo>
                      <a:pt x="83474" y="-15178"/>
                      <a:pt x="167785" y="-7082"/>
                      <a:pt x="222504" y="47358"/>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0" name="Freeform: Shape 259">
                <a:extLst>
                  <a:ext uri="{FF2B5EF4-FFF2-40B4-BE49-F238E27FC236}">
                    <a16:creationId xmlns:a16="http://schemas.microsoft.com/office/drawing/2014/main" id="{52C7E6A1-D35B-C4B0-D8DC-89B00FD8CA99}"/>
                  </a:ext>
                </a:extLst>
              </p:cNvPr>
              <p:cNvSpPr/>
              <p:nvPr/>
            </p:nvSpPr>
            <p:spPr>
              <a:xfrm>
                <a:off x="2384325" y="6019440"/>
                <a:ext cx="185198" cy="70455"/>
              </a:xfrm>
              <a:custGeom>
                <a:avLst/>
                <a:gdLst>
                  <a:gd name="connsiteX0" fmla="*/ 181744 w 185198"/>
                  <a:gd name="connsiteY0" fmla="*/ 22717 h 70455"/>
                  <a:gd name="connsiteX1" fmla="*/ 165831 w 185198"/>
                  <a:gd name="connsiteY1" fmla="*/ 70456 h 70455"/>
                  <a:gd name="connsiteX2" fmla="*/ 35176 w 185198"/>
                  <a:gd name="connsiteY2" fmla="*/ 22438 h 70455"/>
                  <a:gd name="connsiteX3" fmla="*/ 0 w 185198"/>
                  <a:gd name="connsiteY3" fmla="*/ 11271 h 70455"/>
                  <a:gd name="connsiteX4" fmla="*/ 107204 w 185198"/>
                  <a:gd name="connsiteY4" fmla="*/ 20204 h 70455"/>
                  <a:gd name="connsiteX5" fmla="*/ 181744 w 185198"/>
                  <a:gd name="connsiteY5" fmla="*/ 22717 h 7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198" h="70455">
                    <a:moveTo>
                      <a:pt x="181744" y="22717"/>
                    </a:moveTo>
                    <a:cubicBezTo>
                      <a:pt x="180906" y="40026"/>
                      <a:pt x="197099" y="63197"/>
                      <a:pt x="165831" y="70456"/>
                    </a:cubicBezTo>
                    <a:cubicBezTo>
                      <a:pt x="133446" y="24113"/>
                      <a:pt x="79007" y="37513"/>
                      <a:pt x="35176" y="22438"/>
                    </a:cubicBezTo>
                    <a:cubicBezTo>
                      <a:pt x="23730" y="18529"/>
                      <a:pt x="8934" y="23833"/>
                      <a:pt x="0" y="11271"/>
                    </a:cubicBezTo>
                    <a:cubicBezTo>
                      <a:pt x="38247" y="-17205"/>
                      <a:pt x="71469" y="16854"/>
                      <a:pt x="107204" y="20204"/>
                    </a:cubicBezTo>
                    <a:cubicBezTo>
                      <a:pt x="132050" y="21042"/>
                      <a:pt x="156897" y="21879"/>
                      <a:pt x="181744" y="22717"/>
                    </a:cubicBezTo>
                    <a:close/>
                  </a:path>
                </a:pathLst>
              </a:custGeom>
              <a:solidFill>
                <a:srgbClr val="EFBC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Freeform: Shape 260">
                <a:extLst>
                  <a:ext uri="{FF2B5EF4-FFF2-40B4-BE49-F238E27FC236}">
                    <a16:creationId xmlns:a16="http://schemas.microsoft.com/office/drawing/2014/main" id="{30D5D55F-67DB-20BC-F49A-A7A03F76845A}"/>
                  </a:ext>
                </a:extLst>
              </p:cNvPr>
              <p:cNvSpPr/>
              <p:nvPr/>
            </p:nvSpPr>
            <p:spPr>
              <a:xfrm>
                <a:off x="2305318" y="5987703"/>
                <a:ext cx="186210" cy="51661"/>
              </a:xfrm>
              <a:custGeom>
                <a:avLst/>
                <a:gdLst>
                  <a:gd name="connsiteX0" fmla="*/ 186211 w 186210"/>
                  <a:gd name="connsiteY0" fmla="*/ 51661 h 51661"/>
                  <a:gd name="connsiteX1" fmla="*/ 79007 w 186210"/>
                  <a:gd name="connsiteY1" fmla="*/ 42728 h 51661"/>
                  <a:gd name="connsiteX2" fmla="*/ 0 w 186210"/>
                  <a:gd name="connsiteY2" fmla="*/ 24582 h 51661"/>
                  <a:gd name="connsiteX3" fmla="*/ 98549 w 186210"/>
                  <a:gd name="connsiteY3" fmla="*/ 14531 h 51661"/>
                  <a:gd name="connsiteX4" fmla="*/ 130654 w 186210"/>
                  <a:gd name="connsiteY4" fmla="*/ 14 h 51661"/>
                  <a:gd name="connsiteX5" fmla="*/ 137913 w 186210"/>
                  <a:gd name="connsiteY5" fmla="*/ 22907 h 51661"/>
                  <a:gd name="connsiteX6" fmla="*/ 186211 w 186210"/>
                  <a:gd name="connsiteY6" fmla="*/ 51661 h 5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210" h="51661">
                    <a:moveTo>
                      <a:pt x="186211" y="51661"/>
                    </a:moveTo>
                    <a:cubicBezTo>
                      <a:pt x="150476" y="48591"/>
                      <a:pt x="114741" y="45799"/>
                      <a:pt x="79007" y="42728"/>
                    </a:cubicBezTo>
                    <a:cubicBezTo>
                      <a:pt x="52764" y="36586"/>
                      <a:pt x="26243" y="30723"/>
                      <a:pt x="0" y="24582"/>
                    </a:cubicBezTo>
                    <a:cubicBezTo>
                      <a:pt x="32384" y="17881"/>
                      <a:pt x="67282" y="32957"/>
                      <a:pt x="98549" y="14531"/>
                    </a:cubicBezTo>
                    <a:cubicBezTo>
                      <a:pt x="106645" y="3643"/>
                      <a:pt x="117812" y="-265"/>
                      <a:pt x="130654" y="14"/>
                    </a:cubicBezTo>
                    <a:cubicBezTo>
                      <a:pt x="142380" y="4481"/>
                      <a:pt x="144892" y="12298"/>
                      <a:pt x="137913" y="22907"/>
                    </a:cubicBezTo>
                    <a:cubicBezTo>
                      <a:pt x="149359" y="40494"/>
                      <a:pt x="178952" y="27373"/>
                      <a:pt x="186211" y="5166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F7EB9F3E-82B3-1138-BDC0-8366EB5F9E5C}"/>
                  </a:ext>
                </a:extLst>
              </p:cNvPr>
              <p:cNvSpPr/>
              <p:nvPr/>
            </p:nvSpPr>
            <p:spPr>
              <a:xfrm>
                <a:off x="2587032" y="6129539"/>
                <a:ext cx="32583" cy="95757"/>
              </a:xfrm>
              <a:custGeom>
                <a:avLst/>
                <a:gdLst>
                  <a:gd name="connsiteX0" fmla="*/ 30964 w 32583"/>
                  <a:gd name="connsiteY0" fmla="*/ 86545 h 95757"/>
                  <a:gd name="connsiteX1" fmla="*/ 21751 w 32583"/>
                  <a:gd name="connsiteY1" fmla="*/ 95757 h 95757"/>
                  <a:gd name="connsiteX2" fmla="*/ 3884 w 32583"/>
                  <a:gd name="connsiteY2" fmla="*/ 0 h 95757"/>
                  <a:gd name="connsiteX3" fmla="*/ 30964 w 32583"/>
                  <a:gd name="connsiteY3" fmla="*/ 86545 h 95757"/>
                </a:gdLst>
                <a:ahLst/>
                <a:cxnLst>
                  <a:cxn ang="0">
                    <a:pos x="connsiteX0" y="connsiteY0"/>
                  </a:cxn>
                  <a:cxn ang="0">
                    <a:pos x="connsiteX1" y="connsiteY1"/>
                  </a:cxn>
                  <a:cxn ang="0">
                    <a:pos x="connsiteX2" y="connsiteY2"/>
                  </a:cxn>
                  <a:cxn ang="0">
                    <a:pos x="connsiteX3" y="connsiteY3"/>
                  </a:cxn>
                </a:cxnLst>
                <a:rect l="l" t="t" r="r" b="b"/>
                <a:pathLst>
                  <a:path w="32583" h="95757">
                    <a:moveTo>
                      <a:pt x="30964" y="86545"/>
                    </a:moveTo>
                    <a:cubicBezTo>
                      <a:pt x="27893" y="89616"/>
                      <a:pt x="24822" y="92686"/>
                      <a:pt x="21751" y="95757"/>
                    </a:cubicBezTo>
                    <a:cubicBezTo>
                      <a:pt x="-19567" y="69515"/>
                      <a:pt x="12259" y="31547"/>
                      <a:pt x="3884" y="0"/>
                    </a:cubicBezTo>
                    <a:cubicBezTo>
                      <a:pt x="22588" y="26243"/>
                      <a:pt x="37664" y="53323"/>
                      <a:pt x="30964" y="86545"/>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866F9478-5B3D-ECCB-A396-154713D177C4}"/>
                  </a:ext>
                </a:extLst>
              </p:cNvPr>
              <p:cNvSpPr/>
              <p:nvPr/>
            </p:nvSpPr>
            <p:spPr>
              <a:xfrm>
                <a:off x="2423981" y="5892518"/>
                <a:ext cx="52193" cy="118370"/>
              </a:xfrm>
              <a:custGeom>
                <a:avLst/>
                <a:gdLst>
                  <a:gd name="connsiteX0" fmla="*/ 19251 w 52193"/>
                  <a:gd name="connsiteY0" fmla="*/ 118371 h 118370"/>
                  <a:gd name="connsiteX1" fmla="*/ 8363 w 52193"/>
                  <a:gd name="connsiteY1" fmla="*/ 99387 h 118370"/>
                  <a:gd name="connsiteX2" fmla="*/ 29022 w 52193"/>
                  <a:gd name="connsiteY2" fmla="*/ 0 h 118370"/>
                  <a:gd name="connsiteX3" fmla="*/ 39631 w 52193"/>
                  <a:gd name="connsiteY3" fmla="*/ 24847 h 118370"/>
                  <a:gd name="connsiteX4" fmla="*/ 28185 w 52193"/>
                  <a:gd name="connsiteY4" fmla="*/ 85149 h 118370"/>
                  <a:gd name="connsiteX5" fmla="*/ 52194 w 52193"/>
                  <a:gd name="connsiteY5" fmla="*/ 117254 h 118370"/>
                  <a:gd name="connsiteX6" fmla="*/ 19251 w 52193"/>
                  <a:gd name="connsiteY6" fmla="*/ 118371 h 118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3" h="118370">
                    <a:moveTo>
                      <a:pt x="19251" y="118371"/>
                    </a:moveTo>
                    <a:cubicBezTo>
                      <a:pt x="18413" y="110554"/>
                      <a:pt x="16459" y="103016"/>
                      <a:pt x="8363" y="99387"/>
                    </a:cubicBezTo>
                    <a:cubicBezTo>
                      <a:pt x="-9504" y="61140"/>
                      <a:pt x="3059" y="29034"/>
                      <a:pt x="29022" y="0"/>
                    </a:cubicBezTo>
                    <a:cubicBezTo>
                      <a:pt x="46889" y="2234"/>
                      <a:pt x="43260" y="13401"/>
                      <a:pt x="39631" y="24847"/>
                    </a:cubicBezTo>
                    <a:cubicBezTo>
                      <a:pt x="36001" y="44947"/>
                      <a:pt x="33768" y="65606"/>
                      <a:pt x="28185" y="85149"/>
                    </a:cubicBezTo>
                    <a:cubicBezTo>
                      <a:pt x="21763" y="108041"/>
                      <a:pt x="36839" y="111950"/>
                      <a:pt x="52194" y="117254"/>
                    </a:cubicBezTo>
                    <a:cubicBezTo>
                      <a:pt x="41306" y="117533"/>
                      <a:pt x="30418" y="117812"/>
                      <a:pt x="19251" y="118371"/>
                    </a:cubicBezTo>
                    <a:close/>
                  </a:path>
                </a:pathLst>
              </a:custGeom>
              <a:solidFill>
                <a:srgbClr val="5131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700C54E5-413D-4B2C-97EA-FA8AB5400A76}"/>
                  </a:ext>
                </a:extLst>
              </p:cNvPr>
              <p:cNvSpPr/>
              <p:nvPr/>
            </p:nvSpPr>
            <p:spPr>
              <a:xfrm>
                <a:off x="2617996" y="6173369"/>
                <a:ext cx="43679" cy="81240"/>
              </a:xfrm>
              <a:custGeom>
                <a:avLst/>
                <a:gdLst>
                  <a:gd name="connsiteX0" fmla="*/ 12005 w 43679"/>
                  <a:gd name="connsiteY0" fmla="*/ 81240 h 81240"/>
                  <a:gd name="connsiteX1" fmla="*/ 0 w 43679"/>
                  <a:gd name="connsiteY1" fmla="*/ 42714 h 81240"/>
                  <a:gd name="connsiteX2" fmla="*/ 29593 w 43679"/>
                  <a:gd name="connsiteY2" fmla="*/ 6142 h 81240"/>
                  <a:gd name="connsiteX3" fmla="*/ 31268 w 43679"/>
                  <a:gd name="connsiteY3" fmla="*/ 2792 h 81240"/>
                  <a:gd name="connsiteX4" fmla="*/ 29034 w 43679"/>
                  <a:gd name="connsiteY4" fmla="*/ 0 h 81240"/>
                  <a:gd name="connsiteX5" fmla="*/ 42435 w 43679"/>
                  <a:gd name="connsiteY5" fmla="*/ 21497 h 81240"/>
                  <a:gd name="connsiteX6" fmla="*/ 12005 w 43679"/>
                  <a:gd name="connsiteY6" fmla="*/ 81240 h 8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79" h="81240">
                    <a:moveTo>
                      <a:pt x="12005" y="81240"/>
                    </a:moveTo>
                    <a:cubicBezTo>
                      <a:pt x="8096" y="68398"/>
                      <a:pt x="3908" y="55556"/>
                      <a:pt x="0" y="42714"/>
                    </a:cubicBezTo>
                    <a:cubicBezTo>
                      <a:pt x="12005" y="32384"/>
                      <a:pt x="12842" y="12842"/>
                      <a:pt x="29593" y="6142"/>
                    </a:cubicBezTo>
                    <a:cubicBezTo>
                      <a:pt x="29593" y="6142"/>
                      <a:pt x="31268" y="2792"/>
                      <a:pt x="31268" y="2792"/>
                    </a:cubicBezTo>
                    <a:lnTo>
                      <a:pt x="29034" y="0"/>
                    </a:lnTo>
                    <a:cubicBezTo>
                      <a:pt x="42714" y="1396"/>
                      <a:pt x="45785" y="9492"/>
                      <a:pt x="42435" y="21497"/>
                    </a:cubicBezTo>
                    <a:cubicBezTo>
                      <a:pt x="21217" y="36014"/>
                      <a:pt x="32664" y="66723"/>
                      <a:pt x="12005" y="8124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115FBB62-07E8-3646-363F-4503F7F717A7}"/>
                  </a:ext>
                </a:extLst>
              </p:cNvPr>
              <p:cNvSpPr/>
              <p:nvPr/>
            </p:nvSpPr>
            <p:spPr>
              <a:xfrm>
                <a:off x="2491529" y="6010609"/>
                <a:ext cx="87661" cy="12318"/>
              </a:xfrm>
              <a:custGeom>
                <a:avLst/>
                <a:gdLst>
                  <a:gd name="connsiteX0" fmla="*/ 0 w 87661"/>
                  <a:gd name="connsiteY0" fmla="*/ 558 h 12318"/>
                  <a:gd name="connsiteX1" fmla="*/ 87661 w 87661"/>
                  <a:gd name="connsiteY1" fmla="*/ 0 h 12318"/>
                  <a:gd name="connsiteX2" fmla="*/ 0 w 87661"/>
                  <a:gd name="connsiteY2" fmla="*/ 558 h 12318"/>
                </a:gdLst>
                <a:ahLst/>
                <a:cxnLst>
                  <a:cxn ang="0">
                    <a:pos x="connsiteX0" y="connsiteY0"/>
                  </a:cxn>
                  <a:cxn ang="0">
                    <a:pos x="connsiteX1" y="connsiteY1"/>
                  </a:cxn>
                  <a:cxn ang="0">
                    <a:pos x="connsiteX2" y="connsiteY2"/>
                  </a:cxn>
                </a:cxnLst>
                <a:rect l="l" t="t" r="r" b="b"/>
                <a:pathLst>
                  <a:path w="87661" h="12318">
                    <a:moveTo>
                      <a:pt x="0" y="558"/>
                    </a:moveTo>
                    <a:cubicBezTo>
                      <a:pt x="29314" y="279"/>
                      <a:pt x="58348" y="279"/>
                      <a:pt x="87661" y="0"/>
                    </a:cubicBezTo>
                    <a:cubicBezTo>
                      <a:pt x="58627" y="16751"/>
                      <a:pt x="29314" y="15913"/>
                      <a:pt x="0" y="558"/>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C67312EF-2C7A-7B17-4CB0-1CF11D97FB81}"/>
                  </a:ext>
                </a:extLst>
              </p:cNvPr>
              <p:cNvSpPr/>
              <p:nvPr/>
            </p:nvSpPr>
            <p:spPr>
              <a:xfrm>
                <a:off x="2615672" y="6030989"/>
                <a:ext cx="17857" cy="76773"/>
              </a:xfrm>
              <a:custGeom>
                <a:avLst/>
                <a:gdLst>
                  <a:gd name="connsiteX0" fmla="*/ 16004 w 17857"/>
                  <a:gd name="connsiteY0" fmla="*/ 838 h 76773"/>
                  <a:gd name="connsiteX1" fmla="*/ 13491 w 17857"/>
                  <a:gd name="connsiteY1" fmla="*/ 16751 h 76773"/>
                  <a:gd name="connsiteX2" fmla="*/ 11537 w 17857"/>
                  <a:gd name="connsiteY2" fmla="*/ 76773 h 76773"/>
                  <a:gd name="connsiteX3" fmla="*/ 2324 w 17857"/>
                  <a:gd name="connsiteY3" fmla="*/ 9492 h 76773"/>
                  <a:gd name="connsiteX4" fmla="*/ 370 w 17857"/>
                  <a:gd name="connsiteY4" fmla="*/ 3071 h 76773"/>
                  <a:gd name="connsiteX5" fmla="*/ 2603 w 17857"/>
                  <a:gd name="connsiteY5" fmla="*/ 0 h 76773"/>
                  <a:gd name="connsiteX6" fmla="*/ 16004 w 17857"/>
                  <a:gd name="connsiteY6" fmla="*/ 838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7" h="76773">
                    <a:moveTo>
                      <a:pt x="16004" y="838"/>
                    </a:moveTo>
                    <a:cubicBezTo>
                      <a:pt x="15166" y="6142"/>
                      <a:pt x="14328" y="11446"/>
                      <a:pt x="13491" y="16751"/>
                    </a:cubicBezTo>
                    <a:cubicBezTo>
                      <a:pt x="18237" y="36851"/>
                      <a:pt x="21029" y="56952"/>
                      <a:pt x="11537" y="76773"/>
                    </a:cubicBezTo>
                    <a:cubicBezTo>
                      <a:pt x="-6051" y="56394"/>
                      <a:pt x="6512" y="31826"/>
                      <a:pt x="2324" y="9492"/>
                    </a:cubicBezTo>
                    <a:cubicBezTo>
                      <a:pt x="91" y="7259"/>
                      <a:pt x="-468" y="5025"/>
                      <a:pt x="370" y="3071"/>
                    </a:cubicBezTo>
                    <a:cubicBezTo>
                      <a:pt x="1207" y="1117"/>
                      <a:pt x="2045" y="0"/>
                      <a:pt x="2603" y="0"/>
                    </a:cubicBezTo>
                    <a:cubicBezTo>
                      <a:pt x="7070" y="279"/>
                      <a:pt x="11537" y="559"/>
                      <a:pt x="16004" y="838"/>
                    </a:cubicBezTo>
                    <a:close/>
                  </a:path>
                </a:pathLst>
              </a:custGeom>
              <a:solidFill>
                <a:srgbClr val="530A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8B2DDD86-A9FA-0BA6-C6FD-DD98C45697FE}"/>
                  </a:ext>
                </a:extLst>
              </p:cNvPr>
              <p:cNvSpPr/>
              <p:nvPr/>
            </p:nvSpPr>
            <p:spPr>
              <a:xfrm>
                <a:off x="2596220" y="6410669"/>
                <a:ext cx="14557" cy="67281"/>
              </a:xfrm>
              <a:custGeom>
                <a:avLst/>
                <a:gdLst>
                  <a:gd name="connsiteX0" fmla="*/ 0 w 14557"/>
                  <a:gd name="connsiteY0" fmla="*/ 67281 h 67281"/>
                  <a:gd name="connsiteX1" fmla="*/ 1675 w 14557"/>
                  <a:gd name="connsiteY1" fmla="*/ 0 h 67281"/>
                  <a:gd name="connsiteX2" fmla="*/ 0 w 14557"/>
                  <a:gd name="connsiteY2" fmla="*/ 67281 h 67281"/>
                </a:gdLst>
                <a:ahLst/>
                <a:cxnLst>
                  <a:cxn ang="0">
                    <a:pos x="connsiteX0" y="connsiteY0"/>
                  </a:cxn>
                  <a:cxn ang="0">
                    <a:pos x="connsiteX1" y="connsiteY1"/>
                  </a:cxn>
                  <a:cxn ang="0">
                    <a:pos x="connsiteX2" y="connsiteY2"/>
                  </a:cxn>
                </a:cxnLst>
                <a:rect l="l" t="t" r="r" b="b"/>
                <a:pathLst>
                  <a:path w="14557" h="67281">
                    <a:moveTo>
                      <a:pt x="0" y="67281"/>
                    </a:moveTo>
                    <a:cubicBezTo>
                      <a:pt x="9213" y="44947"/>
                      <a:pt x="-1396" y="22334"/>
                      <a:pt x="1675" y="0"/>
                    </a:cubicBezTo>
                    <a:cubicBezTo>
                      <a:pt x="17588" y="22893"/>
                      <a:pt x="20659" y="45506"/>
                      <a:pt x="0" y="67281"/>
                    </a:cubicBezTo>
                    <a:close/>
                  </a:path>
                </a:pathLst>
              </a:custGeom>
              <a:solidFill>
                <a:srgbClr val="7020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F52025F4-63C5-C644-A717-1D702CD2A9A1}"/>
                  </a:ext>
                </a:extLst>
              </p:cNvPr>
              <p:cNvSpPr/>
              <p:nvPr/>
            </p:nvSpPr>
            <p:spPr>
              <a:xfrm>
                <a:off x="2627209" y="6047740"/>
                <a:ext cx="9212" cy="70352"/>
              </a:xfrm>
              <a:custGeom>
                <a:avLst/>
                <a:gdLst>
                  <a:gd name="connsiteX0" fmla="*/ 0 w 9212"/>
                  <a:gd name="connsiteY0" fmla="*/ 60023 h 70352"/>
                  <a:gd name="connsiteX1" fmla="*/ 1954 w 9212"/>
                  <a:gd name="connsiteY1" fmla="*/ 0 h 70352"/>
                  <a:gd name="connsiteX2" fmla="*/ 9213 w 9212"/>
                  <a:gd name="connsiteY2" fmla="*/ 70353 h 70352"/>
                  <a:gd name="connsiteX3" fmla="*/ 0 w 9212"/>
                  <a:gd name="connsiteY3" fmla="*/ 60023 h 70352"/>
                </a:gdLst>
                <a:ahLst/>
                <a:cxnLst>
                  <a:cxn ang="0">
                    <a:pos x="connsiteX0" y="connsiteY0"/>
                  </a:cxn>
                  <a:cxn ang="0">
                    <a:pos x="connsiteX1" y="connsiteY1"/>
                  </a:cxn>
                  <a:cxn ang="0">
                    <a:pos x="connsiteX2" y="connsiteY2"/>
                  </a:cxn>
                  <a:cxn ang="0">
                    <a:pos x="connsiteX3" y="connsiteY3"/>
                  </a:cxn>
                </a:cxnLst>
                <a:rect l="l" t="t" r="r" b="b"/>
                <a:pathLst>
                  <a:path w="9212" h="70352">
                    <a:moveTo>
                      <a:pt x="0" y="60023"/>
                    </a:moveTo>
                    <a:cubicBezTo>
                      <a:pt x="558" y="39922"/>
                      <a:pt x="1396" y="20101"/>
                      <a:pt x="1954" y="0"/>
                    </a:cubicBezTo>
                    <a:cubicBezTo>
                      <a:pt x="10330" y="22893"/>
                      <a:pt x="8096" y="46902"/>
                      <a:pt x="9213" y="70353"/>
                    </a:cubicBezTo>
                    <a:cubicBezTo>
                      <a:pt x="6142" y="67002"/>
                      <a:pt x="3071" y="63373"/>
                      <a:pt x="0" y="60023"/>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FB91CCA9-537C-4A30-02BD-6BC9745BFBF3}"/>
                  </a:ext>
                </a:extLst>
              </p:cNvPr>
              <p:cNvSpPr/>
              <p:nvPr/>
            </p:nvSpPr>
            <p:spPr>
              <a:xfrm>
                <a:off x="2596500" y="6021960"/>
                <a:ext cx="21774" cy="22067"/>
              </a:xfrm>
              <a:custGeom>
                <a:avLst/>
                <a:gdLst>
                  <a:gd name="connsiteX0" fmla="*/ 21775 w 21774"/>
                  <a:gd name="connsiteY0" fmla="*/ 9030 h 22067"/>
                  <a:gd name="connsiteX1" fmla="*/ 21495 w 21774"/>
                  <a:gd name="connsiteY1" fmla="*/ 18522 h 22067"/>
                  <a:gd name="connsiteX2" fmla="*/ 278 w 21774"/>
                  <a:gd name="connsiteY2" fmla="*/ 12380 h 22067"/>
                  <a:gd name="connsiteX3" fmla="*/ 2791 w 21774"/>
                  <a:gd name="connsiteY3" fmla="*/ 1213 h 22067"/>
                  <a:gd name="connsiteX4" fmla="*/ 21775 w 21774"/>
                  <a:gd name="connsiteY4" fmla="*/ 9030 h 2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4" h="22067">
                    <a:moveTo>
                      <a:pt x="21775" y="9030"/>
                    </a:moveTo>
                    <a:cubicBezTo>
                      <a:pt x="21775" y="12101"/>
                      <a:pt x="21495" y="15451"/>
                      <a:pt x="21495" y="18522"/>
                    </a:cubicBezTo>
                    <a:cubicBezTo>
                      <a:pt x="12841" y="22151"/>
                      <a:pt x="3628" y="26339"/>
                      <a:pt x="278" y="12380"/>
                    </a:cubicBezTo>
                    <a:cubicBezTo>
                      <a:pt x="-559" y="8751"/>
                      <a:pt x="557" y="2050"/>
                      <a:pt x="2791" y="1213"/>
                    </a:cubicBezTo>
                    <a:cubicBezTo>
                      <a:pt x="10887" y="-2137"/>
                      <a:pt x="17587" y="1771"/>
                      <a:pt x="21775" y="9030"/>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8F1DFDFA-CD87-947F-79BF-A3D20615011C}"/>
                  </a:ext>
                </a:extLst>
              </p:cNvPr>
              <p:cNvSpPr/>
              <p:nvPr/>
            </p:nvSpPr>
            <p:spPr>
              <a:xfrm>
                <a:off x="2646751" y="6009784"/>
                <a:ext cx="324201" cy="220044"/>
              </a:xfrm>
              <a:custGeom>
                <a:avLst/>
                <a:gdLst>
                  <a:gd name="connsiteX0" fmla="*/ 13400 w 324201"/>
                  <a:gd name="connsiteY0" fmla="*/ 185082 h 220044"/>
                  <a:gd name="connsiteX1" fmla="*/ 0 w 324201"/>
                  <a:gd name="connsiteY1" fmla="*/ 163585 h 220044"/>
                  <a:gd name="connsiteX2" fmla="*/ 123117 w 324201"/>
                  <a:gd name="connsiteY2" fmla="*/ 31535 h 220044"/>
                  <a:gd name="connsiteX3" fmla="*/ 284481 w 324201"/>
                  <a:gd name="connsiteY3" fmla="*/ 267 h 220044"/>
                  <a:gd name="connsiteX4" fmla="*/ 320774 w 324201"/>
                  <a:gd name="connsiteY4" fmla="*/ 11155 h 220044"/>
                  <a:gd name="connsiteX5" fmla="*/ 282247 w 324201"/>
                  <a:gd name="connsiteY5" fmla="*/ 128688 h 220044"/>
                  <a:gd name="connsiteX6" fmla="*/ 239533 w 324201"/>
                  <a:gd name="connsiteY6" fmla="*/ 176148 h 220044"/>
                  <a:gd name="connsiteX7" fmla="*/ 221945 w 324201"/>
                  <a:gd name="connsiteY7" fmla="*/ 190386 h 220044"/>
                  <a:gd name="connsiteX8" fmla="*/ 19542 w 324201"/>
                  <a:gd name="connsiteY8" fmla="*/ 187036 h 220044"/>
                  <a:gd name="connsiteX9" fmla="*/ 16471 w 324201"/>
                  <a:gd name="connsiteY9" fmla="*/ 184802 h 220044"/>
                  <a:gd name="connsiteX10" fmla="*/ 13400 w 324201"/>
                  <a:gd name="connsiteY10" fmla="*/ 185082 h 2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4201" h="220044">
                    <a:moveTo>
                      <a:pt x="13400" y="185082"/>
                    </a:moveTo>
                    <a:cubicBezTo>
                      <a:pt x="13959" y="174752"/>
                      <a:pt x="6421" y="169447"/>
                      <a:pt x="0" y="163585"/>
                    </a:cubicBezTo>
                    <a:cubicBezTo>
                      <a:pt x="9492" y="92953"/>
                      <a:pt x="48297" y="49402"/>
                      <a:pt x="123117" y="31535"/>
                    </a:cubicBezTo>
                    <a:cubicBezTo>
                      <a:pt x="176439" y="18692"/>
                      <a:pt x="230600" y="10596"/>
                      <a:pt x="284481" y="267"/>
                    </a:cubicBezTo>
                    <a:cubicBezTo>
                      <a:pt x="297881" y="-292"/>
                      <a:pt x="311282" y="-1129"/>
                      <a:pt x="320774" y="11155"/>
                    </a:cubicBezTo>
                    <a:cubicBezTo>
                      <a:pt x="335012" y="59173"/>
                      <a:pt x="301510" y="91557"/>
                      <a:pt x="282247" y="128688"/>
                    </a:cubicBezTo>
                    <a:cubicBezTo>
                      <a:pt x="268289" y="144601"/>
                      <a:pt x="252096" y="158839"/>
                      <a:pt x="239533" y="176148"/>
                    </a:cubicBezTo>
                    <a:cubicBezTo>
                      <a:pt x="234508" y="182010"/>
                      <a:pt x="228366" y="186198"/>
                      <a:pt x="221945" y="190386"/>
                    </a:cubicBezTo>
                    <a:cubicBezTo>
                      <a:pt x="153826" y="231425"/>
                      <a:pt x="86266" y="229470"/>
                      <a:pt x="19542" y="187036"/>
                    </a:cubicBezTo>
                    <a:lnTo>
                      <a:pt x="16471" y="184802"/>
                    </a:lnTo>
                    <a:lnTo>
                      <a:pt x="13400" y="185082"/>
                    </a:ln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E21F66DB-9E5B-BFB5-88A0-FA01FA06EC6B}"/>
                  </a:ext>
                </a:extLst>
              </p:cNvPr>
              <p:cNvSpPr/>
              <p:nvPr/>
            </p:nvSpPr>
            <p:spPr>
              <a:xfrm>
                <a:off x="2744255" y="6332287"/>
                <a:ext cx="177205" cy="92744"/>
              </a:xfrm>
              <a:custGeom>
                <a:avLst/>
                <a:gdLst>
                  <a:gd name="connsiteX0" fmla="*/ 177205 w 177205"/>
                  <a:gd name="connsiteY0" fmla="*/ 10822 h 92744"/>
                  <a:gd name="connsiteX1" fmla="*/ 145658 w 177205"/>
                  <a:gd name="connsiteY1" fmla="*/ 28968 h 92744"/>
                  <a:gd name="connsiteX2" fmla="*/ 486 w 177205"/>
                  <a:gd name="connsiteY2" fmla="*/ 78382 h 92744"/>
                  <a:gd name="connsiteX3" fmla="*/ 15841 w 177205"/>
                  <a:gd name="connsiteY3" fmla="*/ 59119 h 92744"/>
                  <a:gd name="connsiteX4" fmla="*/ 67489 w 177205"/>
                  <a:gd name="connsiteY4" fmla="*/ 53257 h 92744"/>
                  <a:gd name="connsiteX5" fmla="*/ 10537 w 177205"/>
                  <a:gd name="connsiteY5" fmla="*/ 30643 h 92744"/>
                  <a:gd name="connsiteX6" fmla="*/ 29242 w 177205"/>
                  <a:gd name="connsiteY6" fmla="*/ 19476 h 92744"/>
                  <a:gd name="connsiteX7" fmla="*/ 68047 w 177205"/>
                  <a:gd name="connsiteY7" fmla="*/ 11659 h 92744"/>
                  <a:gd name="connsiteX8" fmla="*/ 76981 w 177205"/>
                  <a:gd name="connsiteY8" fmla="*/ 1330 h 92744"/>
                  <a:gd name="connsiteX9" fmla="*/ 177205 w 177205"/>
                  <a:gd name="connsiteY9" fmla="*/ 10822 h 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205" h="92744">
                    <a:moveTo>
                      <a:pt x="177205" y="10822"/>
                    </a:moveTo>
                    <a:cubicBezTo>
                      <a:pt x="168830" y="20314"/>
                      <a:pt x="153754" y="14451"/>
                      <a:pt x="145658" y="28968"/>
                    </a:cubicBezTo>
                    <a:cubicBezTo>
                      <a:pt x="108248" y="94854"/>
                      <a:pt x="70839" y="106579"/>
                      <a:pt x="486" y="78382"/>
                    </a:cubicBezTo>
                    <a:cubicBezTo>
                      <a:pt x="-2305" y="65261"/>
                      <a:pt x="7466" y="62749"/>
                      <a:pt x="15841" y="59119"/>
                    </a:cubicBezTo>
                    <a:cubicBezTo>
                      <a:pt x="32871" y="54652"/>
                      <a:pt x="51017" y="58282"/>
                      <a:pt x="67489" y="53257"/>
                    </a:cubicBezTo>
                    <a:cubicBezTo>
                      <a:pt x="49063" y="43485"/>
                      <a:pt x="18912" y="63865"/>
                      <a:pt x="10537" y="30643"/>
                    </a:cubicBezTo>
                    <a:cubicBezTo>
                      <a:pt x="16679" y="27014"/>
                      <a:pt x="23100" y="23106"/>
                      <a:pt x="29242" y="19476"/>
                    </a:cubicBezTo>
                    <a:cubicBezTo>
                      <a:pt x="40409" y="7751"/>
                      <a:pt x="55205" y="8030"/>
                      <a:pt x="68047" y="11659"/>
                    </a:cubicBezTo>
                    <a:cubicBezTo>
                      <a:pt x="83960" y="16405"/>
                      <a:pt x="76702" y="6913"/>
                      <a:pt x="76981" y="1330"/>
                    </a:cubicBezTo>
                    <a:cubicBezTo>
                      <a:pt x="111040" y="-1183"/>
                      <a:pt x="144541" y="-1183"/>
                      <a:pt x="177205" y="10822"/>
                    </a:cubicBezTo>
                    <a:close/>
                  </a:path>
                </a:pathLst>
              </a:custGeom>
              <a:solidFill>
                <a:srgbClr val="8230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BACA4A3F-98AC-4177-C5C5-E67A6098E826}"/>
                  </a:ext>
                </a:extLst>
              </p:cNvPr>
              <p:cNvSpPr/>
              <p:nvPr/>
            </p:nvSpPr>
            <p:spPr>
              <a:xfrm>
                <a:off x="2657639" y="6186491"/>
                <a:ext cx="226065" cy="59229"/>
              </a:xfrm>
              <a:custGeom>
                <a:avLst/>
                <a:gdLst>
                  <a:gd name="connsiteX0" fmla="*/ 9213 w 226065"/>
                  <a:gd name="connsiteY0" fmla="*/ 10329 h 59229"/>
                  <a:gd name="connsiteX1" fmla="*/ 54998 w 226065"/>
                  <a:gd name="connsiteY1" fmla="*/ 19542 h 59229"/>
                  <a:gd name="connsiteX2" fmla="*/ 213849 w 226065"/>
                  <a:gd name="connsiteY2" fmla="*/ 0 h 59229"/>
                  <a:gd name="connsiteX3" fmla="*/ 224179 w 226065"/>
                  <a:gd name="connsiteY3" fmla="*/ 20659 h 59229"/>
                  <a:gd name="connsiteX4" fmla="*/ 0 w 226065"/>
                  <a:gd name="connsiteY4" fmla="*/ 24288 h 59229"/>
                  <a:gd name="connsiteX5" fmla="*/ 9213 w 226065"/>
                  <a:gd name="connsiteY5" fmla="*/ 10329 h 59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065" h="59229">
                    <a:moveTo>
                      <a:pt x="9213" y="10329"/>
                    </a:moveTo>
                    <a:cubicBezTo>
                      <a:pt x="26242" y="4467"/>
                      <a:pt x="40481" y="14517"/>
                      <a:pt x="54998" y="19542"/>
                    </a:cubicBezTo>
                    <a:cubicBezTo>
                      <a:pt x="111391" y="38526"/>
                      <a:pt x="163318" y="25963"/>
                      <a:pt x="213849" y="0"/>
                    </a:cubicBezTo>
                    <a:cubicBezTo>
                      <a:pt x="221945" y="4467"/>
                      <a:pt x="229762" y="9213"/>
                      <a:pt x="224179" y="20659"/>
                    </a:cubicBezTo>
                    <a:cubicBezTo>
                      <a:pt x="150197" y="74819"/>
                      <a:pt x="75378" y="68119"/>
                      <a:pt x="0" y="24288"/>
                    </a:cubicBezTo>
                    <a:cubicBezTo>
                      <a:pt x="2792" y="19821"/>
                      <a:pt x="6142" y="15075"/>
                      <a:pt x="9213" y="10329"/>
                    </a:cubicBezTo>
                    <a:close/>
                  </a:path>
                </a:pathLst>
              </a:custGeom>
              <a:solidFill>
                <a:srgbClr val="67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7366A8A6-17E4-F3EC-72D3-89D884499F08}"/>
                  </a:ext>
                </a:extLst>
              </p:cNvPr>
              <p:cNvSpPr/>
              <p:nvPr/>
            </p:nvSpPr>
            <p:spPr>
              <a:xfrm>
                <a:off x="2735529" y="6332705"/>
                <a:ext cx="92231" cy="19058"/>
              </a:xfrm>
              <a:custGeom>
                <a:avLst/>
                <a:gdLst>
                  <a:gd name="connsiteX0" fmla="*/ 85707 w 92231"/>
                  <a:gd name="connsiteY0" fmla="*/ 912 h 19058"/>
                  <a:gd name="connsiteX1" fmla="*/ 88778 w 92231"/>
                  <a:gd name="connsiteY1" fmla="*/ 17383 h 19058"/>
                  <a:gd name="connsiteX2" fmla="*/ 38247 w 92231"/>
                  <a:gd name="connsiteY2" fmla="*/ 19058 h 19058"/>
                  <a:gd name="connsiteX3" fmla="*/ 0 w 92231"/>
                  <a:gd name="connsiteY3" fmla="*/ 9845 h 19058"/>
                  <a:gd name="connsiteX4" fmla="*/ 85707 w 92231"/>
                  <a:gd name="connsiteY4" fmla="*/ 912 h 1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231" h="19058">
                    <a:moveTo>
                      <a:pt x="85707" y="912"/>
                    </a:moveTo>
                    <a:cubicBezTo>
                      <a:pt x="93803" y="16266"/>
                      <a:pt x="93803" y="17104"/>
                      <a:pt x="88778" y="17383"/>
                    </a:cubicBezTo>
                    <a:cubicBezTo>
                      <a:pt x="72028" y="18220"/>
                      <a:pt x="54998" y="18500"/>
                      <a:pt x="38247" y="19058"/>
                    </a:cubicBezTo>
                    <a:cubicBezTo>
                      <a:pt x="27918" y="5378"/>
                      <a:pt x="12842" y="12358"/>
                      <a:pt x="0" y="9845"/>
                    </a:cubicBezTo>
                    <a:cubicBezTo>
                      <a:pt x="26801" y="-8580"/>
                      <a:pt x="57231" y="5378"/>
                      <a:pt x="85707" y="912"/>
                    </a:cubicBezTo>
                    <a:close/>
                  </a:path>
                </a:pathLst>
              </a:custGeom>
              <a:solidFill>
                <a:srgbClr val="CCCC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E26D8368-79A4-8BCD-CFF1-16F63CC036CF}"/>
                  </a:ext>
                </a:extLst>
              </p:cNvPr>
              <p:cNvSpPr/>
              <p:nvPr/>
            </p:nvSpPr>
            <p:spPr>
              <a:xfrm>
                <a:off x="2685007" y="6349809"/>
                <a:ext cx="16219" cy="89201"/>
              </a:xfrm>
              <a:custGeom>
                <a:avLst/>
                <a:gdLst>
                  <a:gd name="connsiteX0" fmla="*/ 12554 w 16219"/>
                  <a:gd name="connsiteY0" fmla="*/ 77890 h 89201"/>
                  <a:gd name="connsiteX1" fmla="*/ 2783 w 16219"/>
                  <a:gd name="connsiteY1" fmla="*/ 82357 h 89201"/>
                  <a:gd name="connsiteX2" fmla="*/ 1387 w 16219"/>
                  <a:gd name="connsiteY2" fmla="*/ 0 h 89201"/>
                  <a:gd name="connsiteX3" fmla="*/ 12554 w 16219"/>
                  <a:gd name="connsiteY3" fmla="*/ 33222 h 89201"/>
                  <a:gd name="connsiteX4" fmla="*/ 12554 w 16219"/>
                  <a:gd name="connsiteY4" fmla="*/ 77890 h 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19" h="89201">
                    <a:moveTo>
                      <a:pt x="12554" y="77890"/>
                    </a:moveTo>
                    <a:cubicBezTo>
                      <a:pt x="9204" y="80123"/>
                      <a:pt x="6133" y="99108"/>
                      <a:pt x="2783" y="82357"/>
                    </a:cubicBezTo>
                    <a:cubicBezTo>
                      <a:pt x="-2521" y="56952"/>
                      <a:pt x="1387" y="29314"/>
                      <a:pt x="1387" y="0"/>
                    </a:cubicBezTo>
                    <a:cubicBezTo>
                      <a:pt x="15067" y="10608"/>
                      <a:pt x="8087" y="23451"/>
                      <a:pt x="12554" y="33222"/>
                    </a:cubicBezTo>
                    <a:cubicBezTo>
                      <a:pt x="17579" y="48018"/>
                      <a:pt x="17300" y="63094"/>
                      <a:pt x="12554" y="77890"/>
                    </a:cubicBezTo>
                    <a:close/>
                  </a:path>
                </a:pathLst>
              </a:custGeom>
              <a:solidFill>
                <a:srgbClr val="6005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9A6300AF-7039-EC17-5DBF-2A1038A94177}"/>
                  </a:ext>
                </a:extLst>
              </p:cNvPr>
              <p:cNvSpPr/>
              <p:nvPr/>
            </p:nvSpPr>
            <p:spPr>
              <a:xfrm>
                <a:off x="2697561" y="6380239"/>
                <a:ext cx="7816" cy="50251"/>
              </a:xfrm>
              <a:custGeom>
                <a:avLst/>
                <a:gdLst>
                  <a:gd name="connsiteX0" fmla="*/ 0 w 7816"/>
                  <a:gd name="connsiteY0" fmla="*/ 47460 h 50251"/>
                  <a:gd name="connsiteX1" fmla="*/ 0 w 7816"/>
                  <a:gd name="connsiteY1" fmla="*/ 2792 h 50251"/>
                  <a:gd name="connsiteX2" fmla="*/ 7538 w 7816"/>
                  <a:gd name="connsiteY2" fmla="*/ 0 h 50251"/>
                  <a:gd name="connsiteX3" fmla="*/ 7817 w 7816"/>
                  <a:gd name="connsiteY3" fmla="*/ 50252 h 50251"/>
                  <a:gd name="connsiteX4" fmla="*/ 0 w 7816"/>
                  <a:gd name="connsiteY4" fmla="*/ 47460 h 50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6" h="50251">
                    <a:moveTo>
                      <a:pt x="0" y="47460"/>
                    </a:moveTo>
                    <a:cubicBezTo>
                      <a:pt x="0" y="32664"/>
                      <a:pt x="0" y="17867"/>
                      <a:pt x="0" y="2792"/>
                    </a:cubicBezTo>
                    <a:cubicBezTo>
                      <a:pt x="2513" y="1396"/>
                      <a:pt x="4746" y="559"/>
                      <a:pt x="7538" y="0"/>
                    </a:cubicBezTo>
                    <a:cubicBezTo>
                      <a:pt x="7538" y="16751"/>
                      <a:pt x="7817" y="33501"/>
                      <a:pt x="7817" y="50252"/>
                    </a:cubicBezTo>
                    <a:cubicBezTo>
                      <a:pt x="5304" y="49414"/>
                      <a:pt x="2513" y="48577"/>
                      <a:pt x="0" y="47460"/>
                    </a:cubicBezTo>
                    <a:close/>
                  </a:path>
                </a:pathLst>
              </a:custGeom>
              <a:solidFill>
                <a:srgbClr val="D474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DEE2A723-7973-8FEA-7D52-563FE58AB3FD}"/>
                  </a:ext>
                </a:extLst>
              </p:cNvPr>
              <p:cNvSpPr/>
              <p:nvPr/>
            </p:nvSpPr>
            <p:spPr>
              <a:xfrm>
                <a:off x="2693613" y="4142669"/>
                <a:ext cx="371078" cy="443910"/>
              </a:xfrm>
              <a:custGeom>
                <a:avLst/>
                <a:gdLst>
                  <a:gd name="connsiteX0" fmla="*/ 283124 w 371078"/>
                  <a:gd name="connsiteY0" fmla="*/ 31239 h 443910"/>
                  <a:gd name="connsiteX1" fmla="*/ 363527 w 371078"/>
                  <a:gd name="connsiteY1" fmla="*/ 154077 h 443910"/>
                  <a:gd name="connsiteX2" fmla="*/ 369669 w 371078"/>
                  <a:gd name="connsiteY2" fmla="*/ 283056 h 443910"/>
                  <a:gd name="connsiteX3" fmla="*/ 333655 w 371078"/>
                  <a:gd name="connsiteY3" fmla="*/ 369322 h 443910"/>
                  <a:gd name="connsiteX4" fmla="*/ 309646 w 371078"/>
                  <a:gd name="connsiteY4" fmla="*/ 412594 h 443910"/>
                  <a:gd name="connsiteX5" fmla="*/ 287870 w 371078"/>
                  <a:gd name="connsiteY5" fmla="*/ 426274 h 443910"/>
                  <a:gd name="connsiteX6" fmla="*/ 252136 w 371078"/>
                  <a:gd name="connsiteY6" fmla="*/ 437720 h 443910"/>
                  <a:gd name="connsiteX7" fmla="*/ 245994 w 371078"/>
                  <a:gd name="connsiteY7" fmla="*/ 437441 h 443910"/>
                  <a:gd name="connsiteX8" fmla="*/ 109756 w 371078"/>
                  <a:gd name="connsiteY8" fmla="*/ 427670 h 443910"/>
                  <a:gd name="connsiteX9" fmla="*/ 2552 w 371078"/>
                  <a:gd name="connsiteY9" fmla="*/ 271889 h 443910"/>
                  <a:gd name="connsiteX10" fmla="*/ 319 w 371078"/>
                  <a:gd name="connsiteY10" fmla="*/ 265468 h 443910"/>
                  <a:gd name="connsiteX11" fmla="*/ 2552 w 371078"/>
                  <a:gd name="connsiteY11" fmla="*/ 262397 h 443910"/>
                  <a:gd name="connsiteX12" fmla="*/ 41078 w 371078"/>
                  <a:gd name="connsiteY12" fmla="*/ 96846 h 443910"/>
                  <a:gd name="connsiteX13" fmla="*/ 283124 w 371078"/>
                  <a:gd name="connsiteY13" fmla="*/ 31239 h 443910"/>
                  <a:gd name="connsiteX14" fmla="*/ 283124 w 371078"/>
                  <a:gd name="connsiteY14" fmla="*/ 31239 h 443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078" h="443910">
                    <a:moveTo>
                      <a:pt x="283124" y="31239"/>
                    </a:moveTo>
                    <a:cubicBezTo>
                      <a:pt x="322767" y="63624"/>
                      <a:pt x="357943" y="99358"/>
                      <a:pt x="363527" y="154077"/>
                    </a:cubicBezTo>
                    <a:cubicBezTo>
                      <a:pt x="364085" y="197070"/>
                      <a:pt x="359339" y="239784"/>
                      <a:pt x="369669" y="283056"/>
                    </a:cubicBezTo>
                    <a:cubicBezTo>
                      <a:pt x="377765" y="316837"/>
                      <a:pt x="349010" y="341683"/>
                      <a:pt x="333655" y="369322"/>
                    </a:cubicBezTo>
                    <a:cubicBezTo>
                      <a:pt x="339239" y="391377"/>
                      <a:pt x="319975" y="399473"/>
                      <a:pt x="309646" y="412594"/>
                    </a:cubicBezTo>
                    <a:cubicBezTo>
                      <a:pt x="303225" y="418457"/>
                      <a:pt x="295687" y="422924"/>
                      <a:pt x="287870" y="426274"/>
                    </a:cubicBezTo>
                    <a:cubicBezTo>
                      <a:pt x="276145" y="430461"/>
                      <a:pt x="264699" y="435766"/>
                      <a:pt x="252136" y="437720"/>
                    </a:cubicBezTo>
                    <a:cubicBezTo>
                      <a:pt x="250181" y="437720"/>
                      <a:pt x="247948" y="437441"/>
                      <a:pt x="245994" y="437441"/>
                    </a:cubicBezTo>
                    <a:cubicBezTo>
                      <a:pt x="199371" y="450562"/>
                      <a:pt x="154424" y="441907"/>
                      <a:pt x="109756" y="427670"/>
                    </a:cubicBezTo>
                    <a:cubicBezTo>
                      <a:pt x="56991" y="387468"/>
                      <a:pt x="24328" y="333308"/>
                      <a:pt x="2552" y="271889"/>
                    </a:cubicBezTo>
                    <a:cubicBezTo>
                      <a:pt x="319" y="269656"/>
                      <a:pt x="-519" y="267701"/>
                      <a:pt x="319" y="265468"/>
                    </a:cubicBezTo>
                    <a:cubicBezTo>
                      <a:pt x="1156" y="263235"/>
                      <a:pt x="1714" y="262397"/>
                      <a:pt x="2552" y="262397"/>
                    </a:cubicBezTo>
                    <a:cubicBezTo>
                      <a:pt x="-3311" y="202933"/>
                      <a:pt x="8694" y="147376"/>
                      <a:pt x="41078" y="96846"/>
                    </a:cubicBezTo>
                    <a:cubicBezTo>
                      <a:pt x="82117" y="2763"/>
                      <a:pt x="203838" y="-30180"/>
                      <a:pt x="283124" y="31239"/>
                    </a:cubicBezTo>
                    <a:lnTo>
                      <a:pt x="283124" y="31239"/>
                    </a:lnTo>
                    <a:close/>
                  </a:path>
                </a:pathLst>
              </a:custGeom>
              <a:solidFill>
                <a:srgbClr val="FB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8FAE1AC2-1FA3-8A7B-53D2-07A3FCBE79C2}"/>
                  </a:ext>
                </a:extLst>
              </p:cNvPr>
              <p:cNvSpPr/>
              <p:nvPr/>
            </p:nvSpPr>
            <p:spPr>
              <a:xfrm>
                <a:off x="3063840" y="4234765"/>
                <a:ext cx="626144" cy="871722"/>
              </a:xfrm>
              <a:custGeom>
                <a:avLst/>
                <a:gdLst>
                  <a:gd name="connsiteX0" fmla="*/ 451149 w 626144"/>
                  <a:gd name="connsiteY0" fmla="*/ 237862 h 871722"/>
                  <a:gd name="connsiteX1" fmla="*/ 616980 w 626144"/>
                  <a:gd name="connsiteY1" fmla="*/ 468741 h 871722"/>
                  <a:gd name="connsiteX2" fmla="*/ 613909 w 626144"/>
                  <a:gd name="connsiteY2" fmla="*/ 560869 h 871722"/>
                  <a:gd name="connsiteX3" fmla="*/ 573428 w 626144"/>
                  <a:gd name="connsiteY3" fmla="*/ 520389 h 871722"/>
                  <a:gd name="connsiteX4" fmla="*/ 491909 w 626144"/>
                  <a:gd name="connsiteY4" fmla="*/ 362375 h 871722"/>
                  <a:gd name="connsiteX5" fmla="*/ 423231 w 626144"/>
                  <a:gd name="connsiteY5" fmla="*/ 349254 h 871722"/>
                  <a:gd name="connsiteX6" fmla="*/ 405922 w 626144"/>
                  <a:gd name="connsiteY6" fmla="*/ 357629 h 871722"/>
                  <a:gd name="connsiteX7" fmla="*/ 378842 w 626144"/>
                  <a:gd name="connsiteY7" fmla="*/ 366004 h 871722"/>
                  <a:gd name="connsiteX8" fmla="*/ 315748 w 626144"/>
                  <a:gd name="connsiteY8" fmla="*/ 440544 h 871722"/>
                  <a:gd name="connsiteX9" fmla="*/ 247071 w 626144"/>
                  <a:gd name="connsiteY9" fmla="*/ 754618 h 871722"/>
                  <a:gd name="connsiteX10" fmla="*/ 221108 w 626144"/>
                  <a:gd name="connsiteY10" fmla="*/ 857913 h 871722"/>
                  <a:gd name="connsiteX11" fmla="*/ 92687 w 626144"/>
                  <a:gd name="connsiteY11" fmla="*/ 871314 h 871722"/>
                  <a:gd name="connsiteX12" fmla="*/ 0 w 626144"/>
                  <a:gd name="connsiteY12" fmla="*/ 833625 h 871722"/>
                  <a:gd name="connsiteX13" fmla="*/ 87661 w 626144"/>
                  <a:gd name="connsiteY13" fmla="*/ 822178 h 871722"/>
                  <a:gd name="connsiteX14" fmla="*/ 175881 w 626144"/>
                  <a:gd name="connsiteY14" fmla="*/ 766622 h 871722"/>
                  <a:gd name="connsiteX15" fmla="*/ 263542 w 626144"/>
                  <a:gd name="connsiteY15" fmla="*/ 500846 h 871722"/>
                  <a:gd name="connsiteX16" fmla="*/ 215803 w 626144"/>
                  <a:gd name="connsiteY16" fmla="*/ 458970 h 871722"/>
                  <a:gd name="connsiteX17" fmla="*/ 203799 w 626144"/>
                  <a:gd name="connsiteY17" fmla="*/ 453107 h 871722"/>
                  <a:gd name="connsiteX18" fmla="*/ 201565 w 626144"/>
                  <a:gd name="connsiteY18" fmla="*/ 439986 h 871722"/>
                  <a:gd name="connsiteX19" fmla="*/ 295089 w 626144"/>
                  <a:gd name="connsiteY19" fmla="*/ 341995 h 871722"/>
                  <a:gd name="connsiteX20" fmla="*/ 308211 w 626144"/>
                  <a:gd name="connsiteY20" fmla="*/ 319382 h 871722"/>
                  <a:gd name="connsiteX21" fmla="*/ 342829 w 626144"/>
                  <a:gd name="connsiteY21" fmla="*/ 239258 h 871722"/>
                  <a:gd name="connsiteX22" fmla="*/ 263822 w 626144"/>
                  <a:gd name="connsiteY22" fmla="*/ 16475 h 871722"/>
                  <a:gd name="connsiteX23" fmla="*/ 293973 w 626144"/>
                  <a:gd name="connsiteY23" fmla="*/ 5308 h 871722"/>
                  <a:gd name="connsiteX24" fmla="*/ 381355 w 626144"/>
                  <a:gd name="connsiteY24" fmla="*/ 172535 h 871722"/>
                  <a:gd name="connsiteX25" fmla="*/ 390568 w 626144"/>
                  <a:gd name="connsiteY25" fmla="*/ 206874 h 871722"/>
                  <a:gd name="connsiteX26" fmla="*/ 393918 w 626144"/>
                  <a:gd name="connsiteY26" fmla="*/ 233395 h 871722"/>
                  <a:gd name="connsiteX27" fmla="*/ 371305 w 626144"/>
                  <a:gd name="connsiteY27" fmla="*/ 324965 h 871722"/>
                  <a:gd name="connsiteX28" fmla="*/ 421277 w 626144"/>
                  <a:gd name="connsiteY28" fmla="*/ 270805 h 871722"/>
                  <a:gd name="connsiteX29" fmla="*/ 451149 w 626144"/>
                  <a:gd name="connsiteY29" fmla="*/ 237862 h 8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6144" h="871722">
                    <a:moveTo>
                      <a:pt x="451149" y="237862"/>
                    </a:moveTo>
                    <a:cubicBezTo>
                      <a:pt x="519268" y="305702"/>
                      <a:pt x="567286" y="387780"/>
                      <a:pt x="616980" y="468741"/>
                    </a:cubicBezTo>
                    <a:cubicBezTo>
                      <a:pt x="617817" y="499450"/>
                      <a:pt x="639035" y="530998"/>
                      <a:pt x="613909" y="560869"/>
                    </a:cubicBezTo>
                    <a:cubicBezTo>
                      <a:pt x="586270" y="561428"/>
                      <a:pt x="581803" y="537698"/>
                      <a:pt x="573428" y="520389"/>
                    </a:cubicBezTo>
                    <a:cubicBezTo>
                      <a:pt x="547465" y="467066"/>
                      <a:pt x="522897" y="412906"/>
                      <a:pt x="491909" y="362375"/>
                    </a:cubicBezTo>
                    <a:cubicBezTo>
                      <a:pt x="465108" y="319103"/>
                      <a:pt x="465108" y="319103"/>
                      <a:pt x="423231" y="349254"/>
                    </a:cubicBezTo>
                    <a:cubicBezTo>
                      <a:pt x="417927" y="352883"/>
                      <a:pt x="412064" y="355396"/>
                      <a:pt x="405922" y="357629"/>
                    </a:cubicBezTo>
                    <a:cubicBezTo>
                      <a:pt x="396989" y="360979"/>
                      <a:pt x="388055" y="364050"/>
                      <a:pt x="378842" y="366004"/>
                    </a:cubicBezTo>
                    <a:cubicBezTo>
                      <a:pt x="338920" y="374938"/>
                      <a:pt x="313515" y="400622"/>
                      <a:pt x="315748" y="440544"/>
                    </a:cubicBezTo>
                    <a:cubicBezTo>
                      <a:pt x="321332" y="551936"/>
                      <a:pt x="278339" y="651881"/>
                      <a:pt x="247071" y="754618"/>
                    </a:cubicBezTo>
                    <a:cubicBezTo>
                      <a:pt x="236741" y="788677"/>
                      <a:pt x="216362" y="819945"/>
                      <a:pt x="221108" y="857913"/>
                    </a:cubicBezTo>
                    <a:cubicBezTo>
                      <a:pt x="178673" y="866288"/>
                      <a:pt x="136238" y="873547"/>
                      <a:pt x="92687" y="871314"/>
                    </a:cubicBezTo>
                    <a:cubicBezTo>
                      <a:pt x="61977" y="858192"/>
                      <a:pt x="19542" y="874105"/>
                      <a:pt x="0" y="833625"/>
                    </a:cubicBezTo>
                    <a:cubicBezTo>
                      <a:pt x="26801" y="810732"/>
                      <a:pt x="58069" y="819107"/>
                      <a:pt x="87661" y="822178"/>
                    </a:cubicBezTo>
                    <a:cubicBezTo>
                      <a:pt x="152709" y="828879"/>
                      <a:pt x="152989" y="829995"/>
                      <a:pt x="175881" y="766622"/>
                    </a:cubicBezTo>
                    <a:cubicBezTo>
                      <a:pt x="207428" y="678682"/>
                      <a:pt x="250700" y="594929"/>
                      <a:pt x="263542" y="500846"/>
                    </a:cubicBezTo>
                    <a:cubicBezTo>
                      <a:pt x="278339" y="443057"/>
                      <a:pt x="278339" y="443057"/>
                      <a:pt x="215803" y="458970"/>
                    </a:cubicBezTo>
                    <a:cubicBezTo>
                      <a:pt x="211337" y="458133"/>
                      <a:pt x="207149" y="456178"/>
                      <a:pt x="203799" y="453107"/>
                    </a:cubicBezTo>
                    <a:cubicBezTo>
                      <a:pt x="201844" y="448920"/>
                      <a:pt x="201286" y="444453"/>
                      <a:pt x="201565" y="439986"/>
                    </a:cubicBezTo>
                    <a:cubicBezTo>
                      <a:pt x="232275" y="406764"/>
                      <a:pt x="273034" y="383313"/>
                      <a:pt x="295089" y="341995"/>
                    </a:cubicBezTo>
                    <a:cubicBezTo>
                      <a:pt x="300115" y="334736"/>
                      <a:pt x="304302" y="327199"/>
                      <a:pt x="308211" y="319382"/>
                    </a:cubicBezTo>
                    <a:cubicBezTo>
                      <a:pt x="324403" y="294814"/>
                      <a:pt x="322169" y="261872"/>
                      <a:pt x="342829" y="239258"/>
                    </a:cubicBezTo>
                    <a:cubicBezTo>
                      <a:pt x="355671" y="151038"/>
                      <a:pt x="336407" y="74265"/>
                      <a:pt x="263822" y="16475"/>
                    </a:cubicBezTo>
                    <a:cubicBezTo>
                      <a:pt x="266055" y="-8650"/>
                      <a:pt x="281131" y="1400"/>
                      <a:pt x="293973" y="5308"/>
                    </a:cubicBezTo>
                    <a:cubicBezTo>
                      <a:pt x="355112" y="44393"/>
                      <a:pt x="371305" y="106929"/>
                      <a:pt x="381355" y="172535"/>
                    </a:cubicBezTo>
                    <a:cubicBezTo>
                      <a:pt x="383030" y="184261"/>
                      <a:pt x="376051" y="198498"/>
                      <a:pt x="390568" y="206874"/>
                    </a:cubicBezTo>
                    <a:cubicBezTo>
                      <a:pt x="397268" y="214970"/>
                      <a:pt x="395035" y="224183"/>
                      <a:pt x="393918" y="233395"/>
                    </a:cubicBezTo>
                    <a:cubicBezTo>
                      <a:pt x="388893" y="262709"/>
                      <a:pt x="378005" y="290906"/>
                      <a:pt x="371305" y="324965"/>
                    </a:cubicBezTo>
                    <a:cubicBezTo>
                      <a:pt x="398664" y="312123"/>
                      <a:pt x="409831" y="291464"/>
                      <a:pt x="421277" y="270805"/>
                    </a:cubicBezTo>
                    <a:cubicBezTo>
                      <a:pt x="432165" y="259638"/>
                      <a:pt x="426302" y="234791"/>
                      <a:pt x="451149" y="237862"/>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F7AD246B-F6FB-7C58-1D81-E20FB581FA4B}"/>
                  </a:ext>
                </a:extLst>
              </p:cNvPr>
              <p:cNvSpPr/>
              <p:nvPr/>
            </p:nvSpPr>
            <p:spPr>
              <a:xfrm>
                <a:off x="2564115" y="4900841"/>
                <a:ext cx="480741" cy="198799"/>
              </a:xfrm>
              <a:custGeom>
                <a:avLst/>
                <a:gdLst>
                  <a:gd name="connsiteX0" fmla="*/ 202124 w 480741"/>
                  <a:gd name="connsiteY0" fmla="*/ 60623 h 198799"/>
                  <a:gd name="connsiteX1" fmla="*/ 393080 w 480741"/>
                  <a:gd name="connsiteY1" fmla="*/ 42 h 198799"/>
                  <a:gd name="connsiteX2" fmla="*/ 404526 w 480741"/>
                  <a:gd name="connsiteY2" fmla="*/ 38289 h 198799"/>
                  <a:gd name="connsiteX3" fmla="*/ 388055 w 480741"/>
                  <a:gd name="connsiteY3" fmla="*/ 96916 h 198799"/>
                  <a:gd name="connsiteX4" fmla="*/ 432165 w 480741"/>
                  <a:gd name="connsiteY4" fmla="*/ 144097 h 198799"/>
                  <a:gd name="connsiteX5" fmla="*/ 480742 w 480741"/>
                  <a:gd name="connsiteY5" fmla="*/ 169502 h 198799"/>
                  <a:gd name="connsiteX6" fmla="*/ 387218 w 480741"/>
                  <a:gd name="connsiteY6" fmla="*/ 184578 h 198799"/>
                  <a:gd name="connsiteX7" fmla="*/ 294531 w 480741"/>
                  <a:gd name="connsiteY7" fmla="*/ 177598 h 198799"/>
                  <a:gd name="connsiteX8" fmla="*/ 230320 w 480741"/>
                  <a:gd name="connsiteY8" fmla="*/ 136839 h 198799"/>
                  <a:gd name="connsiteX9" fmla="*/ 208265 w 480741"/>
                  <a:gd name="connsiteY9" fmla="*/ 136280 h 198799"/>
                  <a:gd name="connsiteX10" fmla="*/ 204636 w 480741"/>
                  <a:gd name="connsiteY10" fmla="*/ 168106 h 198799"/>
                  <a:gd name="connsiteX11" fmla="*/ 151593 w 480741"/>
                  <a:gd name="connsiteY11" fmla="*/ 190161 h 198799"/>
                  <a:gd name="connsiteX12" fmla="*/ 120325 w 480741"/>
                  <a:gd name="connsiteY12" fmla="*/ 162523 h 198799"/>
                  <a:gd name="connsiteX13" fmla="*/ 68957 w 480741"/>
                  <a:gd name="connsiteY13" fmla="*/ 182344 h 198799"/>
                  <a:gd name="connsiteX14" fmla="*/ 45227 w 480741"/>
                  <a:gd name="connsiteY14" fmla="*/ 189323 h 198799"/>
                  <a:gd name="connsiteX15" fmla="*/ 19821 w 480741"/>
                  <a:gd name="connsiteY15" fmla="*/ 197699 h 198799"/>
                  <a:gd name="connsiteX16" fmla="*/ 0 w 480741"/>
                  <a:gd name="connsiteY16" fmla="*/ 135163 h 198799"/>
                  <a:gd name="connsiteX17" fmla="*/ 92686 w 480741"/>
                  <a:gd name="connsiteY17" fmla="*/ 108921 h 198799"/>
                  <a:gd name="connsiteX18" fmla="*/ 202124 w 480741"/>
                  <a:gd name="connsiteY18" fmla="*/ 60623 h 19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0741" h="198799">
                    <a:moveTo>
                      <a:pt x="202124" y="60623"/>
                    </a:moveTo>
                    <a:cubicBezTo>
                      <a:pt x="268288" y="48060"/>
                      <a:pt x="328870" y="18468"/>
                      <a:pt x="393080" y="42"/>
                    </a:cubicBezTo>
                    <a:cubicBezTo>
                      <a:pt x="416252" y="-237"/>
                      <a:pt x="416252" y="-237"/>
                      <a:pt x="404526" y="38289"/>
                    </a:cubicBezTo>
                    <a:cubicBezTo>
                      <a:pt x="392243" y="55877"/>
                      <a:pt x="388893" y="75699"/>
                      <a:pt x="388055" y="96916"/>
                    </a:cubicBezTo>
                    <a:cubicBezTo>
                      <a:pt x="386938" y="128742"/>
                      <a:pt x="399501" y="142980"/>
                      <a:pt x="432165" y="144097"/>
                    </a:cubicBezTo>
                    <a:cubicBezTo>
                      <a:pt x="450032" y="144655"/>
                      <a:pt x="479067" y="134326"/>
                      <a:pt x="480742" y="169502"/>
                    </a:cubicBezTo>
                    <a:cubicBezTo>
                      <a:pt x="451707" y="187928"/>
                      <a:pt x="417369" y="172573"/>
                      <a:pt x="387218" y="184578"/>
                    </a:cubicBezTo>
                    <a:cubicBezTo>
                      <a:pt x="355671" y="191557"/>
                      <a:pt x="324682" y="188207"/>
                      <a:pt x="294531" y="177598"/>
                    </a:cubicBezTo>
                    <a:cubicBezTo>
                      <a:pt x="269964" y="169223"/>
                      <a:pt x="238416" y="171456"/>
                      <a:pt x="230320" y="136839"/>
                    </a:cubicBezTo>
                    <a:cubicBezTo>
                      <a:pt x="223062" y="127626"/>
                      <a:pt x="215803" y="117854"/>
                      <a:pt x="208265" y="136280"/>
                    </a:cubicBezTo>
                    <a:cubicBezTo>
                      <a:pt x="204078" y="146330"/>
                      <a:pt x="207428" y="157497"/>
                      <a:pt x="204636" y="168106"/>
                    </a:cubicBezTo>
                    <a:cubicBezTo>
                      <a:pt x="187607" y="177040"/>
                      <a:pt x="165272" y="173131"/>
                      <a:pt x="151593" y="190161"/>
                    </a:cubicBezTo>
                    <a:cubicBezTo>
                      <a:pt x="133725" y="189323"/>
                      <a:pt x="133446" y="168385"/>
                      <a:pt x="120325" y="162523"/>
                    </a:cubicBezTo>
                    <a:cubicBezTo>
                      <a:pt x="97432" y="154426"/>
                      <a:pt x="80682" y="161127"/>
                      <a:pt x="68957" y="182344"/>
                    </a:cubicBezTo>
                    <a:cubicBezTo>
                      <a:pt x="62535" y="189603"/>
                      <a:pt x="54718" y="192674"/>
                      <a:pt x="45227" y="189323"/>
                    </a:cubicBezTo>
                    <a:cubicBezTo>
                      <a:pt x="27359" y="163081"/>
                      <a:pt x="31826" y="206074"/>
                      <a:pt x="19821" y="197699"/>
                    </a:cubicBezTo>
                    <a:cubicBezTo>
                      <a:pt x="-3350" y="182065"/>
                      <a:pt x="837" y="157777"/>
                      <a:pt x="0" y="135163"/>
                    </a:cubicBezTo>
                    <a:cubicBezTo>
                      <a:pt x="23451" y="99429"/>
                      <a:pt x="63652" y="123717"/>
                      <a:pt x="92686" y="108921"/>
                    </a:cubicBezTo>
                    <a:cubicBezTo>
                      <a:pt x="133446" y="101942"/>
                      <a:pt x="163877" y="72349"/>
                      <a:pt x="202124" y="60623"/>
                    </a:cubicBezTo>
                    <a:close/>
                  </a:path>
                </a:pathLst>
              </a:custGeom>
              <a:solidFill>
                <a:srgbClr val="6B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8E8DD117-B2AE-EACE-7001-65EDA136BDDC}"/>
                  </a:ext>
                </a:extLst>
              </p:cNvPr>
              <p:cNvSpPr/>
              <p:nvPr/>
            </p:nvSpPr>
            <p:spPr>
              <a:xfrm>
                <a:off x="1903025" y="4611468"/>
                <a:ext cx="299675" cy="314874"/>
              </a:xfrm>
              <a:custGeom>
                <a:avLst/>
                <a:gdLst>
                  <a:gd name="connsiteX0" fmla="*/ 143776 w 299675"/>
                  <a:gd name="connsiteY0" fmla="*/ 298070 h 314874"/>
                  <a:gd name="connsiteX1" fmla="*/ 0 w 299675"/>
                  <a:gd name="connsiteY1" fmla="*/ 145360 h 314874"/>
                  <a:gd name="connsiteX2" fmla="*/ 23172 w 299675"/>
                  <a:gd name="connsiteY2" fmla="*/ 138102 h 314874"/>
                  <a:gd name="connsiteX3" fmla="*/ 144055 w 299675"/>
                  <a:gd name="connsiteY3" fmla="*/ 6610 h 314874"/>
                  <a:gd name="connsiteX4" fmla="*/ 247909 w 299675"/>
                  <a:gd name="connsiteY4" fmla="*/ 46532 h 314874"/>
                  <a:gd name="connsiteX5" fmla="*/ 200449 w 299675"/>
                  <a:gd name="connsiteY5" fmla="*/ 283552 h 314874"/>
                  <a:gd name="connsiteX6" fmla="*/ 179510 w 299675"/>
                  <a:gd name="connsiteY6" fmla="*/ 310912 h 314874"/>
                  <a:gd name="connsiteX7" fmla="*/ 143776 w 299675"/>
                  <a:gd name="connsiteY7" fmla="*/ 298070 h 31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75" h="314874">
                    <a:moveTo>
                      <a:pt x="143776" y="298070"/>
                    </a:moveTo>
                    <a:cubicBezTo>
                      <a:pt x="87103" y="255635"/>
                      <a:pt x="30151" y="213200"/>
                      <a:pt x="0" y="145360"/>
                    </a:cubicBezTo>
                    <a:cubicBezTo>
                      <a:pt x="8096" y="143964"/>
                      <a:pt x="20938" y="154015"/>
                      <a:pt x="23172" y="138102"/>
                    </a:cubicBezTo>
                    <a:cubicBezTo>
                      <a:pt x="33501" y="66912"/>
                      <a:pt x="90174" y="34806"/>
                      <a:pt x="144055" y="6610"/>
                    </a:cubicBezTo>
                    <a:cubicBezTo>
                      <a:pt x="185931" y="-15445"/>
                      <a:pt x="216920" y="22802"/>
                      <a:pt x="247909" y="46532"/>
                    </a:cubicBezTo>
                    <a:cubicBezTo>
                      <a:pt x="328591" y="150944"/>
                      <a:pt x="316586" y="210967"/>
                      <a:pt x="200449" y="283552"/>
                    </a:cubicBezTo>
                    <a:cubicBezTo>
                      <a:pt x="190398" y="289694"/>
                      <a:pt x="168064" y="287740"/>
                      <a:pt x="179510" y="310912"/>
                    </a:cubicBezTo>
                    <a:cubicBezTo>
                      <a:pt x="162760" y="319845"/>
                      <a:pt x="151872" y="312866"/>
                      <a:pt x="143776" y="298070"/>
                    </a:cubicBezTo>
                    <a:close/>
                  </a:path>
                </a:pathLst>
              </a:custGeom>
              <a:solidFill>
                <a:srgbClr val="FBDF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7C38C13A-DED4-3000-5711-0A6A6CE3343C}"/>
                  </a:ext>
                </a:extLst>
              </p:cNvPr>
              <p:cNvSpPr/>
              <p:nvPr/>
            </p:nvSpPr>
            <p:spPr>
              <a:xfrm>
                <a:off x="3186727" y="3964805"/>
                <a:ext cx="171644" cy="460920"/>
              </a:xfrm>
              <a:custGeom>
                <a:avLst/>
                <a:gdLst>
                  <a:gd name="connsiteX0" fmla="*/ 171644 w 171644"/>
                  <a:gd name="connsiteY0" fmla="*/ 274430 h 460920"/>
                  <a:gd name="connsiteX1" fmla="*/ 141493 w 171644"/>
                  <a:gd name="connsiteY1" fmla="*/ 285597 h 460920"/>
                  <a:gd name="connsiteX2" fmla="*/ 73374 w 171644"/>
                  <a:gd name="connsiteY2" fmla="*/ 340316 h 460920"/>
                  <a:gd name="connsiteX3" fmla="*/ 49923 w 171644"/>
                  <a:gd name="connsiteY3" fmla="*/ 460920 h 460920"/>
                  <a:gd name="connsiteX4" fmla="*/ 34569 w 171644"/>
                  <a:gd name="connsiteY4" fmla="*/ 414577 h 460920"/>
                  <a:gd name="connsiteX5" fmla="*/ 35685 w 171644"/>
                  <a:gd name="connsiteY5" fmla="*/ 283364 h 460920"/>
                  <a:gd name="connsiteX6" fmla="*/ 20331 w 171644"/>
                  <a:gd name="connsiteY6" fmla="*/ 211057 h 460920"/>
                  <a:gd name="connsiteX7" fmla="*/ 6930 w 171644"/>
                  <a:gd name="connsiteY7" fmla="*/ 195703 h 460920"/>
                  <a:gd name="connsiteX8" fmla="*/ 17539 w 171644"/>
                  <a:gd name="connsiteY8" fmla="*/ 141263 h 460920"/>
                  <a:gd name="connsiteX9" fmla="*/ 49365 w 171644"/>
                  <a:gd name="connsiteY9" fmla="*/ 0 h 460920"/>
                  <a:gd name="connsiteX10" fmla="*/ 63603 w 171644"/>
                  <a:gd name="connsiteY10" fmla="*/ 108041 h 460920"/>
                  <a:gd name="connsiteX11" fmla="*/ 75049 w 171644"/>
                  <a:gd name="connsiteY11" fmla="*/ 130096 h 460920"/>
                  <a:gd name="connsiteX12" fmla="*/ 77003 w 171644"/>
                  <a:gd name="connsiteY12" fmla="*/ 243721 h 460920"/>
                  <a:gd name="connsiteX13" fmla="*/ 104921 w 171644"/>
                  <a:gd name="connsiteY13" fmla="*/ 254330 h 460920"/>
                  <a:gd name="connsiteX14" fmla="*/ 171644 w 171644"/>
                  <a:gd name="connsiteY14" fmla="*/ 274430 h 46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644" h="460920">
                    <a:moveTo>
                      <a:pt x="171644" y="274430"/>
                    </a:moveTo>
                    <a:cubicBezTo>
                      <a:pt x="160477" y="274989"/>
                      <a:pt x="148193" y="273034"/>
                      <a:pt x="141493" y="285597"/>
                    </a:cubicBezTo>
                    <a:cubicBezTo>
                      <a:pt x="73933" y="271359"/>
                      <a:pt x="73933" y="271639"/>
                      <a:pt x="73374" y="340316"/>
                    </a:cubicBezTo>
                    <a:cubicBezTo>
                      <a:pt x="72537" y="419881"/>
                      <a:pt x="71699" y="424906"/>
                      <a:pt x="49923" y="460920"/>
                    </a:cubicBezTo>
                    <a:cubicBezTo>
                      <a:pt x="29823" y="450311"/>
                      <a:pt x="34569" y="430769"/>
                      <a:pt x="34569" y="414577"/>
                    </a:cubicBezTo>
                    <a:cubicBezTo>
                      <a:pt x="34289" y="370746"/>
                      <a:pt x="36523" y="327195"/>
                      <a:pt x="35685" y="283364"/>
                    </a:cubicBezTo>
                    <a:cubicBezTo>
                      <a:pt x="35406" y="258797"/>
                      <a:pt x="45457" y="231995"/>
                      <a:pt x="20331" y="211057"/>
                    </a:cubicBezTo>
                    <a:cubicBezTo>
                      <a:pt x="16980" y="208265"/>
                      <a:pt x="22564" y="192632"/>
                      <a:pt x="6930" y="195703"/>
                    </a:cubicBezTo>
                    <a:cubicBezTo>
                      <a:pt x="-8145" y="173927"/>
                      <a:pt x="4138" y="157456"/>
                      <a:pt x="17539" y="141263"/>
                    </a:cubicBezTo>
                    <a:cubicBezTo>
                      <a:pt x="35127" y="96874"/>
                      <a:pt x="38756" y="49414"/>
                      <a:pt x="49365" y="0"/>
                    </a:cubicBezTo>
                    <a:cubicBezTo>
                      <a:pt x="63603" y="37410"/>
                      <a:pt x="42106" y="75378"/>
                      <a:pt x="63603" y="108041"/>
                    </a:cubicBezTo>
                    <a:cubicBezTo>
                      <a:pt x="72257" y="112787"/>
                      <a:pt x="74212" y="121163"/>
                      <a:pt x="75049" y="130096"/>
                    </a:cubicBezTo>
                    <a:cubicBezTo>
                      <a:pt x="52715" y="168064"/>
                      <a:pt x="75328" y="206032"/>
                      <a:pt x="77003" y="243721"/>
                    </a:cubicBezTo>
                    <a:cubicBezTo>
                      <a:pt x="77562" y="258797"/>
                      <a:pt x="94591" y="254050"/>
                      <a:pt x="104921" y="254330"/>
                    </a:cubicBezTo>
                    <a:cubicBezTo>
                      <a:pt x="128930" y="254609"/>
                      <a:pt x="153498" y="254050"/>
                      <a:pt x="171644" y="274430"/>
                    </a:cubicBezTo>
                    <a:close/>
                  </a:path>
                </a:pathLst>
              </a:custGeom>
              <a:solidFill>
                <a:srgbClr val="69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8D3A07AD-7857-1D06-A136-8A6908661510}"/>
                  </a:ext>
                </a:extLst>
              </p:cNvPr>
              <p:cNvSpPr/>
              <p:nvPr/>
            </p:nvSpPr>
            <p:spPr>
              <a:xfrm>
                <a:off x="2889461" y="4511815"/>
                <a:ext cx="280754" cy="262595"/>
              </a:xfrm>
              <a:custGeom>
                <a:avLst/>
                <a:gdLst>
                  <a:gd name="connsiteX0" fmla="*/ 107935 w 280754"/>
                  <a:gd name="connsiteY0" fmla="*/ 38702 h 262595"/>
                  <a:gd name="connsiteX1" fmla="*/ 138086 w 280754"/>
                  <a:gd name="connsiteY1" fmla="*/ 455 h 262595"/>
                  <a:gd name="connsiteX2" fmla="*/ 278233 w 280754"/>
                  <a:gd name="connsiteY2" fmla="*/ 126922 h 262595"/>
                  <a:gd name="connsiteX3" fmla="*/ 280745 w 280754"/>
                  <a:gd name="connsiteY3" fmla="*/ 136135 h 262595"/>
                  <a:gd name="connsiteX4" fmla="*/ 128594 w 280754"/>
                  <a:gd name="connsiteY4" fmla="*/ 260927 h 262595"/>
                  <a:gd name="connsiteX5" fmla="*/ 34791 w 280754"/>
                  <a:gd name="connsiteY5" fmla="*/ 203695 h 262595"/>
                  <a:gd name="connsiteX6" fmla="*/ 49867 w 280754"/>
                  <a:gd name="connsiteY6" fmla="*/ 68574 h 262595"/>
                  <a:gd name="connsiteX7" fmla="*/ 49867 w 280754"/>
                  <a:gd name="connsiteY7" fmla="*/ 68574 h 262595"/>
                  <a:gd name="connsiteX8" fmla="*/ 69409 w 280754"/>
                  <a:gd name="connsiteY8" fmla="*/ 66341 h 262595"/>
                  <a:gd name="connsiteX9" fmla="*/ 69409 w 280754"/>
                  <a:gd name="connsiteY9" fmla="*/ 84766 h 262595"/>
                  <a:gd name="connsiteX10" fmla="*/ 116311 w 280754"/>
                  <a:gd name="connsiteY10" fmla="*/ 213746 h 262595"/>
                  <a:gd name="connsiteX11" fmla="*/ 170471 w 280754"/>
                  <a:gd name="connsiteY11" fmla="*/ 207604 h 262595"/>
                  <a:gd name="connsiteX12" fmla="*/ 195038 w 280754"/>
                  <a:gd name="connsiteY12" fmla="*/ 184432 h 262595"/>
                  <a:gd name="connsiteX13" fmla="*/ 207322 w 280754"/>
                  <a:gd name="connsiteY13" fmla="*/ 87837 h 262595"/>
                  <a:gd name="connsiteX14" fmla="*/ 196713 w 280754"/>
                  <a:gd name="connsiteY14" fmla="*/ 66341 h 262595"/>
                  <a:gd name="connsiteX15" fmla="*/ 189734 w 280754"/>
                  <a:gd name="connsiteY15" fmla="*/ 49032 h 262595"/>
                  <a:gd name="connsiteX16" fmla="*/ 107935 w 280754"/>
                  <a:gd name="connsiteY16" fmla="*/ 38702 h 26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0754" h="262595">
                    <a:moveTo>
                      <a:pt x="107935" y="38702"/>
                    </a:moveTo>
                    <a:cubicBezTo>
                      <a:pt x="117986" y="25860"/>
                      <a:pt x="128036" y="13018"/>
                      <a:pt x="138086" y="455"/>
                    </a:cubicBezTo>
                    <a:cubicBezTo>
                      <a:pt x="229098" y="-6804"/>
                      <a:pt x="240823" y="74437"/>
                      <a:pt x="278233" y="126922"/>
                    </a:cubicBezTo>
                    <a:cubicBezTo>
                      <a:pt x="279908" y="129434"/>
                      <a:pt x="280745" y="133064"/>
                      <a:pt x="280745" y="136135"/>
                    </a:cubicBezTo>
                    <a:cubicBezTo>
                      <a:pt x="281862" y="185270"/>
                      <a:pt x="174658" y="276002"/>
                      <a:pt x="128594" y="260927"/>
                    </a:cubicBezTo>
                    <a:cubicBezTo>
                      <a:pt x="93977" y="249760"/>
                      <a:pt x="60755" y="230217"/>
                      <a:pt x="34791" y="203695"/>
                    </a:cubicBezTo>
                    <a:cubicBezTo>
                      <a:pt x="-16298" y="150931"/>
                      <a:pt x="-10994" y="111567"/>
                      <a:pt x="49867" y="68574"/>
                    </a:cubicBezTo>
                    <a:cubicBezTo>
                      <a:pt x="49867" y="68574"/>
                      <a:pt x="49867" y="68574"/>
                      <a:pt x="49867" y="68574"/>
                    </a:cubicBezTo>
                    <a:cubicBezTo>
                      <a:pt x="55729" y="63270"/>
                      <a:pt x="62429" y="63549"/>
                      <a:pt x="69409" y="66341"/>
                    </a:cubicBezTo>
                    <a:cubicBezTo>
                      <a:pt x="72759" y="72483"/>
                      <a:pt x="72201" y="78624"/>
                      <a:pt x="69409" y="84766"/>
                    </a:cubicBezTo>
                    <a:cubicBezTo>
                      <a:pt x="42050" y="142835"/>
                      <a:pt x="57963" y="186386"/>
                      <a:pt x="116311" y="213746"/>
                    </a:cubicBezTo>
                    <a:cubicBezTo>
                      <a:pt x="135853" y="222959"/>
                      <a:pt x="153720" y="221563"/>
                      <a:pt x="170471" y="207604"/>
                    </a:cubicBezTo>
                    <a:cubicBezTo>
                      <a:pt x="179125" y="200345"/>
                      <a:pt x="186942" y="192249"/>
                      <a:pt x="195038" y="184432"/>
                    </a:cubicBezTo>
                    <a:cubicBezTo>
                      <a:pt x="238590" y="141160"/>
                      <a:pt x="238590" y="141160"/>
                      <a:pt x="207322" y="87837"/>
                    </a:cubicBezTo>
                    <a:cubicBezTo>
                      <a:pt x="203134" y="80858"/>
                      <a:pt x="198947" y="74158"/>
                      <a:pt x="196713" y="66341"/>
                    </a:cubicBezTo>
                    <a:cubicBezTo>
                      <a:pt x="194759" y="60478"/>
                      <a:pt x="193084" y="54615"/>
                      <a:pt x="189734" y="49032"/>
                    </a:cubicBezTo>
                    <a:cubicBezTo>
                      <a:pt x="164329" y="30048"/>
                      <a:pt x="134178" y="49590"/>
                      <a:pt x="107935" y="38702"/>
                    </a:cubicBezTo>
                    <a:close/>
                  </a:path>
                </a:pathLst>
              </a:custGeom>
              <a:solidFill>
                <a:srgbClr val="FDDDC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7B11B771-971E-4F02-7E68-7D5999BDF942}"/>
                  </a:ext>
                </a:extLst>
              </p:cNvPr>
              <p:cNvSpPr/>
              <p:nvPr/>
            </p:nvSpPr>
            <p:spPr>
              <a:xfrm>
                <a:off x="2957474" y="4703506"/>
                <a:ext cx="268846" cy="230652"/>
              </a:xfrm>
              <a:custGeom>
                <a:avLst/>
                <a:gdLst>
                  <a:gd name="connsiteX0" fmla="*/ 11167 w 268846"/>
                  <a:gd name="connsiteY0" fmla="*/ 226691 h 230652"/>
                  <a:gd name="connsiteX1" fmla="*/ 0 w 268846"/>
                  <a:gd name="connsiteY1" fmla="*/ 197378 h 230652"/>
                  <a:gd name="connsiteX2" fmla="*/ 242883 w 268846"/>
                  <a:gd name="connsiteY2" fmla="*/ 0 h 230652"/>
                  <a:gd name="connsiteX3" fmla="*/ 268847 w 268846"/>
                  <a:gd name="connsiteY3" fmla="*/ 33501 h 230652"/>
                  <a:gd name="connsiteX4" fmla="*/ 217478 w 268846"/>
                  <a:gd name="connsiteY4" fmla="*/ 117813 h 230652"/>
                  <a:gd name="connsiteX5" fmla="*/ 47739 w 268846"/>
                  <a:gd name="connsiteY5" fmla="*/ 225016 h 230652"/>
                  <a:gd name="connsiteX6" fmla="*/ 11167 w 268846"/>
                  <a:gd name="connsiteY6" fmla="*/ 226691 h 23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846" h="230652">
                    <a:moveTo>
                      <a:pt x="11167" y="226691"/>
                    </a:moveTo>
                    <a:cubicBezTo>
                      <a:pt x="-5025" y="221666"/>
                      <a:pt x="30430" y="197098"/>
                      <a:pt x="0" y="197378"/>
                    </a:cubicBezTo>
                    <a:cubicBezTo>
                      <a:pt x="96874" y="151034"/>
                      <a:pt x="187607" y="97154"/>
                      <a:pt x="242883" y="0"/>
                    </a:cubicBezTo>
                    <a:cubicBezTo>
                      <a:pt x="259355" y="5025"/>
                      <a:pt x="265218" y="18426"/>
                      <a:pt x="268847" y="33501"/>
                    </a:cubicBezTo>
                    <a:cubicBezTo>
                      <a:pt x="265776" y="70073"/>
                      <a:pt x="240650" y="94920"/>
                      <a:pt x="217478" y="117813"/>
                    </a:cubicBezTo>
                    <a:cubicBezTo>
                      <a:pt x="169181" y="165552"/>
                      <a:pt x="111112" y="199890"/>
                      <a:pt x="47739" y="225016"/>
                    </a:cubicBezTo>
                    <a:cubicBezTo>
                      <a:pt x="36293" y="229483"/>
                      <a:pt x="23730" y="234229"/>
                      <a:pt x="11167" y="226691"/>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9838EAC3-88A9-F23C-79D3-D92E97B60C8F}"/>
                  </a:ext>
                </a:extLst>
              </p:cNvPr>
              <p:cNvSpPr/>
              <p:nvPr/>
            </p:nvSpPr>
            <p:spPr>
              <a:xfrm>
                <a:off x="2479324" y="4941085"/>
                <a:ext cx="206141" cy="372046"/>
              </a:xfrm>
              <a:custGeom>
                <a:avLst/>
                <a:gdLst>
                  <a:gd name="connsiteX0" fmla="*/ 187528 w 206141"/>
                  <a:gd name="connsiteY0" fmla="*/ 76773 h 372046"/>
                  <a:gd name="connsiteX1" fmla="*/ 89816 w 206141"/>
                  <a:gd name="connsiteY1" fmla="*/ 97991 h 372046"/>
                  <a:gd name="connsiteX2" fmla="*/ 106846 w 206141"/>
                  <a:gd name="connsiteY2" fmla="*/ 166948 h 372046"/>
                  <a:gd name="connsiteX3" fmla="*/ 130017 w 206141"/>
                  <a:gd name="connsiteY3" fmla="*/ 178115 h 372046"/>
                  <a:gd name="connsiteX4" fmla="*/ 205953 w 206141"/>
                  <a:gd name="connsiteY4" fmla="*/ 190957 h 372046"/>
                  <a:gd name="connsiteX5" fmla="*/ 170777 w 206141"/>
                  <a:gd name="connsiteY5" fmla="*/ 215245 h 372046"/>
                  <a:gd name="connsiteX6" fmla="*/ 140905 w 206141"/>
                  <a:gd name="connsiteY6" fmla="*/ 263543 h 372046"/>
                  <a:gd name="connsiteX7" fmla="*/ 166310 w 206141"/>
                  <a:gd name="connsiteY7" fmla="*/ 341433 h 372046"/>
                  <a:gd name="connsiteX8" fmla="*/ 160727 w 206141"/>
                  <a:gd name="connsiteY8" fmla="*/ 369909 h 372046"/>
                  <a:gd name="connsiteX9" fmla="*/ 114383 w 206141"/>
                  <a:gd name="connsiteY9" fmla="*/ 328870 h 372046"/>
                  <a:gd name="connsiteX10" fmla="*/ 20301 w 206141"/>
                  <a:gd name="connsiteY10" fmla="*/ 68398 h 372046"/>
                  <a:gd name="connsiteX11" fmla="*/ 1317 w 206141"/>
                  <a:gd name="connsiteY11" fmla="*/ 23730 h 372046"/>
                  <a:gd name="connsiteX12" fmla="*/ 21976 w 206141"/>
                  <a:gd name="connsiteY12" fmla="*/ 0 h 372046"/>
                  <a:gd name="connsiteX13" fmla="*/ 50173 w 206141"/>
                  <a:gd name="connsiteY13" fmla="*/ 39085 h 372046"/>
                  <a:gd name="connsiteX14" fmla="*/ 124155 w 206141"/>
                  <a:gd name="connsiteY14" fmla="*/ 63931 h 372046"/>
                  <a:gd name="connsiteX15" fmla="*/ 187528 w 206141"/>
                  <a:gd name="connsiteY15" fmla="*/ 76773 h 3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141" h="372046">
                    <a:moveTo>
                      <a:pt x="187528" y="76773"/>
                    </a:moveTo>
                    <a:cubicBezTo>
                      <a:pt x="159052" y="103295"/>
                      <a:pt x="118013" y="70911"/>
                      <a:pt x="89816" y="97991"/>
                    </a:cubicBezTo>
                    <a:cubicBezTo>
                      <a:pt x="87583" y="122838"/>
                      <a:pt x="87303" y="147405"/>
                      <a:pt x="106846" y="166948"/>
                    </a:cubicBezTo>
                    <a:cubicBezTo>
                      <a:pt x="114104" y="171973"/>
                      <a:pt x="121642" y="175881"/>
                      <a:pt x="130017" y="178115"/>
                    </a:cubicBezTo>
                    <a:cubicBezTo>
                      <a:pt x="154864" y="185932"/>
                      <a:pt x="182782" y="174765"/>
                      <a:pt x="205953" y="190957"/>
                    </a:cubicBezTo>
                    <a:cubicBezTo>
                      <a:pt x="208466" y="219433"/>
                      <a:pt x="185294" y="215524"/>
                      <a:pt x="170777" y="215245"/>
                    </a:cubicBezTo>
                    <a:cubicBezTo>
                      <a:pt x="130576" y="214408"/>
                      <a:pt x="129459" y="233112"/>
                      <a:pt x="140905" y="263543"/>
                    </a:cubicBezTo>
                    <a:cubicBezTo>
                      <a:pt x="150676" y="288948"/>
                      <a:pt x="159331" y="314911"/>
                      <a:pt x="166310" y="341433"/>
                    </a:cubicBezTo>
                    <a:cubicBezTo>
                      <a:pt x="167985" y="351762"/>
                      <a:pt x="167148" y="361254"/>
                      <a:pt x="160727" y="369909"/>
                    </a:cubicBezTo>
                    <a:cubicBezTo>
                      <a:pt x="123875" y="380517"/>
                      <a:pt x="121642" y="349250"/>
                      <a:pt x="114383" y="328870"/>
                    </a:cubicBezTo>
                    <a:cubicBezTo>
                      <a:pt x="83116" y="242046"/>
                      <a:pt x="52965" y="154664"/>
                      <a:pt x="20301" y="68398"/>
                    </a:cubicBezTo>
                    <a:cubicBezTo>
                      <a:pt x="14717" y="53323"/>
                      <a:pt x="9134" y="37968"/>
                      <a:pt x="1317" y="23730"/>
                    </a:cubicBezTo>
                    <a:cubicBezTo>
                      <a:pt x="-5104" y="4188"/>
                      <a:pt x="13601" y="6421"/>
                      <a:pt x="21976" y="0"/>
                    </a:cubicBezTo>
                    <a:cubicBezTo>
                      <a:pt x="42635" y="5025"/>
                      <a:pt x="37052" y="28755"/>
                      <a:pt x="50173" y="39085"/>
                    </a:cubicBezTo>
                    <a:cubicBezTo>
                      <a:pt x="69994" y="61419"/>
                      <a:pt x="96795" y="63094"/>
                      <a:pt x="124155" y="63931"/>
                    </a:cubicBezTo>
                    <a:cubicBezTo>
                      <a:pt x="145930" y="64490"/>
                      <a:pt x="169102" y="59465"/>
                      <a:pt x="187528" y="76773"/>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FFBEAD8C-C0CD-75ED-A825-8C1A60BCCE2C}"/>
                  </a:ext>
                </a:extLst>
              </p:cNvPr>
              <p:cNvSpPr/>
              <p:nvPr/>
            </p:nvSpPr>
            <p:spPr>
              <a:xfrm>
                <a:off x="2529497" y="4961465"/>
                <a:ext cx="236741" cy="58203"/>
              </a:xfrm>
              <a:custGeom>
                <a:avLst/>
                <a:gdLst>
                  <a:gd name="connsiteX0" fmla="*/ 137355 w 236741"/>
                  <a:gd name="connsiteY0" fmla="*/ 56393 h 58203"/>
                  <a:gd name="connsiteX1" fmla="*/ 46622 w 236741"/>
                  <a:gd name="connsiteY1" fmla="*/ 58069 h 58203"/>
                  <a:gd name="connsiteX2" fmla="*/ 0 w 236741"/>
                  <a:gd name="connsiteY2" fmla="*/ 18705 h 58203"/>
                  <a:gd name="connsiteX3" fmla="*/ 236741 w 236741"/>
                  <a:gd name="connsiteY3" fmla="*/ 0 h 58203"/>
                  <a:gd name="connsiteX4" fmla="*/ 137355 w 236741"/>
                  <a:gd name="connsiteY4" fmla="*/ 56393 h 58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741" h="58203">
                    <a:moveTo>
                      <a:pt x="137355" y="56393"/>
                    </a:moveTo>
                    <a:cubicBezTo>
                      <a:pt x="107204" y="56952"/>
                      <a:pt x="76773" y="56952"/>
                      <a:pt x="46622" y="58069"/>
                    </a:cubicBezTo>
                    <a:cubicBezTo>
                      <a:pt x="18146" y="59465"/>
                      <a:pt x="0" y="50252"/>
                      <a:pt x="0" y="18705"/>
                    </a:cubicBezTo>
                    <a:cubicBezTo>
                      <a:pt x="79844" y="24847"/>
                      <a:pt x="158293" y="9492"/>
                      <a:pt x="236741" y="0"/>
                    </a:cubicBezTo>
                    <a:cubicBezTo>
                      <a:pt x="206311" y="23451"/>
                      <a:pt x="180069" y="54439"/>
                      <a:pt x="137355" y="56393"/>
                    </a:cubicBezTo>
                    <a:close/>
                  </a:path>
                </a:pathLst>
              </a:custGeom>
              <a:solidFill>
                <a:srgbClr val="F5BD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1746AD4B-6EAC-E43E-9D05-C084357A6B17}"/>
                  </a:ext>
                </a:extLst>
              </p:cNvPr>
              <p:cNvSpPr/>
              <p:nvPr/>
            </p:nvSpPr>
            <p:spPr>
              <a:xfrm>
                <a:off x="3240049" y="4493286"/>
                <a:ext cx="131164" cy="186799"/>
              </a:xfrm>
              <a:custGeom>
                <a:avLst/>
                <a:gdLst>
                  <a:gd name="connsiteX0" fmla="*/ 131165 w 131164"/>
                  <a:gd name="connsiteY0" fmla="*/ 87661 h 186799"/>
                  <a:gd name="connsiteX1" fmla="*/ 30103 w 131164"/>
                  <a:gd name="connsiteY1" fmla="*/ 183140 h 186799"/>
                  <a:gd name="connsiteX2" fmla="*/ 231 w 131164"/>
                  <a:gd name="connsiteY2" fmla="*/ 159968 h 186799"/>
                  <a:gd name="connsiteX3" fmla="*/ 790 w 131164"/>
                  <a:gd name="connsiteY3" fmla="*/ 144055 h 186799"/>
                  <a:gd name="connsiteX4" fmla="*/ 1348 w 131164"/>
                  <a:gd name="connsiteY4" fmla="*/ 37689 h 186799"/>
                  <a:gd name="connsiteX5" fmla="*/ 8886 w 131164"/>
                  <a:gd name="connsiteY5" fmla="*/ 0 h 186799"/>
                  <a:gd name="connsiteX6" fmla="*/ 40153 w 131164"/>
                  <a:gd name="connsiteY6" fmla="*/ 48018 h 186799"/>
                  <a:gd name="connsiteX7" fmla="*/ 50762 w 131164"/>
                  <a:gd name="connsiteY7" fmla="*/ 65327 h 186799"/>
                  <a:gd name="connsiteX8" fmla="*/ 90126 w 131164"/>
                  <a:gd name="connsiteY8" fmla="*/ 87103 h 186799"/>
                  <a:gd name="connsiteX9" fmla="*/ 131165 w 131164"/>
                  <a:gd name="connsiteY9" fmla="*/ 87661 h 18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164" h="186799">
                    <a:moveTo>
                      <a:pt x="131165" y="87661"/>
                    </a:moveTo>
                    <a:cubicBezTo>
                      <a:pt x="105760" y="128421"/>
                      <a:pt x="73096" y="161364"/>
                      <a:pt x="30103" y="183140"/>
                    </a:cubicBezTo>
                    <a:cubicBezTo>
                      <a:pt x="4698" y="195144"/>
                      <a:pt x="4419" y="175044"/>
                      <a:pt x="231" y="159968"/>
                    </a:cubicBezTo>
                    <a:cubicBezTo>
                      <a:pt x="-327" y="154664"/>
                      <a:pt x="231" y="149359"/>
                      <a:pt x="790" y="144055"/>
                    </a:cubicBezTo>
                    <a:cubicBezTo>
                      <a:pt x="14748" y="108600"/>
                      <a:pt x="2185" y="73144"/>
                      <a:pt x="1348" y="37689"/>
                    </a:cubicBezTo>
                    <a:cubicBezTo>
                      <a:pt x="1906" y="24847"/>
                      <a:pt x="-48" y="11167"/>
                      <a:pt x="8886" y="0"/>
                    </a:cubicBezTo>
                    <a:cubicBezTo>
                      <a:pt x="31778" y="7817"/>
                      <a:pt x="8327" y="46064"/>
                      <a:pt x="40153" y="48018"/>
                    </a:cubicBezTo>
                    <a:cubicBezTo>
                      <a:pt x="45179" y="52764"/>
                      <a:pt x="48808" y="58627"/>
                      <a:pt x="50762" y="65327"/>
                    </a:cubicBezTo>
                    <a:cubicBezTo>
                      <a:pt x="55508" y="87941"/>
                      <a:pt x="69188" y="92966"/>
                      <a:pt x="90126" y="87103"/>
                    </a:cubicBezTo>
                    <a:cubicBezTo>
                      <a:pt x="103806" y="83195"/>
                      <a:pt x="117764" y="74261"/>
                      <a:pt x="131165" y="87661"/>
                    </a:cubicBezTo>
                    <a:close/>
                  </a:path>
                </a:pathLst>
              </a:custGeom>
              <a:solidFill>
                <a:srgbClr val="EED7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32E1AFDA-00DC-EC4B-9EF2-FFBD11422DA9}"/>
                  </a:ext>
                </a:extLst>
              </p:cNvPr>
              <p:cNvSpPr/>
              <p:nvPr/>
            </p:nvSpPr>
            <p:spPr>
              <a:xfrm>
                <a:off x="2586728" y="4502029"/>
                <a:ext cx="127547" cy="231348"/>
              </a:xfrm>
              <a:custGeom>
                <a:avLst/>
                <a:gdLst>
                  <a:gd name="connsiteX0" fmla="*/ 70632 w 127547"/>
                  <a:gd name="connsiteY0" fmla="*/ 191 h 231348"/>
                  <a:gd name="connsiteX1" fmla="*/ 114742 w 127547"/>
                  <a:gd name="connsiteY1" fmla="*/ 46534 h 231348"/>
                  <a:gd name="connsiteX2" fmla="*/ 126746 w 127547"/>
                  <a:gd name="connsiteY2" fmla="*/ 145641 h 231348"/>
                  <a:gd name="connsiteX3" fmla="*/ 30430 w 127547"/>
                  <a:gd name="connsiteY3" fmla="*/ 231349 h 231348"/>
                  <a:gd name="connsiteX4" fmla="*/ 0 w 127547"/>
                  <a:gd name="connsiteY4" fmla="*/ 222136 h 231348"/>
                  <a:gd name="connsiteX5" fmla="*/ 29034 w 127547"/>
                  <a:gd name="connsiteY5" fmla="*/ 200360 h 231348"/>
                  <a:gd name="connsiteX6" fmla="*/ 91291 w 127547"/>
                  <a:gd name="connsiteY6" fmla="*/ 136708 h 231348"/>
                  <a:gd name="connsiteX7" fmla="*/ 67002 w 127547"/>
                  <a:gd name="connsiteY7" fmla="*/ 32575 h 231348"/>
                  <a:gd name="connsiteX8" fmla="*/ 58906 w 127547"/>
                  <a:gd name="connsiteY8" fmla="*/ 21966 h 231348"/>
                  <a:gd name="connsiteX9" fmla="*/ 70632 w 127547"/>
                  <a:gd name="connsiteY9" fmla="*/ 191 h 23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547" h="231348">
                    <a:moveTo>
                      <a:pt x="70632" y="191"/>
                    </a:moveTo>
                    <a:cubicBezTo>
                      <a:pt x="104412" y="-2601"/>
                      <a:pt x="106645" y="25875"/>
                      <a:pt x="114742" y="46534"/>
                    </a:cubicBezTo>
                    <a:cubicBezTo>
                      <a:pt x="127025" y="78360"/>
                      <a:pt x="128979" y="111861"/>
                      <a:pt x="126746" y="145641"/>
                    </a:cubicBezTo>
                    <a:cubicBezTo>
                      <a:pt x="107762" y="188914"/>
                      <a:pt x="80961" y="223253"/>
                      <a:pt x="30430" y="231349"/>
                    </a:cubicBezTo>
                    <a:cubicBezTo>
                      <a:pt x="21217" y="225486"/>
                      <a:pt x="7538" y="234140"/>
                      <a:pt x="0" y="222136"/>
                    </a:cubicBezTo>
                    <a:cubicBezTo>
                      <a:pt x="2792" y="205664"/>
                      <a:pt x="17588" y="204827"/>
                      <a:pt x="29034" y="200360"/>
                    </a:cubicBezTo>
                    <a:cubicBezTo>
                      <a:pt x="59465" y="188356"/>
                      <a:pt x="80961" y="167975"/>
                      <a:pt x="91291" y="136708"/>
                    </a:cubicBezTo>
                    <a:cubicBezTo>
                      <a:pt x="101899" y="97623"/>
                      <a:pt x="90453" y="63564"/>
                      <a:pt x="67002" y="32575"/>
                    </a:cubicBezTo>
                    <a:cubicBezTo>
                      <a:pt x="63652" y="29504"/>
                      <a:pt x="61140" y="25875"/>
                      <a:pt x="58906" y="21966"/>
                    </a:cubicBezTo>
                    <a:cubicBezTo>
                      <a:pt x="55277" y="10520"/>
                      <a:pt x="63652" y="5774"/>
                      <a:pt x="70632" y="191"/>
                    </a:cubicBezTo>
                    <a:close/>
                  </a:path>
                </a:pathLst>
              </a:custGeom>
              <a:solidFill>
                <a:srgbClr val="8037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B1E43CD9-5DFC-0C86-7801-5C7BC9275628}"/>
                  </a:ext>
                </a:extLst>
              </p:cNvPr>
              <p:cNvSpPr/>
              <p:nvPr/>
            </p:nvSpPr>
            <p:spPr>
              <a:xfrm>
                <a:off x="2179689" y="4950577"/>
                <a:ext cx="274988" cy="104412"/>
              </a:xfrm>
              <a:custGeom>
                <a:avLst/>
                <a:gdLst>
                  <a:gd name="connsiteX0" fmla="*/ 0 w 274988"/>
                  <a:gd name="connsiteY0" fmla="*/ 87103 h 104412"/>
                  <a:gd name="connsiteX1" fmla="*/ 77053 w 274988"/>
                  <a:gd name="connsiteY1" fmla="*/ 56673 h 104412"/>
                  <a:gd name="connsiteX2" fmla="*/ 113066 w 274988"/>
                  <a:gd name="connsiteY2" fmla="*/ 34897 h 104412"/>
                  <a:gd name="connsiteX3" fmla="*/ 194865 w 274988"/>
                  <a:gd name="connsiteY3" fmla="*/ 19263 h 104412"/>
                  <a:gd name="connsiteX4" fmla="*/ 253213 w 274988"/>
                  <a:gd name="connsiteY4" fmla="*/ 0 h 104412"/>
                  <a:gd name="connsiteX5" fmla="*/ 274989 w 274988"/>
                  <a:gd name="connsiteY5" fmla="*/ 13959 h 104412"/>
                  <a:gd name="connsiteX6" fmla="*/ 241208 w 274988"/>
                  <a:gd name="connsiteY6" fmla="*/ 38247 h 104412"/>
                  <a:gd name="connsiteX7" fmla="*/ 32105 w 274988"/>
                  <a:gd name="connsiteY7" fmla="*/ 104412 h 104412"/>
                  <a:gd name="connsiteX8" fmla="*/ 0 w 274988"/>
                  <a:gd name="connsiteY8" fmla="*/ 87103 h 10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988" h="104412">
                    <a:moveTo>
                      <a:pt x="0" y="87103"/>
                    </a:moveTo>
                    <a:cubicBezTo>
                      <a:pt x="25684" y="77053"/>
                      <a:pt x="51368" y="66723"/>
                      <a:pt x="77053" y="56673"/>
                    </a:cubicBezTo>
                    <a:cubicBezTo>
                      <a:pt x="86545" y="45227"/>
                      <a:pt x="99387" y="39643"/>
                      <a:pt x="113066" y="34897"/>
                    </a:cubicBezTo>
                    <a:cubicBezTo>
                      <a:pt x="138192" y="18426"/>
                      <a:pt x="168622" y="30151"/>
                      <a:pt x="194865" y="19263"/>
                    </a:cubicBezTo>
                    <a:cubicBezTo>
                      <a:pt x="214407" y="12842"/>
                      <a:pt x="233950" y="6421"/>
                      <a:pt x="253213" y="0"/>
                    </a:cubicBezTo>
                    <a:cubicBezTo>
                      <a:pt x="258796" y="7259"/>
                      <a:pt x="272476" y="1396"/>
                      <a:pt x="274989" y="13959"/>
                    </a:cubicBezTo>
                    <a:cubicBezTo>
                      <a:pt x="269405" y="30151"/>
                      <a:pt x="254050" y="32105"/>
                      <a:pt x="241208" y="38247"/>
                    </a:cubicBezTo>
                    <a:cubicBezTo>
                      <a:pt x="170018" y="54998"/>
                      <a:pt x="106087" y="95758"/>
                      <a:pt x="32105" y="104412"/>
                    </a:cubicBezTo>
                    <a:cubicBezTo>
                      <a:pt x="20101" y="101341"/>
                      <a:pt x="8096" y="97991"/>
                      <a:pt x="0" y="87103"/>
                    </a:cubicBezTo>
                    <a:close/>
                  </a:path>
                </a:pathLst>
              </a:custGeom>
              <a:solidFill>
                <a:srgbClr val="6F403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3F315384-A54A-EDD9-FC3B-A7A3FF5F9A11}"/>
                  </a:ext>
                </a:extLst>
              </p:cNvPr>
              <p:cNvSpPr/>
              <p:nvPr/>
            </p:nvSpPr>
            <p:spPr>
              <a:xfrm>
                <a:off x="2024467" y="4909538"/>
                <a:ext cx="206134" cy="74645"/>
              </a:xfrm>
              <a:custGeom>
                <a:avLst/>
                <a:gdLst>
                  <a:gd name="connsiteX0" fmla="*/ 22334 w 206134"/>
                  <a:gd name="connsiteY0" fmla="*/ 0 h 74645"/>
                  <a:gd name="connsiteX1" fmla="*/ 57790 w 206134"/>
                  <a:gd name="connsiteY1" fmla="*/ 12842 h 74645"/>
                  <a:gd name="connsiteX2" fmla="*/ 204357 w 206134"/>
                  <a:gd name="connsiteY2" fmla="*/ 60023 h 74645"/>
                  <a:gd name="connsiteX3" fmla="*/ 201286 w 206134"/>
                  <a:gd name="connsiteY3" fmla="*/ 73423 h 74645"/>
                  <a:gd name="connsiteX4" fmla="*/ 153547 w 206134"/>
                  <a:gd name="connsiteY4" fmla="*/ 71469 h 74645"/>
                  <a:gd name="connsiteX5" fmla="*/ 0 w 206134"/>
                  <a:gd name="connsiteY5" fmla="*/ 20101 h 74645"/>
                  <a:gd name="connsiteX6" fmla="*/ 22334 w 206134"/>
                  <a:gd name="connsiteY6" fmla="*/ 0 h 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34" h="74645">
                    <a:moveTo>
                      <a:pt x="22334" y="0"/>
                    </a:moveTo>
                    <a:cubicBezTo>
                      <a:pt x="34060" y="4188"/>
                      <a:pt x="46064" y="8375"/>
                      <a:pt x="57790" y="12842"/>
                    </a:cubicBezTo>
                    <a:cubicBezTo>
                      <a:pt x="103016" y="39643"/>
                      <a:pt x="152151" y="54718"/>
                      <a:pt x="204357" y="60023"/>
                    </a:cubicBezTo>
                    <a:cubicBezTo>
                      <a:pt x="207428" y="65606"/>
                      <a:pt x="206590" y="70073"/>
                      <a:pt x="201286" y="73423"/>
                    </a:cubicBezTo>
                    <a:cubicBezTo>
                      <a:pt x="185373" y="74261"/>
                      <a:pt x="169181" y="76494"/>
                      <a:pt x="153547" y="71469"/>
                    </a:cubicBezTo>
                    <a:cubicBezTo>
                      <a:pt x="96037" y="72865"/>
                      <a:pt x="48018" y="46622"/>
                      <a:pt x="0" y="20101"/>
                    </a:cubicBezTo>
                    <a:cubicBezTo>
                      <a:pt x="4467" y="10329"/>
                      <a:pt x="12284" y="3909"/>
                      <a:pt x="22334" y="0"/>
                    </a:cubicBezTo>
                    <a:close/>
                  </a:path>
                </a:pathLst>
              </a:custGeom>
              <a:solidFill>
                <a:srgbClr val="5B22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EDB132A3-B3C4-6BA9-EEE7-8A54C87A6B98}"/>
                  </a:ext>
                </a:extLst>
              </p:cNvPr>
              <p:cNvSpPr/>
              <p:nvPr/>
            </p:nvSpPr>
            <p:spPr>
              <a:xfrm>
                <a:off x="3280481" y="4454760"/>
                <a:ext cx="104162" cy="111757"/>
              </a:xfrm>
              <a:custGeom>
                <a:avLst/>
                <a:gdLst>
                  <a:gd name="connsiteX0" fmla="*/ 1396 w 104162"/>
                  <a:gd name="connsiteY0" fmla="*/ 101620 h 111757"/>
                  <a:gd name="connsiteX1" fmla="*/ 0 w 104162"/>
                  <a:gd name="connsiteY1" fmla="*/ 86266 h 111757"/>
                  <a:gd name="connsiteX2" fmla="*/ 95478 w 104162"/>
                  <a:gd name="connsiteY2" fmla="*/ 0 h 111757"/>
                  <a:gd name="connsiteX3" fmla="*/ 103854 w 104162"/>
                  <a:gd name="connsiteY3" fmla="*/ 78169 h 111757"/>
                  <a:gd name="connsiteX4" fmla="*/ 80682 w 104162"/>
                  <a:gd name="connsiteY4" fmla="*/ 100503 h 111757"/>
                  <a:gd name="connsiteX5" fmla="*/ 34618 w 104162"/>
                  <a:gd name="connsiteY5" fmla="*/ 97712 h 111757"/>
                  <a:gd name="connsiteX6" fmla="*/ 1396 w 104162"/>
                  <a:gd name="connsiteY6" fmla="*/ 101620 h 11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162" h="111757">
                    <a:moveTo>
                      <a:pt x="1396" y="101620"/>
                    </a:moveTo>
                    <a:cubicBezTo>
                      <a:pt x="837" y="96595"/>
                      <a:pt x="558" y="91570"/>
                      <a:pt x="0" y="86266"/>
                    </a:cubicBezTo>
                    <a:cubicBezTo>
                      <a:pt x="28755" y="54160"/>
                      <a:pt x="38806" y="1117"/>
                      <a:pt x="95478" y="0"/>
                    </a:cubicBezTo>
                    <a:cubicBezTo>
                      <a:pt x="106924" y="24847"/>
                      <a:pt x="99945" y="52206"/>
                      <a:pt x="103854" y="78169"/>
                    </a:cubicBezTo>
                    <a:cubicBezTo>
                      <a:pt x="105808" y="90174"/>
                      <a:pt x="98549" y="103854"/>
                      <a:pt x="80682" y="100503"/>
                    </a:cubicBezTo>
                    <a:cubicBezTo>
                      <a:pt x="66165" y="85707"/>
                      <a:pt x="53044" y="75099"/>
                      <a:pt x="34618" y="97712"/>
                    </a:cubicBezTo>
                    <a:cubicBezTo>
                      <a:pt x="27918" y="106366"/>
                      <a:pt x="15076" y="122279"/>
                      <a:pt x="1396" y="101620"/>
                    </a:cubicBezTo>
                    <a:close/>
                  </a:path>
                </a:pathLst>
              </a:custGeom>
              <a:solidFill>
                <a:srgbClr val="79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B072A017-2921-DC65-B26E-598D4BDF7F60}"/>
                  </a:ext>
                </a:extLst>
              </p:cNvPr>
              <p:cNvSpPr/>
              <p:nvPr/>
            </p:nvSpPr>
            <p:spPr>
              <a:xfrm>
                <a:off x="3358315" y="4455039"/>
                <a:ext cx="48680" cy="109637"/>
              </a:xfrm>
              <a:custGeom>
                <a:avLst/>
                <a:gdLst>
                  <a:gd name="connsiteX0" fmla="*/ 335 w 48680"/>
                  <a:gd name="connsiteY0" fmla="*/ 93803 h 109637"/>
                  <a:gd name="connsiteX1" fmla="*/ 17086 w 48680"/>
                  <a:gd name="connsiteY1" fmla="*/ 64211 h 109637"/>
                  <a:gd name="connsiteX2" fmla="*/ 17365 w 48680"/>
                  <a:gd name="connsiteY2" fmla="*/ 0 h 109637"/>
                  <a:gd name="connsiteX3" fmla="*/ 48633 w 48680"/>
                  <a:gd name="connsiteY3" fmla="*/ 18426 h 109637"/>
                  <a:gd name="connsiteX4" fmla="*/ 19598 w 48680"/>
                  <a:gd name="connsiteY4" fmla="*/ 106087 h 109637"/>
                  <a:gd name="connsiteX5" fmla="*/ 335 w 48680"/>
                  <a:gd name="connsiteY5" fmla="*/ 93803 h 10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680" h="109637">
                    <a:moveTo>
                      <a:pt x="335" y="93803"/>
                    </a:moveTo>
                    <a:cubicBezTo>
                      <a:pt x="29928" y="97433"/>
                      <a:pt x="25182" y="72865"/>
                      <a:pt x="17086" y="64211"/>
                    </a:cubicBezTo>
                    <a:cubicBezTo>
                      <a:pt x="-5248" y="40481"/>
                      <a:pt x="10944" y="21218"/>
                      <a:pt x="17365" y="0"/>
                    </a:cubicBezTo>
                    <a:cubicBezTo>
                      <a:pt x="27694" y="6142"/>
                      <a:pt x="38303" y="12284"/>
                      <a:pt x="48633" y="18426"/>
                    </a:cubicBezTo>
                    <a:cubicBezTo>
                      <a:pt x="49470" y="51089"/>
                      <a:pt x="39420" y="80124"/>
                      <a:pt x="19598" y="106087"/>
                    </a:cubicBezTo>
                    <a:cubicBezTo>
                      <a:pt x="7314" y="111950"/>
                      <a:pt x="-1898" y="112229"/>
                      <a:pt x="335" y="93803"/>
                    </a:cubicBezTo>
                    <a:close/>
                  </a:path>
                </a:pathLst>
              </a:custGeom>
              <a:solidFill>
                <a:srgbClr val="EFB4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00EE6531-CBD4-3B67-3D58-285DE7281F9B}"/>
                  </a:ext>
                </a:extLst>
              </p:cNvPr>
              <p:cNvSpPr/>
              <p:nvPr/>
            </p:nvSpPr>
            <p:spPr>
              <a:xfrm>
                <a:off x="3200293" y="4626112"/>
                <a:ext cx="70608" cy="110057"/>
              </a:xfrm>
              <a:custGeom>
                <a:avLst/>
                <a:gdLst>
                  <a:gd name="connsiteX0" fmla="*/ 51154 w 70608"/>
                  <a:gd name="connsiteY0" fmla="*/ 12625 h 110057"/>
                  <a:gd name="connsiteX1" fmla="*/ 50316 w 70608"/>
                  <a:gd name="connsiteY1" fmla="*/ 22396 h 110057"/>
                  <a:gd name="connsiteX2" fmla="*/ 70138 w 70608"/>
                  <a:gd name="connsiteY2" fmla="*/ 61202 h 110057"/>
                  <a:gd name="connsiteX3" fmla="*/ 70417 w 70608"/>
                  <a:gd name="connsiteY3" fmla="*/ 61481 h 110057"/>
                  <a:gd name="connsiteX4" fmla="*/ 41383 w 70608"/>
                  <a:gd name="connsiteY4" fmla="*/ 88840 h 110057"/>
                  <a:gd name="connsiteX5" fmla="*/ 20165 w 70608"/>
                  <a:gd name="connsiteY5" fmla="*/ 110058 h 110057"/>
                  <a:gd name="connsiteX6" fmla="*/ 64 w 70608"/>
                  <a:gd name="connsiteY6" fmla="*/ 77673 h 110057"/>
                  <a:gd name="connsiteX7" fmla="*/ 21840 w 70608"/>
                  <a:gd name="connsiteY7" fmla="*/ 12904 h 110057"/>
                  <a:gd name="connsiteX8" fmla="*/ 39707 w 70608"/>
                  <a:gd name="connsiteY8" fmla="*/ 62 h 110057"/>
                  <a:gd name="connsiteX9" fmla="*/ 51154 w 70608"/>
                  <a:gd name="connsiteY9" fmla="*/ 12625 h 11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8" h="110057">
                    <a:moveTo>
                      <a:pt x="51154" y="12625"/>
                    </a:moveTo>
                    <a:cubicBezTo>
                      <a:pt x="50874" y="15975"/>
                      <a:pt x="50595" y="19046"/>
                      <a:pt x="50316" y="22396"/>
                    </a:cubicBezTo>
                    <a:cubicBezTo>
                      <a:pt x="36916" y="45568"/>
                      <a:pt x="50595" y="54781"/>
                      <a:pt x="70138" y="61202"/>
                    </a:cubicBezTo>
                    <a:lnTo>
                      <a:pt x="70417" y="61481"/>
                    </a:lnTo>
                    <a:cubicBezTo>
                      <a:pt x="72929" y="83536"/>
                      <a:pt x="50037" y="78511"/>
                      <a:pt x="41383" y="88840"/>
                    </a:cubicBezTo>
                    <a:cubicBezTo>
                      <a:pt x="33565" y="94982"/>
                      <a:pt x="29936" y="105591"/>
                      <a:pt x="20165" y="110058"/>
                    </a:cubicBezTo>
                    <a:cubicBezTo>
                      <a:pt x="13465" y="99170"/>
                      <a:pt x="6765" y="88561"/>
                      <a:pt x="64" y="77673"/>
                    </a:cubicBezTo>
                    <a:cubicBezTo>
                      <a:pt x="-1332" y="53106"/>
                      <a:pt x="20444" y="36355"/>
                      <a:pt x="21840" y="12904"/>
                    </a:cubicBezTo>
                    <a:cubicBezTo>
                      <a:pt x="26586" y="7041"/>
                      <a:pt x="30215" y="-776"/>
                      <a:pt x="39707" y="62"/>
                    </a:cubicBezTo>
                    <a:cubicBezTo>
                      <a:pt x="45849" y="1737"/>
                      <a:pt x="47524" y="8158"/>
                      <a:pt x="51154" y="12625"/>
                    </a:cubicBezTo>
                    <a:close/>
                  </a:path>
                </a:pathLst>
              </a:custGeom>
              <a:solidFill>
                <a:srgbClr val="641C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4973400B-51B3-3849-89A0-6EDEF48727F7}"/>
                  </a:ext>
                </a:extLst>
              </p:cNvPr>
              <p:cNvSpPr/>
              <p:nvPr/>
            </p:nvSpPr>
            <p:spPr>
              <a:xfrm>
                <a:off x="2423689" y="4633153"/>
                <a:ext cx="118929" cy="101620"/>
              </a:xfrm>
              <a:custGeom>
                <a:avLst/>
                <a:gdLst>
                  <a:gd name="connsiteX0" fmla="*/ 32943 w 118929"/>
                  <a:gd name="connsiteY0" fmla="*/ 71748 h 101620"/>
                  <a:gd name="connsiteX1" fmla="*/ 0 w 118929"/>
                  <a:gd name="connsiteY1" fmla="*/ 5304 h 101620"/>
                  <a:gd name="connsiteX2" fmla="*/ 12284 w 118929"/>
                  <a:gd name="connsiteY2" fmla="*/ 0 h 101620"/>
                  <a:gd name="connsiteX3" fmla="*/ 24288 w 118929"/>
                  <a:gd name="connsiteY3" fmla="*/ 5584 h 101620"/>
                  <a:gd name="connsiteX4" fmla="*/ 118929 w 118929"/>
                  <a:gd name="connsiteY4" fmla="*/ 89616 h 101620"/>
                  <a:gd name="connsiteX5" fmla="*/ 97433 w 118929"/>
                  <a:gd name="connsiteY5" fmla="*/ 101620 h 101620"/>
                  <a:gd name="connsiteX6" fmla="*/ 32943 w 118929"/>
                  <a:gd name="connsiteY6" fmla="*/ 71748 h 1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929" h="101620">
                    <a:moveTo>
                      <a:pt x="32943" y="71748"/>
                    </a:moveTo>
                    <a:cubicBezTo>
                      <a:pt x="20380" y="50252"/>
                      <a:pt x="0" y="32943"/>
                      <a:pt x="0" y="5304"/>
                    </a:cubicBezTo>
                    <a:cubicBezTo>
                      <a:pt x="3350" y="1954"/>
                      <a:pt x="7538" y="279"/>
                      <a:pt x="12284" y="0"/>
                    </a:cubicBezTo>
                    <a:cubicBezTo>
                      <a:pt x="16751" y="837"/>
                      <a:pt x="20938" y="2512"/>
                      <a:pt x="24288" y="5584"/>
                    </a:cubicBezTo>
                    <a:cubicBezTo>
                      <a:pt x="40481" y="50810"/>
                      <a:pt x="90453" y="58068"/>
                      <a:pt x="118929" y="89616"/>
                    </a:cubicBezTo>
                    <a:cubicBezTo>
                      <a:pt x="115858" y="100783"/>
                      <a:pt x="103574" y="95757"/>
                      <a:pt x="97433" y="101620"/>
                    </a:cubicBezTo>
                    <a:cubicBezTo>
                      <a:pt x="71748" y="100783"/>
                      <a:pt x="53881" y="83194"/>
                      <a:pt x="32943" y="71748"/>
                    </a:cubicBezTo>
                    <a:close/>
                  </a:path>
                </a:pathLst>
              </a:custGeom>
              <a:solidFill>
                <a:srgbClr val="7237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55927A9D-EEBB-C00B-57F8-07393FE3C59E}"/>
                  </a:ext>
                </a:extLst>
              </p:cNvPr>
              <p:cNvSpPr/>
              <p:nvPr/>
            </p:nvSpPr>
            <p:spPr>
              <a:xfrm>
                <a:off x="2178014" y="4969561"/>
                <a:ext cx="196819" cy="28196"/>
              </a:xfrm>
              <a:custGeom>
                <a:avLst/>
                <a:gdLst>
                  <a:gd name="connsiteX0" fmla="*/ 0 w 196819"/>
                  <a:gd name="connsiteY0" fmla="*/ 11725 h 28196"/>
                  <a:gd name="connsiteX1" fmla="*/ 50531 w 196819"/>
                  <a:gd name="connsiteY1" fmla="*/ 8934 h 28196"/>
                  <a:gd name="connsiteX2" fmla="*/ 108320 w 196819"/>
                  <a:gd name="connsiteY2" fmla="*/ 1396 h 28196"/>
                  <a:gd name="connsiteX3" fmla="*/ 196819 w 196819"/>
                  <a:gd name="connsiteY3" fmla="*/ 0 h 28196"/>
                  <a:gd name="connsiteX4" fmla="*/ 116975 w 196819"/>
                  <a:gd name="connsiteY4" fmla="*/ 28197 h 28196"/>
                  <a:gd name="connsiteX5" fmla="*/ 50252 w 196819"/>
                  <a:gd name="connsiteY5" fmla="*/ 21217 h 28196"/>
                  <a:gd name="connsiteX6" fmla="*/ 0 w 196819"/>
                  <a:gd name="connsiteY6" fmla="*/ 11725 h 2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19" h="28196">
                    <a:moveTo>
                      <a:pt x="0" y="11725"/>
                    </a:moveTo>
                    <a:cubicBezTo>
                      <a:pt x="16751" y="10888"/>
                      <a:pt x="33780" y="10050"/>
                      <a:pt x="50531" y="8934"/>
                    </a:cubicBezTo>
                    <a:cubicBezTo>
                      <a:pt x="68957" y="-838"/>
                      <a:pt x="90174" y="10888"/>
                      <a:pt x="108320" y="1396"/>
                    </a:cubicBezTo>
                    <a:cubicBezTo>
                      <a:pt x="137913" y="837"/>
                      <a:pt x="167227" y="558"/>
                      <a:pt x="196819" y="0"/>
                    </a:cubicBezTo>
                    <a:cubicBezTo>
                      <a:pt x="173089" y="17588"/>
                      <a:pt x="138471" y="4188"/>
                      <a:pt x="116975" y="28197"/>
                    </a:cubicBezTo>
                    <a:cubicBezTo>
                      <a:pt x="95199" y="22613"/>
                      <a:pt x="71748" y="29593"/>
                      <a:pt x="50252" y="21217"/>
                    </a:cubicBezTo>
                    <a:cubicBezTo>
                      <a:pt x="33501" y="17867"/>
                      <a:pt x="15355" y="21776"/>
                      <a:pt x="0" y="11725"/>
                    </a:cubicBezTo>
                    <a:close/>
                  </a:path>
                </a:pathLst>
              </a:custGeom>
              <a:solidFill>
                <a:srgbClr val="8765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410108DF-5C66-CBBF-F514-F0A35416CFE6}"/>
                  </a:ext>
                </a:extLst>
              </p:cNvPr>
              <p:cNvSpPr/>
              <p:nvPr/>
            </p:nvSpPr>
            <p:spPr>
              <a:xfrm>
                <a:off x="3221854" y="4486887"/>
                <a:ext cx="29716" cy="151570"/>
              </a:xfrm>
              <a:custGeom>
                <a:avLst/>
                <a:gdLst>
                  <a:gd name="connsiteX0" fmla="*/ 19263 w 29716"/>
                  <a:gd name="connsiteY0" fmla="*/ 141799 h 151570"/>
                  <a:gd name="connsiteX1" fmla="*/ 0 w 29716"/>
                  <a:gd name="connsiteY1" fmla="*/ 151571 h 151570"/>
                  <a:gd name="connsiteX2" fmla="*/ 8934 w 29716"/>
                  <a:gd name="connsiteY2" fmla="*/ 21754 h 151570"/>
                  <a:gd name="connsiteX3" fmla="*/ 27080 w 29716"/>
                  <a:gd name="connsiteY3" fmla="*/ 6399 h 151570"/>
                  <a:gd name="connsiteX4" fmla="*/ 28476 w 29716"/>
                  <a:gd name="connsiteY4" fmla="*/ 44925 h 151570"/>
                  <a:gd name="connsiteX5" fmla="*/ 19263 w 29716"/>
                  <a:gd name="connsiteY5" fmla="*/ 141799 h 15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16" h="151570">
                    <a:moveTo>
                      <a:pt x="19263" y="141799"/>
                    </a:moveTo>
                    <a:cubicBezTo>
                      <a:pt x="12842" y="145150"/>
                      <a:pt x="6421" y="148220"/>
                      <a:pt x="0" y="151571"/>
                    </a:cubicBezTo>
                    <a:cubicBezTo>
                      <a:pt x="3909" y="108298"/>
                      <a:pt x="10888" y="65584"/>
                      <a:pt x="8934" y="21754"/>
                    </a:cubicBezTo>
                    <a:cubicBezTo>
                      <a:pt x="8375" y="12820"/>
                      <a:pt x="1954" y="-11468"/>
                      <a:pt x="27080" y="6399"/>
                    </a:cubicBezTo>
                    <a:cubicBezTo>
                      <a:pt x="27639" y="19241"/>
                      <a:pt x="27918" y="32083"/>
                      <a:pt x="28476" y="44925"/>
                    </a:cubicBezTo>
                    <a:cubicBezTo>
                      <a:pt x="16192" y="76472"/>
                      <a:pt x="43552" y="111648"/>
                      <a:pt x="19263" y="141799"/>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653DCD0C-B9E0-9F19-DBD8-DFA89DF2A26D}"/>
                  </a:ext>
                </a:extLst>
              </p:cNvPr>
              <p:cNvSpPr/>
              <p:nvPr/>
            </p:nvSpPr>
            <p:spPr>
              <a:xfrm>
                <a:off x="3174115" y="4073963"/>
                <a:ext cx="29871" cy="86544"/>
              </a:xfrm>
              <a:custGeom>
                <a:avLst/>
                <a:gdLst>
                  <a:gd name="connsiteX0" fmla="*/ 29872 w 29871"/>
                  <a:gd name="connsiteY0" fmla="*/ 32105 h 86544"/>
                  <a:gd name="connsiteX1" fmla="*/ 19263 w 29871"/>
                  <a:gd name="connsiteY1" fmla="*/ 86545 h 86544"/>
                  <a:gd name="connsiteX2" fmla="*/ 0 w 29871"/>
                  <a:gd name="connsiteY2" fmla="*/ 79007 h 86544"/>
                  <a:gd name="connsiteX3" fmla="*/ 18426 w 29871"/>
                  <a:gd name="connsiteY3" fmla="*/ 0 h 86544"/>
                  <a:gd name="connsiteX4" fmla="*/ 29872 w 29871"/>
                  <a:gd name="connsiteY4" fmla="*/ 3210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1" h="86544">
                    <a:moveTo>
                      <a:pt x="29872" y="32105"/>
                    </a:moveTo>
                    <a:cubicBezTo>
                      <a:pt x="26242" y="50252"/>
                      <a:pt x="22892" y="68398"/>
                      <a:pt x="19263" y="86545"/>
                    </a:cubicBezTo>
                    <a:cubicBezTo>
                      <a:pt x="12842" y="84032"/>
                      <a:pt x="6421" y="81520"/>
                      <a:pt x="0" y="79007"/>
                    </a:cubicBezTo>
                    <a:cubicBezTo>
                      <a:pt x="6142" y="52764"/>
                      <a:pt x="12284" y="26243"/>
                      <a:pt x="18426" y="0"/>
                    </a:cubicBezTo>
                    <a:cubicBezTo>
                      <a:pt x="30709" y="7538"/>
                      <a:pt x="27359" y="20659"/>
                      <a:pt x="29872" y="32105"/>
                    </a:cubicBezTo>
                    <a:close/>
                  </a:path>
                </a:pathLst>
              </a:custGeom>
              <a:solidFill>
                <a:srgbClr val="B176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6212A820-4C34-4BCE-B8C9-4E32A7E49F0C}"/>
                  </a:ext>
                </a:extLst>
              </p:cNvPr>
              <p:cNvSpPr/>
              <p:nvPr/>
            </p:nvSpPr>
            <p:spPr>
              <a:xfrm>
                <a:off x="2521401" y="4715859"/>
                <a:ext cx="95757" cy="23986"/>
              </a:xfrm>
              <a:custGeom>
                <a:avLst/>
                <a:gdLst>
                  <a:gd name="connsiteX0" fmla="*/ 0 w 95757"/>
                  <a:gd name="connsiteY0" fmla="*/ 18914 h 23986"/>
                  <a:gd name="connsiteX1" fmla="*/ 20938 w 95757"/>
                  <a:gd name="connsiteY1" fmla="*/ 8585 h 23986"/>
                  <a:gd name="connsiteX2" fmla="*/ 65886 w 95757"/>
                  <a:gd name="connsiteY2" fmla="*/ 8585 h 23986"/>
                  <a:gd name="connsiteX3" fmla="*/ 95758 w 95757"/>
                  <a:gd name="connsiteY3" fmla="*/ 17518 h 23986"/>
                  <a:gd name="connsiteX4" fmla="*/ 0 w 95757"/>
                  <a:gd name="connsiteY4" fmla="*/ 18914 h 2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7" h="23986">
                    <a:moveTo>
                      <a:pt x="0" y="18914"/>
                    </a:moveTo>
                    <a:cubicBezTo>
                      <a:pt x="6979" y="15564"/>
                      <a:pt x="13959" y="11935"/>
                      <a:pt x="20938" y="8585"/>
                    </a:cubicBezTo>
                    <a:cubicBezTo>
                      <a:pt x="36014" y="-2862"/>
                      <a:pt x="50810" y="-2862"/>
                      <a:pt x="65886" y="8585"/>
                    </a:cubicBezTo>
                    <a:cubicBezTo>
                      <a:pt x="75936" y="11655"/>
                      <a:pt x="85707" y="14447"/>
                      <a:pt x="95758" y="17518"/>
                    </a:cubicBezTo>
                    <a:cubicBezTo>
                      <a:pt x="63931" y="25894"/>
                      <a:pt x="31826" y="25894"/>
                      <a:pt x="0" y="18914"/>
                    </a:cubicBezTo>
                    <a:close/>
                  </a:path>
                </a:pathLst>
              </a:custGeom>
              <a:solidFill>
                <a:srgbClr val="5115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5320FBBC-6752-65DC-4003-968BC4F75048}"/>
                  </a:ext>
                </a:extLst>
              </p:cNvPr>
              <p:cNvSpPr/>
              <p:nvPr/>
            </p:nvSpPr>
            <p:spPr>
              <a:xfrm>
                <a:off x="2433460" y="4937360"/>
                <a:ext cx="68119" cy="28562"/>
              </a:xfrm>
              <a:custGeom>
                <a:avLst/>
                <a:gdLst>
                  <a:gd name="connsiteX0" fmla="*/ 21776 w 68119"/>
                  <a:gd name="connsiteY0" fmla="*/ 24663 h 28562"/>
                  <a:gd name="connsiteX1" fmla="*/ 0 w 68119"/>
                  <a:gd name="connsiteY1" fmla="*/ 12937 h 28562"/>
                  <a:gd name="connsiteX2" fmla="*/ 68119 w 68119"/>
                  <a:gd name="connsiteY2" fmla="*/ 3725 h 28562"/>
                  <a:gd name="connsiteX3" fmla="*/ 48298 w 68119"/>
                  <a:gd name="connsiteY3" fmla="*/ 19079 h 28562"/>
                  <a:gd name="connsiteX4" fmla="*/ 21776 w 68119"/>
                  <a:gd name="connsiteY4" fmla="*/ 24663 h 2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9" h="28562">
                    <a:moveTo>
                      <a:pt x="21776" y="24663"/>
                    </a:moveTo>
                    <a:cubicBezTo>
                      <a:pt x="13121" y="23267"/>
                      <a:pt x="4188" y="22709"/>
                      <a:pt x="0" y="12937"/>
                    </a:cubicBezTo>
                    <a:cubicBezTo>
                      <a:pt x="22055" y="5679"/>
                      <a:pt x="43552" y="-6047"/>
                      <a:pt x="68119" y="3725"/>
                    </a:cubicBezTo>
                    <a:cubicBezTo>
                      <a:pt x="61419" y="8750"/>
                      <a:pt x="54998" y="14054"/>
                      <a:pt x="48298" y="19079"/>
                    </a:cubicBezTo>
                    <a:cubicBezTo>
                      <a:pt x="41597" y="31363"/>
                      <a:pt x="32105" y="29967"/>
                      <a:pt x="21776" y="24663"/>
                    </a:cubicBezTo>
                    <a:close/>
                  </a:path>
                </a:pathLst>
              </a:custGeom>
              <a:solidFill>
                <a:srgbClr val="5626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58A5504C-2A96-F48F-FB58-D803911980C7}"/>
                  </a:ext>
                </a:extLst>
              </p:cNvPr>
              <p:cNvSpPr/>
              <p:nvPr/>
            </p:nvSpPr>
            <p:spPr>
              <a:xfrm>
                <a:off x="2228545" y="4969561"/>
                <a:ext cx="57789" cy="10847"/>
              </a:xfrm>
              <a:custGeom>
                <a:avLst/>
                <a:gdLst>
                  <a:gd name="connsiteX0" fmla="*/ 57790 w 57789"/>
                  <a:gd name="connsiteY0" fmla="*/ 1396 h 10847"/>
                  <a:gd name="connsiteX1" fmla="*/ 0 w 57789"/>
                  <a:gd name="connsiteY1" fmla="*/ 8934 h 10847"/>
                  <a:gd name="connsiteX2" fmla="*/ 279 w 57789"/>
                  <a:gd name="connsiteY2" fmla="*/ 0 h 10847"/>
                  <a:gd name="connsiteX3" fmla="*/ 57790 w 57789"/>
                  <a:gd name="connsiteY3" fmla="*/ 1396 h 10847"/>
                </a:gdLst>
                <a:ahLst/>
                <a:cxnLst>
                  <a:cxn ang="0">
                    <a:pos x="connsiteX0" y="connsiteY0"/>
                  </a:cxn>
                  <a:cxn ang="0">
                    <a:pos x="connsiteX1" y="connsiteY1"/>
                  </a:cxn>
                  <a:cxn ang="0">
                    <a:pos x="connsiteX2" y="connsiteY2"/>
                  </a:cxn>
                  <a:cxn ang="0">
                    <a:pos x="connsiteX3" y="connsiteY3"/>
                  </a:cxn>
                </a:cxnLst>
                <a:rect l="l" t="t" r="r" b="b"/>
                <a:pathLst>
                  <a:path w="57789" h="10847">
                    <a:moveTo>
                      <a:pt x="57790" y="1396"/>
                    </a:moveTo>
                    <a:cubicBezTo>
                      <a:pt x="40201" y="17588"/>
                      <a:pt x="19263" y="7817"/>
                      <a:pt x="0" y="8934"/>
                    </a:cubicBezTo>
                    <a:cubicBezTo>
                      <a:pt x="279" y="5863"/>
                      <a:pt x="279" y="3071"/>
                      <a:pt x="279" y="0"/>
                    </a:cubicBezTo>
                    <a:cubicBezTo>
                      <a:pt x="19542" y="558"/>
                      <a:pt x="38805" y="837"/>
                      <a:pt x="57790" y="1396"/>
                    </a:cubicBezTo>
                    <a:close/>
                  </a:path>
                </a:pathLst>
              </a:custGeom>
              <a:solidFill>
                <a:srgbClr val="573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A4386D42-ABD5-A90E-5EF4-16C6EAFA1267}"/>
                  </a:ext>
                </a:extLst>
              </p:cNvPr>
              <p:cNvSpPr/>
              <p:nvPr/>
            </p:nvSpPr>
            <p:spPr>
              <a:xfrm>
                <a:off x="2008857" y="4183475"/>
                <a:ext cx="362663" cy="436980"/>
              </a:xfrm>
              <a:custGeom>
                <a:avLst/>
                <a:gdLst>
                  <a:gd name="connsiteX0" fmla="*/ 5002 w 362663"/>
                  <a:gd name="connsiteY0" fmla="*/ 143422 h 436980"/>
                  <a:gd name="connsiteX1" fmla="*/ 46320 w 362663"/>
                  <a:gd name="connsiteY1" fmla="*/ 56040 h 436980"/>
                  <a:gd name="connsiteX2" fmla="*/ 73679 w 362663"/>
                  <a:gd name="connsiteY2" fmla="*/ 35381 h 436980"/>
                  <a:gd name="connsiteX3" fmla="*/ 210196 w 362663"/>
                  <a:gd name="connsiteY3" fmla="*/ 6347 h 436980"/>
                  <a:gd name="connsiteX4" fmla="*/ 254306 w 362663"/>
                  <a:gd name="connsiteY4" fmla="*/ 18910 h 436980"/>
                  <a:gd name="connsiteX5" fmla="*/ 327171 w 362663"/>
                  <a:gd name="connsiteY5" fmla="*/ 85074 h 436980"/>
                  <a:gd name="connsiteX6" fmla="*/ 356205 w 362663"/>
                  <a:gd name="connsiteY6" fmla="*/ 278544 h 436980"/>
                  <a:gd name="connsiteX7" fmla="*/ 249002 w 362663"/>
                  <a:gd name="connsiteY7" fmla="*/ 416178 h 436980"/>
                  <a:gd name="connsiteX8" fmla="*/ 63070 w 362663"/>
                  <a:gd name="connsiteY8" fmla="*/ 391052 h 436980"/>
                  <a:gd name="connsiteX9" fmla="*/ 15890 w 362663"/>
                  <a:gd name="connsiteY9" fmla="*/ 336612 h 436980"/>
                  <a:gd name="connsiteX10" fmla="*/ 11423 w 362663"/>
                  <a:gd name="connsiteY10" fmla="*/ 271006 h 436980"/>
                  <a:gd name="connsiteX11" fmla="*/ 6956 w 362663"/>
                  <a:gd name="connsiteY11" fmla="*/ 231084 h 436980"/>
                  <a:gd name="connsiteX12" fmla="*/ 5002 w 362663"/>
                  <a:gd name="connsiteY12" fmla="*/ 143422 h 4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3" h="436980">
                    <a:moveTo>
                      <a:pt x="5002" y="143422"/>
                    </a:moveTo>
                    <a:cubicBezTo>
                      <a:pt x="18681" y="114388"/>
                      <a:pt x="32361" y="85354"/>
                      <a:pt x="46320" y="56040"/>
                    </a:cubicBezTo>
                    <a:cubicBezTo>
                      <a:pt x="55533" y="49061"/>
                      <a:pt x="64745" y="42360"/>
                      <a:pt x="73679" y="35381"/>
                    </a:cubicBezTo>
                    <a:cubicBezTo>
                      <a:pt x="109693" y="-19337"/>
                      <a:pt x="162457" y="5509"/>
                      <a:pt x="210196" y="6347"/>
                    </a:cubicBezTo>
                    <a:cubicBezTo>
                      <a:pt x="224993" y="10534"/>
                      <a:pt x="239789" y="14722"/>
                      <a:pt x="254306" y="18910"/>
                    </a:cubicBezTo>
                    <a:cubicBezTo>
                      <a:pt x="290878" y="27564"/>
                      <a:pt x="321867" y="42081"/>
                      <a:pt x="327171" y="85074"/>
                    </a:cubicBezTo>
                    <a:cubicBezTo>
                      <a:pt x="363185" y="145656"/>
                      <a:pt x="369606" y="210425"/>
                      <a:pt x="356205" y="278544"/>
                    </a:cubicBezTo>
                    <a:cubicBezTo>
                      <a:pt x="343642" y="343033"/>
                      <a:pt x="307629" y="391331"/>
                      <a:pt x="249002" y="416178"/>
                    </a:cubicBezTo>
                    <a:cubicBezTo>
                      <a:pt x="184512" y="443258"/>
                      <a:pt x="117789" y="452191"/>
                      <a:pt x="63070" y="391052"/>
                    </a:cubicBezTo>
                    <a:cubicBezTo>
                      <a:pt x="46878" y="373184"/>
                      <a:pt x="27615" y="356992"/>
                      <a:pt x="15890" y="336612"/>
                    </a:cubicBezTo>
                    <a:cubicBezTo>
                      <a:pt x="5002" y="317628"/>
                      <a:pt x="-11191" y="296132"/>
                      <a:pt x="11423" y="271006"/>
                    </a:cubicBezTo>
                    <a:cubicBezTo>
                      <a:pt x="20356" y="261235"/>
                      <a:pt x="18681" y="243367"/>
                      <a:pt x="6956" y="231084"/>
                    </a:cubicBezTo>
                    <a:cubicBezTo>
                      <a:pt x="-3653" y="202049"/>
                      <a:pt x="-303" y="172736"/>
                      <a:pt x="5002" y="143422"/>
                    </a:cubicBezTo>
                    <a:close/>
                  </a:path>
                </a:pathLst>
              </a:custGeom>
              <a:solidFill>
                <a:srgbClr val="FAFAF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5A1DFE1D-00DF-5264-309F-3AEA2E4864F1}"/>
                  </a:ext>
                </a:extLst>
              </p:cNvPr>
              <p:cNvSpPr/>
              <p:nvPr/>
            </p:nvSpPr>
            <p:spPr>
              <a:xfrm>
                <a:off x="2471778" y="4288493"/>
                <a:ext cx="224892" cy="207863"/>
              </a:xfrm>
              <a:custGeom>
                <a:avLst/>
                <a:gdLst>
                  <a:gd name="connsiteX0" fmla="*/ 224387 w 224892"/>
                  <a:gd name="connsiteY0" fmla="*/ 116294 h 207863"/>
                  <a:gd name="connsiteX1" fmla="*/ 224387 w 224892"/>
                  <a:gd name="connsiteY1" fmla="*/ 125786 h 207863"/>
                  <a:gd name="connsiteX2" fmla="*/ 132817 w 224892"/>
                  <a:gd name="connsiteY2" fmla="*/ 207864 h 207863"/>
                  <a:gd name="connsiteX3" fmla="*/ 97920 w 224892"/>
                  <a:gd name="connsiteY3" fmla="*/ 145328 h 207863"/>
                  <a:gd name="connsiteX4" fmla="*/ 70840 w 224892"/>
                  <a:gd name="connsiteY4" fmla="*/ 128857 h 207863"/>
                  <a:gd name="connsiteX5" fmla="*/ 97920 w 224892"/>
                  <a:gd name="connsiteY5" fmla="*/ 145328 h 207863"/>
                  <a:gd name="connsiteX6" fmla="*/ 35384 w 224892"/>
                  <a:gd name="connsiteY6" fmla="*/ 166545 h 207863"/>
                  <a:gd name="connsiteX7" fmla="*/ 1883 w 224892"/>
                  <a:gd name="connsiteY7" fmla="*/ 152028 h 207863"/>
                  <a:gd name="connsiteX8" fmla="*/ 18075 w 224892"/>
                  <a:gd name="connsiteY8" fmla="*/ 95355 h 207863"/>
                  <a:gd name="connsiteX9" fmla="*/ 74190 w 224892"/>
                  <a:gd name="connsiteY9" fmla="*/ 69113 h 207863"/>
                  <a:gd name="connsiteX10" fmla="*/ 109087 w 224892"/>
                  <a:gd name="connsiteY10" fmla="*/ 34495 h 207863"/>
                  <a:gd name="connsiteX11" fmla="*/ 143426 w 224892"/>
                  <a:gd name="connsiteY11" fmla="*/ 156 h 207863"/>
                  <a:gd name="connsiteX12" fmla="*/ 187535 w 224892"/>
                  <a:gd name="connsiteY12" fmla="*/ 28912 h 207863"/>
                  <a:gd name="connsiteX13" fmla="*/ 224387 w 224892"/>
                  <a:gd name="connsiteY13" fmla="*/ 116294 h 20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892" h="207863">
                    <a:moveTo>
                      <a:pt x="224387" y="116294"/>
                    </a:moveTo>
                    <a:cubicBezTo>
                      <a:pt x="224387" y="119365"/>
                      <a:pt x="224387" y="122715"/>
                      <a:pt x="224387" y="125786"/>
                    </a:cubicBezTo>
                    <a:cubicBezTo>
                      <a:pt x="231087" y="193905"/>
                      <a:pt x="169668" y="179667"/>
                      <a:pt x="132817" y="207864"/>
                    </a:cubicBezTo>
                    <a:cubicBezTo>
                      <a:pt x="152080" y="153703"/>
                      <a:pt x="145101" y="143932"/>
                      <a:pt x="97920" y="145328"/>
                    </a:cubicBezTo>
                    <a:cubicBezTo>
                      <a:pt x="88707" y="140582"/>
                      <a:pt x="85915" y="125227"/>
                      <a:pt x="70840" y="128857"/>
                    </a:cubicBezTo>
                    <a:cubicBezTo>
                      <a:pt x="74190" y="144211"/>
                      <a:pt x="90382" y="137511"/>
                      <a:pt x="97920" y="145328"/>
                    </a:cubicBezTo>
                    <a:cubicBezTo>
                      <a:pt x="100991" y="224893"/>
                      <a:pt x="62464" y="174362"/>
                      <a:pt x="35384" y="166545"/>
                    </a:cubicBezTo>
                    <a:cubicBezTo>
                      <a:pt x="23101" y="163195"/>
                      <a:pt x="4954" y="174362"/>
                      <a:pt x="1883" y="152028"/>
                    </a:cubicBezTo>
                    <a:cubicBezTo>
                      <a:pt x="-1188" y="131090"/>
                      <a:pt x="-3142" y="108477"/>
                      <a:pt x="18075" y="95355"/>
                    </a:cubicBezTo>
                    <a:cubicBezTo>
                      <a:pt x="35664" y="84468"/>
                      <a:pt x="54648" y="72184"/>
                      <a:pt x="74190" y="69113"/>
                    </a:cubicBezTo>
                    <a:cubicBezTo>
                      <a:pt x="97082" y="65484"/>
                      <a:pt x="108529" y="59900"/>
                      <a:pt x="109087" y="34495"/>
                    </a:cubicBezTo>
                    <a:cubicBezTo>
                      <a:pt x="109366" y="14953"/>
                      <a:pt x="123604" y="1552"/>
                      <a:pt x="143426" y="156"/>
                    </a:cubicBezTo>
                    <a:cubicBezTo>
                      <a:pt x="163805" y="-1239"/>
                      <a:pt x="179719" y="6577"/>
                      <a:pt x="187535" y="28912"/>
                    </a:cubicBezTo>
                    <a:cubicBezTo>
                      <a:pt x="197865" y="59063"/>
                      <a:pt x="211824" y="87539"/>
                      <a:pt x="224387" y="116294"/>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52462563-1EE1-B637-55F3-C82747CD4F59}"/>
                  </a:ext>
                </a:extLst>
              </p:cNvPr>
              <p:cNvSpPr/>
              <p:nvPr/>
            </p:nvSpPr>
            <p:spPr>
              <a:xfrm>
                <a:off x="1841375" y="4035158"/>
                <a:ext cx="154894" cy="369071"/>
              </a:xfrm>
              <a:custGeom>
                <a:avLst/>
                <a:gdLst>
                  <a:gd name="connsiteX0" fmla="*/ 75888 w 154894"/>
                  <a:gd name="connsiteY0" fmla="*/ 165272 h 369071"/>
                  <a:gd name="connsiteX1" fmla="*/ 86776 w 154894"/>
                  <a:gd name="connsiteY1" fmla="*/ 191794 h 369071"/>
                  <a:gd name="connsiteX2" fmla="*/ 119719 w 154894"/>
                  <a:gd name="connsiteY2" fmla="*/ 228925 h 369071"/>
                  <a:gd name="connsiteX3" fmla="*/ 138424 w 154894"/>
                  <a:gd name="connsiteY3" fmla="*/ 188723 h 369071"/>
                  <a:gd name="connsiteX4" fmla="*/ 154895 w 154894"/>
                  <a:gd name="connsiteY4" fmla="*/ 214128 h 369071"/>
                  <a:gd name="connsiteX5" fmla="*/ 134794 w 154894"/>
                  <a:gd name="connsiteY5" fmla="*/ 369071 h 369071"/>
                  <a:gd name="connsiteX6" fmla="*/ 51041 w 154894"/>
                  <a:gd name="connsiteY6" fmla="*/ 202124 h 369071"/>
                  <a:gd name="connsiteX7" fmla="*/ 29545 w 154894"/>
                  <a:gd name="connsiteY7" fmla="*/ 163597 h 369071"/>
                  <a:gd name="connsiteX8" fmla="*/ 26753 w 154894"/>
                  <a:gd name="connsiteY8" fmla="*/ 223899 h 369071"/>
                  <a:gd name="connsiteX9" fmla="*/ 231 w 154894"/>
                  <a:gd name="connsiteY9" fmla="*/ 24009 h 369071"/>
                  <a:gd name="connsiteX10" fmla="*/ 16982 w 154894"/>
                  <a:gd name="connsiteY10" fmla="*/ 0 h 369071"/>
                  <a:gd name="connsiteX11" fmla="*/ 75888 w 154894"/>
                  <a:gd name="connsiteY11" fmla="*/ 165272 h 36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894" h="369071">
                    <a:moveTo>
                      <a:pt x="75888" y="165272"/>
                    </a:moveTo>
                    <a:cubicBezTo>
                      <a:pt x="79517" y="174206"/>
                      <a:pt x="81472" y="184256"/>
                      <a:pt x="86776" y="191794"/>
                    </a:cubicBezTo>
                    <a:cubicBezTo>
                      <a:pt x="96547" y="205474"/>
                      <a:pt x="99339" y="231158"/>
                      <a:pt x="119719" y="228925"/>
                    </a:cubicBezTo>
                    <a:cubicBezTo>
                      <a:pt x="138424" y="226970"/>
                      <a:pt x="125861" y="199890"/>
                      <a:pt x="138424" y="188723"/>
                    </a:cubicBezTo>
                    <a:cubicBezTo>
                      <a:pt x="154057" y="190677"/>
                      <a:pt x="153220" y="203240"/>
                      <a:pt x="154895" y="214128"/>
                    </a:cubicBezTo>
                    <a:cubicBezTo>
                      <a:pt x="124465" y="262705"/>
                      <a:pt x="131444" y="316307"/>
                      <a:pt x="134794" y="369071"/>
                    </a:cubicBezTo>
                    <a:cubicBezTo>
                      <a:pt x="132561" y="300394"/>
                      <a:pt x="105760" y="244838"/>
                      <a:pt x="51041" y="202124"/>
                    </a:cubicBezTo>
                    <a:cubicBezTo>
                      <a:pt x="43224" y="195982"/>
                      <a:pt x="40154" y="183419"/>
                      <a:pt x="29545" y="163597"/>
                    </a:cubicBezTo>
                    <a:cubicBezTo>
                      <a:pt x="28149" y="190957"/>
                      <a:pt x="27591" y="207428"/>
                      <a:pt x="26753" y="223899"/>
                    </a:cubicBezTo>
                    <a:cubicBezTo>
                      <a:pt x="4698" y="159131"/>
                      <a:pt x="6094" y="91011"/>
                      <a:pt x="231" y="24009"/>
                    </a:cubicBezTo>
                    <a:cubicBezTo>
                      <a:pt x="-885" y="12005"/>
                      <a:pt x="1627" y="1117"/>
                      <a:pt x="16982" y="0"/>
                    </a:cubicBezTo>
                    <a:cubicBezTo>
                      <a:pt x="28986" y="57790"/>
                      <a:pt x="46295" y="113904"/>
                      <a:pt x="75888" y="165272"/>
                    </a:cubicBezTo>
                    <a:close/>
                  </a:path>
                </a:pathLst>
              </a:custGeom>
              <a:solidFill>
                <a:srgbClr val="F8BC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8B8B959F-D69F-5A1C-5812-8D91F02AD87B}"/>
                  </a:ext>
                </a:extLst>
              </p:cNvPr>
              <p:cNvSpPr/>
              <p:nvPr/>
            </p:nvSpPr>
            <p:spPr>
              <a:xfrm>
                <a:off x="1682394" y="4608865"/>
                <a:ext cx="137436" cy="127861"/>
              </a:xfrm>
              <a:custGeom>
                <a:avLst/>
                <a:gdLst>
                  <a:gd name="connsiteX0" fmla="*/ 137436 w 137436"/>
                  <a:gd name="connsiteY0" fmla="*/ 49972 h 127861"/>
                  <a:gd name="connsiteX1" fmla="*/ 108681 w 137436"/>
                  <a:gd name="connsiteY1" fmla="*/ 103016 h 127861"/>
                  <a:gd name="connsiteX2" fmla="*/ 44750 w 137436"/>
                  <a:gd name="connsiteY2" fmla="*/ 122279 h 127861"/>
                  <a:gd name="connsiteX3" fmla="*/ 361 w 137436"/>
                  <a:gd name="connsiteY3" fmla="*/ 48297 h 127861"/>
                  <a:gd name="connsiteX4" fmla="*/ 48100 w 137436"/>
                  <a:gd name="connsiteY4" fmla="*/ 0 h 127861"/>
                  <a:gd name="connsiteX5" fmla="*/ 137436 w 137436"/>
                  <a:gd name="connsiteY5" fmla="*/ 49972 h 127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436" h="127861">
                    <a:moveTo>
                      <a:pt x="137436" y="49972"/>
                    </a:moveTo>
                    <a:cubicBezTo>
                      <a:pt x="128782" y="68119"/>
                      <a:pt x="123198" y="87382"/>
                      <a:pt x="108681" y="103016"/>
                    </a:cubicBezTo>
                    <a:cubicBezTo>
                      <a:pt x="90535" y="122558"/>
                      <a:pt x="69597" y="135959"/>
                      <a:pt x="44750" y="122279"/>
                    </a:cubicBezTo>
                    <a:cubicBezTo>
                      <a:pt x="17391" y="107204"/>
                      <a:pt x="-2989" y="84870"/>
                      <a:pt x="361" y="48297"/>
                    </a:cubicBezTo>
                    <a:cubicBezTo>
                      <a:pt x="3153" y="17588"/>
                      <a:pt x="15995" y="0"/>
                      <a:pt x="48100" y="0"/>
                    </a:cubicBezTo>
                    <a:cubicBezTo>
                      <a:pt x="77134" y="18146"/>
                      <a:pt x="107844" y="32664"/>
                      <a:pt x="137436" y="49972"/>
                    </a:cubicBezTo>
                    <a:close/>
                  </a:path>
                </a:pathLst>
              </a:custGeom>
              <a:solidFill>
                <a:srgbClr val="FAC2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83CADF5-FE73-11B8-8E50-E1F29BBC264D}"/>
                  </a:ext>
                </a:extLst>
              </p:cNvPr>
              <p:cNvSpPr/>
              <p:nvPr/>
            </p:nvSpPr>
            <p:spPr>
              <a:xfrm>
                <a:off x="2686910" y="4120670"/>
                <a:ext cx="289826" cy="142518"/>
              </a:xfrm>
              <a:custGeom>
                <a:avLst/>
                <a:gdLst>
                  <a:gd name="connsiteX0" fmla="*/ 289827 w 289826"/>
                  <a:gd name="connsiteY0" fmla="*/ 53238 h 142518"/>
                  <a:gd name="connsiteX1" fmla="*/ 47781 w 289826"/>
                  <a:gd name="connsiteY1" fmla="*/ 118565 h 142518"/>
                  <a:gd name="connsiteX2" fmla="*/ 10651 w 289826"/>
                  <a:gd name="connsiteY2" fmla="*/ 140620 h 142518"/>
                  <a:gd name="connsiteX3" fmla="*/ 5905 w 289826"/>
                  <a:gd name="connsiteY3" fmla="*/ 81156 h 142518"/>
                  <a:gd name="connsiteX4" fmla="*/ 58111 w 289826"/>
                  <a:gd name="connsiteY4" fmla="*/ 79480 h 142518"/>
                  <a:gd name="connsiteX5" fmla="*/ 174248 w 289826"/>
                  <a:gd name="connsiteY5" fmla="*/ 3265 h 142518"/>
                  <a:gd name="connsiteX6" fmla="*/ 289827 w 289826"/>
                  <a:gd name="connsiteY6" fmla="*/ 53238 h 1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826" h="142518">
                    <a:moveTo>
                      <a:pt x="289827" y="53238"/>
                    </a:moveTo>
                    <a:cubicBezTo>
                      <a:pt x="181227" y="13874"/>
                      <a:pt x="105292" y="34533"/>
                      <a:pt x="47781" y="118565"/>
                    </a:cubicBezTo>
                    <a:cubicBezTo>
                      <a:pt x="32985" y="122753"/>
                      <a:pt x="27122" y="149833"/>
                      <a:pt x="10651" y="140620"/>
                    </a:cubicBezTo>
                    <a:cubicBezTo>
                      <a:pt x="-15592" y="125824"/>
                      <a:pt x="16234" y="100698"/>
                      <a:pt x="5905" y="81156"/>
                    </a:cubicBezTo>
                    <a:cubicBezTo>
                      <a:pt x="24051" y="101814"/>
                      <a:pt x="41639" y="105723"/>
                      <a:pt x="58111" y="79480"/>
                    </a:cubicBezTo>
                    <a:cubicBezTo>
                      <a:pt x="84912" y="36487"/>
                      <a:pt x="137676" y="32579"/>
                      <a:pt x="174248" y="3265"/>
                    </a:cubicBezTo>
                    <a:cubicBezTo>
                      <a:pt x="193232" y="-11531"/>
                      <a:pt x="271960" y="27274"/>
                      <a:pt x="289827" y="53238"/>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2120BE95-AC3A-906C-FE32-A4D6CF0B1AC5}"/>
                  </a:ext>
                </a:extLst>
              </p:cNvPr>
              <p:cNvSpPr/>
              <p:nvPr/>
            </p:nvSpPr>
            <p:spPr>
              <a:xfrm>
                <a:off x="1714813" y="4558455"/>
                <a:ext cx="105018" cy="107421"/>
              </a:xfrm>
              <a:custGeom>
                <a:avLst/>
                <a:gdLst>
                  <a:gd name="connsiteX0" fmla="*/ 105018 w 105018"/>
                  <a:gd name="connsiteY0" fmla="*/ 100383 h 107421"/>
                  <a:gd name="connsiteX1" fmla="*/ 63421 w 105018"/>
                  <a:gd name="connsiteY1" fmla="*/ 92845 h 107421"/>
                  <a:gd name="connsiteX2" fmla="*/ 17357 w 105018"/>
                  <a:gd name="connsiteY2" fmla="*/ 75536 h 107421"/>
                  <a:gd name="connsiteX3" fmla="*/ 48 w 105018"/>
                  <a:gd name="connsiteY3" fmla="*/ 66603 h 107421"/>
                  <a:gd name="connsiteX4" fmla="*/ 15682 w 105018"/>
                  <a:gd name="connsiteY4" fmla="*/ 50410 h 107421"/>
                  <a:gd name="connsiteX5" fmla="*/ 8144 w 105018"/>
                  <a:gd name="connsiteY5" fmla="*/ 2671 h 107421"/>
                  <a:gd name="connsiteX6" fmla="*/ 55046 w 105018"/>
                  <a:gd name="connsiteY6" fmla="*/ 27518 h 107421"/>
                  <a:gd name="connsiteX7" fmla="*/ 105018 w 105018"/>
                  <a:gd name="connsiteY7" fmla="*/ 100383 h 10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18" h="107421">
                    <a:moveTo>
                      <a:pt x="105018" y="100383"/>
                    </a:moveTo>
                    <a:cubicBezTo>
                      <a:pt x="88268" y="113783"/>
                      <a:pt x="75146" y="106245"/>
                      <a:pt x="63421" y="92845"/>
                    </a:cubicBezTo>
                    <a:cubicBezTo>
                      <a:pt x="51137" y="78607"/>
                      <a:pt x="38016" y="68557"/>
                      <a:pt x="17357" y="75536"/>
                    </a:cubicBezTo>
                    <a:cubicBezTo>
                      <a:pt x="9540" y="78328"/>
                      <a:pt x="-790" y="77211"/>
                      <a:pt x="48" y="66603"/>
                    </a:cubicBezTo>
                    <a:cubicBezTo>
                      <a:pt x="606" y="60740"/>
                      <a:pt x="10098" y="55715"/>
                      <a:pt x="15682" y="50410"/>
                    </a:cubicBezTo>
                    <a:cubicBezTo>
                      <a:pt x="23499" y="32264"/>
                      <a:pt x="-16144" y="17188"/>
                      <a:pt x="8144" y="2671"/>
                    </a:cubicBezTo>
                    <a:cubicBezTo>
                      <a:pt x="25732" y="-7658"/>
                      <a:pt x="42204" y="14397"/>
                      <a:pt x="55046" y="27518"/>
                    </a:cubicBezTo>
                    <a:cubicBezTo>
                      <a:pt x="75984" y="48735"/>
                      <a:pt x="101947" y="66603"/>
                      <a:pt x="105018" y="100383"/>
                    </a:cubicBezTo>
                    <a:close/>
                  </a:path>
                </a:pathLst>
              </a:custGeom>
              <a:solidFill>
                <a:srgbClr val="7234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0C939F52-6E5D-E499-DEE4-CCF762AA7BB9}"/>
                  </a:ext>
                </a:extLst>
              </p:cNvPr>
              <p:cNvSpPr/>
              <p:nvPr/>
            </p:nvSpPr>
            <p:spPr>
              <a:xfrm>
                <a:off x="2263442" y="4182822"/>
                <a:ext cx="118420" cy="103978"/>
              </a:xfrm>
              <a:custGeom>
                <a:avLst/>
                <a:gdLst>
                  <a:gd name="connsiteX0" fmla="*/ 72865 w 118420"/>
                  <a:gd name="connsiteY0" fmla="*/ 85448 h 103978"/>
                  <a:gd name="connsiteX1" fmla="*/ 0 w 118420"/>
                  <a:gd name="connsiteY1" fmla="*/ 19283 h 103978"/>
                  <a:gd name="connsiteX2" fmla="*/ 53044 w 118420"/>
                  <a:gd name="connsiteY2" fmla="*/ 20 h 103978"/>
                  <a:gd name="connsiteX3" fmla="*/ 111950 w 118420"/>
                  <a:gd name="connsiteY3" fmla="*/ 46364 h 103978"/>
                  <a:gd name="connsiteX4" fmla="*/ 109995 w 118420"/>
                  <a:gd name="connsiteY4" fmla="*/ 103595 h 103978"/>
                  <a:gd name="connsiteX5" fmla="*/ 72865 w 118420"/>
                  <a:gd name="connsiteY5" fmla="*/ 85448 h 103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20" h="103978">
                    <a:moveTo>
                      <a:pt x="72865" y="85448"/>
                    </a:moveTo>
                    <a:cubicBezTo>
                      <a:pt x="56673" y="54460"/>
                      <a:pt x="24847" y="40780"/>
                      <a:pt x="0" y="19283"/>
                    </a:cubicBezTo>
                    <a:cubicBezTo>
                      <a:pt x="15076" y="6162"/>
                      <a:pt x="35455" y="7000"/>
                      <a:pt x="53044" y="20"/>
                    </a:cubicBezTo>
                    <a:cubicBezTo>
                      <a:pt x="85428" y="-817"/>
                      <a:pt x="97153" y="24588"/>
                      <a:pt x="111950" y="46364"/>
                    </a:cubicBezTo>
                    <a:cubicBezTo>
                      <a:pt x="122279" y="65906"/>
                      <a:pt x="119208" y="84890"/>
                      <a:pt x="109995" y="103595"/>
                    </a:cubicBezTo>
                    <a:cubicBezTo>
                      <a:pt x="92966" y="106666"/>
                      <a:pt x="85707" y="90473"/>
                      <a:pt x="72865" y="85448"/>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D1A8C83C-6576-76D5-B8F0-EB617CAF4F8D}"/>
                  </a:ext>
                </a:extLst>
              </p:cNvPr>
              <p:cNvSpPr/>
              <p:nvPr/>
            </p:nvSpPr>
            <p:spPr>
              <a:xfrm>
                <a:off x="1829602" y="4256487"/>
                <a:ext cx="49423" cy="175709"/>
              </a:xfrm>
              <a:custGeom>
                <a:avLst/>
                <a:gdLst>
                  <a:gd name="connsiteX0" fmla="*/ 9213 w 49423"/>
                  <a:gd name="connsiteY0" fmla="*/ 2571 h 175709"/>
                  <a:gd name="connsiteX1" fmla="*/ 26801 w 49423"/>
                  <a:gd name="connsiteY1" fmla="*/ 22113 h 175709"/>
                  <a:gd name="connsiteX2" fmla="*/ 39922 w 49423"/>
                  <a:gd name="connsiteY2" fmla="*/ 21275 h 175709"/>
                  <a:gd name="connsiteX3" fmla="*/ 48577 w 49423"/>
                  <a:gd name="connsiteY3" fmla="*/ 157513 h 175709"/>
                  <a:gd name="connsiteX4" fmla="*/ 32105 w 49423"/>
                  <a:gd name="connsiteY4" fmla="*/ 175381 h 175709"/>
                  <a:gd name="connsiteX5" fmla="*/ 0 w 49423"/>
                  <a:gd name="connsiteY5" fmla="*/ 139088 h 175709"/>
                  <a:gd name="connsiteX6" fmla="*/ 37410 w 49423"/>
                  <a:gd name="connsiteY6" fmla="*/ 166168 h 175709"/>
                  <a:gd name="connsiteX7" fmla="*/ 9213 w 49423"/>
                  <a:gd name="connsiteY7" fmla="*/ 2571 h 175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3" h="175709">
                    <a:moveTo>
                      <a:pt x="9213" y="2571"/>
                    </a:moveTo>
                    <a:cubicBezTo>
                      <a:pt x="32664" y="-7759"/>
                      <a:pt x="24009" y="15971"/>
                      <a:pt x="26801" y="22113"/>
                    </a:cubicBezTo>
                    <a:cubicBezTo>
                      <a:pt x="34339" y="39143"/>
                      <a:pt x="36293" y="33280"/>
                      <a:pt x="39922" y="21275"/>
                    </a:cubicBezTo>
                    <a:cubicBezTo>
                      <a:pt x="57789" y="65664"/>
                      <a:pt x="44110" y="112008"/>
                      <a:pt x="48577" y="157513"/>
                    </a:cubicBezTo>
                    <a:cubicBezTo>
                      <a:pt x="49693" y="168122"/>
                      <a:pt x="44110" y="177614"/>
                      <a:pt x="32105" y="175381"/>
                    </a:cubicBezTo>
                    <a:cubicBezTo>
                      <a:pt x="12842" y="171751"/>
                      <a:pt x="2233" y="158909"/>
                      <a:pt x="0" y="139088"/>
                    </a:cubicBezTo>
                    <a:cubicBezTo>
                      <a:pt x="10888" y="147184"/>
                      <a:pt x="22055" y="155001"/>
                      <a:pt x="37410" y="166168"/>
                    </a:cubicBezTo>
                    <a:cubicBezTo>
                      <a:pt x="39922" y="106982"/>
                      <a:pt x="5584" y="57568"/>
                      <a:pt x="9213" y="2571"/>
                    </a:cubicBezTo>
                    <a:close/>
                  </a:path>
                </a:pathLst>
              </a:custGeom>
              <a:solidFill>
                <a:srgbClr val="ECB2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D38D1899-5377-7B25-8B90-237FA1FF8733}"/>
                  </a:ext>
                </a:extLst>
              </p:cNvPr>
              <p:cNvSpPr/>
              <p:nvPr/>
            </p:nvSpPr>
            <p:spPr>
              <a:xfrm>
                <a:off x="2356408" y="4460902"/>
                <a:ext cx="64952" cy="109727"/>
              </a:xfrm>
              <a:custGeom>
                <a:avLst/>
                <a:gdLst>
                  <a:gd name="connsiteX0" fmla="*/ 23172 w 64952"/>
                  <a:gd name="connsiteY0" fmla="*/ 0 h 109727"/>
                  <a:gd name="connsiteX1" fmla="*/ 56952 w 64952"/>
                  <a:gd name="connsiteY1" fmla="*/ 95478 h 109727"/>
                  <a:gd name="connsiteX2" fmla="*/ 0 w 64952"/>
                  <a:gd name="connsiteY2" fmla="*/ 106366 h 109727"/>
                  <a:gd name="connsiteX3" fmla="*/ 23172 w 64952"/>
                  <a:gd name="connsiteY3" fmla="*/ 0 h 109727"/>
                </a:gdLst>
                <a:ahLst/>
                <a:cxnLst>
                  <a:cxn ang="0">
                    <a:pos x="connsiteX0" y="connsiteY0"/>
                  </a:cxn>
                  <a:cxn ang="0">
                    <a:pos x="connsiteX1" y="connsiteY1"/>
                  </a:cxn>
                  <a:cxn ang="0">
                    <a:pos x="connsiteX2" y="connsiteY2"/>
                  </a:cxn>
                  <a:cxn ang="0">
                    <a:pos x="connsiteX3" y="connsiteY3"/>
                  </a:cxn>
                </a:cxnLst>
                <a:rect l="l" t="t" r="r" b="b"/>
                <a:pathLst>
                  <a:path w="64952" h="109727">
                    <a:moveTo>
                      <a:pt x="23172" y="0"/>
                    </a:moveTo>
                    <a:cubicBezTo>
                      <a:pt x="34618" y="32943"/>
                      <a:pt x="84032" y="51648"/>
                      <a:pt x="56952" y="95478"/>
                    </a:cubicBezTo>
                    <a:cubicBezTo>
                      <a:pt x="43272" y="117254"/>
                      <a:pt x="25126" y="108041"/>
                      <a:pt x="0" y="106366"/>
                    </a:cubicBezTo>
                    <a:cubicBezTo>
                      <a:pt x="36014" y="73702"/>
                      <a:pt x="22334" y="36572"/>
                      <a:pt x="2317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F7970C33-2428-018B-DDAF-9A9FA624F265}"/>
                  </a:ext>
                </a:extLst>
              </p:cNvPr>
              <p:cNvSpPr/>
              <p:nvPr/>
            </p:nvSpPr>
            <p:spPr>
              <a:xfrm>
                <a:off x="2410092" y="4297863"/>
                <a:ext cx="60301" cy="64418"/>
              </a:xfrm>
              <a:custGeom>
                <a:avLst/>
                <a:gdLst>
                  <a:gd name="connsiteX0" fmla="*/ 25602 w 60301"/>
                  <a:gd name="connsiteY0" fmla="*/ 0 h 64418"/>
                  <a:gd name="connsiteX1" fmla="*/ 60220 w 60301"/>
                  <a:gd name="connsiteY1" fmla="*/ 25684 h 64418"/>
                  <a:gd name="connsiteX2" fmla="*/ 26998 w 60301"/>
                  <a:gd name="connsiteY2" fmla="*/ 63652 h 64418"/>
                  <a:gd name="connsiteX3" fmla="*/ 1035 w 60301"/>
                  <a:gd name="connsiteY3" fmla="*/ 31268 h 64418"/>
                  <a:gd name="connsiteX4" fmla="*/ 25602 w 60301"/>
                  <a:gd name="connsiteY4" fmla="*/ 0 h 64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1" h="64418">
                    <a:moveTo>
                      <a:pt x="25602" y="0"/>
                    </a:moveTo>
                    <a:cubicBezTo>
                      <a:pt x="44865" y="279"/>
                      <a:pt x="61616" y="4188"/>
                      <a:pt x="60220" y="25684"/>
                    </a:cubicBezTo>
                    <a:cubicBezTo>
                      <a:pt x="58824" y="44947"/>
                      <a:pt x="43469" y="59744"/>
                      <a:pt x="26998" y="63652"/>
                    </a:cubicBezTo>
                    <a:cubicBezTo>
                      <a:pt x="4106" y="68957"/>
                      <a:pt x="4106" y="45506"/>
                      <a:pt x="1035" y="31268"/>
                    </a:cubicBezTo>
                    <a:cubicBezTo>
                      <a:pt x="-3432" y="11446"/>
                      <a:pt x="6897" y="837"/>
                      <a:pt x="25602"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1AE91C7D-C08A-06C9-BFCC-1BE13DAC9F94}"/>
                  </a:ext>
                </a:extLst>
              </p:cNvPr>
              <p:cNvSpPr/>
              <p:nvPr/>
            </p:nvSpPr>
            <p:spPr>
              <a:xfrm>
                <a:off x="2480440" y="4502143"/>
                <a:ext cx="176919" cy="35293"/>
              </a:xfrm>
              <a:custGeom>
                <a:avLst/>
                <a:gdLst>
                  <a:gd name="connsiteX0" fmla="*/ 176919 w 176919"/>
                  <a:gd name="connsiteY0" fmla="*/ 77 h 35293"/>
                  <a:gd name="connsiteX1" fmla="*/ 167148 w 176919"/>
                  <a:gd name="connsiteY1" fmla="*/ 19061 h 35293"/>
                  <a:gd name="connsiteX2" fmla="*/ 6063 w 176919"/>
                  <a:gd name="connsiteY2" fmla="*/ 25482 h 35293"/>
                  <a:gd name="connsiteX3" fmla="*/ 1317 w 176919"/>
                  <a:gd name="connsiteY3" fmla="*/ 9848 h 35293"/>
                  <a:gd name="connsiteX4" fmla="*/ 176919 w 176919"/>
                  <a:gd name="connsiteY4" fmla="*/ 77 h 35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19" h="35293">
                    <a:moveTo>
                      <a:pt x="176919" y="77"/>
                    </a:moveTo>
                    <a:cubicBezTo>
                      <a:pt x="173569" y="6498"/>
                      <a:pt x="170498" y="12640"/>
                      <a:pt x="167148" y="19061"/>
                    </a:cubicBezTo>
                    <a:cubicBezTo>
                      <a:pt x="114384" y="44745"/>
                      <a:pt x="60223" y="34415"/>
                      <a:pt x="6063" y="25482"/>
                    </a:cubicBezTo>
                    <a:cubicBezTo>
                      <a:pt x="201" y="21573"/>
                      <a:pt x="-1474" y="16269"/>
                      <a:pt x="1317" y="9848"/>
                    </a:cubicBezTo>
                    <a:cubicBezTo>
                      <a:pt x="59386" y="-3552"/>
                      <a:pt x="118292" y="914"/>
                      <a:pt x="176919" y="77"/>
                    </a:cubicBezTo>
                    <a:close/>
                  </a:path>
                </a:pathLst>
              </a:custGeom>
              <a:solidFill>
                <a:srgbClr val="6A544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0DA15F85-D3B2-F4B9-7519-B5641AEDDD5B}"/>
                  </a:ext>
                </a:extLst>
              </p:cNvPr>
              <p:cNvSpPr/>
              <p:nvPr/>
            </p:nvSpPr>
            <p:spPr>
              <a:xfrm>
                <a:off x="2365341" y="4205068"/>
                <a:ext cx="97153" cy="81627"/>
              </a:xfrm>
              <a:custGeom>
                <a:avLst/>
                <a:gdLst>
                  <a:gd name="connsiteX0" fmla="*/ 7817 w 97153"/>
                  <a:gd name="connsiteY0" fmla="*/ 81628 h 81627"/>
                  <a:gd name="connsiteX1" fmla="*/ 0 w 97153"/>
                  <a:gd name="connsiteY1" fmla="*/ 24118 h 81627"/>
                  <a:gd name="connsiteX2" fmla="*/ 39643 w 97153"/>
                  <a:gd name="connsiteY2" fmla="*/ 13509 h 81627"/>
                  <a:gd name="connsiteX3" fmla="*/ 97153 w 97153"/>
                  <a:gd name="connsiteY3" fmla="*/ 34168 h 81627"/>
                  <a:gd name="connsiteX4" fmla="*/ 20938 w 97153"/>
                  <a:gd name="connsiteY4" fmla="*/ 53710 h 81627"/>
                  <a:gd name="connsiteX5" fmla="*/ 7817 w 97153"/>
                  <a:gd name="connsiteY5" fmla="*/ 81628 h 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53" h="81627">
                    <a:moveTo>
                      <a:pt x="7817" y="81628"/>
                    </a:moveTo>
                    <a:cubicBezTo>
                      <a:pt x="14238" y="61248"/>
                      <a:pt x="8096" y="42543"/>
                      <a:pt x="0" y="24118"/>
                    </a:cubicBezTo>
                    <a:cubicBezTo>
                      <a:pt x="1954" y="-22505"/>
                      <a:pt x="25126" y="12671"/>
                      <a:pt x="39643" y="13509"/>
                    </a:cubicBezTo>
                    <a:cubicBezTo>
                      <a:pt x="59744" y="18255"/>
                      <a:pt x="80961" y="19092"/>
                      <a:pt x="97153" y="34168"/>
                    </a:cubicBezTo>
                    <a:cubicBezTo>
                      <a:pt x="73144" y="46452"/>
                      <a:pt x="45227" y="42543"/>
                      <a:pt x="20938" y="53710"/>
                    </a:cubicBezTo>
                    <a:cubicBezTo>
                      <a:pt x="18984" y="64040"/>
                      <a:pt x="23172" y="77440"/>
                      <a:pt x="7817" y="81628"/>
                    </a:cubicBezTo>
                    <a:close/>
                  </a:path>
                </a:pathLst>
              </a:custGeom>
              <a:solidFill>
                <a:srgbClr val="F0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E9C578E2-A309-7CF5-E07E-68866576BA86}"/>
                  </a:ext>
                </a:extLst>
              </p:cNvPr>
              <p:cNvSpPr/>
              <p:nvPr/>
            </p:nvSpPr>
            <p:spPr>
              <a:xfrm>
                <a:off x="2386559" y="4239235"/>
                <a:ext cx="119984" cy="38699"/>
              </a:xfrm>
              <a:custGeom>
                <a:avLst/>
                <a:gdLst>
                  <a:gd name="connsiteX0" fmla="*/ 0 w 119984"/>
                  <a:gd name="connsiteY0" fmla="*/ 19542 h 38699"/>
                  <a:gd name="connsiteX1" fmla="*/ 76215 w 119984"/>
                  <a:gd name="connsiteY1" fmla="*/ 0 h 38699"/>
                  <a:gd name="connsiteX2" fmla="*/ 104412 w 119984"/>
                  <a:gd name="connsiteY2" fmla="*/ 837 h 38699"/>
                  <a:gd name="connsiteX3" fmla="*/ 105529 w 119984"/>
                  <a:gd name="connsiteY3" fmla="*/ 8934 h 38699"/>
                  <a:gd name="connsiteX4" fmla="*/ 119208 w 119984"/>
                  <a:gd name="connsiteY4" fmla="*/ 32105 h 38699"/>
                  <a:gd name="connsiteX5" fmla="*/ 103016 w 119984"/>
                  <a:gd name="connsiteY5" fmla="*/ 36293 h 38699"/>
                  <a:gd name="connsiteX6" fmla="*/ 0 w 119984"/>
                  <a:gd name="connsiteY6" fmla="*/ 19542 h 3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984" h="38699">
                    <a:moveTo>
                      <a:pt x="0" y="19542"/>
                    </a:moveTo>
                    <a:cubicBezTo>
                      <a:pt x="21776" y="-1117"/>
                      <a:pt x="49414" y="837"/>
                      <a:pt x="76215" y="0"/>
                    </a:cubicBezTo>
                    <a:cubicBezTo>
                      <a:pt x="85707" y="279"/>
                      <a:pt x="94920" y="558"/>
                      <a:pt x="104412" y="837"/>
                    </a:cubicBezTo>
                    <a:cubicBezTo>
                      <a:pt x="106087" y="3350"/>
                      <a:pt x="106645" y="6142"/>
                      <a:pt x="105529" y="8934"/>
                    </a:cubicBezTo>
                    <a:cubicBezTo>
                      <a:pt x="107483" y="18426"/>
                      <a:pt x="123675" y="20101"/>
                      <a:pt x="119208" y="32105"/>
                    </a:cubicBezTo>
                    <a:cubicBezTo>
                      <a:pt x="116696" y="38806"/>
                      <a:pt x="106366" y="40760"/>
                      <a:pt x="103016" y="36293"/>
                    </a:cubicBezTo>
                    <a:cubicBezTo>
                      <a:pt x="73423" y="-279"/>
                      <a:pt x="34339" y="24847"/>
                      <a:pt x="0" y="19542"/>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A76A772D-AE2B-DD30-C523-AD4A8AB46E04}"/>
                  </a:ext>
                </a:extLst>
              </p:cNvPr>
              <p:cNvSpPr/>
              <p:nvPr/>
            </p:nvSpPr>
            <p:spPr>
              <a:xfrm>
                <a:off x="2659715" y="4127286"/>
                <a:ext cx="26909" cy="80961"/>
              </a:xfrm>
              <a:custGeom>
                <a:avLst/>
                <a:gdLst>
                  <a:gd name="connsiteX0" fmla="*/ 6020 w 26909"/>
                  <a:gd name="connsiteY0" fmla="*/ 80961 h 80961"/>
                  <a:gd name="connsiteX1" fmla="*/ 4066 w 26909"/>
                  <a:gd name="connsiteY1" fmla="*/ 34339 h 80961"/>
                  <a:gd name="connsiteX2" fmla="*/ 5462 w 26909"/>
                  <a:gd name="connsiteY2" fmla="*/ 0 h 80961"/>
                  <a:gd name="connsiteX3" fmla="*/ 26400 w 26909"/>
                  <a:gd name="connsiteY3" fmla="*/ 73423 h 80961"/>
                  <a:gd name="connsiteX4" fmla="*/ 6020 w 26909"/>
                  <a:gd name="connsiteY4" fmla="*/ 80961 h 809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9" h="80961">
                    <a:moveTo>
                      <a:pt x="6020" y="80961"/>
                    </a:moveTo>
                    <a:cubicBezTo>
                      <a:pt x="5462" y="65327"/>
                      <a:pt x="4624" y="49972"/>
                      <a:pt x="4066" y="34339"/>
                    </a:cubicBezTo>
                    <a:cubicBezTo>
                      <a:pt x="4624" y="24009"/>
                      <a:pt x="-6263" y="13959"/>
                      <a:pt x="5462" y="0"/>
                    </a:cubicBezTo>
                    <a:cubicBezTo>
                      <a:pt x="20258" y="23451"/>
                      <a:pt x="29192" y="46622"/>
                      <a:pt x="26400" y="73423"/>
                    </a:cubicBezTo>
                    <a:cubicBezTo>
                      <a:pt x="19700" y="75936"/>
                      <a:pt x="13000" y="78448"/>
                      <a:pt x="6020" y="80961"/>
                    </a:cubicBezTo>
                    <a:close/>
                  </a:path>
                </a:pathLst>
              </a:custGeom>
              <a:solidFill>
                <a:srgbClr val="AA716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C5B693B2-802E-DA7F-5B84-95409E0D8278}"/>
                  </a:ext>
                </a:extLst>
              </p:cNvPr>
              <p:cNvSpPr/>
              <p:nvPr/>
            </p:nvSpPr>
            <p:spPr>
              <a:xfrm>
                <a:off x="1993478" y="4326897"/>
                <a:ext cx="22656" cy="122787"/>
              </a:xfrm>
              <a:custGeom>
                <a:avLst/>
                <a:gdLst>
                  <a:gd name="connsiteX0" fmla="*/ 20380 w 22656"/>
                  <a:gd name="connsiteY0" fmla="*/ 0 h 122787"/>
                  <a:gd name="connsiteX1" fmla="*/ 22334 w 22656"/>
                  <a:gd name="connsiteY1" fmla="*/ 87661 h 122787"/>
                  <a:gd name="connsiteX2" fmla="*/ 14796 w 22656"/>
                  <a:gd name="connsiteY2" fmla="*/ 121721 h 122787"/>
                  <a:gd name="connsiteX3" fmla="*/ 0 w 22656"/>
                  <a:gd name="connsiteY3" fmla="*/ 108599 h 122787"/>
                  <a:gd name="connsiteX4" fmla="*/ 9213 w 22656"/>
                  <a:gd name="connsiteY4" fmla="*/ 50531 h 122787"/>
                  <a:gd name="connsiteX5" fmla="*/ 20380 w 22656"/>
                  <a:gd name="connsiteY5" fmla="*/ 0 h 12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56" h="122787">
                    <a:moveTo>
                      <a:pt x="20380" y="0"/>
                    </a:moveTo>
                    <a:cubicBezTo>
                      <a:pt x="23730" y="29314"/>
                      <a:pt x="13121" y="58627"/>
                      <a:pt x="22334" y="87661"/>
                    </a:cubicBezTo>
                    <a:cubicBezTo>
                      <a:pt x="18146" y="98828"/>
                      <a:pt x="29593" y="114741"/>
                      <a:pt x="14796" y="121721"/>
                    </a:cubicBezTo>
                    <a:cubicBezTo>
                      <a:pt x="5863" y="125908"/>
                      <a:pt x="1396" y="116975"/>
                      <a:pt x="0" y="108599"/>
                    </a:cubicBezTo>
                    <a:cubicBezTo>
                      <a:pt x="22613" y="92407"/>
                      <a:pt x="5025" y="69794"/>
                      <a:pt x="9213" y="50531"/>
                    </a:cubicBezTo>
                    <a:cubicBezTo>
                      <a:pt x="12842" y="33501"/>
                      <a:pt x="6421" y="14517"/>
                      <a:pt x="20380" y="0"/>
                    </a:cubicBezTo>
                    <a:close/>
                  </a:path>
                </a:pathLst>
              </a:custGeom>
              <a:solidFill>
                <a:srgbClr val="8271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FB70A10E-FFFA-6E2B-977F-B391C8E463A5}"/>
                  </a:ext>
                </a:extLst>
              </p:cNvPr>
              <p:cNvSpPr/>
              <p:nvPr/>
            </p:nvSpPr>
            <p:spPr>
              <a:xfrm>
                <a:off x="2419290" y="4561060"/>
                <a:ext cx="26679" cy="77397"/>
              </a:xfrm>
              <a:custGeom>
                <a:avLst/>
                <a:gdLst>
                  <a:gd name="connsiteX0" fmla="*/ 15287 w 26679"/>
                  <a:gd name="connsiteY0" fmla="*/ 76840 h 77397"/>
                  <a:gd name="connsiteX1" fmla="*/ 4399 w 26679"/>
                  <a:gd name="connsiteY1" fmla="*/ 77398 h 77397"/>
                  <a:gd name="connsiteX2" fmla="*/ 6074 w 26679"/>
                  <a:gd name="connsiteY2" fmla="*/ 66 h 77397"/>
                  <a:gd name="connsiteX3" fmla="*/ 23104 w 26679"/>
                  <a:gd name="connsiteY3" fmla="*/ 14304 h 77397"/>
                  <a:gd name="connsiteX4" fmla="*/ 15287 w 26679"/>
                  <a:gd name="connsiteY4" fmla="*/ 76840 h 77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9" h="77397">
                    <a:moveTo>
                      <a:pt x="15287" y="76840"/>
                    </a:moveTo>
                    <a:cubicBezTo>
                      <a:pt x="11658" y="77119"/>
                      <a:pt x="8028" y="77119"/>
                      <a:pt x="4399" y="77398"/>
                    </a:cubicBezTo>
                    <a:cubicBezTo>
                      <a:pt x="-1184" y="51435"/>
                      <a:pt x="-2301" y="25750"/>
                      <a:pt x="6074" y="66"/>
                    </a:cubicBezTo>
                    <a:cubicBezTo>
                      <a:pt x="16404" y="-771"/>
                      <a:pt x="20033" y="6487"/>
                      <a:pt x="23104" y="14304"/>
                    </a:cubicBezTo>
                    <a:cubicBezTo>
                      <a:pt x="27850" y="36080"/>
                      <a:pt x="30083" y="57576"/>
                      <a:pt x="15287" y="76840"/>
                    </a:cubicBezTo>
                    <a:close/>
                  </a:path>
                </a:pathLst>
              </a:custGeom>
              <a:solidFill>
                <a:srgbClr val="4C0B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E69B4E05-F482-320D-51F7-336472B49A73}"/>
                  </a:ext>
                </a:extLst>
              </p:cNvPr>
              <p:cNvSpPr/>
              <p:nvPr/>
            </p:nvSpPr>
            <p:spPr>
              <a:xfrm>
                <a:off x="2434019" y="4508453"/>
                <a:ext cx="48576" cy="35364"/>
              </a:xfrm>
              <a:custGeom>
                <a:avLst/>
                <a:gdLst>
                  <a:gd name="connsiteX0" fmla="*/ 47739 w 48576"/>
                  <a:gd name="connsiteY0" fmla="*/ 3259 h 35364"/>
                  <a:gd name="connsiteX1" fmla="*/ 48577 w 48576"/>
                  <a:gd name="connsiteY1" fmla="*/ 10796 h 35364"/>
                  <a:gd name="connsiteX2" fmla="*/ 41039 w 48576"/>
                  <a:gd name="connsiteY2" fmla="*/ 20568 h 35364"/>
                  <a:gd name="connsiteX3" fmla="*/ 13121 w 48576"/>
                  <a:gd name="connsiteY3" fmla="*/ 35364 h 35364"/>
                  <a:gd name="connsiteX4" fmla="*/ 0 w 48576"/>
                  <a:gd name="connsiteY4" fmla="*/ 23080 h 35364"/>
                  <a:gd name="connsiteX5" fmla="*/ 47739 w 48576"/>
                  <a:gd name="connsiteY5" fmla="*/ 3259 h 3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6" h="35364">
                    <a:moveTo>
                      <a:pt x="47739" y="3259"/>
                    </a:moveTo>
                    <a:cubicBezTo>
                      <a:pt x="48018" y="5771"/>
                      <a:pt x="48297" y="8284"/>
                      <a:pt x="48577" y="10796"/>
                    </a:cubicBezTo>
                    <a:cubicBezTo>
                      <a:pt x="47181" y="14984"/>
                      <a:pt x="44668" y="18055"/>
                      <a:pt x="41039" y="20568"/>
                    </a:cubicBezTo>
                    <a:cubicBezTo>
                      <a:pt x="32105" y="25872"/>
                      <a:pt x="23730" y="32851"/>
                      <a:pt x="13121" y="35364"/>
                    </a:cubicBezTo>
                    <a:cubicBezTo>
                      <a:pt x="5304" y="35085"/>
                      <a:pt x="3629" y="28105"/>
                      <a:pt x="0" y="23080"/>
                    </a:cubicBezTo>
                    <a:cubicBezTo>
                      <a:pt x="6979" y="-5116"/>
                      <a:pt x="27080" y="-1487"/>
                      <a:pt x="47739" y="3259"/>
                    </a:cubicBezTo>
                    <a:close/>
                  </a:path>
                </a:pathLst>
              </a:custGeom>
              <a:solidFill>
                <a:srgbClr val="91414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3328440C-25EB-23E8-B3B9-76D17170E5A2}"/>
                  </a:ext>
                </a:extLst>
              </p:cNvPr>
              <p:cNvSpPr/>
              <p:nvPr/>
            </p:nvSpPr>
            <p:spPr>
              <a:xfrm>
                <a:off x="2425364" y="4531812"/>
                <a:ext cx="24012" cy="39643"/>
              </a:xfrm>
              <a:custGeom>
                <a:avLst/>
                <a:gdLst>
                  <a:gd name="connsiteX0" fmla="*/ 8934 w 24012"/>
                  <a:gd name="connsiteY0" fmla="*/ 0 h 39643"/>
                  <a:gd name="connsiteX1" fmla="*/ 19263 w 24012"/>
                  <a:gd name="connsiteY1" fmla="*/ 10050 h 39643"/>
                  <a:gd name="connsiteX2" fmla="*/ 8654 w 24012"/>
                  <a:gd name="connsiteY2" fmla="*/ 39643 h 39643"/>
                  <a:gd name="connsiteX3" fmla="*/ 0 w 24012"/>
                  <a:gd name="connsiteY3" fmla="*/ 29314 h 39643"/>
                  <a:gd name="connsiteX4" fmla="*/ 8934 w 24012"/>
                  <a:gd name="connsiteY4" fmla="*/ 0 h 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12" h="39643">
                    <a:moveTo>
                      <a:pt x="8934" y="0"/>
                    </a:moveTo>
                    <a:cubicBezTo>
                      <a:pt x="12284" y="3350"/>
                      <a:pt x="15913" y="6700"/>
                      <a:pt x="19263" y="10050"/>
                    </a:cubicBezTo>
                    <a:cubicBezTo>
                      <a:pt x="26243" y="23730"/>
                      <a:pt x="27638" y="35455"/>
                      <a:pt x="8654" y="39643"/>
                    </a:cubicBezTo>
                    <a:cubicBezTo>
                      <a:pt x="5863" y="36293"/>
                      <a:pt x="2792" y="32664"/>
                      <a:pt x="0" y="29314"/>
                    </a:cubicBezTo>
                    <a:cubicBezTo>
                      <a:pt x="2792" y="19542"/>
                      <a:pt x="5863" y="9771"/>
                      <a:pt x="8934" y="0"/>
                    </a:cubicBezTo>
                    <a:close/>
                  </a:path>
                </a:pathLst>
              </a:custGeom>
              <a:solidFill>
                <a:srgbClr val="6D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6FB50063-B583-DB46-B96F-E0C449B61DB4}"/>
                  </a:ext>
                </a:extLst>
              </p:cNvPr>
              <p:cNvSpPr/>
              <p:nvPr/>
            </p:nvSpPr>
            <p:spPr>
              <a:xfrm>
                <a:off x="3541232" y="3762402"/>
                <a:ext cx="63804" cy="447798"/>
              </a:xfrm>
              <a:custGeom>
                <a:avLst/>
                <a:gdLst>
                  <a:gd name="connsiteX0" fmla="*/ 20380 w 63804"/>
                  <a:gd name="connsiteY0" fmla="*/ 0 h 447798"/>
                  <a:gd name="connsiteX1" fmla="*/ 42714 w 63804"/>
                  <a:gd name="connsiteY1" fmla="*/ 419323 h 447798"/>
                  <a:gd name="connsiteX2" fmla="*/ 41039 w 63804"/>
                  <a:gd name="connsiteY2" fmla="*/ 447799 h 447798"/>
                  <a:gd name="connsiteX3" fmla="*/ 20380 w 63804"/>
                  <a:gd name="connsiteY3" fmla="*/ 397268 h 447798"/>
                  <a:gd name="connsiteX4" fmla="*/ 0 w 63804"/>
                  <a:gd name="connsiteY4" fmla="*/ 41318 h 447798"/>
                  <a:gd name="connsiteX5" fmla="*/ 20380 w 63804"/>
                  <a:gd name="connsiteY5" fmla="*/ 0 h 44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804" h="447798">
                    <a:moveTo>
                      <a:pt x="20380" y="0"/>
                    </a:moveTo>
                    <a:cubicBezTo>
                      <a:pt x="59185" y="138192"/>
                      <a:pt x="83474" y="276943"/>
                      <a:pt x="42714" y="419323"/>
                    </a:cubicBezTo>
                    <a:cubicBezTo>
                      <a:pt x="40201" y="428257"/>
                      <a:pt x="41597" y="438307"/>
                      <a:pt x="41039" y="447799"/>
                    </a:cubicBezTo>
                    <a:cubicBezTo>
                      <a:pt x="12563" y="439982"/>
                      <a:pt x="17309" y="418206"/>
                      <a:pt x="20380" y="397268"/>
                    </a:cubicBezTo>
                    <a:cubicBezTo>
                      <a:pt x="37689" y="277222"/>
                      <a:pt x="22055" y="159131"/>
                      <a:pt x="0" y="41318"/>
                    </a:cubicBezTo>
                    <a:cubicBezTo>
                      <a:pt x="6700" y="27639"/>
                      <a:pt x="13680" y="13959"/>
                      <a:pt x="20380" y="0"/>
                    </a:cubicBezTo>
                    <a:close/>
                  </a:path>
                </a:pathLst>
              </a:custGeom>
              <a:solidFill>
                <a:srgbClr val="6119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D5AFDEDF-C1FA-F056-7441-1A8715C07D1A}"/>
                  </a:ext>
                </a:extLst>
              </p:cNvPr>
              <p:cNvSpPr/>
              <p:nvPr/>
            </p:nvSpPr>
            <p:spPr>
              <a:xfrm>
                <a:off x="3447429" y="4207968"/>
                <a:ext cx="125071" cy="304302"/>
              </a:xfrm>
              <a:custGeom>
                <a:avLst/>
                <a:gdLst>
                  <a:gd name="connsiteX0" fmla="*/ 0 w 125071"/>
                  <a:gd name="connsiteY0" fmla="*/ 258517 h 304302"/>
                  <a:gd name="connsiteX1" fmla="*/ 7817 w 125071"/>
                  <a:gd name="connsiteY1" fmla="*/ 233112 h 304302"/>
                  <a:gd name="connsiteX2" fmla="*/ 104133 w 125071"/>
                  <a:gd name="connsiteY2" fmla="*/ 0 h 304302"/>
                  <a:gd name="connsiteX3" fmla="*/ 125071 w 125071"/>
                  <a:gd name="connsiteY3" fmla="*/ 41318 h 304302"/>
                  <a:gd name="connsiteX4" fmla="*/ 76494 w 125071"/>
                  <a:gd name="connsiteY4" fmla="*/ 159410 h 304302"/>
                  <a:gd name="connsiteX5" fmla="*/ 67840 w 125071"/>
                  <a:gd name="connsiteY5" fmla="*/ 264659 h 304302"/>
                  <a:gd name="connsiteX6" fmla="*/ 48577 w 125071"/>
                  <a:gd name="connsiteY6" fmla="*/ 304302 h 304302"/>
                  <a:gd name="connsiteX7" fmla="*/ 0 w 125071"/>
                  <a:gd name="connsiteY7" fmla="*/ 258517 h 30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71" h="304302">
                    <a:moveTo>
                      <a:pt x="0" y="258517"/>
                    </a:moveTo>
                    <a:cubicBezTo>
                      <a:pt x="2513" y="250142"/>
                      <a:pt x="5304" y="241488"/>
                      <a:pt x="7817" y="233112"/>
                    </a:cubicBezTo>
                    <a:cubicBezTo>
                      <a:pt x="51089" y="159968"/>
                      <a:pt x="81520" y="81520"/>
                      <a:pt x="104133" y="0"/>
                    </a:cubicBezTo>
                    <a:cubicBezTo>
                      <a:pt x="122558" y="8096"/>
                      <a:pt x="118929" y="27080"/>
                      <a:pt x="125071" y="41318"/>
                    </a:cubicBezTo>
                    <a:cubicBezTo>
                      <a:pt x="116417" y="83753"/>
                      <a:pt x="100783" y="124792"/>
                      <a:pt x="76494" y="159410"/>
                    </a:cubicBezTo>
                    <a:cubicBezTo>
                      <a:pt x="51648" y="195144"/>
                      <a:pt x="44389" y="227250"/>
                      <a:pt x="67840" y="264659"/>
                    </a:cubicBezTo>
                    <a:cubicBezTo>
                      <a:pt x="50810" y="272755"/>
                      <a:pt x="62536" y="294810"/>
                      <a:pt x="48577" y="304302"/>
                    </a:cubicBezTo>
                    <a:cubicBezTo>
                      <a:pt x="32664" y="288389"/>
                      <a:pt x="36572" y="251817"/>
                      <a:pt x="0" y="258517"/>
                    </a:cubicBezTo>
                    <a:close/>
                  </a:path>
                </a:pathLst>
              </a:custGeom>
              <a:solidFill>
                <a:srgbClr val="6626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298E9E01-4E20-4C0F-D9DA-6124E015AAE0}"/>
                  </a:ext>
                </a:extLst>
              </p:cNvPr>
              <p:cNvSpPr/>
              <p:nvPr/>
            </p:nvSpPr>
            <p:spPr>
              <a:xfrm>
                <a:off x="3551282" y="4159670"/>
                <a:ext cx="31289" cy="89336"/>
              </a:xfrm>
              <a:custGeom>
                <a:avLst/>
                <a:gdLst>
                  <a:gd name="connsiteX0" fmla="*/ 20938 w 31289"/>
                  <a:gd name="connsiteY0" fmla="*/ 89336 h 89336"/>
                  <a:gd name="connsiteX1" fmla="*/ 0 w 31289"/>
                  <a:gd name="connsiteY1" fmla="*/ 48018 h 89336"/>
                  <a:gd name="connsiteX2" fmla="*/ 10330 w 31289"/>
                  <a:gd name="connsiteY2" fmla="*/ 0 h 89336"/>
                  <a:gd name="connsiteX3" fmla="*/ 30989 w 31289"/>
                  <a:gd name="connsiteY3" fmla="*/ 50531 h 89336"/>
                  <a:gd name="connsiteX4" fmla="*/ 20938 w 31289"/>
                  <a:gd name="connsiteY4" fmla="*/ 89336 h 8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9" h="89336">
                    <a:moveTo>
                      <a:pt x="20938" y="89336"/>
                    </a:moveTo>
                    <a:cubicBezTo>
                      <a:pt x="7259" y="79007"/>
                      <a:pt x="3071" y="63931"/>
                      <a:pt x="0" y="48018"/>
                    </a:cubicBezTo>
                    <a:cubicBezTo>
                      <a:pt x="1954" y="31547"/>
                      <a:pt x="-1396" y="14238"/>
                      <a:pt x="10330" y="0"/>
                    </a:cubicBezTo>
                    <a:cubicBezTo>
                      <a:pt x="15355" y="17588"/>
                      <a:pt x="16751" y="36851"/>
                      <a:pt x="30989" y="50531"/>
                    </a:cubicBezTo>
                    <a:cubicBezTo>
                      <a:pt x="32664" y="64769"/>
                      <a:pt x="27080" y="77332"/>
                      <a:pt x="20938" y="89336"/>
                    </a:cubicBezTo>
                    <a:close/>
                  </a:path>
                </a:pathLst>
              </a:custGeom>
              <a:solidFill>
                <a:srgbClr val="67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9B490EF0-DC9A-F17F-C8F9-3F0A4BF29852}"/>
                  </a:ext>
                </a:extLst>
              </p:cNvPr>
              <p:cNvSpPr/>
              <p:nvPr/>
            </p:nvSpPr>
            <p:spPr>
              <a:xfrm>
                <a:off x="2154545" y="4030221"/>
                <a:ext cx="134581" cy="126606"/>
              </a:xfrm>
              <a:custGeom>
                <a:avLst/>
                <a:gdLst>
                  <a:gd name="connsiteX0" fmla="*/ 34915 w 134581"/>
                  <a:gd name="connsiteY0" fmla="*/ 3541 h 126606"/>
                  <a:gd name="connsiteX1" fmla="*/ 134581 w 134581"/>
                  <a:gd name="connsiteY1" fmla="*/ 109628 h 126606"/>
                  <a:gd name="connsiteX2" fmla="*/ 105547 w 134581"/>
                  <a:gd name="connsiteY2" fmla="*/ 120236 h 126606"/>
                  <a:gd name="connsiteX3" fmla="*/ 10627 w 134581"/>
                  <a:gd name="connsiteY3" fmla="*/ 110744 h 126606"/>
                  <a:gd name="connsiteX4" fmla="*/ 9510 w 134581"/>
                  <a:gd name="connsiteY4" fmla="*/ 95669 h 126606"/>
                  <a:gd name="connsiteX5" fmla="*/ 34078 w 134581"/>
                  <a:gd name="connsiteY5" fmla="*/ 89248 h 126606"/>
                  <a:gd name="connsiteX6" fmla="*/ 856 w 134581"/>
                  <a:gd name="connsiteY6" fmla="*/ 25595 h 126606"/>
                  <a:gd name="connsiteX7" fmla="*/ 34915 w 134581"/>
                  <a:gd name="connsiteY7" fmla="*/ 3541 h 12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581" h="126606">
                    <a:moveTo>
                      <a:pt x="34915" y="3541"/>
                    </a:moveTo>
                    <a:cubicBezTo>
                      <a:pt x="89076" y="19454"/>
                      <a:pt x="98847" y="76685"/>
                      <a:pt x="134581" y="109628"/>
                    </a:cubicBezTo>
                    <a:cubicBezTo>
                      <a:pt x="132348" y="133637"/>
                      <a:pt x="119227" y="127216"/>
                      <a:pt x="105547" y="120236"/>
                    </a:cubicBezTo>
                    <a:cubicBezTo>
                      <a:pt x="73442" y="122470"/>
                      <a:pt x="43570" y="101531"/>
                      <a:pt x="10627" y="110744"/>
                    </a:cubicBezTo>
                    <a:cubicBezTo>
                      <a:pt x="3089" y="106277"/>
                      <a:pt x="4764" y="100973"/>
                      <a:pt x="9510" y="95669"/>
                    </a:cubicBezTo>
                    <a:cubicBezTo>
                      <a:pt x="16490" y="87852"/>
                      <a:pt x="25144" y="87014"/>
                      <a:pt x="34078" y="89248"/>
                    </a:cubicBezTo>
                    <a:cubicBezTo>
                      <a:pt x="1693" y="80873"/>
                      <a:pt x="-2215" y="70543"/>
                      <a:pt x="856" y="25595"/>
                    </a:cubicBezTo>
                    <a:cubicBezTo>
                      <a:pt x="2531" y="-89"/>
                      <a:pt x="13698" y="-4276"/>
                      <a:pt x="34915" y="3541"/>
                    </a:cubicBezTo>
                    <a:close/>
                  </a:path>
                </a:pathLst>
              </a:custGeom>
              <a:solidFill>
                <a:srgbClr val="F5B7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A4901BD1-601E-C5EC-DD69-E914B24055C4}"/>
                  </a:ext>
                </a:extLst>
              </p:cNvPr>
              <p:cNvSpPr/>
              <p:nvPr/>
            </p:nvSpPr>
            <p:spPr>
              <a:xfrm>
                <a:off x="2048403" y="4036622"/>
                <a:ext cx="52654" cy="93468"/>
              </a:xfrm>
              <a:custGeom>
                <a:avLst/>
                <a:gdLst>
                  <a:gd name="connsiteX0" fmla="*/ 3703 w 52654"/>
                  <a:gd name="connsiteY0" fmla="*/ 7469 h 93468"/>
                  <a:gd name="connsiteX1" fmla="*/ 33295 w 52654"/>
                  <a:gd name="connsiteY1" fmla="*/ 13053 h 93468"/>
                  <a:gd name="connsiteX2" fmla="*/ 52558 w 52654"/>
                  <a:gd name="connsiteY2" fmla="*/ 76426 h 93468"/>
                  <a:gd name="connsiteX3" fmla="*/ 6494 w 52654"/>
                  <a:gd name="connsiteY3" fmla="*/ 86755 h 93468"/>
                  <a:gd name="connsiteX4" fmla="*/ 2586 w 52654"/>
                  <a:gd name="connsiteY4" fmla="*/ 58279 h 93468"/>
                  <a:gd name="connsiteX5" fmla="*/ 3703 w 52654"/>
                  <a:gd name="connsiteY5" fmla="*/ 7469 h 9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654" h="93468">
                    <a:moveTo>
                      <a:pt x="3703" y="7469"/>
                    </a:moveTo>
                    <a:cubicBezTo>
                      <a:pt x="15428" y="-906"/>
                      <a:pt x="27712" y="-5932"/>
                      <a:pt x="33295" y="13053"/>
                    </a:cubicBezTo>
                    <a:cubicBezTo>
                      <a:pt x="39716" y="34270"/>
                      <a:pt x="53954" y="52975"/>
                      <a:pt x="52558" y="76426"/>
                    </a:cubicBezTo>
                    <a:cubicBezTo>
                      <a:pt x="39995" y="92339"/>
                      <a:pt x="25758" y="99876"/>
                      <a:pt x="6494" y="86755"/>
                    </a:cubicBezTo>
                    <a:cubicBezTo>
                      <a:pt x="5098" y="77263"/>
                      <a:pt x="3703" y="67771"/>
                      <a:pt x="2586" y="58279"/>
                    </a:cubicBezTo>
                    <a:cubicBezTo>
                      <a:pt x="-206" y="40970"/>
                      <a:pt x="-1881" y="24220"/>
                      <a:pt x="3703" y="7469"/>
                    </a:cubicBezTo>
                    <a:close/>
                  </a:path>
                </a:pathLst>
              </a:custGeom>
              <a:solidFill>
                <a:srgbClr val="DD9E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AEABFB50-D5D7-5CC5-5566-52BD38B2D674}"/>
                  </a:ext>
                </a:extLst>
              </p:cNvPr>
              <p:cNvSpPr/>
              <p:nvPr/>
            </p:nvSpPr>
            <p:spPr>
              <a:xfrm>
                <a:off x="2080849" y="4164545"/>
                <a:ext cx="138203" cy="54310"/>
              </a:xfrm>
              <a:custGeom>
                <a:avLst/>
                <a:gdLst>
                  <a:gd name="connsiteX0" fmla="*/ 138204 w 138203"/>
                  <a:gd name="connsiteY0" fmla="*/ 25276 h 54310"/>
                  <a:gd name="connsiteX1" fmla="*/ 1686 w 138203"/>
                  <a:gd name="connsiteY1" fmla="*/ 54310 h 54310"/>
                  <a:gd name="connsiteX2" fmla="*/ 59755 w 138203"/>
                  <a:gd name="connsiteY2" fmla="*/ 4059 h 54310"/>
                  <a:gd name="connsiteX3" fmla="*/ 137924 w 138203"/>
                  <a:gd name="connsiteY3" fmla="*/ 16342 h 54310"/>
                  <a:gd name="connsiteX4" fmla="*/ 138204 w 138203"/>
                  <a:gd name="connsiteY4" fmla="*/ 16622 h 54310"/>
                  <a:gd name="connsiteX5" fmla="*/ 138204 w 138203"/>
                  <a:gd name="connsiteY5" fmla="*/ 25276 h 5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03" h="54310">
                    <a:moveTo>
                      <a:pt x="138204" y="25276"/>
                    </a:moveTo>
                    <a:cubicBezTo>
                      <a:pt x="90185" y="23043"/>
                      <a:pt x="43563" y="27230"/>
                      <a:pt x="1686" y="54310"/>
                    </a:cubicBezTo>
                    <a:cubicBezTo>
                      <a:pt x="-7806" y="19413"/>
                      <a:pt x="24300" y="-11296"/>
                      <a:pt x="59755" y="4059"/>
                    </a:cubicBezTo>
                    <a:cubicBezTo>
                      <a:pt x="86277" y="15505"/>
                      <a:pt x="111403" y="15784"/>
                      <a:pt x="137924" y="16342"/>
                    </a:cubicBezTo>
                    <a:lnTo>
                      <a:pt x="138204" y="16622"/>
                    </a:lnTo>
                    <a:cubicBezTo>
                      <a:pt x="138204" y="19413"/>
                      <a:pt x="138204" y="22205"/>
                      <a:pt x="138204" y="25276"/>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2B726079-8CDB-F155-60FA-3B7A1E48183C}"/>
                  </a:ext>
                </a:extLst>
              </p:cNvPr>
              <p:cNvSpPr/>
              <p:nvPr/>
            </p:nvSpPr>
            <p:spPr>
              <a:xfrm>
                <a:off x="2260092" y="4140128"/>
                <a:ext cx="144892" cy="89057"/>
              </a:xfrm>
              <a:custGeom>
                <a:avLst/>
                <a:gdLst>
                  <a:gd name="connsiteX0" fmla="*/ 0 w 144892"/>
                  <a:gd name="connsiteY0" fmla="*/ 10609 h 89057"/>
                  <a:gd name="connsiteX1" fmla="*/ 29034 w 144892"/>
                  <a:gd name="connsiteY1" fmla="*/ 0 h 89057"/>
                  <a:gd name="connsiteX2" fmla="*/ 144613 w 144892"/>
                  <a:gd name="connsiteY2" fmla="*/ 68957 h 89057"/>
                  <a:gd name="connsiteX3" fmla="*/ 144893 w 144892"/>
                  <a:gd name="connsiteY3" fmla="*/ 78449 h 89057"/>
                  <a:gd name="connsiteX4" fmla="*/ 105250 w 144892"/>
                  <a:gd name="connsiteY4" fmla="*/ 89057 h 89057"/>
                  <a:gd name="connsiteX5" fmla="*/ 56114 w 144892"/>
                  <a:gd name="connsiteY5" fmla="*/ 42714 h 89057"/>
                  <a:gd name="connsiteX6" fmla="*/ 0 w 144892"/>
                  <a:gd name="connsiteY6" fmla="*/ 10609 h 8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892" h="89057">
                    <a:moveTo>
                      <a:pt x="0" y="10609"/>
                    </a:moveTo>
                    <a:cubicBezTo>
                      <a:pt x="10609" y="9771"/>
                      <a:pt x="22613" y="12842"/>
                      <a:pt x="29034" y="0"/>
                    </a:cubicBezTo>
                    <a:cubicBezTo>
                      <a:pt x="64769" y="27639"/>
                      <a:pt x="101341" y="54160"/>
                      <a:pt x="144613" y="68957"/>
                    </a:cubicBezTo>
                    <a:cubicBezTo>
                      <a:pt x="144334" y="72307"/>
                      <a:pt x="144334" y="75378"/>
                      <a:pt x="144893" y="78449"/>
                    </a:cubicBezTo>
                    <a:cubicBezTo>
                      <a:pt x="132888" y="85986"/>
                      <a:pt x="110275" y="54439"/>
                      <a:pt x="105250" y="89057"/>
                    </a:cubicBezTo>
                    <a:cubicBezTo>
                      <a:pt x="88778" y="73703"/>
                      <a:pt x="72586" y="58348"/>
                      <a:pt x="56114" y="42714"/>
                    </a:cubicBezTo>
                    <a:cubicBezTo>
                      <a:pt x="37410" y="32105"/>
                      <a:pt x="18705" y="21218"/>
                      <a:pt x="0" y="10609"/>
                    </a:cubicBezTo>
                    <a:close/>
                  </a:path>
                </a:pathLst>
              </a:custGeom>
              <a:solidFill>
                <a:srgbClr val="CD90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11CA51C0-BCF2-3C8F-1E01-0F6CDE9DDF9A}"/>
                  </a:ext>
                </a:extLst>
              </p:cNvPr>
              <p:cNvSpPr/>
              <p:nvPr/>
            </p:nvSpPr>
            <p:spPr>
              <a:xfrm>
                <a:off x="2148763" y="3898920"/>
                <a:ext cx="40417" cy="83881"/>
              </a:xfrm>
              <a:custGeom>
                <a:avLst/>
                <a:gdLst>
                  <a:gd name="connsiteX0" fmla="*/ 40418 w 40417"/>
                  <a:gd name="connsiteY0" fmla="*/ 68956 h 83881"/>
                  <a:gd name="connsiteX1" fmla="*/ 37347 w 40417"/>
                  <a:gd name="connsiteY1" fmla="*/ 77611 h 83881"/>
                  <a:gd name="connsiteX2" fmla="*/ 6358 w 40417"/>
                  <a:gd name="connsiteY2" fmla="*/ 68398 h 83881"/>
                  <a:gd name="connsiteX3" fmla="*/ 21155 w 40417"/>
                  <a:gd name="connsiteY3" fmla="*/ 0 h 83881"/>
                  <a:gd name="connsiteX4" fmla="*/ 40418 w 40417"/>
                  <a:gd name="connsiteY4" fmla="*/ 68956 h 83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17" h="83881">
                    <a:moveTo>
                      <a:pt x="40418" y="68956"/>
                    </a:moveTo>
                    <a:cubicBezTo>
                      <a:pt x="39580" y="72027"/>
                      <a:pt x="39301" y="75936"/>
                      <a:pt x="37347" y="77611"/>
                    </a:cubicBezTo>
                    <a:cubicBezTo>
                      <a:pt x="22550" y="89616"/>
                      <a:pt x="5241" y="83195"/>
                      <a:pt x="6358" y="68398"/>
                    </a:cubicBezTo>
                    <a:cubicBezTo>
                      <a:pt x="8312" y="45785"/>
                      <a:pt x="-16813" y="14796"/>
                      <a:pt x="21155" y="0"/>
                    </a:cubicBezTo>
                    <a:cubicBezTo>
                      <a:pt x="42372" y="18984"/>
                      <a:pt x="30367" y="46902"/>
                      <a:pt x="40418" y="68956"/>
                    </a:cubicBezTo>
                    <a:close/>
                  </a:path>
                </a:pathLst>
              </a:custGeom>
              <a:solidFill>
                <a:srgbClr val="D3918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CBB82D5F-269B-16EE-F4B3-450569359339}"/>
                  </a:ext>
                </a:extLst>
              </p:cNvPr>
              <p:cNvSpPr/>
              <p:nvPr/>
            </p:nvSpPr>
            <p:spPr>
              <a:xfrm>
                <a:off x="2048671" y="4112769"/>
                <a:ext cx="64948" cy="58627"/>
              </a:xfrm>
              <a:custGeom>
                <a:avLst/>
                <a:gdLst>
                  <a:gd name="connsiteX0" fmla="*/ 6506 w 64948"/>
                  <a:gd name="connsiteY0" fmla="*/ 10330 h 58627"/>
                  <a:gd name="connsiteX1" fmla="*/ 52570 w 64948"/>
                  <a:gd name="connsiteY1" fmla="*/ 0 h 58627"/>
                  <a:gd name="connsiteX2" fmla="*/ 5110 w 64948"/>
                  <a:gd name="connsiteY2" fmla="*/ 57790 h 58627"/>
                  <a:gd name="connsiteX3" fmla="*/ 5668 w 64948"/>
                  <a:gd name="connsiteY3" fmla="*/ 58627 h 58627"/>
                  <a:gd name="connsiteX4" fmla="*/ 2039 w 64948"/>
                  <a:gd name="connsiteY4" fmla="*/ 42714 h 58627"/>
                  <a:gd name="connsiteX5" fmla="*/ 3156 w 64948"/>
                  <a:gd name="connsiteY5" fmla="*/ 9492 h 58627"/>
                  <a:gd name="connsiteX6" fmla="*/ 6506 w 64948"/>
                  <a:gd name="connsiteY6" fmla="*/ 10330 h 5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48" h="58627">
                    <a:moveTo>
                      <a:pt x="6506" y="10330"/>
                    </a:moveTo>
                    <a:cubicBezTo>
                      <a:pt x="21860" y="6979"/>
                      <a:pt x="37215" y="3629"/>
                      <a:pt x="52570" y="0"/>
                    </a:cubicBezTo>
                    <a:cubicBezTo>
                      <a:pt x="94446" y="66723"/>
                      <a:pt x="17673" y="35735"/>
                      <a:pt x="5110" y="57790"/>
                    </a:cubicBezTo>
                    <a:cubicBezTo>
                      <a:pt x="5110" y="57790"/>
                      <a:pt x="5668" y="58627"/>
                      <a:pt x="5668" y="58627"/>
                    </a:cubicBezTo>
                    <a:cubicBezTo>
                      <a:pt x="1201" y="53881"/>
                      <a:pt x="-2428" y="44668"/>
                      <a:pt x="2039" y="42714"/>
                    </a:cubicBezTo>
                    <a:cubicBezTo>
                      <a:pt x="27723" y="31547"/>
                      <a:pt x="3435" y="20380"/>
                      <a:pt x="3156" y="9492"/>
                    </a:cubicBezTo>
                    <a:lnTo>
                      <a:pt x="6506" y="10330"/>
                    </a:lnTo>
                    <a:close/>
                  </a:path>
                </a:pathLst>
              </a:custGeom>
              <a:solidFill>
                <a:srgbClr val="DC9B9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1DFE7F89-F7E2-8E84-A08F-E64A42B1E106}"/>
                  </a:ext>
                </a:extLst>
              </p:cNvPr>
              <p:cNvSpPr/>
              <p:nvPr/>
            </p:nvSpPr>
            <p:spPr>
              <a:xfrm>
                <a:off x="2147597" y="4024930"/>
                <a:ext cx="64476" cy="116314"/>
              </a:xfrm>
              <a:custGeom>
                <a:avLst/>
                <a:gdLst>
                  <a:gd name="connsiteX0" fmla="*/ 41863 w 64476"/>
                  <a:gd name="connsiteY0" fmla="*/ 8831 h 116314"/>
                  <a:gd name="connsiteX1" fmla="*/ 9479 w 64476"/>
                  <a:gd name="connsiteY1" fmla="*/ 46799 h 116314"/>
                  <a:gd name="connsiteX2" fmla="*/ 64477 w 64476"/>
                  <a:gd name="connsiteY2" fmla="*/ 85326 h 116314"/>
                  <a:gd name="connsiteX3" fmla="*/ 17296 w 64476"/>
                  <a:gd name="connsiteY3" fmla="*/ 116314 h 116314"/>
                  <a:gd name="connsiteX4" fmla="*/ 6687 w 64476"/>
                  <a:gd name="connsiteY4" fmla="*/ 11902 h 116314"/>
                  <a:gd name="connsiteX5" fmla="*/ 41863 w 64476"/>
                  <a:gd name="connsiteY5" fmla="*/ 8831 h 11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76" h="116314">
                    <a:moveTo>
                      <a:pt x="41863" y="8831"/>
                    </a:moveTo>
                    <a:cubicBezTo>
                      <a:pt x="10875" y="4644"/>
                      <a:pt x="11433" y="23349"/>
                      <a:pt x="9479" y="46799"/>
                    </a:cubicBezTo>
                    <a:cubicBezTo>
                      <a:pt x="6687" y="80021"/>
                      <a:pt x="22879" y="88676"/>
                      <a:pt x="64477" y="85326"/>
                    </a:cubicBezTo>
                    <a:cubicBezTo>
                      <a:pt x="40467" y="99284"/>
                      <a:pt x="16179" y="92305"/>
                      <a:pt x="17296" y="116314"/>
                    </a:cubicBezTo>
                    <a:cubicBezTo>
                      <a:pt x="-11459" y="84209"/>
                      <a:pt x="3616" y="46241"/>
                      <a:pt x="6687" y="11902"/>
                    </a:cubicBezTo>
                    <a:cubicBezTo>
                      <a:pt x="8362" y="-4569"/>
                      <a:pt x="28742" y="-2336"/>
                      <a:pt x="41863" y="8831"/>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867274BE-0193-EA51-81BB-2A61B6676C01}"/>
                  </a:ext>
                </a:extLst>
              </p:cNvPr>
              <p:cNvSpPr/>
              <p:nvPr/>
            </p:nvSpPr>
            <p:spPr>
              <a:xfrm>
                <a:off x="2101555" y="4026224"/>
                <a:ext cx="37695" cy="75098"/>
              </a:xfrm>
              <a:custGeom>
                <a:avLst/>
                <a:gdLst>
                  <a:gd name="connsiteX0" fmla="*/ 20623 w 37695"/>
                  <a:gd name="connsiteY0" fmla="*/ 75099 h 75098"/>
                  <a:gd name="connsiteX1" fmla="*/ 18111 w 37695"/>
                  <a:gd name="connsiteY1" fmla="*/ 0 h 75098"/>
                  <a:gd name="connsiteX2" fmla="*/ 20623 w 37695"/>
                  <a:gd name="connsiteY2" fmla="*/ 75099 h 75098"/>
                </a:gdLst>
                <a:ahLst/>
                <a:cxnLst>
                  <a:cxn ang="0">
                    <a:pos x="connsiteX0" y="connsiteY0"/>
                  </a:cxn>
                  <a:cxn ang="0">
                    <a:pos x="connsiteX1" y="connsiteY1"/>
                  </a:cxn>
                  <a:cxn ang="0">
                    <a:pos x="connsiteX2" y="connsiteY2"/>
                  </a:cxn>
                </a:cxnLst>
                <a:rect l="l" t="t" r="r" b="b"/>
                <a:pathLst>
                  <a:path w="37695" h="75098">
                    <a:moveTo>
                      <a:pt x="20623" y="75099"/>
                    </a:moveTo>
                    <a:cubicBezTo>
                      <a:pt x="24253" y="49973"/>
                      <a:pt x="-25720" y="26522"/>
                      <a:pt x="18111" y="0"/>
                    </a:cubicBezTo>
                    <a:cubicBezTo>
                      <a:pt x="44074" y="24009"/>
                      <a:pt x="43516" y="49135"/>
                      <a:pt x="20623" y="75099"/>
                    </a:cubicBezTo>
                    <a:close/>
                  </a:path>
                </a:pathLst>
              </a:custGeom>
              <a:solidFill>
                <a:srgbClr val="B17B7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72FAF35-7C21-F11B-54FD-F77CD6750C65}"/>
                  </a:ext>
                </a:extLst>
              </p:cNvPr>
              <p:cNvSpPr/>
              <p:nvPr/>
            </p:nvSpPr>
            <p:spPr>
              <a:xfrm>
                <a:off x="2169918" y="3858997"/>
                <a:ext cx="29034" cy="108878"/>
              </a:xfrm>
              <a:custGeom>
                <a:avLst/>
                <a:gdLst>
                  <a:gd name="connsiteX0" fmla="*/ 19263 w 29034"/>
                  <a:gd name="connsiteY0" fmla="*/ 108879 h 108878"/>
                  <a:gd name="connsiteX1" fmla="*/ 0 w 29034"/>
                  <a:gd name="connsiteY1" fmla="*/ 39922 h 108878"/>
                  <a:gd name="connsiteX2" fmla="*/ 10609 w 29034"/>
                  <a:gd name="connsiteY2" fmla="*/ 0 h 108878"/>
                  <a:gd name="connsiteX3" fmla="*/ 29034 w 29034"/>
                  <a:gd name="connsiteY3" fmla="*/ 79007 h 108878"/>
                  <a:gd name="connsiteX4" fmla="*/ 19263 w 29034"/>
                  <a:gd name="connsiteY4" fmla="*/ 108879 h 10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108878">
                    <a:moveTo>
                      <a:pt x="19263" y="108879"/>
                    </a:moveTo>
                    <a:cubicBezTo>
                      <a:pt x="6700" y="87661"/>
                      <a:pt x="279" y="64769"/>
                      <a:pt x="0" y="39922"/>
                    </a:cubicBezTo>
                    <a:cubicBezTo>
                      <a:pt x="15076" y="29593"/>
                      <a:pt x="8096" y="13680"/>
                      <a:pt x="10609" y="0"/>
                    </a:cubicBezTo>
                    <a:cubicBezTo>
                      <a:pt x="25405" y="24288"/>
                      <a:pt x="20380" y="53323"/>
                      <a:pt x="29034" y="79007"/>
                    </a:cubicBezTo>
                    <a:cubicBezTo>
                      <a:pt x="17588" y="86266"/>
                      <a:pt x="20938" y="98270"/>
                      <a:pt x="19263" y="108879"/>
                    </a:cubicBezTo>
                    <a:close/>
                  </a:path>
                </a:pathLst>
              </a:custGeom>
              <a:solidFill>
                <a:srgbClr val="71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1FC415B5-FFD6-D9CA-CD19-F0985FCD8FC9}"/>
                  </a:ext>
                </a:extLst>
              </p:cNvPr>
              <p:cNvSpPr/>
              <p:nvPr/>
            </p:nvSpPr>
            <p:spPr>
              <a:xfrm>
                <a:off x="2119666" y="4026224"/>
                <a:ext cx="24563" cy="97153"/>
              </a:xfrm>
              <a:custGeom>
                <a:avLst/>
                <a:gdLst>
                  <a:gd name="connsiteX0" fmla="*/ 2513 w 24563"/>
                  <a:gd name="connsiteY0" fmla="*/ 75099 h 97153"/>
                  <a:gd name="connsiteX1" fmla="*/ 0 w 24563"/>
                  <a:gd name="connsiteY1" fmla="*/ 0 h 97153"/>
                  <a:gd name="connsiteX2" fmla="*/ 23451 w 24563"/>
                  <a:gd name="connsiteY2" fmla="*/ 97153 h 97153"/>
                  <a:gd name="connsiteX3" fmla="*/ 2513 w 24563"/>
                  <a:gd name="connsiteY3" fmla="*/ 75099 h 97153"/>
                </a:gdLst>
                <a:ahLst/>
                <a:cxnLst>
                  <a:cxn ang="0">
                    <a:pos x="connsiteX0" y="connsiteY0"/>
                  </a:cxn>
                  <a:cxn ang="0">
                    <a:pos x="connsiteX1" y="connsiteY1"/>
                  </a:cxn>
                  <a:cxn ang="0">
                    <a:pos x="connsiteX2" y="connsiteY2"/>
                  </a:cxn>
                  <a:cxn ang="0">
                    <a:pos x="connsiteX3" y="connsiteY3"/>
                  </a:cxn>
                </a:cxnLst>
                <a:rect l="l" t="t" r="r" b="b"/>
                <a:pathLst>
                  <a:path w="24563" h="97153">
                    <a:moveTo>
                      <a:pt x="2513" y="75099"/>
                    </a:moveTo>
                    <a:cubicBezTo>
                      <a:pt x="20659" y="49414"/>
                      <a:pt x="17030" y="24288"/>
                      <a:pt x="0" y="0"/>
                    </a:cubicBezTo>
                    <a:cubicBezTo>
                      <a:pt x="47181" y="24009"/>
                      <a:pt x="9213" y="64490"/>
                      <a:pt x="23451" y="97153"/>
                    </a:cubicBezTo>
                    <a:cubicBezTo>
                      <a:pt x="6142" y="94082"/>
                      <a:pt x="6421" y="83195"/>
                      <a:pt x="2513" y="75099"/>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9713BA63-3BAC-89D6-5FFF-7B84AC920824}"/>
                  </a:ext>
                </a:extLst>
              </p:cNvPr>
              <p:cNvSpPr/>
              <p:nvPr/>
            </p:nvSpPr>
            <p:spPr>
              <a:xfrm>
                <a:off x="2043062" y="3931025"/>
                <a:ext cx="22164" cy="53543"/>
              </a:xfrm>
              <a:custGeom>
                <a:avLst/>
                <a:gdLst>
                  <a:gd name="connsiteX0" fmla="*/ 18535 w 22164"/>
                  <a:gd name="connsiteY0" fmla="*/ 0 h 53543"/>
                  <a:gd name="connsiteX1" fmla="*/ 22165 w 22164"/>
                  <a:gd name="connsiteY1" fmla="*/ 35455 h 53543"/>
                  <a:gd name="connsiteX2" fmla="*/ 6531 w 22164"/>
                  <a:gd name="connsiteY2" fmla="*/ 46622 h 53543"/>
                  <a:gd name="connsiteX3" fmla="*/ 18535 w 22164"/>
                  <a:gd name="connsiteY3" fmla="*/ 0 h 53543"/>
                </a:gdLst>
                <a:ahLst/>
                <a:cxnLst>
                  <a:cxn ang="0">
                    <a:pos x="connsiteX0" y="connsiteY0"/>
                  </a:cxn>
                  <a:cxn ang="0">
                    <a:pos x="connsiteX1" y="connsiteY1"/>
                  </a:cxn>
                  <a:cxn ang="0">
                    <a:pos x="connsiteX2" y="connsiteY2"/>
                  </a:cxn>
                  <a:cxn ang="0">
                    <a:pos x="connsiteX3" y="connsiteY3"/>
                  </a:cxn>
                </a:cxnLst>
                <a:rect l="l" t="t" r="r" b="b"/>
                <a:pathLst>
                  <a:path w="22164" h="53543">
                    <a:moveTo>
                      <a:pt x="18535" y="0"/>
                    </a:moveTo>
                    <a:cubicBezTo>
                      <a:pt x="19652" y="11725"/>
                      <a:pt x="21048" y="23730"/>
                      <a:pt x="22165" y="35455"/>
                    </a:cubicBezTo>
                    <a:cubicBezTo>
                      <a:pt x="18814" y="42993"/>
                      <a:pt x="19373" y="64490"/>
                      <a:pt x="6531" y="46622"/>
                    </a:cubicBezTo>
                    <a:cubicBezTo>
                      <a:pt x="-1845" y="35455"/>
                      <a:pt x="-6032" y="10329"/>
                      <a:pt x="18535" y="0"/>
                    </a:cubicBezTo>
                    <a:close/>
                  </a:path>
                </a:pathLst>
              </a:custGeom>
              <a:solidFill>
                <a:srgbClr val="D68F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7F1A3A49-63B5-979A-AF04-4A4ACB99AD33}"/>
                  </a:ext>
                </a:extLst>
              </p:cNvPr>
              <p:cNvSpPr/>
              <p:nvPr/>
            </p:nvSpPr>
            <p:spPr>
              <a:xfrm>
                <a:off x="2039548" y="4121981"/>
                <a:ext cx="24811" cy="49414"/>
              </a:xfrm>
              <a:custGeom>
                <a:avLst/>
                <a:gdLst>
                  <a:gd name="connsiteX0" fmla="*/ 12000 w 24811"/>
                  <a:gd name="connsiteY0" fmla="*/ 0 h 49414"/>
                  <a:gd name="connsiteX1" fmla="*/ 14512 w 24811"/>
                  <a:gd name="connsiteY1" fmla="*/ 49414 h 49414"/>
                  <a:gd name="connsiteX2" fmla="*/ 3903 w 24811"/>
                  <a:gd name="connsiteY2" fmla="*/ 558 h 49414"/>
                  <a:gd name="connsiteX3" fmla="*/ 12000 w 24811"/>
                  <a:gd name="connsiteY3" fmla="*/ 0 h 49414"/>
                </a:gdLst>
                <a:ahLst/>
                <a:cxnLst>
                  <a:cxn ang="0">
                    <a:pos x="connsiteX0" y="connsiteY0"/>
                  </a:cxn>
                  <a:cxn ang="0">
                    <a:pos x="connsiteX1" y="connsiteY1"/>
                  </a:cxn>
                  <a:cxn ang="0">
                    <a:pos x="connsiteX2" y="connsiteY2"/>
                  </a:cxn>
                  <a:cxn ang="0">
                    <a:pos x="connsiteX3" y="connsiteY3"/>
                  </a:cxn>
                </a:cxnLst>
                <a:rect l="l" t="t" r="r" b="b"/>
                <a:pathLst>
                  <a:path w="24811" h="49414">
                    <a:moveTo>
                      <a:pt x="12000" y="0"/>
                    </a:moveTo>
                    <a:cubicBezTo>
                      <a:pt x="40755" y="15076"/>
                      <a:pt x="11720" y="32943"/>
                      <a:pt x="14512" y="49414"/>
                    </a:cubicBezTo>
                    <a:cubicBezTo>
                      <a:pt x="-13406" y="38526"/>
                      <a:pt x="8370" y="16751"/>
                      <a:pt x="3903" y="558"/>
                    </a:cubicBezTo>
                    <a:cubicBezTo>
                      <a:pt x="6695" y="558"/>
                      <a:pt x="9487" y="279"/>
                      <a:pt x="12000" y="0"/>
                    </a:cubicBezTo>
                    <a:close/>
                  </a:path>
                </a:pathLst>
              </a:custGeom>
              <a:solidFill>
                <a:srgbClr val="5C1C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4B072126-AC78-AEB1-4503-FA63B7B86E6B}"/>
                  </a:ext>
                </a:extLst>
              </p:cNvPr>
              <p:cNvSpPr/>
              <p:nvPr/>
            </p:nvSpPr>
            <p:spPr>
              <a:xfrm>
                <a:off x="2169179" y="3752352"/>
                <a:ext cx="11768" cy="97711"/>
              </a:xfrm>
              <a:custGeom>
                <a:avLst/>
                <a:gdLst>
                  <a:gd name="connsiteX0" fmla="*/ 1576 w 11768"/>
                  <a:gd name="connsiteY0" fmla="*/ 0 h 97711"/>
                  <a:gd name="connsiteX1" fmla="*/ 11068 w 11768"/>
                  <a:gd name="connsiteY1" fmla="*/ 97712 h 97711"/>
                  <a:gd name="connsiteX2" fmla="*/ 1576 w 11768"/>
                  <a:gd name="connsiteY2" fmla="*/ 0 h 97711"/>
                </a:gdLst>
                <a:ahLst/>
                <a:cxnLst>
                  <a:cxn ang="0">
                    <a:pos x="connsiteX0" y="connsiteY0"/>
                  </a:cxn>
                  <a:cxn ang="0">
                    <a:pos x="connsiteX1" y="connsiteY1"/>
                  </a:cxn>
                  <a:cxn ang="0">
                    <a:pos x="connsiteX2" y="connsiteY2"/>
                  </a:cxn>
                </a:cxnLst>
                <a:rect l="l" t="t" r="r" b="b"/>
                <a:pathLst>
                  <a:path w="11768" h="97711">
                    <a:moveTo>
                      <a:pt x="1576" y="0"/>
                    </a:moveTo>
                    <a:cubicBezTo>
                      <a:pt x="18048" y="31268"/>
                      <a:pt x="9114" y="65048"/>
                      <a:pt x="11068" y="97712"/>
                    </a:cubicBezTo>
                    <a:cubicBezTo>
                      <a:pt x="-8195" y="66444"/>
                      <a:pt x="4089" y="32384"/>
                      <a:pt x="1576" y="0"/>
                    </a:cubicBezTo>
                    <a:close/>
                  </a:path>
                </a:pathLst>
              </a:custGeom>
              <a:solidFill>
                <a:srgbClr val="733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932B6B83-11AE-F443-F98B-E99702F3A4AB}"/>
                  </a:ext>
                </a:extLst>
              </p:cNvPr>
              <p:cNvSpPr/>
              <p:nvPr/>
            </p:nvSpPr>
            <p:spPr>
              <a:xfrm>
                <a:off x="2219053" y="4163528"/>
                <a:ext cx="24101" cy="17483"/>
              </a:xfrm>
              <a:custGeom>
                <a:avLst/>
                <a:gdLst>
                  <a:gd name="connsiteX0" fmla="*/ 0 w 24101"/>
                  <a:gd name="connsiteY0" fmla="*/ 17360 h 17483"/>
                  <a:gd name="connsiteX1" fmla="*/ 16751 w 24101"/>
                  <a:gd name="connsiteY1" fmla="*/ 330 h 17483"/>
                  <a:gd name="connsiteX2" fmla="*/ 24009 w 24101"/>
                  <a:gd name="connsiteY2" fmla="*/ 8984 h 17483"/>
                  <a:gd name="connsiteX3" fmla="*/ 0 w 24101"/>
                  <a:gd name="connsiteY3" fmla="*/ 17360 h 17483"/>
                  <a:gd name="connsiteX4" fmla="*/ 0 w 24101"/>
                  <a:gd name="connsiteY4" fmla="*/ 17360 h 17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1" h="17483">
                    <a:moveTo>
                      <a:pt x="0" y="17360"/>
                    </a:moveTo>
                    <a:cubicBezTo>
                      <a:pt x="1675" y="7588"/>
                      <a:pt x="3908" y="-1904"/>
                      <a:pt x="16751" y="330"/>
                    </a:cubicBezTo>
                    <a:cubicBezTo>
                      <a:pt x="19822" y="888"/>
                      <a:pt x="24847" y="7309"/>
                      <a:pt x="24009" y="8984"/>
                    </a:cubicBezTo>
                    <a:cubicBezTo>
                      <a:pt x="19542" y="20430"/>
                      <a:pt x="8654" y="16243"/>
                      <a:pt x="0" y="17360"/>
                    </a:cubicBezTo>
                    <a:cubicBezTo>
                      <a:pt x="0" y="17639"/>
                      <a:pt x="0" y="17360"/>
                      <a:pt x="0" y="17360"/>
                    </a:cubicBezTo>
                    <a:close/>
                  </a:path>
                </a:pathLst>
              </a:custGeom>
              <a:solidFill>
                <a:srgbClr val="6B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881AAFFC-F873-F72A-428D-C2C6732F5F21}"/>
                  </a:ext>
                </a:extLst>
              </p:cNvPr>
              <p:cNvSpPr/>
              <p:nvPr/>
            </p:nvSpPr>
            <p:spPr>
              <a:xfrm>
                <a:off x="2042850" y="4044091"/>
                <a:ext cx="9255" cy="50530"/>
              </a:xfrm>
              <a:custGeom>
                <a:avLst/>
                <a:gdLst>
                  <a:gd name="connsiteX0" fmla="*/ 9256 w 9255"/>
                  <a:gd name="connsiteY0" fmla="*/ 0 h 50530"/>
                  <a:gd name="connsiteX1" fmla="*/ 8139 w 9255"/>
                  <a:gd name="connsiteY1" fmla="*/ 50531 h 50530"/>
                  <a:gd name="connsiteX2" fmla="*/ 9256 w 9255"/>
                  <a:gd name="connsiteY2" fmla="*/ 0 h 50530"/>
                </a:gdLst>
                <a:ahLst/>
                <a:cxnLst>
                  <a:cxn ang="0">
                    <a:pos x="connsiteX0" y="connsiteY0"/>
                  </a:cxn>
                  <a:cxn ang="0">
                    <a:pos x="connsiteX1" y="connsiteY1"/>
                  </a:cxn>
                  <a:cxn ang="0">
                    <a:pos x="connsiteX2" y="connsiteY2"/>
                  </a:cxn>
                </a:cxnLst>
                <a:rect l="l" t="t" r="r" b="b"/>
                <a:pathLst>
                  <a:path w="9255" h="50530">
                    <a:moveTo>
                      <a:pt x="9256" y="0"/>
                    </a:moveTo>
                    <a:cubicBezTo>
                      <a:pt x="8976" y="16751"/>
                      <a:pt x="8418" y="33780"/>
                      <a:pt x="8139" y="50531"/>
                    </a:cubicBezTo>
                    <a:cubicBezTo>
                      <a:pt x="-1632" y="33501"/>
                      <a:pt x="-4145" y="16471"/>
                      <a:pt x="9256" y="0"/>
                    </a:cubicBezTo>
                    <a:close/>
                  </a:path>
                </a:pathLst>
              </a:custGeom>
              <a:solidFill>
                <a:srgbClr val="98636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EA2C049D-E8C7-964E-710C-5ECD5BAAF9FB}"/>
                  </a:ext>
                </a:extLst>
              </p:cNvPr>
              <p:cNvSpPr/>
              <p:nvPr/>
            </p:nvSpPr>
            <p:spPr>
              <a:xfrm>
                <a:off x="2724920" y="3577588"/>
                <a:ext cx="98270" cy="285318"/>
              </a:xfrm>
              <a:custGeom>
                <a:avLst/>
                <a:gdLst>
                  <a:gd name="connsiteX0" fmla="*/ 0 w 98270"/>
                  <a:gd name="connsiteY0" fmla="*/ 29593 h 285318"/>
                  <a:gd name="connsiteX1" fmla="*/ 9771 w 98270"/>
                  <a:gd name="connsiteY1" fmla="*/ 0 h 285318"/>
                  <a:gd name="connsiteX2" fmla="*/ 98270 w 98270"/>
                  <a:gd name="connsiteY2" fmla="*/ 223620 h 285318"/>
                  <a:gd name="connsiteX3" fmla="*/ 77890 w 98270"/>
                  <a:gd name="connsiteY3" fmla="*/ 214128 h 285318"/>
                  <a:gd name="connsiteX4" fmla="*/ 73703 w 98270"/>
                  <a:gd name="connsiteY4" fmla="*/ 237300 h 285318"/>
                  <a:gd name="connsiteX5" fmla="*/ 73423 w 98270"/>
                  <a:gd name="connsiteY5" fmla="*/ 250142 h 285318"/>
                  <a:gd name="connsiteX6" fmla="*/ 57231 w 98270"/>
                  <a:gd name="connsiteY6" fmla="*/ 285318 h 285318"/>
                  <a:gd name="connsiteX7" fmla="*/ 0 w 98270"/>
                  <a:gd name="connsiteY7" fmla="*/ 29593 h 28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70" h="285318">
                    <a:moveTo>
                      <a:pt x="0" y="29593"/>
                    </a:moveTo>
                    <a:cubicBezTo>
                      <a:pt x="1396" y="18984"/>
                      <a:pt x="-1675" y="6979"/>
                      <a:pt x="9771" y="0"/>
                    </a:cubicBezTo>
                    <a:cubicBezTo>
                      <a:pt x="28476" y="78728"/>
                      <a:pt x="59185" y="152709"/>
                      <a:pt x="98270" y="223620"/>
                    </a:cubicBezTo>
                    <a:cubicBezTo>
                      <a:pt x="91570" y="220549"/>
                      <a:pt x="84870" y="217199"/>
                      <a:pt x="77890" y="214128"/>
                    </a:cubicBezTo>
                    <a:cubicBezTo>
                      <a:pt x="63652" y="219433"/>
                      <a:pt x="71748" y="228925"/>
                      <a:pt x="73703" y="237300"/>
                    </a:cubicBezTo>
                    <a:cubicBezTo>
                      <a:pt x="74261" y="241488"/>
                      <a:pt x="73982" y="245675"/>
                      <a:pt x="73423" y="250142"/>
                    </a:cubicBezTo>
                    <a:cubicBezTo>
                      <a:pt x="69794" y="262705"/>
                      <a:pt x="70352" y="277222"/>
                      <a:pt x="57231" y="285318"/>
                    </a:cubicBezTo>
                    <a:cubicBezTo>
                      <a:pt x="38247" y="199890"/>
                      <a:pt x="18984" y="114742"/>
                      <a:pt x="0" y="29593"/>
                    </a:cubicBezTo>
                    <a:close/>
                  </a:path>
                </a:pathLst>
              </a:custGeom>
              <a:solidFill>
                <a:srgbClr val="641F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5570EF94-9617-890B-5C8B-7C863D3EA59E}"/>
                  </a:ext>
                </a:extLst>
              </p:cNvPr>
              <p:cNvSpPr/>
              <p:nvPr/>
            </p:nvSpPr>
            <p:spPr>
              <a:xfrm>
                <a:off x="2782151" y="3820750"/>
                <a:ext cx="33330" cy="145450"/>
              </a:xfrm>
              <a:custGeom>
                <a:avLst/>
                <a:gdLst>
                  <a:gd name="connsiteX0" fmla="*/ 0 w 33330"/>
                  <a:gd name="connsiteY0" fmla="*/ 41876 h 145450"/>
                  <a:gd name="connsiteX1" fmla="*/ 9213 w 33330"/>
                  <a:gd name="connsiteY1" fmla="*/ 0 h 145450"/>
                  <a:gd name="connsiteX2" fmla="*/ 29314 w 33330"/>
                  <a:gd name="connsiteY2" fmla="*/ 32663 h 145450"/>
                  <a:gd name="connsiteX3" fmla="*/ 22613 w 33330"/>
                  <a:gd name="connsiteY3" fmla="*/ 94082 h 145450"/>
                  <a:gd name="connsiteX4" fmla="*/ 7817 w 33330"/>
                  <a:gd name="connsiteY4" fmla="*/ 145451 h 145450"/>
                  <a:gd name="connsiteX5" fmla="*/ 0 w 33330"/>
                  <a:gd name="connsiteY5" fmla="*/ 41876 h 14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0" h="145450">
                    <a:moveTo>
                      <a:pt x="0" y="41876"/>
                    </a:moveTo>
                    <a:cubicBezTo>
                      <a:pt x="3629" y="27918"/>
                      <a:pt x="-2792" y="12005"/>
                      <a:pt x="9213" y="0"/>
                    </a:cubicBezTo>
                    <a:cubicBezTo>
                      <a:pt x="21776" y="7259"/>
                      <a:pt x="22892" y="21776"/>
                      <a:pt x="29314" y="32663"/>
                    </a:cubicBezTo>
                    <a:cubicBezTo>
                      <a:pt x="33780" y="53881"/>
                      <a:pt x="37689" y="75098"/>
                      <a:pt x="22613" y="94082"/>
                    </a:cubicBezTo>
                    <a:cubicBezTo>
                      <a:pt x="16751" y="110833"/>
                      <a:pt x="30151" y="133167"/>
                      <a:pt x="7817" y="145451"/>
                    </a:cubicBezTo>
                    <a:cubicBezTo>
                      <a:pt x="5304" y="110833"/>
                      <a:pt x="2513" y="76494"/>
                      <a:pt x="0" y="41876"/>
                    </a:cubicBezTo>
                    <a:close/>
                  </a:path>
                </a:pathLst>
              </a:custGeom>
              <a:solidFill>
                <a:srgbClr val="5E1E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A1CDEA3B-D155-F883-08CB-D4625FE73223}"/>
                  </a:ext>
                </a:extLst>
              </p:cNvPr>
              <p:cNvSpPr/>
              <p:nvPr/>
            </p:nvSpPr>
            <p:spPr>
              <a:xfrm>
                <a:off x="2812377" y="3996296"/>
                <a:ext cx="57994" cy="110926"/>
              </a:xfrm>
              <a:custGeom>
                <a:avLst/>
                <a:gdLst>
                  <a:gd name="connsiteX0" fmla="*/ 57715 w 57994"/>
                  <a:gd name="connsiteY0" fmla="*/ 1173 h 110926"/>
                  <a:gd name="connsiteX1" fmla="*/ 57994 w 57994"/>
                  <a:gd name="connsiteY1" fmla="*/ 48912 h 110926"/>
                  <a:gd name="connsiteX2" fmla="*/ 17514 w 57994"/>
                  <a:gd name="connsiteY2" fmla="*/ 110610 h 110926"/>
                  <a:gd name="connsiteX3" fmla="*/ 484 w 57994"/>
                  <a:gd name="connsiteY3" fmla="*/ 96651 h 110926"/>
                  <a:gd name="connsiteX4" fmla="*/ 1600 w 57994"/>
                  <a:gd name="connsiteY4" fmla="*/ 53658 h 110926"/>
                  <a:gd name="connsiteX5" fmla="*/ 57715 w 57994"/>
                  <a:gd name="connsiteY5" fmla="*/ 1173 h 1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4" h="110926">
                    <a:moveTo>
                      <a:pt x="57715" y="1173"/>
                    </a:moveTo>
                    <a:cubicBezTo>
                      <a:pt x="57715" y="17086"/>
                      <a:pt x="57994" y="32999"/>
                      <a:pt x="57994" y="48912"/>
                    </a:cubicBezTo>
                    <a:cubicBezTo>
                      <a:pt x="51294" y="73758"/>
                      <a:pt x="46269" y="100001"/>
                      <a:pt x="17514" y="110610"/>
                    </a:cubicBezTo>
                    <a:cubicBezTo>
                      <a:pt x="7463" y="111447"/>
                      <a:pt x="-2308" y="111726"/>
                      <a:pt x="484" y="96651"/>
                    </a:cubicBezTo>
                    <a:cubicBezTo>
                      <a:pt x="1042" y="82413"/>
                      <a:pt x="2996" y="67896"/>
                      <a:pt x="1600" y="53658"/>
                    </a:cubicBezTo>
                    <a:cubicBezTo>
                      <a:pt x="-2587" y="11223"/>
                      <a:pt x="17234" y="-4690"/>
                      <a:pt x="57715" y="1173"/>
                    </a:cubicBezTo>
                    <a:close/>
                  </a:path>
                </a:pathLst>
              </a:custGeom>
              <a:solidFill>
                <a:srgbClr val="F7B9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4C55B8A2-AE18-0DA2-5FE0-17E326F85F7B}"/>
                  </a:ext>
                </a:extLst>
              </p:cNvPr>
              <p:cNvSpPr/>
              <p:nvPr/>
            </p:nvSpPr>
            <p:spPr>
              <a:xfrm>
                <a:off x="2696444" y="4039079"/>
                <a:ext cx="96874" cy="135606"/>
              </a:xfrm>
              <a:custGeom>
                <a:avLst/>
                <a:gdLst>
                  <a:gd name="connsiteX0" fmla="*/ 28755 w 96874"/>
                  <a:gd name="connsiteY0" fmla="*/ 132875 h 135606"/>
                  <a:gd name="connsiteX1" fmla="*/ 0 w 96874"/>
                  <a:gd name="connsiteY1" fmla="*/ 102724 h 135606"/>
                  <a:gd name="connsiteX2" fmla="*/ 48856 w 96874"/>
                  <a:gd name="connsiteY2" fmla="*/ 6408 h 135606"/>
                  <a:gd name="connsiteX3" fmla="*/ 67840 w 96874"/>
                  <a:gd name="connsiteY3" fmla="*/ 16180 h 135606"/>
                  <a:gd name="connsiteX4" fmla="*/ 77053 w 96874"/>
                  <a:gd name="connsiteY4" fmla="*/ 73690 h 135606"/>
                  <a:gd name="connsiteX5" fmla="*/ 96874 w 96874"/>
                  <a:gd name="connsiteY5" fmla="*/ 83740 h 135606"/>
                  <a:gd name="connsiteX6" fmla="*/ 28755 w 96874"/>
                  <a:gd name="connsiteY6" fmla="*/ 132875 h 135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74" h="135606">
                    <a:moveTo>
                      <a:pt x="28755" y="132875"/>
                    </a:moveTo>
                    <a:cubicBezTo>
                      <a:pt x="-3629" y="144601"/>
                      <a:pt x="6700" y="115566"/>
                      <a:pt x="0" y="102724"/>
                    </a:cubicBezTo>
                    <a:cubicBezTo>
                      <a:pt x="56115" y="77319"/>
                      <a:pt x="66444" y="57218"/>
                      <a:pt x="48856" y="6408"/>
                    </a:cubicBezTo>
                    <a:cubicBezTo>
                      <a:pt x="64211" y="-7830"/>
                      <a:pt x="65606" y="4454"/>
                      <a:pt x="67840" y="16180"/>
                    </a:cubicBezTo>
                    <a:cubicBezTo>
                      <a:pt x="71748" y="35164"/>
                      <a:pt x="60581" y="56660"/>
                      <a:pt x="77053" y="73690"/>
                    </a:cubicBezTo>
                    <a:cubicBezTo>
                      <a:pt x="85428" y="73411"/>
                      <a:pt x="92407" y="76203"/>
                      <a:pt x="96874" y="83740"/>
                    </a:cubicBezTo>
                    <a:cubicBezTo>
                      <a:pt x="69515" y="93232"/>
                      <a:pt x="51089" y="115845"/>
                      <a:pt x="28755" y="132875"/>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2490BACB-024B-E624-ADE0-582FE181C5B5}"/>
                  </a:ext>
                </a:extLst>
              </p:cNvPr>
              <p:cNvSpPr/>
              <p:nvPr/>
            </p:nvSpPr>
            <p:spPr>
              <a:xfrm>
                <a:off x="2797763" y="3822146"/>
                <a:ext cx="52300" cy="125739"/>
              </a:xfrm>
              <a:custGeom>
                <a:avLst/>
                <a:gdLst>
                  <a:gd name="connsiteX0" fmla="*/ 7002 w 52300"/>
                  <a:gd name="connsiteY0" fmla="*/ 92686 h 125739"/>
                  <a:gd name="connsiteX1" fmla="*/ 3093 w 52300"/>
                  <a:gd name="connsiteY1" fmla="*/ 31268 h 125739"/>
                  <a:gd name="connsiteX2" fmla="*/ 12306 w 52300"/>
                  <a:gd name="connsiteY2" fmla="*/ 0 h 125739"/>
                  <a:gd name="connsiteX3" fmla="*/ 43574 w 52300"/>
                  <a:gd name="connsiteY3" fmla="*/ 80123 h 125739"/>
                  <a:gd name="connsiteX4" fmla="*/ 36036 w 52300"/>
                  <a:gd name="connsiteY4" fmla="*/ 123396 h 125739"/>
                  <a:gd name="connsiteX5" fmla="*/ 7002 w 52300"/>
                  <a:gd name="connsiteY5" fmla="*/ 92686 h 12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00" h="125739">
                    <a:moveTo>
                      <a:pt x="7002" y="92686"/>
                    </a:moveTo>
                    <a:cubicBezTo>
                      <a:pt x="5606" y="72307"/>
                      <a:pt x="4489" y="51648"/>
                      <a:pt x="3093" y="31268"/>
                    </a:cubicBezTo>
                    <a:cubicBezTo>
                      <a:pt x="3930" y="20101"/>
                      <a:pt x="-8912" y="5025"/>
                      <a:pt x="12306" y="0"/>
                    </a:cubicBezTo>
                    <a:cubicBezTo>
                      <a:pt x="22914" y="26801"/>
                      <a:pt x="34081" y="53044"/>
                      <a:pt x="43574" y="80123"/>
                    </a:cubicBezTo>
                    <a:cubicBezTo>
                      <a:pt x="48878" y="94920"/>
                      <a:pt x="63674" y="113625"/>
                      <a:pt x="36036" y="123396"/>
                    </a:cubicBezTo>
                    <a:cubicBezTo>
                      <a:pt x="4489" y="134563"/>
                      <a:pt x="17052" y="102737"/>
                      <a:pt x="7002" y="92686"/>
                    </a:cubicBezTo>
                    <a:close/>
                  </a:path>
                </a:pathLst>
              </a:custGeom>
              <a:solidFill>
                <a:srgbClr val="E9A9A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A3FDD00-6988-2DCD-75D7-968029F717A1}"/>
                  </a:ext>
                </a:extLst>
              </p:cNvPr>
              <p:cNvSpPr/>
              <p:nvPr/>
            </p:nvSpPr>
            <p:spPr>
              <a:xfrm>
                <a:off x="2773497" y="4025107"/>
                <a:ext cx="80630" cy="97432"/>
              </a:xfrm>
              <a:custGeom>
                <a:avLst/>
                <a:gdLst>
                  <a:gd name="connsiteX0" fmla="*/ 19821 w 80630"/>
                  <a:gd name="connsiteY0" fmla="*/ 97433 h 97432"/>
                  <a:gd name="connsiteX1" fmla="*/ 0 w 80630"/>
                  <a:gd name="connsiteY1" fmla="*/ 87382 h 97432"/>
                  <a:gd name="connsiteX2" fmla="*/ 0 w 80630"/>
                  <a:gd name="connsiteY2" fmla="*/ 87382 h 97432"/>
                  <a:gd name="connsiteX3" fmla="*/ 9771 w 80630"/>
                  <a:gd name="connsiteY3" fmla="*/ 0 h 97432"/>
                  <a:gd name="connsiteX4" fmla="*/ 39085 w 80630"/>
                  <a:gd name="connsiteY4" fmla="*/ 68119 h 97432"/>
                  <a:gd name="connsiteX5" fmla="*/ 59465 w 80630"/>
                  <a:gd name="connsiteY5" fmla="*/ 76773 h 97432"/>
                  <a:gd name="connsiteX6" fmla="*/ 79286 w 80630"/>
                  <a:gd name="connsiteY6" fmla="*/ 76494 h 97432"/>
                  <a:gd name="connsiteX7" fmla="*/ 75378 w 80630"/>
                  <a:gd name="connsiteY7" fmla="*/ 86545 h 97432"/>
                  <a:gd name="connsiteX8" fmla="*/ 19821 w 80630"/>
                  <a:gd name="connsiteY8" fmla="*/ 97433 h 9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630" h="97432">
                    <a:moveTo>
                      <a:pt x="19821" y="97433"/>
                    </a:moveTo>
                    <a:cubicBezTo>
                      <a:pt x="11446" y="97433"/>
                      <a:pt x="4467" y="94920"/>
                      <a:pt x="0" y="87382"/>
                    </a:cubicBezTo>
                    <a:cubicBezTo>
                      <a:pt x="0" y="87382"/>
                      <a:pt x="0" y="87382"/>
                      <a:pt x="0" y="87382"/>
                    </a:cubicBezTo>
                    <a:cubicBezTo>
                      <a:pt x="13959" y="59465"/>
                      <a:pt x="-2792" y="27918"/>
                      <a:pt x="9771" y="0"/>
                    </a:cubicBezTo>
                    <a:cubicBezTo>
                      <a:pt x="40201" y="13680"/>
                      <a:pt x="6700" y="54998"/>
                      <a:pt x="39085" y="68119"/>
                    </a:cubicBezTo>
                    <a:cubicBezTo>
                      <a:pt x="43551" y="76773"/>
                      <a:pt x="50810" y="77890"/>
                      <a:pt x="59465" y="76773"/>
                    </a:cubicBezTo>
                    <a:cubicBezTo>
                      <a:pt x="66165" y="73144"/>
                      <a:pt x="72586" y="71748"/>
                      <a:pt x="79286" y="76494"/>
                    </a:cubicBezTo>
                    <a:cubicBezTo>
                      <a:pt x="82078" y="81520"/>
                      <a:pt x="80403" y="84870"/>
                      <a:pt x="75378" y="86545"/>
                    </a:cubicBezTo>
                    <a:cubicBezTo>
                      <a:pt x="56952" y="90174"/>
                      <a:pt x="38526" y="93803"/>
                      <a:pt x="19821" y="97433"/>
                    </a:cubicBezTo>
                    <a:close/>
                  </a:path>
                </a:pathLst>
              </a:custGeom>
              <a:solidFill>
                <a:srgbClr val="C58A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B31618DF-35F6-4627-BF55-DF1041DC7D06}"/>
                  </a:ext>
                </a:extLst>
              </p:cNvPr>
              <p:cNvSpPr/>
              <p:nvPr/>
            </p:nvSpPr>
            <p:spPr>
              <a:xfrm>
                <a:off x="2891589" y="3985510"/>
                <a:ext cx="44444" cy="48614"/>
              </a:xfrm>
              <a:custGeom>
                <a:avLst/>
                <a:gdLst>
                  <a:gd name="connsiteX0" fmla="*/ 38526 w 44444"/>
                  <a:gd name="connsiteY0" fmla="*/ 1629 h 48614"/>
                  <a:gd name="connsiteX1" fmla="*/ 0 w 44444"/>
                  <a:gd name="connsiteY1" fmla="*/ 47135 h 48614"/>
                  <a:gd name="connsiteX2" fmla="*/ 38526 w 44444"/>
                  <a:gd name="connsiteY2" fmla="*/ 1629 h 48614"/>
                </a:gdLst>
                <a:ahLst/>
                <a:cxnLst>
                  <a:cxn ang="0">
                    <a:pos x="connsiteX0" y="connsiteY0"/>
                  </a:cxn>
                  <a:cxn ang="0">
                    <a:pos x="connsiteX1" y="connsiteY1"/>
                  </a:cxn>
                  <a:cxn ang="0">
                    <a:pos x="connsiteX2" y="connsiteY2"/>
                  </a:cxn>
                </a:cxnLst>
                <a:rect l="l" t="t" r="r" b="b"/>
                <a:pathLst>
                  <a:path w="44444" h="48614">
                    <a:moveTo>
                      <a:pt x="38526" y="1629"/>
                    </a:moveTo>
                    <a:cubicBezTo>
                      <a:pt x="54160" y="40714"/>
                      <a:pt x="37968" y="53277"/>
                      <a:pt x="0" y="47135"/>
                    </a:cubicBezTo>
                    <a:cubicBezTo>
                      <a:pt x="19821" y="37643"/>
                      <a:pt x="-5025" y="-9259"/>
                      <a:pt x="38526" y="1629"/>
                    </a:cubicBezTo>
                    <a:close/>
                  </a:path>
                </a:pathLst>
              </a:custGeom>
              <a:solidFill>
                <a:srgbClr val="985A5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BA7DCA29-05C8-58B6-4B48-E07D70656344}"/>
                  </a:ext>
                </a:extLst>
              </p:cNvPr>
              <p:cNvSpPr/>
              <p:nvPr/>
            </p:nvSpPr>
            <p:spPr>
              <a:xfrm>
                <a:off x="2772112" y="4025386"/>
                <a:ext cx="12430" cy="87382"/>
              </a:xfrm>
              <a:custGeom>
                <a:avLst/>
                <a:gdLst>
                  <a:gd name="connsiteX0" fmla="*/ 11435 w 12430"/>
                  <a:gd name="connsiteY0" fmla="*/ 0 h 87382"/>
                  <a:gd name="connsiteX1" fmla="*/ 1664 w 12430"/>
                  <a:gd name="connsiteY1" fmla="*/ 87382 h 87382"/>
                  <a:gd name="connsiteX2" fmla="*/ 11435 w 12430"/>
                  <a:gd name="connsiteY2" fmla="*/ 0 h 87382"/>
                </a:gdLst>
                <a:ahLst/>
                <a:cxnLst>
                  <a:cxn ang="0">
                    <a:pos x="connsiteX0" y="connsiteY0"/>
                  </a:cxn>
                  <a:cxn ang="0">
                    <a:pos x="connsiteX1" y="connsiteY1"/>
                  </a:cxn>
                  <a:cxn ang="0">
                    <a:pos x="connsiteX2" y="connsiteY2"/>
                  </a:cxn>
                </a:cxnLst>
                <a:rect l="l" t="t" r="r" b="b"/>
                <a:pathLst>
                  <a:path w="12430" h="87382">
                    <a:moveTo>
                      <a:pt x="11435" y="0"/>
                    </a:moveTo>
                    <a:cubicBezTo>
                      <a:pt x="5851" y="28755"/>
                      <a:pt x="22323" y="60302"/>
                      <a:pt x="1664" y="87382"/>
                    </a:cubicBezTo>
                    <a:cubicBezTo>
                      <a:pt x="5851" y="58348"/>
                      <a:pt x="-9782" y="27080"/>
                      <a:pt x="11435" y="0"/>
                    </a:cubicBezTo>
                    <a:close/>
                  </a:path>
                </a:pathLst>
              </a:custGeom>
              <a:solidFill>
                <a:srgbClr val="9056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6E7B5949-CC2C-33AA-200F-389619414BE3}"/>
                  </a:ext>
                </a:extLst>
              </p:cNvPr>
              <p:cNvSpPr/>
              <p:nvPr/>
            </p:nvSpPr>
            <p:spPr>
              <a:xfrm>
                <a:off x="2790872" y="3800898"/>
                <a:ext cx="19197" cy="52515"/>
              </a:xfrm>
              <a:custGeom>
                <a:avLst/>
                <a:gdLst>
                  <a:gd name="connsiteX0" fmla="*/ 19197 w 19197"/>
                  <a:gd name="connsiteY0" fmla="*/ 21248 h 52515"/>
                  <a:gd name="connsiteX1" fmla="*/ 9985 w 19197"/>
                  <a:gd name="connsiteY1" fmla="*/ 52516 h 52515"/>
                  <a:gd name="connsiteX2" fmla="*/ 213 w 19197"/>
                  <a:gd name="connsiteY2" fmla="*/ 19852 h 52515"/>
                  <a:gd name="connsiteX3" fmla="*/ 492 w 19197"/>
                  <a:gd name="connsiteY3" fmla="*/ 10639 h 52515"/>
                  <a:gd name="connsiteX4" fmla="*/ 11380 w 19197"/>
                  <a:gd name="connsiteY4" fmla="*/ 1147 h 52515"/>
                  <a:gd name="connsiteX5" fmla="*/ 19197 w 19197"/>
                  <a:gd name="connsiteY5" fmla="*/ 21248 h 5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7" h="52515">
                    <a:moveTo>
                      <a:pt x="19197" y="21248"/>
                    </a:moveTo>
                    <a:cubicBezTo>
                      <a:pt x="9147" y="29623"/>
                      <a:pt x="13335" y="42186"/>
                      <a:pt x="9985" y="52516"/>
                    </a:cubicBezTo>
                    <a:cubicBezTo>
                      <a:pt x="6634" y="41628"/>
                      <a:pt x="3563" y="30740"/>
                      <a:pt x="213" y="19852"/>
                    </a:cubicBezTo>
                    <a:cubicBezTo>
                      <a:pt x="1051" y="16781"/>
                      <a:pt x="1330" y="13710"/>
                      <a:pt x="492" y="10639"/>
                    </a:cubicBezTo>
                    <a:cubicBezTo>
                      <a:pt x="-1462" y="1147"/>
                      <a:pt x="2447" y="-1924"/>
                      <a:pt x="11380" y="1147"/>
                    </a:cubicBezTo>
                    <a:cubicBezTo>
                      <a:pt x="14172" y="7847"/>
                      <a:pt x="16685" y="14548"/>
                      <a:pt x="19197" y="21248"/>
                    </a:cubicBezTo>
                    <a:close/>
                  </a:path>
                </a:pathLst>
              </a:custGeom>
              <a:solidFill>
                <a:srgbClr val="D18B8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70446E94-4F4E-1DAA-1A47-0487404CB239}"/>
                  </a:ext>
                </a:extLst>
              </p:cNvPr>
              <p:cNvSpPr/>
              <p:nvPr/>
            </p:nvSpPr>
            <p:spPr>
              <a:xfrm>
                <a:off x="2782917" y="3779062"/>
                <a:ext cx="20172" cy="32474"/>
              </a:xfrm>
              <a:custGeom>
                <a:avLst/>
                <a:gdLst>
                  <a:gd name="connsiteX0" fmla="*/ 19615 w 20172"/>
                  <a:gd name="connsiteY0" fmla="*/ 22983 h 32474"/>
                  <a:gd name="connsiteX1" fmla="*/ 8727 w 20172"/>
                  <a:gd name="connsiteY1" fmla="*/ 32475 h 32474"/>
                  <a:gd name="connsiteX2" fmla="*/ 4260 w 20172"/>
                  <a:gd name="connsiteY2" fmla="*/ 2603 h 32474"/>
                  <a:gd name="connsiteX3" fmla="*/ 20173 w 20172"/>
                  <a:gd name="connsiteY3" fmla="*/ 12374 h 32474"/>
                  <a:gd name="connsiteX4" fmla="*/ 19615 w 20172"/>
                  <a:gd name="connsiteY4" fmla="*/ 22983 h 32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72" h="32474">
                    <a:moveTo>
                      <a:pt x="19615" y="22983"/>
                    </a:moveTo>
                    <a:cubicBezTo>
                      <a:pt x="15985" y="26054"/>
                      <a:pt x="12356" y="29404"/>
                      <a:pt x="8727" y="32475"/>
                    </a:cubicBezTo>
                    <a:cubicBezTo>
                      <a:pt x="-207" y="23541"/>
                      <a:pt x="-3278" y="10699"/>
                      <a:pt x="4260" y="2603"/>
                    </a:cubicBezTo>
                    <a:cubicBezTo>
                      <a:pt x="11519" y="-5214"/>
                      <a:pt x="15985" y="6511"/>
                      <a:pt x="20173" y="12374"/>
                    </a:cubicBezTo>
                    <a:cubicBezTo>
                      <a:pt x="19894" y="16004"/>
                      <a:pt x="19894" y="19354"/>
                      <a:pt x="19615" y="22983"/>
                    </a:cubicBezTo>
                    <a:close/>
                  </a:path>
                </a:pathLst>
              </a:custGeom>
              <a:solidFill>
                <a:srgbClr val="914F4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F85AD2FE-6E5E-11EE-AB09-6B6A5A01125C}"/>
                  </a:ext>
                </a:extLst>
              </p:cNvPr>
              <p:cNvSpPr/>
              <p:nvPr/>
            </p:nvSpPr>
            <p:spPr>
              <a:xfrm>
                <a:off x="2393965" y="3830521"/>
                <a:ext cx="10747" cy="60022"/>
              </a:xfrm>
              <a:custGeom>
                <a:avLst/>
                <a:gdLst>
                  <a:gd name="connsiteX0" fmla="*/ 690 w 10747"/>
                  <a:gd name="connsiteY0" fmla="*/ 0 h 60022"/>
                  <a:gd name="connsiteX1" fmla="*/ 9065 w 10747"/>
                  <a:gd name="connsiteY1" fmla="*/ 60023 h 60022"/>
                  <a:gd name="connsiteX2" fmla="*/ 690 w 10747"/>
                  <a:gd name="connsiteY2" fmla="*/ 0 h 60022"/>
                </a:gdLst>
                <a:ahLst/>
                <a:cxnLst>
                  <a:cxn ang="0">
                    <a:pos x="connsiteX0" y="connsiteY0"/>
                  </a:cxn>
                  <a:cxn ang="0">
                    <a:pos x="connsiteX1" y="connsiteY1"/>
                  </a:cxn>
                  <a:cxn ang="0">
                    <a:pos x="connsiteX2" y="connsiteY2"/>
                  </a:cxn>
                </a:cxnLst>
                <a:rect l="l" t="t" r="r" b="b"/>
                <a:pathLst>
                  <a:path w="10747" h="60022">
                    <a:moveTo>
                      <a:pt x="690" y="0"/>
                    </a:moveTo>
                    <a:cubicBezTo>
                      <a:pt x="17440" y="17867"/>
                      <a:pt x="7948" y="39643"/>
                      <a:pt x="9065" y="60023"/>
                    </a:cubicBezTo>
                    <a:cubicBezTo>
                      <a:pt x="-4335" y="41318"/>
                      <a:pt x="1248" y="20380"/>
                      <a:pt x="690" y="0"/>
                    </a:cubicBezTo>
                    <a:close/>
                  </a:path>
                </a:pathLst>
              </a:custGeom>
              <a:solidFill>
                <a:srgbClr val="70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59B17F88-A8B1-D60C-AFC6-036C5AC38946}"/>
                  </a:ext>
                </a:extLst>
              </p:cNvPr>
              <p:cNvSpPr/>
              <p:nvPr/>
            </p:nvSpPr>
            <p:spPr>
              <a:xfrm>
                <a:off x="2442952" y="4171117"/>
                <a:ext cx="26853" cy="19821"/>
              </a:xfrm>
              <a:custGeom>
                <a:avLst/>
                <a:gdLst>
                  <a:gd name="connsiteX0" fmla="*/ 18426 w 26853"/>
                  <a:gd name="connsiteY0" fmla="*/ 19821 h 19821"/>
                  <a:gd name="connsiteX1" fmla="*/ 0 w 26853"/>
                  <a:gd name="connsiteY1" fmla="*/ 0 h 19821"/>
                  <a:gd name="connsiteX2" fmla="*/ 20101 w 26853"/>
                  <a:gd name="connsiteY2" fmla="*/ 279 h 19821"/>
                  <a:gd name="connsiteX3" fmla="*/ 18426 w 26853"/>
                  <a:gd name="connsiteY3" fmla="*/ 19821 h 19821"/>
                </a:gdLst>
                <a:ahLst/>
                <a:cxnLst>
                  <a:cxn ang="0">
                    <a:pos x="connsiteX0" y="connsiteY0"/>
                  </a:cxn>
                  <a:cxn ang="0">
                    <a:pos x="connsiteX1" y="connsiteY1"/>
                  </a:cxn>
                  <a:cxn ang="0">
                    <a:pos x="connsiteX2" y="connsiteY2"/>
                  </a:cxn>
                  <a:cxn ang="0">
                    <a:pos x="connsiteX3" y="connsiteY3"/>
                  </a:cxn>
                </a:cxnLst>
                <a:rect l="l" t="t" r="r" b="b"/>
                <a:pathLst>
                  <a:path w="26853" h="19821">
                    <a:moveTo>
                      <a:pt x="18426" y="19821"/>
                    </a:moveTo>
                    <a:cubicBezTo>
                      <a:pt x="9771" y="15634"/>
                      <a:pt x="2792" y="9771"/>
                      <a:pt x="0" y="0"/>
                    </a:cubicBezTo>
                    <a:cubicBezTo>
                      <a:pt x="6700" y="0"/>
                      <a:pt x="13401" y="0"/>
                      <a:pt x="20101" y="279"/>
                    </a:cubicBezTo>
                    <a:cubicBezTo>
                      <a:pt x="30151" y="7538"/>
                      <a:pt x="28476" y="13959"/>
                      <a:pt x="18426" y="19821"/>
                    </a:cubicBezTo>
                    <a:close/>
                  </a:path>
                </a:pathLst>
              </a:custGeom>
              <a:solidFill>
                <a:srgbClr val="7940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3BB7C1C2-A523-F99B-10CB-93B8766094E6}"/>
                  </a:ext>
                </a:extLst>
              </p:cNvPr>
              <p:cNvSpPr/>
              <p:nvPr/>
            </p:nvSpPr>
            <p:spPr>
              <a:xfrm>
                <a:off x="2848875" y="4096980"/>
                <a:ext cx="99107" cy="15509"/>
              </a:xfrm>
              <a:custGeom>
                <a:avLst/>
                <a:gdLst>
                  <a:gd name="connsiteX0" fmla="*/ 0 w 99107"/>
                  <a:gd name="connsiteY0" fmla="*/ 14671 h 15509"/>
                  <a:gd name="connsiteX1" fmla="*/ 4188 w 99107"/>
                  <a:gd name="connsiteY1" fmla="*/ 7692 h 15509"/>
                  <a:gd name="connsiteX2" fmla="*/ 31826 w 99107"/>
                  <a:gd name="connsiteY2" fmla="*/ 5738 h 15509"/>
                  <a:gd name="connsiteX3" fmla="*/ 99108 w 99107"/>
                  <a:gd name="connsiteY3" fmla="*/ 15509 h 15509"/>
                  <a:gd name="connsiteX4" fmla="*/ 0 w 99107"/>
                  <a:gd name="connsiteY4" fmla="*/ 14671 h 15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07" h="15509">
                    <a:moveTo>
                      <a:pt x="0" y="14671"/>
                    </a:moveTo>
                    <a:cubicBezTo>
                      <a:pt x="1954" y="12717"/>
                      <a:pt x="3350" y="10484"/>
                      <a:pt x="4188" y="7692"/>
                    </a:cubicBezTo>
                    <a:cubicBezTo>
                      <a:pt x="12842" y="-2358"/>
                      <a:pt x="22055" y="-2079"/>
                      <a:pt x="31826" y="5738"/>
                    </a:cubicBezTo>
                    <a:cubicBezTo>
                      <a:pt x="54160" y="10205"/>
                      <a:pt x="79007" y="-3475"/>
                      <a:pt x="99108" y="15509"/>
                    </a:cubicBezTo>
                    <a:cubicBezTo>
                      <a:pt x="66165" y="15509"/>
                      <a:pt x="33222" y="15230"/>
                      <a:pt x="0" y="14671"/>
                    </a:cubicBezTo>
                    <a:close/>
                  </a:path>
                </a:pathLst>
              </a:custGeom>
              <a:solidFill>
                <a:srgbClr val="681E1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6B573078-919C-A9EF-9A69-A7D7B5655361}"/>
                  </a:ext>
                </a:extLst>
              </p:cNvPr>
              <p:cNvSpPr/>
              <p:nvPr/>
            </p:nvSpPr>
            <p:spPr>
              <a:xfrm>
                <a:off x="2833241" y="4045487"/>
                <a:ext cx="52190" cy="59464"/>
              </a:xfrm>
              <a:custGeom>
                <a:avLst/>
                <a:gdLst>
                  <a:gd name="connsiteX0" fmla="*/ 47739 w 52190"/>
                  <a:gd name="connsiteY0" fmla="*/ 57510 h 59464"/>
                  <a:gd name="connsiteX1" fmla="*/ 20101 w 52190"/>
                  <a:gd name="connsiteY1" fmla="*/ 59465 h 59464"/>
                  <a:gd name="connsiteX2" fmla="*/ 0 w 52190"/>
                  <a:gd name="connsiteY2" fmla="*/ 56393 h 59464"/>
                  <a:gd name="connsiteX3" fmla="*/ 37131 w 52190"/>
                  <a:gd name="connsiteY3" fmla="*/ 0 h 59464"/>
                  <a:gd name="connsiteX4" fmla="*/ 47739 w 52190"/>
                  <a:gd name="connsiteY4" fmla="*/ 57510 h 59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90" h="59464">
                    <a:moveTo>
                      <a:pt x="47739" y="57510"/>
                    </a:moveTo>
                    <a:cubicBezTo>
                      <a:pt x="38526" y="58069"/>
                      <a:pt x="29314" y="58627"/>
                      <a:pt x="20101" y="59465"/>
                    </a:cubicBezTo>
                    <a:cubicBezTo>
                      <a:pt x="13401" y="58348"/>
                      <a:pt x="6700" y="57510"/>
                      <a:pt x="0" y="56393"/>
                    </a:cubicBezTo>
                    <a:cubicBezTo>
                      <a:pt x="17867" y="41039"/>
                      <a:pt x="13959" y="11725"/>
                      <a:pt x="37131" y="0"/>
                    </a:cubicBezTo>
                    <a:cubicBezTo>
                      <a:pt x="45227" y="18146"/>
                      <a:pt x="59465" y="35455"/>
                      <a:pt x="47739" y="57510"/>
                    </a:cubicBezTo>
                    <a:close/>
                  </a:path>
                </a:pathLst>
              </a:custGeom>
              <a:solidFill>
                <a:srgbClr val="EBCD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EF0AF5CB-7DF3-18E3-A38F-6CFB2948E8C2}"/>
                  </a:ext>
                </a:extLst>
              </p:cNvPr>
              <p:cNvSpPr/>
              <p:nvPr/>
            </p:nvSpPr>
            <p:spPr>
              <a:xfrm>
                <a:off x="3538052" y="4801217"/>
                <a:ext cx="365395" cy="867254"/>
              </a:xfrm>
              <a:custGeom>
                <a:avLst/>
                <a:gdLst>
                  <a:gd name="connsiteX0" fmla="*/ 261697 w 365395"/>
                  <a:gd name="connsiteY0" fmla="*/ 148801 h 867254"/>
                  <a:gd name="connsiteX1" fmla="*/ 274260 w 365395"/>
                  <a:gd name="connsiteY1" fmla="*/ 147126 h 867254"/>
                  <a:gd name="connsiteX2" fmla="*/ 344334 w 365395"/>
                  <a:gd name="connsiteY2" fmla="*/ 227250 h 867254"/>
                  <a:gd name="connsiteX3" fmla="*/ 358851 w 365395"/>
                  <a:gd name="connsiteY3" fmla="*/ 250421 h 867254"/>
                  <a:gd name="connsiteX4" fmla="*/ 365272 w 365395"/>
                  <a:gd name="connsiteY4" fmla="*/ 428257 h 867254"/>
                  <a:gd name="connsiteX5" fmla="*/ 354942 w 365395"/>
                  <a:gd name="connsiteY5" fmla="*/ 463991 h 867254"/>
                  <a:gd name="connsiteX6" fmla="*/ 234059 w 365395"/>
                  <a:gd name="connsiteY6" fmla="*/ 674211 h 867254"/>
                  <a:gd name="connsiteX7" fmla="*/ 172919 w 365395"/>
                  <a:gd name="connsiteY7" fmla="*/ 747076 h 867254"/>
                  <a:gd name="connsiteX8" fmla="*/ 100892 w 365395"/>
                  <a:gd name="connsiteY8" fmla="*/ 841438 h 867254"/>
                  <a:gd name="connsiteX9" fmla="*/ 21885 w 365395"/>
                  <a:gd name="connsiteY9" fmla="*/ 858188 h 867254"/>
                  <a:gd name="connsiteX10" fmla="*/ 7088 w 365395"/>
                  <a:gd name="connsiteY10" fmla="*/ 778623 h 867254"/>
                  <a:gd name="connsiteX11" fmla="*/ 89166 w 365395"/>
                  <a:gd name="connsiteY11" fmla="*/ 555003 h 867254"/>
                  <a:gd name="connsiteX12" fmla="*/ 109546 w 365395"/>
                  <a:gd name="connsiteY12" fmla="*/ 465666 h 867254"/>
                  <a:gd name="connsiteX13" fmla="*/ 136068 w 365395"/>
                  <a:gd name="connsiteY13" fmla="*/ 327753 h 867254"/>
                  <a:gd name="connsiteX14" fmla="*/ 166777 w 365395"/>
                  <a:gd name="connsiteY14" fmla="*/ 122279 h 867254"/>
                  <a:gd name="connsiteX15" fmla="*/ 162311 w 365395"/>
                  <a:gd name="connsiteY15" fmla="*/ 53881 h 867254"/>
                  <a:gd name="connsiteX16" fmla="*/ 159519 w 365395"/>
                  <a:gd name="connsiteY16" fmla="*/ 38526 h 867254"/>
                  <a:gd name="connsiteX17" fmla="*/ 178224 w 365395"/>
                  <a:gd name="connsiteY17" fmla="*/ 0 h 867254"/>
                  <a:gd name="connsiteX18" fmla="*/ 248297 w 365395"/>
                  <a:gd name="connsiteY18" fmla="*/ 149918 h 867254"/>
                  <a:gd name="connsiteX19" fmla="*/ 278169 w 365395"/>
                  <a:gd name="connsiteY19" fmla="*/ 440820 h 867254"/>
                  <a:gd name="connsiteX20" fmla="*/ 279006 w 365395"/>
                  <a:gd name="connsiteY20" fmla="*/ 469575 h 867254"/>
                  <a:gd name="connsiteX21" fmla="*/ 254159 w 365395"/>
                  <a:gd name="connsiteY21" fmla="*/ 535460 h 867254"/>
                  <a:gd name="connsiteX22" fmla="*/ 227359 w 365395"/>
                  <a:gd name="connsiteY22" fmla="*/ 597437 h 867254"/>
                  <a:gd name="connsiteX23" fmla="*/ 252205 w 365395"/>
                  <a:gd name="connsiteY23" fmla="*/ 542440 h 867254"/>
                  <a:gd name="connsiteX24" fmla="*/ 279565 w 365395"/>
                  <a:gd name="connsiteY24" fmla="*/ 474321 h 867254"/>
                  <a:gd name="connsiteX25" fmla="*/ 288219 w 365395"/>
                  <a:gd name="connsiteY25" fmla="*/ 369909 h 867254"/>
                  <a:gd name="connsiteX26" fmla="*/ 256114 w 365395"/>
                  <a:gd name="connsiteY26" fmla="*/ 168343 h 867254"/>
                  <a:gd name="connsiteX27" fmla="*/ 261697 w 365395"/>
                  <a:gd name="connsiteY27" fmla="*/ 148801 h 86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5395" h="867254">
                    <a:moveTo>
                      <a:pt x="261697" y="148801"/>
                    </a:moveTo>
                    <a:cubicBezTo>
                      <a:pt x="266164" y="148243"/>
                      <a:pt x="274260" y="147126"/>
                      <a:pt x="274260" y="147126"/>
                    </a:cubicBezTo>
                    <a:cubicBezTo>
                      <a:pt x="280681" y="189003"/>
                      <a:pt x="304970" y="214128"/>
                      <a:pt x="344334" y="227250"/>
                    </a:cubicBezTo>
                    <a:cubicBezTo>
                      <a:pt x="354105" y="230600"/>
                      <a:pt x="360805" y="241488"/>
                      <a:pt x="358851" y="250421"/>
                    </a:cubicBezTo>
                    <a:cubicBezTo>
                      <a:pt x="345171" y="310444"/>
                      <a:pt x="367226" y="369071"/>
                      <a:pt x="365272" y="428257"/>
                    </a:cubicBezTo>
                    <a:cubicBezTo>
                      <a:pt x="364713" y="441378"/>
                      <a:pt x="366947" y="457012"/>
                      <a:pt x="354942" y="463991"/>
                    </a:cubicBezTo>
                    <a:cubicBezTo>
                      <a:pt x="274819" y="511451"/>
                      <a:pt x="283194" y="609163"/>
                      <a:pt x="234059" y="674211"/>
                    </a:cubicBezTo>
                    <a:cubicBezTo>
                      <a:pt x="214796" y="699616"/>
                      <a:pt x="203629" y="730605"/>
                      <a:pt x="172919" y="747076"/>
                    </a:cubicBezTo>
                    <a:cubicBezTo>
                      <a:pt x="135789" y="767177"/>
                      <a:pt x="128530" y="811566"/>
                      <a:pt x="100892" y="841438"/>
                    </a:cubicBezTo>
                    <a:cubicBezTo>
                      <a:pt x="73533" y="870751"/>
                      <a:pt x="52594" y="873264"/>
                      <a:pt x="21885" y="858188"/>
                    </a:cubicBezTo>
                    <a:cubicBezTo>
                      <a:pt x="-8266" y="836412"/>
                      <a:pt x="-1008" y="807099"/>
                      <a:pt x="7088" y="778623"/>
                    </a:cubicBezTo>
                    <a:cubicBezTo>
                      <a:pt x="28864" y="702129"/>
                      <a:pt x="58457" y="628147"/>
                      <a:pt x="89166" y="555003"/>
                    </a:cubicBezTo>
                    <a:cubicBezTo>
                      <a:pt x="101171" y="526247"/>
                      <a:pt x="107592" y="497213"/>
                      <a:pt x="109546" y="465666"/>
                    </a:cubicBezTo>
                    <a:cubicBezTo>
                      <a:pt x="112617" y="419044"/>
                      <a:pt x="119876" y="372700"/>
                      <a:pt x="136068" y="327753"/>
                    </a:cubicBezTo>
                    <a:cubicBezTo>
                      <a:pt x="160077" y="261868"/>
                      <a:pt x="167057" y="192353"/>
                      <a:pt x="166777" y="122279"/>
                    </a:cubicBezTo>
                    <a:cubicBezTo>
                      <a:pt x="166777" y="99387"/>
                      <a:pt x="169569" y="76494"/>
                      <a:pt x="162311" y="53881"/>
                    </a:cubicBezTo>
                    <a:cubicBezTo>
                      <a:pt x="160915" y="48856"/>
                      <a:pt x="160077" y="43831"/>
                      <a:pt x="159519" y="38526"/>
                    </a:cubicBezTo>
                    <a:cubicBezTo>
                      <a:pt x="160077" y="22893"/>
                      <a:pt x="157565" y="5863"/>
                      <a:pt x="178224" y="0"/>
                    </a:cubicBezTo>
                    <a:cubicBezTo>
                      <a:pt x="217867" y="42435"/>
                      <a:pt x="236851" y="94362"/>
                      <a:pt x="248297" y="149918"/>
                    </a:cubicBezTo>
                    <a:cubicBezTo>
                      <a:pt x="285427" y="244000"/>
                      <a:pt x="299107" y="340595"/>
                      <a:pt x="278169" y="440820"/>
                    </a:cubicBezTo>
                    <a:cubicBezTo>
                      <a:pt x="276214" y="450312"/>
                      <a:pt x="277610" y="460083"/>
                      <a:pt x="279006" y="469575"/>
                    </a:cubicBezTo>
                    <a:cubicBezTo>
                      <a:pt x="270631" y="491350"/>
                      <a:pt x="259185" y="512289"/>
                      <a:pt x="254159" y="535460"/>
                    </a:cubicBezTo>
                    <a:cubicBezTo>
                      <a:pt x="246622" y="556678"/>
                      <a:pt x="239642" y="578174"/>
                      <a:pt x="227359" y="597437"/>
                    </a:cubicBezTo>
                    <a:cubicBezTo>
                      <a:pt x="238526" y="580408"/>
                      <a:pt x="246622" y="561982"/>
                      <a:pt x="252205" y="542440"/>
                    </a:cubicBezTo>
                    <a:cubicBezTo>
                      <a:pt x="261139" y="519547"/>
                      <a:pt x="264489" y="494701"/>
                      <a:pt x="279565" y="474321"/>
                    </a:cubicBezTo>
                    <a:cubicBezTo>
                      <a:pt x="271748" y="438865"/>
                      <a:pt x="288777" y="405364"/>
                      <a:pt x="288219" y="369909"/>
                    </a:cubicBezTo>
                    <a:cubicBezTo>
                      <a:pt x="286544" y="300952"/>
                      <a:pt x="280961" y="233391"/>
                      <a:pt x="256114" y="168343"/>
                    </a:cubicBezTo>
                    <a:cubicBezTo>
                      <a:pt x="253322" y="161085"/>
                      <a:pt x="252205" y="153268"/>
                      <a:pt x="261697" y="148801"/>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8085FEFF-B1ED-ECF6-4FD2-77C8BF6D6BC4}"/>
                  </a:ext>
                </a:extLst>
              </p:cNvPr>
              <p:cNvSpPr/>
              <p:nvPr/>
            </p:nvSpPr>
            <p:spPr>
              <a:xfrm>
                <a:off x="3207058" y="4831215"/>
                <a:ext cx="510395" cy="1278766"/>
              </a:xfrm>
              <a:custGeom>
                <a:avLst/>
                <a:gdLst>
                  <a:gd name="connsiteX0" fmla="*/ 510334 w 510395"/>
                  <a:gd name="connsiteY0" fmla="*/ 91723 h 1278766"/>
                  <a:gd name="connsiteX1" fmla="*/ 469295 w 510395"/>
                  <a:gd name="connsiteY1" fmla="*/ 338515 h 1278766"/>
                  <a:gd name="connsiteX2" fmla="*/ 453941 w 510395"/>
                  <a:gd name="connsiteY2" fmla="*/ 435110 h 1278766"/>
                  <a:gd name="connsiteX3" fmla="*/ 438586 w 510395"/>
                  <a:gd name="connsiteY3" fmla="*/ 514955 h 1278766"/>
                  <a:gd name="connsiteX4" fmla="*/ 364883 w 510395"/>
                  <a:gd name="connsiteY4" fmla="*/ 709820 h 1278766"/>
                  <a:gd name="connsiteX5" fmla="*/ 352879 w 510395"/>
                  <a:gd name="connsiteY5" fmla="*/ 828749 h 1278766"/>
                  <a:gd name="connsiteX6" fmla="*/ 334453 w 510395"/>
                  <a:gd name="connsiteY6" fmla="*/ 951028 h 1278766"/>
                  <a:gd name="connsiteX7" fmla="*/ 355391 w 510395"/>
                  <a:gd name="connsiteY7" fmla="*/ 1024452 h 1278766"/>
                  <a:gd name="connsiteX8" fmla="*/ 355391 w 510395"/>
                  <a:gd name="connsiteY8" fmla="*/ 1092292 h 1278766"/>
                  <a:gd name="connsiteX9" fmla="*/ 144893 w 510395"/>
                  <a:gd name="connsiteY9" fmla="*/ 1277944 h 1278766"/>
                  <a:gd name="connsiteX10" fmla="*/ 128142 w 510395"/>
                  <a:gd name="connsiteY10" fmla="*/ 1273198 h 1278766"/>
                  <a:gd name="connsiteX11" fmla="*/ 133167 w 510395"/>
                  <a:gd name="connsiteY11" fmla="*/ 1256447 h 1278766"/>
                  <a:gd name="connsiteX12" fmla="*/ 130934 w 510395"/>
                  <a:gd name="connsiteY12" fmla="*/ 1076937 h 1278766"/>
                  <a:gd name="connsiteX13" fmla="*/ 0 w 510395"/>
                  <a:gd name="connsiteY13" fmla="*/ 781848 h 1278766"/>
                  <a:gd name="connsiteX14" fmla="*/ 17030 w 510395"/>
                  <a:gd name="connsiteY14" fmla="*/ 785477 h 1278766"/>
                  <a:gd name="connsiteX15" fmla="*/ 30989 w 510395"/>
                  <a:gd name="connsiteY15" fmla="*/ 788548 h 1278766"/>
                  <a:gd name="connsiteX16" fmla="*/ 109996 w 510395"/>
                  <a:gd name="connsiteY16" fmla="*/ 959404 h 1278766"/>
                  <a:gd name="connsiteX17" fmla="*/ 113066 w 510395"/>
                  <a:gd name="connsiteY17" fmla="*/ 977829 h 1278766"/>
                  <a:gd name="connsiteX18" fmla="*/ 101620 w 510395"/>
                  <a:gd name="connsiteY18" fmla="*/ 935395 h 1278766"/>
                  <a:gd name="connsiteX19" fmla="*/ 163039 w 510395"/>
                  <a:gd name="connsiteY19" fmla="*/ 547060 h 1278766"/>
                  <a:gd name="connsiteX20" fmla="*/ 191236 w 510395"/>
                  <a:gd name="connsiteY20" fmla="*/ 536731 h 1278766"/>
                  <a:gd name="connsiteX21" fmla="*/ 185931 w 510395"/>
                  <a:gd name="connsiteY21" fmla="*/ 601220 h 1278766"/>
                  <a:gd name="connsiteX22" fmla="*/ 187886 w 510395"/>
                  <a:gd name="connsiteY22" fmla="*/ 1053207 h 1278766"/>
                  <a:gd name="connsiteX23" fmla="*/ 210778 w 510395"/>
                  <a:gd name="connsiteY23" fmla="*/ 1201170 h 1278766"/>
                  <a:gd name="connsiteX24" fmla="*/ 303465 w 510395"/>
                  <a:gd name="connsiteY24" fmla="*/ 1022777 h 1278766"/>
                  <a:gd name="connsiteX25" fmla="*/ 292856 w 510395"/>
                  <a:gd name="connsiteY25" fmla="*/ 796644 h 1278766"/>
                  <a:gd name="connsiteX26" fmla="*/ 363767 w 510395"/>
                  <a:gd name="connsiteY26" fmla="*/ 580003 h 1278766"/>
                  <a:gd name="connsiteX27" fmla="*/ 346179 w 510395"/>
                  <a:gd name="connsiteY27" fmla="*/ 511884 h 1278766"/>
                  <a:gd name="connsiteX28" fmla="*/ 363488 w 510395"/>
                  <a:gd name="connsiteY28" fmla="*/ 482850 h 1278766"/>
                  <a:gd name="connsiteX29" fmla="*/ 399501 w 510395"/>
                  <a:gd name="connsiteY29" fmla="*/ 480058 h 1278766"/>
                  <a:gd name="connsiteX30" fmla="*/ 418206 w 510395"/>
                  <a:gd name="connsiteY30" fmla="*/ 489829 h 1278766"/>
                  <a:gd name="connsiteX31" fmla="*/ 421835 w 510395"/>
                  <a:gd name="connsiteY31" fmla="*/ 466657 h 1278766"/>
                  <a:gd name="connsiteX32" fmla="*/ 399781 w 510395"/>
                  <a:gd name="connsiteY32" fmla="*/ 476429 h 1278766"/>
                  <a:gd name="connsiteX33" fmla="*/ 375771 w 510395"/>
                  <a:gd name="connsiteY33" fmla="*/ 455211 h 1278766"/>
                  <a:gd name="connsiteX34" fmla="*/ 392243 w 510395"/>
                  <a:gd name="connsiteY34" fmla="*/ 354708 h 1278766"/>
                  <a:gd name="connsiteX35" fmla="*/ 344783 w 510395"/>
                  <a:gd name="connsiteY35" fmla="*/ 319252 h 1278766"/>
                  <a:gd name="connsiteX36" fmla="*/ 305419 w 510395"/>
                  <a:gd name="connsiteY36" fmla="*/ 304456 h 1278766"/>
                  <a:gd name="connsiteX37" fmla="*/ 285318 w 510395"/>
                  <a:gd name="connsiteY37" fmla="*/ 308923 h 1278766"/>
                  <a:gd name="connsiteX38" fmla="*/ 250700 w 510395"/>
                  <a:gd name="connsiteY38" fmla="*/ 305293 h 1278766"/>
                  <a:gd name="connsiteX39" fmla="*/ 227529 w 510395"/>
                  <a:gd name="connsiteY39" fmla="*/ 283518 h 1278766"/>
                  <a:gd name="connsiteX40" fmla="*/ 304023 w 510395"/>
                  <a:gd name="connsiteY40" fmla="*/ 245550 h 1278766"/>
                  <a:gd name="connsiteX41" fmla="*/ 390847 w 510395"/>
                  <a:gd name="connsiteY41" fmla="*/ 280167 h 1278766"/>
                  <a:gd name="connsiteX42" fmla="*/ 421556 w 510395"/>
                  <a:gd name="connsiteY42" fmla="*/ 306131 h 1278766"/>
                  <a:gd name="connsiteX43" fmla="*/ 442494 w 510395"/>
                  <a:gd name="connsiteY43" fmla="*/ 276259 h 1278766"/>
                  <a:gd name="connsiteX44" fmla="*/ 468458 w 510395"/>
                  <a:gd name="connsiteY44" fmla="*/ 49847 h 1278766"/>
                  <a:gd name="connsiteX45" fmla="*/ 484650 w 510395"/>
                  <a:gd name="connsiteY45" fmla="*/ 154 h 1278766"/>
                  <a:gd name="connsiteX46" fmla="*/ 499726 w 510395"/>
                  <a:gd name="connsiteY46" fmla="*/ 14392 h 1278766"/>
                  <a:gd name="connsiteX47" fmla="*/ 500842 w 510395"/>
                  <a:gd name="connsiteY47" fmla="*/ 21092 h 1278766"/>
                  <a:gd name="connsiteX48" fmla="*/ 510334 w 510395"/>
                  <a:gd name="connsiteY48" fmla="*/ 91723 h 12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0395" h="1278766">
                    <a:moveTo>
                      <a:pt x="510334" y="91723"/>
                    </a:moveTo>
                    <a:cubicBezTo>
                      <a:pt x="511451" y="176593"/>
                      <a:pt x="497213" y="258113"/>
                      <a:pt x="469295" y="338515"/>
                    </a:cubicBezTo>
                    <a:cubicBezTo>
                      <a:pt x="459245" y="367550"/>
                      <a:pt x="450591" y="400772"/>
                      <a:pt x="453941" y="435110"/>
                    </a:cubicBezTo>
                    <a:cubicBezTo>
                      <a:pt x="456453" y="461912"/>
                      <a:pt x="448916" y="488991"/>
                      <a:pt x="438586" y="514955"/>
                    </a:cubicBezTo>
                    <a:cubicBezTo>
                      <a:pt x="412902" y="579445"/>
                      <a:pt x="388613" y="644493"/>
                      <a:pt x="364883" y="709820"/>
                    </a:cubicBezTo>
                    <a:cubicBezTo>
                      <a:pt x="350925" y="748067"/>
                      <a:pt x="336407" y="787152"/>
                      <a:pt x="352879" y="828749"/>
                    </a:cubicBezTo>
                    <a:cubicBezTo>
                      <a:pt x="317982" y="865042"/>
                      <a:pt x="326078" y="908594"/>
                      <a:pt x="334453" y="951028"/>
                    </a:cubicBezTo>
                    <a:cubicBezTo>
                      <a:pt x="339199" y="975875"/>
                      <a:pt x="348133" y="1000163"/>
                      <a:pt x="355391" y="1024452"/>
                    </a:cubicBezTo>
                    <a:cubicBezTo>
                      <a:pt x="348970" y="1047065"/>
                      <a:pt x="348691" y="1069678"/>
                      <a:pt x="355391" y="1092292"/>
                    </a:cubicBezTo>
                    <a:cubicBezTo>
                      <a:pt x="351204" y="1184699"/>
                      <a:pt x="216362" y="1260914"/>
                      <a:pt x="144893" y="1277944"/>
                    </a:cubicBezTo>
                    <a:cubicBezTo>
                      <a:pt x="137913" y="1279619"/>
                      <a:pt x="130375" y="1279061"/>
                      <a:pt x="128142" y="1273198"/>
                    </a:cubicBezTo>
                    <a:cubicBezTo>
                      <a:pt x="126467" y="1268731"/>
                      <a:pt x="129538" y="1260076"/>
                      <a:pt x="133167" y="1256447"/>
                    </a:cubicBezTo>
                    <a:cubicBezTo>
                      <a:pt x="196819" y="1195866"/>
                      <a:pt x="168902" y="1134447"/>
                      <a:pt x="130934" y="1076937"/>
                    </a:cubicBezTo>
                    <a:cubicBezTo>
                      <a:pt x="70632" y="985646"/>
                      <a:pt x="19542" y="890726"/>
                      <a:pt x="0" y="781848"/>
                    </a:cubicBezTo>
                    <a:cubicBezTo>
                      <a:pt x="7259" y="775705"/>
                      <a:pt x="16192" y="777381"/>
                      <a:pt x="17030" y="785477"/>
                    </a:cubicBezTo>
                    <a:cubicBezTo>
                      <a:pt x="18984" y="804740"/>
                      <a:pt x="27080" y="784918"/>
                      <a:pt x="30989" y="788548"/>
                    </a:cubicBezTo>
                    <a:cubicBezTo>
                      <a:pt x="67561" y="840754"/>
                      <a:pt x="79565" y="904127"/>
                      <a:pt x="109996" y="959404"/>
                    </a:cubicBezTo>
                    <a:cubicBezTo>
                      <a:pt x="111671" y="965545"/>
                      <a:pt x="112229" y="971687"/>
                      <a:pt x="113066" y="977829"/>
                    </a:cubicBezTo>
                    <a:cubicBezTo>
                      <a:pt x="115300" y="962195"/>
                      <a:pt x="104691" y="949912"/>
                      <a:pt x="101620" y="935395"/>
                    </a:cubicBezTo>
                    <a:cubicBezTo>
                      <a:pt x="72586" y="798040"/>
                      <a:pt x="84032" y="667385"/>
                      <a:pt x="163039" y="547060"/>
                    </a:cubicBezTo>
                    <a:cubicBezTo>
                      <a:pt x="170856" y="538964"/>
                      <a:pt x="179231" y="532822"/>
                      <a:pt x="191236" y="536731"/>
                    </a:cubicBezTo>
                    <a:cubicBezTo>
                      <a:pt x="206311" y="559623"/>
                      <a:pt x="194865" y="581120"/>
                      <a:pt x="185931" y="601220"/>
                    </a:cubicBezTo>
                    <a:cubicBezTo>
                      <a:pt x="118371" y="752534"/>
                      <a:pt x="120046" y="902731"/>
                      <a:pt x="187886" y="1053207"/>
                    </a:cubicBezTo>
                    <a:cubicBezTo>
                      <a:pt x="208824" y="1099550"/>
                      <a:pt x="217758" y="1148685"/>
                      <a:pt x="210778" y="1201170"/>
                    </a:cubicBezTo>
                    <a:cubicBezTo>
                      <a:pt x="281689" y="1179953"/>
                      <a:pt x="337524" y="1080287"/>
                      <a:pt x="303465" y="1022777"/>
                    </a:cubicBezTo>
                    <a:cubicBezTo>
                      <a:pt x="257680" y="946003"/>
                      <a:pt x="278897" y="871742"/>
                      <a:pt x="292856" y="796644"/>
                    </a:cubicBezTo>
                    <a:cubicBezTo>
                      <a:pt x="306536" y="721825"/>
                      <a:pt x="330545" y="648680"/>
                      <a:pt x="363767" y="580003"/>
                    </a:cubicBezTo>
                    <a:cubicBezTo>
                      <a:pt x="378284" y="549852"/>
                      <a:pt x="376051" y="528355"/>
                      <a:pt x="346179" y="511884"/>
                    </a:cubicBezTo>
                    <a:cubicBezTo>
                      <a:pt x="339199" y="494575"/>
                      <a:pt x="353158" y="489829"/>
                      <a:pt x="363488" y="482850"/>
                    </a:cubicBezTo>
                    <a:cubicBezTo>
                      <a:pt x="375213" y="477545"/>
                      <a:pt x="387497" y="478941"/>
                      <a:pt x="399501" y="480058"/>
                    </a:cubicBezTo>
                    <a:cubicBezTo>
                      <a:pt x="407318" y="480058"/>
                      <a:pt x="411227" y="487875"/>
                      <a:pt x="418206" y="489829"/>
                    </a:cubicBezTo>
                    <a:cubicBezTo>
                      <a:pt x="415973" y="481454"/>
                      <a:pt x="420160" y="474195"/>
                      <a:pt x="421835" y="466657"/>
                    </a:cubicBezTo>
                    <a:cubicBezTo>
                      <a:pt x="412623" y="465820"/>
                      <a:pt x="409272" y="478104"/>
                      <a:pt x="399781" y="476429"/>
                    </a:cubicBezTo>
                    <a:cubicBezTo>
                      <a:pt x="385822" y="476149"/>
                      <a:pt x="378842" y="468053"/>
                      <a:pt x="375771" y="455211"/>
                    </a:cubicBezTo>
                    <a:cubicBezTo>
                      <a:pt x="385263" y="422547"/>
                      <a:pt x="367954" y="385138"/>
                      <a:pt x="392243" y="354708"/>
                    </a:cubicBezTo>
                    <a:cubicBezTo>
                      <a:pt x="373817" y="348566"/>
                      <a:pt x="356229" y="337119"/>
                      <a:pt x="344783" y="319252"/>
                    </a:cubicBezTo>
                    <a:cubicBezTo>
                      <a:pt x="334732" y="303339"/>
                      <a:pt x="323286" y="296639"/>
                      <a:pt x="305419" y="304456"/>
                    </a:cubicBezTo>
                    <a:cubicBezTo>
                      <a:pt x="298998" y="306410"/>
                      <a:pt x="292298" y="308085"/>
                      <a:pt x="285318" y="308923"/>
                    </a:cubicBezTo>
                    <a:cubicBezTo>
                      <a:pt x="273593" y="309202"/>
                      <a:pt x="262147" y="306969"/>
                      <a:pt x="250700" y="305293"/>
                    </a:cubicBezTo>
                    <a:cubicBezTo>
                      <a:pt x="239533" y="301664"/>
                      <a:pt x="225854" y="300827"/>
                      <a:pt x="227529" y="283518"/>
                    </a:cubicBezTo>
                    <a:cubicBezTo>
                      <a:pt x="251538" y="267884"/>
                      <a:pt x="282247" y="265371"/>
                      <a:pt x="304023" y="245550"/>
                    </a:cubicBezTo>
                    <a:cubicBezTo>
                      <a:pt x="357067" y="227403"/>
                      <a:pt x="365163" y="230195"/>
                      <a:pt x="390847" y="280167"/>
                    </a:cubicBezTo>
                    <a:cubicBezTo>
                      <a:pt x="397826" y="293568"/>
                      <a:pt x="404247" y="308365"/>
                      <a:pt x="421556" y="306131"/>
                    </a:cubicBezTo>
                    <a:cubicBezTo>
                      <a:pt x="436911" y="304177"/>
                      <a:pt x="439424" y="288543"/>
                      <a:pt x="442494" y="276259"/>
                    </a:cubicBezTo>
                    <a:cubicBezTo>
                      <a:pt x="460920" y="201998"/>
                      <a:pt x="473204" y="126900"/>
                      <a:pt x="468458" y="49847"/>
                    </a:cubicBezTo>
                    <a:cubicBezTo>
                      <a:pt x="470133" y="31980"/>
                      <a:pt x="466504" y="12717"/>
                      <a:pt x="484650" y="154"/>
                    </a:cubicBezTo>
                    <a:cubicBezTo>
                      <a:pt x="495538" y="-1242"/>
                      <a:pt x="497213" y="7133"/>
                      <a:pt x="499726" y="14392"/>
                    </a:cubicBezTo>
                    <a:cubicBezTo>
                      <a:pt x="498330" y="16904"/>
                      <a:pt x="498609" y="19138"/>
                      <a:pt x="500842" y="21092"/>
                    </a:cubicBezTo>
                    <a:cubicBezTo>
                      <a:pt x="513684" y="43705"/>
                      <a:pt x="499447" y="69389"/>
                      <a:pt x="510334" y="91723"/>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72F87732-1B86-78EA-9940-23C2A377C9B3}"/>
                  </a:ext>
                </a:extLst>
              </p:cNvPr>
              <p:cNvSpPr/>
              <p:nvPr/>
            </p:nvSpPr>
            <p:spPr>
              <a:xfrm>
                <a:off x="3143633" y="5366956"/>
                <a:ext cx="234839" cy="429891"/>
              </a:xfrm>
              <a:custGeom>
                <a:avLst/>
                <a:gdLst>
                  <a:gd name="connsiteX0" fmla="*/ 165883 w 234839"/>
                  <a:gd name="connsiteY0" fmla="*/ 429804 h 429891"/>
                  <a:gd name="connsiteX1" fmla="*/ 88830 w 234839"/>
                  <a:gd name="connsiteY1" fmla="*/ 252806 h 429891"/>
                  <a:gd name="connsiteX2" fmla="*/ 58679 w 234839"/>
                  <a:gd name="connsiteY2" fmla="*/ 144765 h 429891"/>
                  <a:gd name="connsiteX3" fmla="*/ 48908 w 234839"/>
                  <a:gd name="connsiteY3" fmla="*/ 60175 h 429891"/>
                  <a:gd name="connsiteX4" fmla="*/ 331 w 234839"/>
                  <a:gd name="connsiteY4" fmla="*/ 50962 h 429891"/>
                  <a:gd name="connsiteX5" fmla="*/ 20432 w 234839"/>
                  <a:gd name="connsiteY5" fmla="*/ 30023 h 429891"/>
                  <a:gd name="connsiteX6" fmla="*/ 194638 w 234839"/>
                  <a:gd name="connsiteY6" fmla="*/ 989 h 429891"/>
                  <a:gd name="connsiteX7" fmla="*/ 234839 w 234839"/>
                  <a:gd name="connsiteY7" fmla="*/ 11039 h 429891"/>
                  <a:gd name="connsiteX8" fmla="*/ 165324 w 234839"/>
                  <a:gd name="connsiteY8" fmla="*/ 328463 h 429891"/>
                  <a:gd name="connsiteX9" fmla="*/ 175654 w 234839"/>
                  <a:gd name="connsiteY9" fmla="*/ 410262 h 429891"/>
                  <a:gd name="connsiteX10" fmla="*/ 165883 w 234839"/>
                  <a:gd name="connsiteY10" fmla="*/ 429804 h 42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39" h="429891">
                    <a:moveTo>
                      <a:pt x="165883" y="429804"/>
                    </a:moveTo>
                    <a:cubicBezTo>
                      <a:pt x="131544" y="374527"/>
                      <a:pt x="113677" y="312271"/>
                      <a:pt x="88830" y="252806"/>
                    </a:cubicBezTo>
                    <a:cubicBezTo>
                      <a:pt x="59516" y="222376"/>
                      <a:pt x="63704" y="182175"/>
                      <a:pt x="58679" y="144765"/>
                    </a:cubicBezTo>
                    <a:cubicBezTo>
                      <a:pt x="54770" y="116568"/>
                      <a:pt x="67054" y="86696"/>
                      <a:pt x="48908" y="60175"/>
                    </a:cubicBezTo>
                    <a:cubicBezTo>
                      <a:pt x="36066" y="39236"/>
                      <a:pt x="15686" y="58220"/>
                      <a:pt x="331" y="50962"/>
                    </a:cubicBezTo>
                    <a:cubicBezTo>
                      <a:pt x="-2182" y="35328"/>
                      <a:pt x="10102" y="31140"/>
                      <a:pt x="20432" y="30023"/>
                    </a:cubicBezTo>
                    <a:cubicBezTo>
                      <a:pt x="79059" y="23323"/>
                      <a:pt x="136569" y="9923"/>
                      <a:pt x="194638" y="989"/>
                    </a:cubicBezTo>
                    <a:cubicBezTo>
                      <a:pt x="208876" y="-1244"/>
                      <a:pt x="223393" y="-407"/>
                      <a:pt x="234839" y="11039"/>
                    </a:cubicBezTo>
                    <a:cubicBezTo>
                      <a:pt x="181516" y="110147"/>
                      <a:pt x="153040" y="215118"/>
                      <a:pt x="165324" y="328463"/>
                    </a:cubicBezTo>
                    <a:cubicBezTo>
                      <a:pt x="168395" y="355822"/>
                      <a:pt x="172304" y="382902"/>
                      <a:pt x="175654" y="410262"/>
                    </a:cubicBezTo>
                    <a:cubicBezTo>
                      <a:pt x="180958" y="421149"/>
                      <a:pt x="184587" y="430921"/>
                      <a:pt x="165883" y="429804"/>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B7FFDB5A-7244-D07E-96CD-E9003B172FB4}"/>
                  </a:ext>
                </a:extLst>
              </p:cNvPr>
              <p:cNvSpPr/>
              <p:nvPr/>
            </p:nvSpPr>
            <p:spPr>
              <a:xfrm>
                <a:off x="3064678" y="5246647"/>
                <a:ext cx="508967" cy="176365"/>
              </a:xfrm>
              <a:custGeom>
                <a:avLst/>
                <a:gdLst>
                  <a:gd name="connsiteX0" fmla="*/ 314073 w 508967"/>
                  <a:gd name="connsiteY0" fmla="*/ 131348 h 176365"/>
                  <a:gd name="connsiteX1" fmla="*/ 79565 w 508967"/>
                  <a:gd name="connsiteY1" fmla="*/ 171271 h 176365"/>
                  <a:gd name="connsiteX2" fmla="*/ 62815 w 508967"/>
                  <a:gd name="connsiteY2" fmla="*/ 172108 h 176365"/>
                  <a:gd name="connsiteX3" fmla="*/ 0 w 508967"/>
                  <a:gd name="connsiteY3" fmla="*/ 168200 h 176365"/>
                  <a:gd name="connsiteX4" fmla="*/ 34618 w 508967"/>
                  <a:gd name="connsiteY4" fmla="*/ 142236 h 176365"/>
                  <a:gd name="connsiteX5" fmla="*/ 92128 w 508967"/>
                  <a:gd name="connsiteY5" fmla="*/ 133582 h 176365"/>
                  <a:gd name="connsiteX6" fmla="*/ 105529 w 508967"/>
                  <a:gd name="connsiteY6" fmla="*/ 127998 h 176365"/>
                  <a:gd name="connsiteX7" fmla="*/ 309048 w 508967"/>
                  <a:gd name="connsiteY7" fmla="*/ 82772 h 176365"/>
                  <a:gd name="connsiteX8" fmla="*/ 382192 w 508967"/>
                  <a:gd name="connsiteY8" fmla="*/ 14932 h 176365"/>
                  <a:gd name="connsiteX9" fmla="*/ 405364 w 508967"/>
                  <a:gd name="connsiteY9" fmla="*/ 135 h 176365"/>
                  <a:gd name="connsiteX10" fmla="*/ 426023 w 508967"/>
                  <a:gd name="connsiteY10" fmla="*/ 19120 h 176365"/>
                  <a:gd name="connsiteX11" fmla="*/ 505309 w 508967"/>
                  <a:gd name="connsiteY11" fmla="*/ 58204 h 176365"/>
                  <a:gd name="connsiteX12" fmla="*/ 508380 w 508967"/>
                  <a:gd name="connsiteY12" fmla="*/ 70209 h 176365"/>
                  <a:gd name="connsiteX13" fmla="*/ 488000 w 508967"/>
                  <a:gd name="connsiteY13" fmla="*/ 88914 h 176365"/>
                  <a:gd name="connsiteX14" fmla="*/ 335849 w 508967"/>
                  <a:gd name="connsiteY14" fmla="*/ 123252 h 176365"/>
                  <a:gd name="connsiteX15" fmla="*/ 314073 w 508967"/>
                  <a:gd name="connsiteY15" fmla="*/ 131348 h 17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967" h="176365">
                    <a:moveTo>
                      <a:pt x="314073" y="131348"/>
                    </a:moveTo>
                    <a:cubicBezTo>
                      <a:pt x="235625" y="142795"/>
                      <a:pt x="156618" y="151728"/>
                      <a:pt x="79565" y="171271"/>
                    </a:cubicBezTo>
                    <a:cubicBezTo>
                      <a:pt x="73982" y="171550"/>
                      <a:pt x="68398" y="171829"/>
                      <a:pt x="62815" y="172108"/>
                    </a:cubicBezTo>
                    <a:cubicBezTo>
                      <a:pt x="41597" y="175179"/>
                      <a:pt x="20380" y="181600"/>
                      <a:pt x="0" y="168200"/>
                    </a:cubicBezTo>
                    <a:cubicBezTo>
                      <a:pt x="1954" y="146703"/>
                      <a:pt x="21217" y="148378"/>
                      <a:pt x="34618" y="142236"/>
                    </a:cubicBezTo>
                    <a:cubicBezTo>
                      <a:pt x="53602" y="137490"/>
                      <a:pt x="73703" y="141399"/>
                      <a:pt x="92128" y="133582"/>
                    </a:cubicBezTo>
                    <a:cubicBezTo>
                      <a:pt x="96595" y="131628"/>
                      <a:pt x="101062" y="129673"/>
                      <a:pt x="105529" y="127998"/>
                    </a:cubicBezTo>
                    <a:cubicBezTo>
                      <a:pt x="171135" y="103152"/>
                      <a:pt x="240371" y="92543"/>
                      <a:pt x="309048" y="82772"/>
                    </a:cubicBezTo>
                    <a:cubicBezTo>
                      <a:pt x="353158" y="76630"/>
                      <a:pt x="377446" y="59042"/>
                      <a:pt x="382192" y="14932"/>
                    </a:cubicBezTo>
                    <a:cubicBezTo>
                      <a:pt x="386659" y="4882"/>
                      <a:pt x="393918" y="-981"/>
                      <a:pt x="405364" y="135"/>
                    </a:cubicBezTo>
                    <a:cubicBezTo>
                      <a:pt x="415414" y="2927"/>
                      <a:pt x="420439" y="11302"/>
                      <a:pt x="426023" y="19120"/>
                    </a:cubicBezTo>
                    <a:cubicBezTo>
                      <a:pt x="443332" y="50667"/>
                      <a:pt x="481858" y="39500"/>
                      <a:pt x="505309" y="58204"/>
                    </a:cubicBezTo>
                    <a:cubicBezTo>
                      <a:pt x="508659" y="61554"/>
                      <a:pt x="509776" y="65463"/>
                      <a:pt x="508380" y="70209"/>
                    </a:cubicBezTo>
                    <a:cubicBezTo>
                      <a:pt x="501680" y="76351"/>
                      <a:pt x="494700" y="82492"/>
                      <a:pt x="488000" y="88914"/>
                    </a:cubicBezTo>
                    <a:cubicBezTo>
                      <a:pt x="432165" y="77747"/>
                      <a:pt x="387776" y="117948"/>
                      <a:pt x="335849" y="123252"/>
                    </a:cubicBezTo>
                    <a:cubicBezTo>
                      <a:pt x="328591" y="126323"/>
                      <a:pt x="321332" y="128836"/>
                      <a:pt x="314073" y="131348"/>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0D4BCD22-745A-835E-E286-09E7B30A0841}"/>
                  </a:ext>
                </a:extLst>
              </p:cNvPr>
              <p:cNvSpPr/>
              <p:nvPr/>
            </p:nvSpPr>
            <p:spPr>
              <a:xfrm>
                <a:off x="2990138" y="5702120"/>
                <a:ext cx="184974" cy="321890"/>
              </a:xfrm>
              <a:custGeom>
                <a:avLst/>
                <a:gdLst>
                  <a:gd name="connsiteX0" fmla="*/ 0 w 184974"/>
                  <a:gd name="connsiteY0" fmla="*/ 321890 h 321890"/>
                  <a:gd name="connsiteX1" fmla="*/ 17309 w 184974"/>
                  <a:gd name="connsiteY1" fmla="*/ 309048 h 321890"/>
                  <a:gd name="connsiteX2" fmla="*/ 105250 w 184974"/>
                  <a:gd name="connsiteY2" fmla="*/ 287552 h 321890"/>
                  <a:gd name="connsiteX3" fmla="*/ 109996 w 184974"/>
                  <a:gd name="connsiteY3" fmla="*/ 288668 h 321890"/>
                  <a:gd name="connsiteX4" fmla="*/ 102458 w 184974"/>
                  <a:gd name="connsiteY4" fmla="*/ 280014 h 321890"/>
                  <a:gd name="connsiteX5" fmla="*/ 102737 w 184974"/>
                  <a:gd name="connsiteY5" fmla="*/ 267172 h 321890"/>
                  <a:gd name="connsiteX6" fmla="*/ 115579 w 184974"/>
                  <a:gd name="connsiteY6" fmla="*/ 170577 h 321890"/>
                  <a:gd name="connsiteX7" fmla="*/ 23451 w 184974"/>
                  <a:gd name="connsiteY7" fmla="*/ 22892 h 321890"/>
                  <a:gd name="connsiteX8" fmla="*/ 46064 w 184974"/>
                  <a:gd name="connsiteY8" fmla="*/ 0 h 321890"/>
                  <a:gd name="connsiteX9" fmla="*/ 170577 w 184974"/>
                  <a:gd name="connsiteY9" fmla="*/ 169739 h 321890"/>
                  <a:gd name="connsiteX10" fmla="*/ 109716 w 184974"/>
                  <a:gd name="connsiteY10" fmla="*/ 309886 h 321890"/>
                  <a:gd name="connsiteX11" fmla="*/ 0 w 184974"/>
                  <a:gd name="connsiteY11" fmla="*/ 321890 h 32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974" h="321890">
                    <a:moveTo>
                      <a:pt x="0" y="321890"/>
                    </a:moveTo>
                    <a:cubicBezTo>
                      <a:pt x="1396" y="311561"/>
                      <a:pt x="8934" y="309606"/>
                      <a:pt x="17309" y="309048"/>
                    </a:cubicBezTo>
                    <a:cubicBezTo>
                      <a:pt x="44389" y="292577"/>
                      <a:pt x="75378" y="292577"/>
                      <a:pt x="105250" y="287552"/>
                    </a:cubicBezTo>
                    <a:cubicBezTo>
                      <a:pt x="106645" y="287272"/>
                      <a:pt x="108320" y="288389"/>
                      <a:pt x="109996" y="288668"/>
                    </a:cubicBezTo>
                    <a:cubicBezTo>
                      <a:pt x="108600" y="284760"/>
                      <a:pt x="104970" y="283085"/>
                      <a:pt x="102458" y="280014"/>
                    </a:cubicBezTo>
                    <a:cubicBezTo>
                      <a:pt x="101062" y="275547"/>
                      <a:pt x="101341" y="271359"/>
                      <a:pt x="102737" y="267172"/>
                    </a:cubicBezTo>
                    <a:cubicBezTo>
                      <a:pt x="143217" y="239812"/>
                      <a:pt x="135401" y="207428"/>
                      <a:pt x="115579" y="170577"/>
                    </a:cubicBezTo>
                    <a:cubicBezTo>
                      <a:pt x="88220" y="119208"/>
                      <a:pt x="48856" y="75378"/>
                      <a:pt x="23451" y="22892"/>
                    </a:cubicBezTo>
                    <a:cubicBezTo>
                      <a:pt x="24009" y="8375"/>
                      <a:pt x="35455" y="4746"/>
                      <a:pt x="46064" y="0"/>
                    </a:cubicBezTo>
                    <a:cubicBezTo>
                      <a:pt x="101341" y="46622"/>
                      <a:pt x="140705" y="105249"/>
                      <a:pt x="170577" y="169739"/>
                    </a:cubicBezTo>
                    <a:cubicBezTo>
                      <a:pt x="202403" y="238416"/>
                      <a:pt x="181186" y="281968"/>
                      <a:pt x="109716" y="309886"/>
                    </a:cubicBezTo>
                    <a:cubicBezTo>
                      <a:pt x="73982" y="323845"/>
                      <a:pt x="36851" y="318540"/>
                      <a:pt x="0" y="321890"/>
                    </a:cubicBezTo>
                    <a:close/>
                  </a:path>
                </a:pathLst>
              </a:custGeom>
              <a:solidFill>
                <a:srgbClr val="6428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7B523018-D3D2-12B8-670D-99793A169B26}"/>
                  </a:ext>
                </a:extLst>
              </p:cNvPr>
              <p:cNvSpPr/>
              <p:nvPr/>
            </p:nvSpPr>
            <p:spPr>
              <a:xfrm>
                <a:off x="3776857" y="4937456"/>
                <a:ext cx="59118" cy="343665"/>
              </a:xfrm>
              <a:custGeom>
                <a:avLst/>
                <a:gdLst>
                  <a:gd name="connsiteX0" fmla="*/ 22892 w 59118"/>
                  <a:gd name="connsiteY0" fmla="*/ 12563 h 343665"/>
                  <a:gd name="connsiteX1" fmla="*/ 48577 w 59118"/>
                  <a:gd name="connsiteY1" fmla="*/ 322449 h 343665"/>
                  <a:gd name="connsiteX2" fmla="*/ 38526 w 59118"/>
                  <a:gd name="connsiteY2" fmla="*/ 342828 h 343665"/>
                  <a:gd name="connsiteX3" fmla="*/ 39364 w 59118"/>
                  <a:gd name="connsiteY3" fmla="*/ 343666 h 343665"/>
                  <a:gd name="connsiteX4" fmla="*/ 29872 w 59118"/>
                  <a:gd name="connsiteY4" fmla="*/ 299277 h 343665"/>
                  <a:gd name="connsiteX5" fmla="*/ 0 w 59118"/>
                  <a:gd name="connsiteY5" fmla="*/ 12284 h 343665"/>
                  <a:gd name="connsiteX6" fmla="*/ 11167 w 59118"/>
                  <a:gd name="connsiteY6" fmla="*/ 0 h 343665"/>
                  <a:gd name="connsiteX7" fmla="*/ 22892 w 59118"/>
                  <a:gd name="connsiteY7" fmla="*/ 12563 h 34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18" h="343665">
                    <a:moveTo>
                      <a:pt x="22892" y="12563"/>
                    </a:moveTo>
                    <a:cubicBezTo>
                      <a:pt x="59465" y="113625"/>
                      <a:pt x="68957" y="216641"/>
                      <a:pt x="48577" y="322449"/>
                    </a:cubicBezTo>
                    <a:cubicBezTo>
                      <a:pt x="47181" y="330265"/>
                      <a:pt x="46902" y="338641"/>
                      <a:pt x="38526" y="342828"/>
                    </a:cubicBezTo>
                    <a:lnTo>
                      <a:pt x="39364" y="343666"/>
                    </a:lnTo>
                    <a:cubicBezTo>
                      <a:pt x="25126" y="331103"/>
                      <a:pt x="27080" y="315469"/>
                      <a:pt x="29872" y="299277"/>
                    </a:cubicBezTo>
                    <a:cubicBezTo>
                      <a:pt x="46902" y="200728"/>
                      <a:pt x="31826" y="105528"/>
                      <a:pt x="0" y="12284"/>
                    </a:cubicBezTo>
                    <a:cubicBezTo>
                      <a:pt x="3909" y="8375"/>
                      <a:pt x="4746" y="1675"/>
                      <a:pt x="11167" y="0"/>
                    </a:cubicBezTo>
                    <a:cubicBezTo>
                      <a:pt x="15355" y="4188"/>
                      <a:pt x="19263" y="8375"/>
                      <a:pt x="22892" y="12563"/>
                    </a:cubicBezTo>
                    <a:close/>
                  </a:path>
                </a:pathLst>
              </a:custGeom>
              <a:solidFill>
                <a:srgbClr val="725A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8A2A05DE-B372-332C-B27D-A76986C84B9A}"/>
                  </a:ext>
                </a:extLst>
              </p:cNvPr>
              <p:cNvSpPr/>
              <p:nvPr/>
            </p:nvSpPr>
            <p:spPr>
              <a:xfrm>
                <a:off x="2959252" y="5385534"/>
                <a:ext cx="91302" cy="247148"/>
              </a:xfrm>
              <a:custGeom>
                <a:avLst/>
                <a:gdLst>
                  <a:gd name="connsiteX0" fmla="*/ 48195 w 91302"/>
                  <a:gd name="connsiteY0" fmla="*/ 61140 h 247148"/>
                  <a:gd name="connsiteX1" fmla="*/ 62433 w 91302"/>
                  <a:gd name="connsiteY1" fmla="*/ 86266 h 247148"/>
                  <a:gd name="connsiteX2" fmla="*/ 38982 w 91302"/>
                  <a:gd name="connsiteY2" fmla="*/ 246233 h 247148"/>
                  <a:gd name="connsiteX3" fmla="*/ 27257 w 91302"/>
                  <a:gd name="connsiteY3" fmla="*/ 244000 h 247148"/>
                  <a:gd name="connsiteX4" fmla="*/ 32561 w 91302"/>
                  <a:gd name="connsiteY4" fmla="*/ 219433 h 247148"/>
                  <a:gd name="connsiteX5" fmla="*/ 27257 w 91302"/>
                  <a:gd name="connsiteY5" fmla="*/ 207707 h 247148"/>
                  <a:gd name="connsiteX6" fmla="*/ 25861 w 91302"/>
                  <a:gd name="connsiteY6" fmla="*/ 97712 h 247148"/>
                  <a:gd name="connsiteX7" fmla="*/ 1014 w 91302"/>
                  <a:gd name="connsiteY7" fmla="*/ 35176 h 247148"/>
                  <a:gd name="connsiteX8" fmla="*/ 1294 w 91302"/>
                  <a:gd name="connsiteY8" fmla="*/ 14517 h 247148"/>
                  <a:gd name="connsiteX9" fmla="*/ 14694 w 91302"/>
                  <a:gd name="connsiteY9" fmla="*/ 0 h 247148"/>
                  <a:gd name="connsiteX10" fmla="*/ 35632 w 91302"/>
                  <a:gd name="connsiteY10" fmla="*/ 14796 h 247148"/>
                  <a:gd name="connsiteX11" fmla="*/ 44287 w 91302"/>
                  <a:gd name="connsiteY11" fmla="*/ 31826 h 247148"/>
                  <a:gd name="connsiteX12" fmla="*/ 48195 w 91302"/>
                  <a:gd name="connsiteY12" fmla="*/ 61140 h 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302" h="247148">
                    <a:moveTo>
                      <a:pt x="48195" y="61140"/>
                    </a:moveTo>
                    <a:cubicBezTo>
                      <a:pt x="52941" y="69515"/>
                      <a:pt x="57966" y="77611"/>
                      <a:pt x="62433" y="86266"/>
                    </a:cubicBezTo>
                    <a:cubicBezTo>
                      <a:pt x="104310" y="171693"/>
                      <a:pt x="104031" y="174764"/>
                      <a:pt x="38982" y="246233"/>
                    </a:cubicBezTo>
                    <a:cubicBezTo>
                      <a:pt x="34516" y="247908"/>
                      <a:pt x="30607" y="247350"/>
                      <a:pt x="27257" y="244000"/>
                    </a:cubicBezTo>
                    <a:cubicBezTo>
                      <a:pt x="22511" y="234229"/>
                      <a:pt x="24186" y="225016"/>
                      <a:pt x="32561" y="219433"/>
                    </a:cubicBezTo>
                    <a:cubicBezTo>
                      <a:pt x="55175" y="204078"/>
                      <a:pt x="17486" y="216920"/>
                      <a:pt x="27257" y="207707"/>
                    </a:cubicBezTo>
                    <a:cubicBezTo>
                      <a:pt x="54616" y="170577"/>
                      <a:pt x="47358" y="134842"/>
                      <a:pt x="25861" y="97712"/>
                    </a:cubicBezTo>
                    <a:cubicBezTo>
                      <a:pt x="14694" y="78448"/>
                      <a:pt x="7436" y="56673"/>
                      <a:pt x="1014" y="35176"/>
                    </a:cubicBezTo>
                    <a:cubicBezTo>
                      <a:pt x="-381" y="28197"/>
                      <a:pt x="-381" y="21496"/>
                      <a:pt x="1294" y="14517"/>
                    </a:cubicBezTo>
                    <a:cubicBezTo>
                      <a:pt x="3527" y="7538"/>
                      <a:pt x="7436" y="2233"/>
                      <a:pt x="14694" y="0"/>
                    </a:cubicBezTo>
                    <a:cubicBezTo>
                      <a:pt x="24744" y="558"/>
                      <a:pt x="30328" y="7538"/>
                      <a:pt x="35632" y="14796"/>
                    </a:cubicBezTo>
                    <a:cubicBezTo>
                      <a:pt x="39262" y="20101"/>
                      <a:pt x="42053" y="25684"/>
                      <a:pt x="44287" y="31826"/>
                    </a:cubicBezTo>
                    <a:cubicBezTo>
                      <a:pt x="49870" y="41039"/>
                      <a:pt x="41216" y="51927"/>
                      <a:pt x="48195" y="61140"/>
                    </a:cubicBezTo>
                    <a:close/>
                  </a:path>
                </a:pathLst>
              </a:custGeom>
              <a:solidFill>
                <a:srgbClr val="7523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3FBFE2D4-B1E0-B101-C36B-E62EFB91722D}"/>
                  </a:ext>
                </a:extLst>
              </p:cNvPr>
              <p:cNvSpPr/>
              <p:nvPr/>
            </p:nvSpPr>
            <p:spPr>
              <a:xfrm>
                <a:off x="2839103" y="5631488"/>
                <a:ext cx="197377" cy="100527"/>
              </a:xfrm>
              <a:custGeom>
                <a:avLst/>
                <a:gdLst>
                  <a:gd name="connsiteX0" fmla="*/ 149080 w 197377"/>
                  <a:gd name="connsiteY0" fmla="*/ 279 h 100527"/>
                  <a:gd name="connsiteX1" fmla="*/ 159131 w 197377"/>
                  <a:gd name="connsiteY1" fmla="*/ 0 h 100527"/>
                  <a:gd name="connsiteX2" fmla="*/ 177277 w 197377"/>
                  <a:gd name="connsiteY2" fmla="*/ 44947 h 100527"/>
                  <a:gd name="connsiteX3" fmla="*/ 197378 w 197377"/>
                  <a:gd name="connsiteY3" fmla="*/ 70352 h 100527"/>
                  <a:gd name="connsiteX4" fmla="*/ 177556 w 197377"/>
                  <a:gd name="connsiteY4" fmla="*/ 87941 h 100527"/>
                  <a:gd name="connsiteX5" fmla="*/ 158572 w 197377"/>
                  <a:gd name="connsiteY5" fmla="*/ 85707 h 100527"/>
                  <a:gd name="connsiteX6" fmla="*/ 74261 w 197377"/>
                  <a:gd name="connsiteY6" fmla="*/ 98828 h 100527"/>
                  <a:gd name="connsiteX7" fmla="*/ 7259 w 197377"/>
                  <a:gd name="connsiteY7" fmla="*/ 93803 h 100527"/>
                  <a:gd name="connsiteX8" fmla="*/ 0 w 197377"/>
                  <a:gd name="connsiteY8" fmla="*/ 81240 h 100527"/>
                  <a:gd name="connsiteX9" fmla="*/ 36014 w 197377"/>
                  <a:gd name="connsiteY9" fmla="*/ 57231 h 100527"/>
                  <a:gd name="connsiteX10" fmla="*/ 83195 w 197377"/>
                  <a:gd name="connsiteY10" fmla="*/ 46064 h 100527"/>
                  <a:gd name="connsiteX11" fmla="*/ 108879 w 197377"/>
                  <a:gd name="connsiteY11" fmla="*/ 39643 h 100527"/>
                  <a:gd name="connsiteX12" fmla="*/ 144613 w 197377"/>
                  <a:gd name="connsiteY12" fmla="*/ 4746 h 100527"/>
                  <a:gd name="connsiteX13" fmla="*/ 149080 w 197377"/>
                  <a:gd name="connsiteY13" fmla="*/ 279 h 100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7377" h="100527">
                    <a:moveTo>
                      <a:pt x="149080" y="279"/>
                    </a:moveTo>
                    <a:cubicBezTo>
                      <a:pt x="152430" y="279"/>
                      <a:pt x="155780" y="0"/>
                      <a:pt x="159131" y="0"/>
                    </a:cubicBezTo>
                    <a:cubicBezTo>
                      <a:pt x="168902" y="13680"/>
                      <a:pt x="184815" y="26801"/>
                      <a:pt x="177277" y="44947"/>
                    </a:cubicBezTo>
                    <a:cubicBezTo>
                      <a:pt x="166947" y="69515"/>
                      <a:pt x="190957" y="61698"/>
                      <a:pt x="197378" y="70352"/>
                    </a:cubicBezTo>
                    <a:cubicBezTo>
                      <a:pt x="190677" y="76215"/>
                      <a:pt x="184256" y="82078"/>
                      <a:pt x="177556" y="87941"/>
                    </a:cubicBezTo>
                    <a:cubicBezTo>
                      <a:pt x="170856" y="90732"/>
                      <a:pt x="164714" y="88220"/>
                      <a:pt x="158572" y="85707"/>
                    </a:cubicBezTo>
                    <a:cubicBezTo>
                      <a:pt x="128700" y="77890"/>
                      <a:pt x="102458" y="95758"/>
                      <a:pt x="74261" y="98828"/>
                    </a:cubicBezTo>
                    <a:cubicBezTo>
                      <a:pt x="51648" y="100224"/>
                      <a:pt x="29034" y="103574"/>
                      <a:pt x="7259" y="93803"/>
                    </a:cubicBezTo>
                    <a:cubicBezTo>
                      <a:pt x="2512" y="91011"/>
                      <a:pt x="0" y="86824"/>
                      <a:pt x="0" y="81240"/>
                    </a:cubicBezTo>
                    <a:cubicBezTo>
                      <a:pt x="6700" y="65327"/>
                      <a:pt x="21776" y="61698"/>
                      <a:pt x="36014" y="57231"/>
                    </a:cubicBezTo>
                    <a:cubicBezTo>
                      <a:pt x="51648" y="53602"/>
                      <a:pt x="67281" y="49414"/>
                      <a:pt x="83195" y="46064"/>
                    </a:cubicBezTo>
                    <a:cubicBezTo>
                      <a:pt x="91849" y="44110"/>
                      <a:pt x="100224" y="41597"/>
                      <a:pt x="108879" y="39643"/>
                    </a:cubicBezTo>
                    <a:cubicBezTo>
                      <a:pt x="130934" y="38526"/>
                      <a:pt x="143217" y="27359"/>
                      <a:pt x="144613" y="4746"/>
                    </a:cubicBezTo>
                    <a:cubicBezTo>
                      <a:pt x="146009" y="3350"/>
                      <a:pt x="147405" y="1954"/>
                      <a:pt x="149080" y="279"/>
                    </a:cubicBezTo>
                    <a:close/>
                  </a:path>
                </a:pathLst>
              </a:custGeom>
              <a:solidFill>
                <a:srgbClr val="631F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2174E246-3815-9A98-A4CB-1429AC97A68F}"/>
                  </a:ext>
                </a:extLst>
              </p:cNvPr>
              <p:cNvSpPr/>
              <p:nvPr/>
            </p:nvSpPr>
            <p:spPr>
              <a:xfrm>
                <a:off x="2871209" y="6021218"/>
                <a:ext cx="119633" cy="185931"/>
              </a:xfrm>
              <a:custGeom>
                <a:avLst/>
                <a:gdLst>
                  <a:gd name="connsiteX0" fmla="*/ 10330 w 119633"/>
                  <a:gd name="connsiteY0" fmla="*/ 185931 h 185931"/>
                  <a:gd name="connsiteX1" fmla="*/ 0 w 119633"/>
                  <a:gd name="connsiteY1" fmla="*/ 165273 h 185931"/>
                  <a:gd name="connsiteX2" fmla="*/ 12284 w 119633"/>
                  <a:gd name="connsiteY2" fmla="*/ 155781 h 185931"/>
                  <a:gd name="connsiteX3" fmla="*/ 48297 w 119633"/>
                  <a:gd name="connsiteY3" fmla="*/ 115579 h 185931"/>
                  <a:gd name="connsiteX4" fmla="*/ 96595 w 119633"/>
                  <a:gd name="connsiteY4" fmla="*/ 0 h 185931"/>
                  <a:gd name="connsiteX5" fmla="*/ 119487 w 119633"/>
                  <a:gd name="connsiteY5" fmla="*/ 1954 h 185931"/>
                  <a:gd name="connsiteX6" fmla="*/ 79844 w 119633"/>
                  <a:gd name="connsiteY6" fmla="*/ 135121 h 185931"/>
                  <a:gd name="connsiteX7" fmla="*/ 48856 w 119633"/>
                  <a:gd name="connsiteY7" fmla="*/ 156060 h 185931"/>
                  <a:gd name="connsiteX8" fmla="*/ 10330 w 119633"/>
                  <a:gd name="connsiteY8" fmla="*/ 185931 h 18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633" h="185931">
                    <a:moveTo>
                      <a:pt x="10330" y="185931"/>
                    </a:moveTo>
                    <a:cubicBezTo>
                      <a:pt x="6979" y="178952"/>
                      <a:pt x="3629" y="172252"/>
                      <a:pt x="0" y="165273"/>
                    </a:cubicBezTo>
                    <a:cubicBezTo>
                      <a:pt x="4188" y="162201"/>
                      <a:pt x="8096" y="158851"/>
                      <a:pt x="12284" y="155781"/>
                    </a:cubicBezTo>
                    <a:cubicBezTo>
                      <a:pt x="26242" y="144055"/>
                      <a:pt x="40481" y="132609"/>
                      <a:pt x="48297" y="115579"/>
                    </a:cubicBezTo>
                    <a:cubicBezTo>
                      <a:pt x="65048" y="77332"/>
                      <a:pt x="87382" y="41318"/>
                      <a:pt x="96595" y="0"/>
                    </a:cubicBezTo>
                    <a:cubicBezTo>
                      <a:pt x="104133" y="559"/>
                      <a:pt x="111950" y="1396"/>
                      <a:pt x="119487" y="1954"/>
                    </a:cubicBezTo>
                    <a:cubicBezTo>
                      <a:pt x="122279" y="51089"/>
                      <a:pt x="84311" y="88220"/>
                      <a:pt x="79844" y="135121"/>
                    </a:cubicBezTo>
                    <a:cubicBezTo>
                      <a:pt x="65886" y="136517"/>
                      <a:pt x="54160" y="141543"/>
                      <a:pt x="48856" y="156060"/>
                    </a:cubicBezTo>
                    <a:cubicBezTo>
                      <a:pt x="36014" y="165831"/>
                      <a:pt x="23172" y="175881"/>
                      <a:pt x="10330" y="1859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F81E85CF-B927-515A-5D86-C3436B5A3D3B}"/>
                  </a:ext>
                </a:extLst>
              </p:cNvPr>
              <p:cNvSpPr/>
              <p:nvPr/>
            </p:nvSpPr>
            <p:spPr>
              <a:xfrm>
                <a:off x="3692856" y="4743807"/>
                <a:ext cx="95447" cy="206211"/>
              </a:xfrm>
              <a:custGeom>
                <a:avLst/>
                <a:gdLst>
                  <a:gd name="connsiteX0" fmla="*/ 95447 w 95447"/>
                  <a:gd name="connsiteY0" fmla="*/ 193927 h 206211"/>
                  <a:gd name="connsiteX1" fmla="*/ 84280 w 95447"/>
                  <a:gd name="connsiteY1" fmla="*/ 206211 h 206211"/>
                  <a:gd name="connsiteX2" fmla="*/ 23978 w 95447"/>
                  <a:gd name="connsiteY2" fmla="*/ 60760 h 206211"/>
                  <a:gd name="connsiteX3" fmla="*/ 5832 w 95447"/>
                  <a:gd name="connsiteY3" fmla="*/ 34797 h 206211"/>
                  <a:gd name="connsiteX4" fmla="*/ 2482 w 95447"/>
                  <a:gd name="connsiteY4" fmla="*/ 3250 h 206211"/>
                  <a:gd name="connsiteX5" fmla="*/ 13369 w 95447"/>
                  <a:gd name="connsiteY5" fmla="*/ 1854 h 206211"/>
                  <a:gd name="connsiteX6" fmla="*/ 95447 w 95447"/>
                  <a:gd name="connsiteY6" fmla="*/ 193927 h 2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447" h="206211">
                    <a:moveTo>
                      <a:pt x="95447" y="193927"/>
                    </a:moveTo>
                    <a:cubicBezTo>
                      <a:pt x="91818" y="198115"/>
                      <a:pt x="87910" y="202024"/>
                      <a:pt x="84280" y="206211"/>
                    </a:cubicBezTo>
                    <a:cubicBezTo>
                      <a:pt x="78697" y="151772"/>
                      <a:pt x="39612" y="111291"/>
                      <a:pt x="23978" y="60760"/>
                    </a:cubicBezTo>
                    <a:cubicBezTo>
                      <a:pt x="15882" y="53502"/>
                      <a:pt x="10299" y="44568"/>
                      <a:pt x="5832" y="34797"/>
                    </a:cubicBezTo>
                    <a:cubicBezTo>
                      <a:pt x="1365" y="24747"/>
                      <a:pt x="-2823" y="14417"/>
                      <a:pt x="2482" y="3250"/>
                    </a:cubicBezTo>
                    <a:cubicBezTo>
                      <a:pt x="5832" y="-658"/>
                      <a:pt x="9461" y="-938"/>
                      <a:pt x="13369" y="1854"/>
                    </a:cubicBezTo>
                    <a:cubicBezTo>
                      <a:pt x="49942" y="62156"/>
                      <a:pt x="89584" y="120783"/>
                      <a:pt x="95447" y="193927"/>
                    </a:cubicBezTo>
                    <a:close/>
                  </a:path>
                </a:pathLst>
              </a:custGeom>
              <a:solidFill>
                <a:srgbClr val="553B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FE7BD38F-864F-8388-D739-2DF5FAB07600}"/>
                  </a:ext>
                </a:extLst>
              </p:cNvPr>
              <p:cNvSpPr/>
              <p:nvPr/>
            </p:nvSpPr>
            <p:spPr>
              <a:xfrm>
                <a:off x="3190569" y="5427131"/>
                <a:ext cx="42173" cy="201657"/>
              </a:xfrm>
              <a:custGeom>
                <a:avLst/>
                <a:gdLst>
                  <a:gd name="connsiteX0" fmla="*/ 2251 w 42173"/>
                  <a:gd name="connsiteY0" fmla="*/ 0 h 201657"/>
                  <a:gd name="connsiteX1" fmla="*/ 21514 w 42173"/>
                  <a:gd name="connsiteY1" fmla="*/ 41318 h 201657"/>
                  <a:gd name="connsiteX2" fmla="*/ 42173 w 42173"/>
                  <a:gd name="connsiteY2" fmla="*/ 192632 h 201657"/>
                  <a:gd name="connsiteX3" fmla="*/ 16489 w 42173"/>
                  <a:gd name="connsiteY3" fmla="*/ 185931 h 201657"/>
                  <a:gd name="connsiteX4" fmla="*/ 2251 w 42173"/>
                  <a:gd name="connsiteY4" fmla="*/ 0 h 2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73" h="201657">
                    <a:moveTo>
                      <a:pt x="2251" y="0"/>
                    </a:moveTo>
                    <a:cubicBezTo>
                      <a:pt x="31285" y="3071"/>
                      <a:pt x="20956" y="26242"/>
                      <a:pt x="21514" y="41318"/>
                    </a:cubicBezTo>
                    <a:cubicBezTo>
                      <a:pt x="22631" y="92686"/>
                      <a:pt x="26818" y="143217"/>
                      <a:pt x="42173" y="192632"/>
                    </a:cubicBezTo>
                    <a:cubicBezTo>
                      <a:pt x="25702" y="220549"/>
                      <a:pt x="29052" y="173648"/>
                      <a:pt x="16489" y="185931"/>
                    </a:cubicBezTo>
                    <a:cubicBezTo>
                      <a:pt x="3088" y="124792"/>
                      <a:pt x="-3891" y="62815"/>
                      <a:pt x="2251" y="0"/>
                    </a:cubicBezTo>
                    <a:close/>
                  </a:path>
                </a:pathLst>
              </a:custGeom>
              <a:solidFill>
                <a:srgbClr val="5B17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022DA3C9-266B-AD5F-E196-60CA37A80892}"/>
                  </a:ext>
                </a:extLst>
              </p:cNvPr>
              <p:cNvSpPr/>
              <p:nvPr/>
            </p:nvSpPr>
            <p:spPr>
              <a:xfrm>
                <a:off x="3661445" y="4703506"/>
                <a:ext cx="45059" cy="179510"/>
              </a:xfrm>
              <a:custGeom>
                <a:avLst/>
                <a:gdLst>
                  <a:gd name="connsiteX0" fmla="*/ 45060 w 45059"/>
                  <a:gd name="connsiteY0" fmla="*/ 42156 h 179510"/>
                  <a:gd name="connsiteX1" fmla="*/ 40872 w 45059"/>
                  <a:gd name="connsiteY1" fmla="*/ 42435 h 179510"/>
                  <a:gd name="connsiteX2" fmla="*/ 36684 w 45059"/>
                  <a:gd name="connsiteY2" fmla="*/ 42435 h 179510"/>
                  <a:gd name="connsiteX3" fmla="*/ 41989 w 45059"/>
                  <a:gd name="connsiteY3" fmla="*/ 103016 h 179510"/>
                  <a:gd name="connsiteX4" fmla="*/ 36963 w 45059"/>
                  <a:gd name="connsiteY4" fmla="*/ 130096 h 179510"/>
                  <a:gd name="connsiteX5" fmla="*/ 26634 w 45059"/>
                  <a:gd name="connsiteY5" fmla="*/ 179511 h 179510"/>
                  <a:gd name="connsiteX6" fmla="*/ 8487 w 45059"/>
                  <a:gd name="connsiteY6" fmla="*/ 91011 h 179510"/>
                  <a:gd name="connsiteX7" fmla="*/ 19654 w 45059"/>
                  <a:gd name="connsiteY7" fmla="*/ 0 h 179510"/>
                  <a:gd name="connsiteX8" fmla="*/ 45060 w 45059"/>
                  <a:gd name="connsiteY8" fmla="*/ 42156 h 17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9" h="179510">
                    <a:moveTo>
                      <a:pt x="45060" y="42156"/>
                    </a:moveTo>
                    <a:lnTo>
                      <a:pt x="40872" y="42435"/>
                    </a:lnTo>
                    <a:lnTo>
                      <a:pt x="36684" y="42435"/>
                    </a:lnTo>
                    <a:cubicBezTo>
                      <a:pt x="25796" y="63652"/>
                      <a:pt x="43664" y="82357"/>
                      <a:pt x="41989" y="103016"/>
                    </a:cubicBezTo>
                    <a:cubicBezTo>
                      <a:pt x="40872" y="112229"/>
                      <a:pt x="44501" y="122279"/>
                      <a:pt x="36963" y="130096"/>
                    </a:cubicBezTo>
                    <a:cubicBezTo>
                      <a:pt x="20771" y="144055"/>
                      <a:pt x="30821" y="163318"/>
                      <a:pt x="26634" y="179511"/>
                    </a:cubicBezTo>
                    <a:cubicBezTo>
                      <a:pt x="-5751" y="155501"/>
                      <a:pt x="-4355" y="124233"/>
                      <a:pt x="8487" y="91011"/>
                    </a:cubicBezTo>
                    <a:cubicBezTo>
                      <a:pt x="33893" y="63373"/>
                      <a:pt x="-3238" y="27918"/>
                      <a:pt x="19654" y="0"/>
                    </a:cubicBezTo>
                    <a:cubicBezTo>
                      <a:pt x="32776" y="11167"/>
                      <a:pt x="41709" y="24847"/>
                      <a:pt x="45060" y="42156"/>
                    </a:cubicBezTo>
                    <a:close/>
                  </a:path>
                </a:pathLst>
              </a:custGeom>
              <a:solidFill>
                <a:srgbClr val="6C3B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6E71B5E-C49A-69AE-CCE1-E327533BCDC9}"/>
                  </a:ext>
                </a:extLst>
              </p:cNvPr>
              <p:cNvSpPr/>
              <p:nvPr/>
            </p:nvSpPr>
            <p:spPr>
              <a:xfrm>
                <a:off x="2997396" y="5398229"/>
                <a:ext cx="130096" cy="48444"/>
              </a:xfrm>
              <a:custGeom>
                <a:avLst/>
                <a:gdLst>
                  <a:gd name="connsiteX0" fmla="*/ 10050 w 130096"/>
                  <a:gd name="connsiteY0" fmla="*/ 48444 h 48444"/>
                  <a:gd name="connsiteX1" fmla="*/ 0 w 130096"/>
                  <a:gd name="connsiteY1" fmla="*/ 19689 h 48444"/>
                  <a:gd name="connsiteX2" fmla="*/ 11167 w 130096"/>
                  <a:gd name="connsiteY2" fmla="*/ 9360 h 48444"/>
                  <a:gd name="connsiteX3" fmla="*/ 68677 w 130096"/>
                  <a:gd name="connsiteY3" fmla="*/ 9639 h 48444"/>
                  <a:gd name="connsiteX4" fmla="*/ 130096 w 130096"/>
                  <a:gd name="connsiteY4" fmla="*/ 20806 h 48444"/>
                  <a:gd name="connsiteX5" fmla="*/ 10050 w 130096"/>
                  <a:gd name="connsiteY5" fmla="*/ 48444 h 4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096" h="48444">
                    <a:moveTo>
                      <a:pt x="10050" y="48444"/>
                    </a:moveTo>
                    <a:cubicBezTo>
                      <a:pt x="-1396" y="41744"/>
                      <a:pt x="558" y="30298"/>
                      <a:pt x="0" y="19689"/>
                    </a:cubicBezTo>
                    <a:cubicBezTo>
                      <a:pt x="2792" y="15222"/>
                      <a:pt x="6421" y="11872"/>
                      <a:pt x="11167" y="9360"/>
                    </a:cubicBezTo>
                    <a:cubicBezTo>
                      <a:pt x="30430" y="1822"/>
                      <a:pt x="49693" y="-7391"/>
                      <a:pt x="68677" y="9639"/>
                    </a:cubicBezTo>
                    <a:cubicBezTo>
                      <a:pt x="86545" y="28064"/>
                      <a:pt x="110275" y="13547"/>
                      <a:pt x="130096" y="20806"/>
                    </a:cubicBezTo>
                    <a:cubicBezTo>
                      <a:pt x="92686" y="40348"/>
                      <a:pt x="44947" y="17455"/>
                      <a:pt x="10050" y="48444"/>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0E8693FB-869E-308C-66CB-882F14010E3D}"/>
                  </a:ext>
                </a:extLst>
              </p:cNvPr>
              <p:cNvSpPr/>
              <p:nvPr/>
            </p:nvSpPr>
            <p:spPr>
              <a:xfrm>
                <a:off x="3551177" y="5855667"/>
                <a:ext cx="16135" cy="67839"/>
              </a:xfrm>
              <a:custGeom>
                <a:avLst/>
                <a:gdLst>
                  <a:gd name="connsiteX0" fmla="*/ 10993 w 16135"/>
                  <a:gd name="connsiteY0" fmla="*/ 67840 h 67839"/>
                  <a:gd name="connsiteX1" fmla="*/ 10993 w 16135"/>
                  <a:gd name="connsiteY1" fmla="*/ 0 h 67839"/>
                  <a:gd name="connsiteX2" fmla="*/ 10993 w 16135"/>
                  <a:gd name="connsiteY2" fmla="*/ 67840 h 67839"/>
                </a:gdLst>
                <a:ahLst/>
                <a:cxnLst>
                  <a:cxn ang="0">
                    <a:pos x="connsiteX0" y="connsiteY0"/>
                  </a:cxn>
                  <a:cxn ang="0">
                    <a:pos x="connsiteX1" y="connsiteY1"/>
                  </a:cxn>
                  <a:cxn ang="0">
                    <a:pos x="connsiteX2" y="connsiteY2"/>
                  </a:cxn>
                </a:cxnLst>
                <a:rect l="l" t="t" r="r" b="b"/>
                <a:pathLst>
                  <a:path w="16135" h="67839">
                    <a:moveTo>
                      <a:pt x="10993" y="67840"/>
                    </a:moveTo>
                    <a:cubicBezTo>
                      <a:pt x="-3524" y="45226"/>
                      <a:pt x="-3803" y="22613"/>
                      <a:pt x="10993" y="0"/>
                    </a:cubicBezTo>
                    <a:cubicBezTo>
                      <a:pt x="18531" y="22613"/>
                      <a:pt x="17135" y="45226"/>
                      <a:pt x="10993" y="67840"/>
                    </a:cubicBezTo>
                    <a:close/>
                  </a:path>
                </a:pathLst>
              </a:custGeom>
              <a:solidFill>
                <a:srgbClr val="4708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4F53BF9D-EE80-6AB8-C044-248E63BC8BE5}"/>
                  </a:ext>
                </a:extLst>
              </p:cNvPr>
              <p:cNvSpPr/>
              <p:nvPr/>
            </p:nvSpPr>
            <p:spPr>
              <a:xfrm>
                <a:off x="1524384" y="4743986"/>
                <a:ext cx="53401" cy="439702"/>
              </a:xfrm>
              <a:custGeom>
                <a:avLst/>
                <a:gdLst>
                  <a:gd name="connsiteX0" fmla="*/ 53401 w 53401"/>
                  <a:gd name="connsiteY0" fmla="*/ 418206 h 439702"/>
                  <a:gd name="connsiteX1" fmla="*/ 42793 w 53401"/>
                  <a:gd name="connsiteY1" fmla="*/ 439703 h 439702"/>
                  <a:gd name="connsiteX2" fmla="*/ 1754 w 53401"/>
                  <a:gd name="connsiteY2" fmla="*/ 123954 h 439702"/>
                  <a:gd name="connsiteX3" fmla="*/ 4266 w 53401"/>
                  <a:gd name="connsiteY3" fmla="*/ 71190 h 439702"/>
                  <a:gd name="connsiteX4" fmla="*/ 12642 w 53401"/>
                  <a:gd name="connsiteY4" fmla="*/ 11726 h 439702"/>
                  <a:gd name="connsiteX5" fmla="*/ 14037 w 53401"/>
                  <a:gd name="connsiteY5" fmla="*/ 3071 h 439702"/>
                  <a:gd name="connsiteX6" fmla="*/ 22134 w 53401"/>
                  <a:gd name="connsiteY6" fmla="*/ 0 h 439702"/>
                  <a:gd name="connsiteX7" fmla="*/ 31067 w 53401"/>
                  <a:gd name="connsiteY7" fmla="*/ 20938 h 439702"/>
                  <a:gd name="connsiteX8" fmla="*/ 22971 w 53401"/>
                  <a:gd name="connsiteY8" fmla="*/ 146009 h 439702"/>
                  <a:gd name="connsiteX9" fmla="*/ 53401 w 53401"/>
                  <a:gd name="connsiteY9" fmla="*/ 418206 h 43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01" h="439702">
                    <a:moveTo>
                      <a:pt x="53401" y="418206"/>
                    </a:moveTo>
                    <a:cubicBezTo>
                      <a:pt x="52005" y="426302"/>
                      <a:pt x="51168" y="434957"/>
                      <a:pt x="42793" y="439703"/>
                    </a:cubicBezTo>
                    <a:cubicBezTo>
                      <a:pt x="-4388" y="338641"/>
                      <a:pt x="-1876" y="231437"/>
                      <a:pt x="1754" y="123954"/>
                    </a:cubicBezTo>
                    <a:cubicBezTo>
                      <a:pt x="2312" y="106366"/>
                      <a:pt x="3429" y="88778"/>
                      <a:pt x="4266" y="71190"/>
                    </a:cubicBezTo>
                    <a:cubicBezTo>
                      <a:pt x="14875" y="52485"/>
                      <a:pt x="2033" y="30430"/>
                      <a:pt x="12642" y="11726"/>
                    </a:cubicBezTo>
                    <a:cubicBezTo>
                      <a:pt x="13758" y="8934"/>
                      <a:pt x="14317" y="6142"/>
                      <a:pt x="14037" y="3071"/>
                    </a:cubicBezTo>
                    <a:cubicBezTo>
                      <a:pt x="16829" y="2234"/>
                      <a:pt x="19621" y="1396"/>
                      <a:pt x="22134" y="0"/>
                    </a:cubicBezTo>
                    <a:cubicBezTo>
                      <a:pt x="30230" y="4746"/>
                      <a:pt x="25763" y="14796"/>
                      <a:pt x="31067" y="20938"/>
                    </a:cubicBezTo>
                    <a:cubicBezTo>
                      <a:pt x="28275" y="62536"/>
                      <a:pt x="25763" y="104412"/>
                      <a:pt x="22971" y="146009"/>
                    </a:cubicBezTo>
                    <a:cubicBezTo>
                      <a:pt x="16829" y="238417"/>
                      <a:pt x="27996" y="329149"/>
                      <a:pt x="53401" y="418206"/>
                    </a:cubicBezTo>
                    <a:close/>
                  </a:path>
                </a:pathLst>
              </a:custGeom>
              <a:solidFill>
                <a:srgbClr val="5E131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96AA463F-377C-1870-311D-AA0258873DC0}"/>
                  </a:ext>
                </a:extLst>
              </p:cNvPr>
              <p:cNvSpPr/>
              <p:nvPr/>
            </p:nvSpPr>
            <p:spPr>
              <a:xfrm>
                <a:off x="1526870" y="4755432"/>
                <a:ext cx="10426" cy="59464"/>
              </a:xfrm>
              <a:custGeom>
                <a:avLst/>
                <a:gdLst>
                  <a:gd name="connsiteX0" fmla="*/ 10156 w 10426"/>
                  <a:gd name="connsiteY0" fmla="*/ 0 h 59464"/>
                  <a:gd name="connsiteX1" fmla="*/ 1780 w 10426"/>
                  <a:gd name="connsiteY1" fmla="*/ 59465 h 59464"/>
                  <a:gd name="connsiteX2" fmla="*/ 10156 w 10426"/>
                  <a:gd name="connsiteY2" fmla="*/ 0 h 59464"/>
                </a:gdLst>
                <a:ahLst/>
                <a:cxnLst>
                  <a:cxn ang="0">
                    <a:pos x="connsiteX0" y="connsiteY0"/>
                  </a:cxn>
                  <a:cxn ang="0">
                    <a:pos x="connsiteX1" y="connsiteY1"/>
                  </a:cxn>
                  <a:cxn ang="0">
                    <a:pos x="connsiteX2" y="connsiteY2"/>
                  </a:cxn>
                </a:cxnLst>
                <a:rect l="l" t="t" r="r" b="b"/>
                <a:pathLst>
                  <a:path w="10426" h="59464">
                    <a:moveTo>
                      <a:pt x="10156" y="0"/>
                    </a:moveTo>
                    <a:cubicBezTo>
                      <a:pt x="9597" y="20101"/>
                      <a:pt x="13785" y="41039"/>
                      <a:pt x="1780" y="59465"/>
                    </a:cubicBezTo>
                    <a:cubicBezTo>
                      <a:pt x="2339" y="39364"/>
                      <a:pt x="-6316" y="17867"/>
                      <a:pt x="10156"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E74616DA-95FE-9E53-1332-4D25FA9654CF}"/>
                  </a:ext>
                </a:extLst>
              </p:cNvPr>
              <p:cNvSpPr/>
              <p:nvPr/>
            </p:nvSpPr>
            <p:spPr>
              <a:xfrm>
                <a:off x="1713287" y="6029314"/>
                <a:ext cx="10786" cy="51647"/>
              </a:xfrm>
              <a:custGeom>
                <a:avLst/>
                <a:gdLst>
                  <a:gd name="connsiteX0" fmla="*/ 10786 w 10786"/>
                  <a:gd name="connsiteY0" fmla="*/ 10050 h 51647"/>
                  <a:gd name="connsiteX1" fmla="*/ 8274 w 10786"/>
                  <a:gd name="connsiteY1" fmla="*/ 51648 h 51647"/>
                  <a:gd name="connsiteX2" fmla="*/ 8274 w 10786"/>
                  <a:gd name="connsiteY2" fmla="*/ 0 h 51647"/>
                  <a:gd name="connsiteX3" fmla="*/ 10786 w 10786"/>
                  <a:gd name="connsiteY3" fmla="*/ 10050 h 51647"/>
                </a:gdLst>
                <a:ahLst/>
                <a:cxnLst>
                  <a:cxn ang="0">
                    <a:pos x="connsiteX0" y="connsiteY0"/>
                  </a:cxn>
                  <a:cxn ang="0">
                    <a:pos x="connsiteX1" y="connsiteY1"/>
                  </a:cxn>
                  <a:cxn ang="0">
                    <a:pos x="connsiteX2" y="connsiteY2"/>
                  </a:cxn>
                  <a:cxn ang="0">
                    <a:pos x="connsiteX3" y="connsiteY3"/>
                  </a:cxn>
                </a:cxnLst>
                <a:rect l="l" t="t" r="r" b="b"/>
                <a:pathLst>
                  <a:path w="10786" h="51647">
                    <a:moveTo>
                      <a:pt x="10786" y="10050"/>
                    </a:moveTo>
                    <a:cubicBezTo>
                      <a:pt x="9949" y="24009"/>
                      <a:pt x="9111" y="37689"/>
                      <a:pt x="8274" y="51648"/>
                    </a:cubicBezTo>
                    <a:cubicBezTo>
                      <a:pt x="-2335" y="34339"/>
                      <a:pt x="-3173" y="17309"/>
                      <a:pt x="8274" y="0"/>
                    </a:cubicBezTo>
                    <a:cubicBezTo>
                      <a:pt x="9111" y="3350"/>
                      <a:pt x="9949" y="6700"/>
                      <a:pt x="10786" y="10050"/>
                    </a:cubicBezTo>
                    <a:close/>
                  </a:path>
                </a:pathLst>
              </a:custGeom>
              <a:solidFill>
                <a:srgbClr val="70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F8A2117F-BEE4-2FDB-4CAD-2A8AB8DCBDED}"/>
                  </a:ext>
                </a:extLst>
              </p:cNvPr>
              <p:cNvSpPr/>
              <p:nvPr/>
            </p:nvSpPr>
            <p:spPr>
              <a:xfrm>
                <a:off x="1546455" y="4703785"/>
                <a:ext cx="12530" cy="60860"/>
              </a:xfrm>
              <a:custGeom>
                <a:avLst/>
                <a:gdLst>
                  <a:gd name="connsiteX0" fmla="*/ 8996 w 12530"/>
                  <a:gd name="connsiteY0" fmla="*/ 60861 h 60860"/>
                  <a:gd name="connsiteX1" fmla="*/ 62 w 12530"/>
                  <a:gd name="connsiteY1" fmla="*/ 39922 h 60860"/>
                  <a:gd name="connsiteX2" fmla="*/ 8437 w 12530"/>
                  <a:gd name="connsiteY2" fmla="*/ 0 h 60860"/>
                  <a:gd name="connsiteX3" fmla="*/ 8996 w 12530"/>
                  <a:gd name="connsiteY3" fmla="*/ 60861 h 60860"/>
                </a:gdLst>
                <a:ahLst/>
                <a:cxnLst>
                  <a:cxn ang="0">
                    <a:pos x="connsiteX0" y="connsiteY0"/>
                  </a:cxn>
                  <a:cxn ang="0">
                    <a:pos x="connsiteX1" y="connsiteY1"/>
                  </a:cxn>
                  <a:cxn ang="0">
                    <a:pos x="connsiteX2" y="connsiteY2"/>
                  </a:cxn>
                  <a:cxn ang="0">
                    <a:pos x="connsiteX3" y="connsiteY3"/>
                  </a:cxn>
                </a:cxnLst>
                <a:rect l="l" t="t" r="r" b="b"/>
                <a:pathLst>
                  <a:path w="12530" h="60860">
                    <a:moveTo>
                      <a:pt x="8996" y="60861"/>
                    </a:moveTo>
                    <a:cubicBezTo>
                      <a:pt x="5925" y="53881"/>
                      <a:pt x="3133" y="46902"/>
                      <a:pt x="62" y="39922"/>
                    </a:cubicBezTo>
                    <a:cubicBezTo>
                      <a:pt x="620" y="27639"/>
                      <a:pt x="-2730" y="14796"/>
                      <a:pt x="8437" y="0"/>
                    </a:cubicBezTo>
                    <a:cubicBezTo>
                      <a:pt x="15138" y="22334"/>
                      <a:pt x="12346" y="41597"/>
                      <a:pt x="8996" y="60861"/>
                    </a:cubicBezTo>
                    <a:close/>
                  </a:path>
                </a:pathLst>
              </a:custGeom>
              <a:solidFill>
                <a:srgbClr val="5715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4EC71B37-BABF-41F2-9D19-FDD29E3B2E4A}"/>
                  </a:ext>
                </a:extLst>
              </p:cNvPr>
              <p:cNvSpPr/>
              <p:nvPr/>
            </p:nvSpPr>
            <p:spPr>
              <a:xfrm>
                <a:off x="1800009" y="4802718"/>
                <a:ext cx="78448" cy="17592"/>
              </a:xfrm>
              <a:custGeom>
                <a:avLst/>
                <a:gdLst>
                  <a:gd name="connsiteX0" fmla="*/ 78449 w 78448"/>
                  <a:gd name="connsiteY0" fmla="*/ 11063 h 17592"/>
                  <a:gd name="connsiteX1" fmla="*/ 0 w 78448"/>
                  <a:gd name="connsiteY1" fmla="*/ 12179 h 17592"/>
                  <a:gd name="connsiteX2" fmla="*/ 78449 w 78448"/>
                  <a:gd name="connsiteY2" fmla="*/ 11063 h 17592"/>
                </a:gdLst>
                <a:ahLst/>
                <a:cxnLst>
                  <a:cxn ang="0">
                    <a:pos x="connsiteX0" y="connsiteY0"/>
                  </a:cxn>
                  <a:cxn ang="0">
                    <a:pos x="connsiteX1" y="connsiteY1"/>
                  </a:cxn>
                  <a:cxn ang="0">
                    <a:pos x="connsiteX2" y="connsiteY2"/>
                  </a:cxn>
                </a:cxnLst>
                <a:rect l="l" t="t" r="r" b="b"/>
                <a:pathLst>
                  <a:path w="78448" h="17592">
                    <a:moveTo>
                      <a:pt x="78449" y="11063"/>
                    </a:moveTo>
                    <a:cubicBezTo>
                      <a:pt x="52485" y="19717"/>
                      <a:pt x="26243" y="19438"/>
                      <a:pt x="0" y="12179"/>
                    </a:cubicBezTo>
                    <a:cubicBezTo>
                      <a:pt x="25963" y="-4571"/>
                      <a:pt x="51927" y="-3175"/>
                      <a:pt x="78449" y="11063"/>
                    </a:cubicBezTo>
                    <a:close/>
                  </a:path>
                </a:pathLst>
              </a:custGeom>
              <a:solidFill>
                <a:srgbClr val="5606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23CA408D-6252-3716-36DC-9C8985776046}"/>
                  </a:ext>
                </a:extLst>
              </p:cNvPr>
              <p:cNvSpPr/>
              <p:nvPr/>
            </p:nvSpPr>
            <p:spPr>
              <a:xfrm>
                <a:off x="1739063" y="4800189"/>
                <a:ext cx="51733" cy="62447"/>
              </a:xfrm>
              <a:custGeom>
                <a:avLst/>
                <a:gdLst>
                  <a:gd name="connsiteX0" fmla="*/ 51733 w 51733"/>
                  <a:gd name="connsiteY0" fmla="*/ 13871 h 62447"/>
                  <a:gd name="connsiteX1" fmla="*/ 13765 w 51733"/>
                  <a:gd name="connsiteY1" fmla="*/ 62447 h 62447"/>
                  <a:gd name="connsiteX2" fmla="*/ 7344 w 51733"/>
                  <a:gd name="connsiteY2" fmla="*/ 6333 h 62447"/>
                  <a:gd name="connsiteX3" fmla="*/ 51733 w 51733"/>
                  <a:gd name="connsiteY3" fmla="*/ 13871 h 62447"/>
                </a:gdLst>
                <a:ahLst/>
                <a:cxnLst>
                  <a:cxn ang="0">
                    <a:pos x="connsiteX0" y="connsiteY0"/>
                  </a:cxn>
                  <a:cxn ang="0">
                    <a:pos x="connsiteX1" y="connsiteY1"/>
                  </a:cxn>
                  <a:cxn ang="0">
                    <a:pos x="connsiteX2" y="connsiteY2"/>
                  </a:cxn>
                  <a:cxn ang="0">
                    <a:pos x="connsiteX3" y="connsiteY3"/>
                  </a:cxn>
                </a:cxnLst>
                <a:rect l="l" t="t" r="r" b="b"/>
                <a:pathLst>
                  <a:path w="51733" h="62447">
                    <a:moveTo>
                      <a:pt x="51733" y="13871"/>
                    </a:moveTo>
                    <a:cubicBezTo>
                      <a:pt x="2598" y="1587"/>
                      <a:pt x="13486" y="36205"/>
                      <a:pt x="13765" y="62447"/>
                    </a:cubicBezTo>
                    <a:cubicBezTo>
                      <a:pt x="-4102" y="45418"/>
                      <a:pt x="-2706" y="20850"/>
                      <a:pt x="7344" y="6333"/>
                    </a:cubicBezTo>
                    <a:cubicBezTo>
                      <a:pt x="15440" y="-5951"/>
                      <a:pt x="38054" y="1308"/>
                      <a:pt x="51733" y="13871"/>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E8BB6115-288F-B9F1-AF8B-2122C1F6F3E5}"/>
                  </a:ext>
                </a:extLst>
              </p:cNvPr>
              <p:cNvSpPr/>
              <p:nvPr/>
            </p:nvSpPr>
            <p:spPr>
              <a:xfrm>
                <a:off x="1751084" y="4867382"/>
                <a:ext cx="11236" cy="53601"/>
              </a:xfrm>
              <a:custGeom>
                <a:avLst/>
                <a:gdLst>
                  <a:gd name="connsiteX0" fmla="*/ 1745 w 11236"/>
                  <a:gd name="connsiteY0" fmla="*/ 0 h 53601"/>
                  <a:gd name="connsiteX1" fmla="*/ 11237 w 11236"/>
                  <a:gd name="connsiteY1" fmla="*/ 53602 h 53601"/>
                  <a:gd name="connsiteX2" fmla="*/ 1745 w 11236"/>
                  <a:gd name="connsiteY2" fmla="*/ 0 h 53601"/>
                </a:gdLst>
                <a:ahLst/>
                <a:cxnLst>
                  <a:cxn ang="0">
                    <a:pos x="connsiteX0" y="connsiteY0"/>
                  </a:cxn>
                  <a:cxn ang="0">
                    <a:pos x="connsiteX1" y="connsiteY1"/>
                  </a:cxn>
                  <a:cxn ang="0">
                    <a:pos x="connsiteX2" y="connsiteY2"/>
                  </a:cxn>
                </a:cxnLst>
                <a:rect l="l" t="t" r="r" b="b"/>
                <a:pathLst>
                  <a:path w="11236" h="53601">
                    <a:moveTo>
                      <a:pt x="1745" y="0"/>
                    </a:moveTo>
                    <a:cubicBezTo>
                      <a:pt x="4816" y="17867"/>
                      <a:pt x="8166" y="35734"/>
                      <a:pt x="11237" y="53602"/>
                    </a:cubicBezTo>
                    <a:cubicBezTo>
                      <a:pt x="-6910" y="38526"/>
                      <a:pt x="2582" y="18426"/>
                      <a:pt x="1745" y="0"/>
                    </a:cubicBezTo>
                    <a:close/>
                  </a:path>
                </a:pathLst>
              </a:custGeom>
              <a:solidFill>
                <a:srgbClr val="682D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D6496F7-2161-EDC5-A94C-5C4D6AD06568}"/>
                  </a:ext>
                </a:extLst>
              </p:cNvPr>
              <p:cNvSpPr/>
              <p:nvPr/>
            </p:nvSpPr>
            <p:spPr>
              <a:xfrm>
                <a:off x="2076985" y="5085038"/>
                <a:ext cx="355121" cy="226387"/>
              </a:xfrm>
              <a:custGeom>
                <a:avLst/>
                <a:gdLst>
                  <a:gd name="connsiteX0" fmla="*/ 24534 w 355121"/>
                  <a:gd name="connsiteY0" fmla="*/ 224001 h 226387"/>
                  <a:gd name="connsiteX1" fmla="*/ 4154 w 355121"/>
                  <a:gd name="connsiteY1" fmla="*/ 149740 h 226387"/>
                  <a:gd name="connsiteX2" fmla="*/ 34864 w 355121"/>
                  <a:gd name="connsiteY2" fmla="*/ 84692 h 226387"/>
                  <a:gd name="connsiteX3" fmla="*/ 273839 w 355121"/>
                  <a:gd name="connsiteY3" fmla="*/ 3731 h 226387"/>
                  <a:gd name="connsiteX4" fmla="*/ 343912 w 355121"/>
                  <a:gd name="connsiteY4" fmla="*/ 57053 h 226387"/>
                  <a:gd name="connsiteX5" fmla="*/ 324370 w 355121"/>
                  <a:gd name="connsiteY5" fmla="*/ 138573 h 226387"/>
                  <a:gd name="connsiteX6" fmla="*/ 228612 w 355121"/>
                  <a:gd name="connsiteY6" fmla="*/ 172911 h 226387"/>
                  <a:gd name="connsiteX7" fmla="*/ 189248 w 355121"/>
                  <a:gd name="connsiteY7" fmla="*/ 197479 h 226387"/>
                  <a:gd name="connsiteX8" fmla="*/ 159097 w 355121"/>
                  <a:gd name="connsiteY8" fmla="*/ 184079 h 226387"/>
                  <a:gd name="connsiteX9" fmla="*/ 209070 w 355121"/>
                  <a:gd name="connsiteY9" fmla="*/ 148902 h 226387"/>
                  <a:gd name="connsiteX10" fmla="*/ 286681 w 355121"/>
                  <a:gd name="connsiteY10" fmla="*/ 120706 h 226387"/>
                  <a:gd name="connsiteX11" fmla="*/ 316553 w 355121"/>
                  <a:gd name="connsiteY11" fmla="*/ 62079 h 226387"/>
                  <a:gd name="connsiteX12" fmla="*/ 256251 w 355121"/>
                  <a:gd name="connsiteY12" fmla="*/ 35557 h 226387"/>
                  <a:gd name="connsiteX13" fmla="*/ 114708 w 355121"/>
                  <a:gd name="connsiteY13" fmla="*/ 86925 h 226387"/>
                  <a:gd name="connsiteX14" fmla="*/ 91536 w 355121"/>
                  <a:gd name="connsiteY14" fmla="*/ 94184 h 226387"/>
                  <a:gd name="connsiteX15" fmla="*/ 44077 w 355121"/>
                  <a:gd name="connsiteY15" fmla="*/ 181845 h 226387"/>
                  <a:gd name="connsiteX16" fmla="*/ 47706 w 355121"/>
                  <a:gd name="connsiteY16" fmla="*/ 215067 h 226387"/>
                  <a:gd name="connsiteX17" fmla="*/ 24534 w 355121"/>
                  <a:gd name="connsiteY17" fmla="*/ 224001 h 22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121" h="226387">
                    <a:moveTo>
                      <a:pt x="24534" y="224001"/>
                    </a:moveTo>
                    <a:cubicBezTo>
                      <a:pt x="25930" y="197200"/>
                      <a:pt x="12250" y="174028"/>
                      <a:pt x="4154" y="149740"/>
                    </a:cubicBezTo>
                    <a:cubicBezTo>
                      <a:pt x="-6734" y="117076"/>
                      <a:pt x="3875" y="95580"/>
                      <a:pt x="34864" y="84692"/>
                    </a:cubicBezTo>
                    <a:cubicBezTo>
                      <a:pt x="114150" y="57053"/>
                      <a:pt x="193994" y="30252"/>
                      <a:pt x="273839" y="3731"/>
                    </a:cubicBezTo>
                    <a:cubicBezTo>
                      <a:pt x="322136" y="-12182"/>
                      <a:pt x="331070" y="26065"/>
                      <a:pt x="343912" y="57053"/>
                    </a:cubicBezTo>
                    <a:cubicBezTo>
                      <a:pt x="356754" y="88321"/>
                      <a:pt x="367084" y="120985"/>
                      <a:pt x="324370" y="138573"/>
                    </a:cubicBezTo>
                    <a:cubicBezTo>
                      <a:pt x="293102" y="151415"/>
                      <a:pt x="260438" y="161465"/>
                      <a:pt x="228612" y="172911"/>
                    </a:cubicBezTo>
                    <a:cubicBezTo>
                      <a:pt x="213816" y="178216"/>
                      <a:pt x="195948" y="179333"/>
                      <a:pt x="189248" y="197479"/>
                    </a:cubicBezTo>
                    <a:cubicBezTo>
                      <a:pt x="175848" y="200550"/>
                      <a:pt x="165797" y="196362"/>
                      <a:pt x="159097" y="184079"/>
                    </a:cubicBezTo>
                    <a:cubicBezTo>
                      <a:pt x="167193" y="160069"/>
                      <a:pt x="192877" y="161186"/>
                      <a:pt x="209070" y="148902"/>
                    </a:cubicBezTo>
                    <a:cubicBezTo>
                      <a:pt x="233916" y="136898"/>
                      <a:pt x="260159" y="128523"/>
                      <a:pt x="286681" y="120706"/>
                    </a:cubicBezTo>
                    <a:cubicBezTo>
                      <a:pt x="318507" y="111493"/>
                      <a:pt x="326882" y="93346"/>
                      <a:pt x="316553" y="62079"/>
                    </a:cubicBezTo>
                    <a:cubicBezTo>
                      <a:pt x="305665" y="29415"/>
                      <a:pt x="286122" y="25507"/>
                      <a:pt x="256251" y="35557"/>
                    </a:cubicBezTo>
                    <a:cubicBezTo>
                      <a:pt x="208791" y="51749"/>
                      <a:pt x="161610" y="68779"/>
                      <a:pt x="114708" y="86925"/>
                    </a:cubicBezTo>
                    <a:cubicBezTo>
                      <a:pt x="107170" y="89717"/>
                      <a:pt x="99353" y="91671"/>
                      <a:pt x="91536" y="94184"/>
                    </a:cubicBezTo>
                    <a:cubicBezTo>
                      <a:pt x="26768" y="115122"/>
                      <a:pt x="26209" y="115960"/>
                      <a:pt x="44077" y="181845"/>
                    </a:cubicBezTo>
                    <a:cubicBezTo>
                      <a:pt x="47147" y="192733"/>
                      <a:pt x="50498" y="203621"/>
                      <a:pt x="47706" y="215067"/>
                    </a:cubicBezTo>
                    <a:cubicBezTo>
                      <a:pt x="42122" y="223443"/>
                      <a:pt x="35980" y="230143"/>
                      <a:pt x="24534" y="224001"/>
                    </a:cubicBezTo>
                    <a:close/>
                  </a:path>
                </a:pathLst>
              </a:custGeom>
              <a:solidFill>
                <a:srgbClr val="BFB07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2F22435D-9F8B-BDCF-7E44-2231EEDE049A}"/>
                  </a:ext>
                </a:extLst>
              </p:cNvPr>
              <p:cNvSpPr/>
              <p:nvPr/>
            </p:nvSpPr>
            <p:spPr>
              <a:xfrm>
                <a:off x="2216810" y="4982893"/>
                <a:ext cx="338929" cy="242603"/>
              </a:xfrm>
              <a:custGeom>
                <a:avLst/>
                <a:gdLst>
                  <a:gd name="connsiteX0" fmla="*/ 320504 w 338929"/>
                  <a:gd name="connsiteY0" fmla="*/ 241277 h 242603"/>
                  <a:gd name="connsiteX1" fmla="*/ 259085 w 338929"/>
                  <a:gd name="connsiteY1" fmla="*/ 70142 h 242603"/>
                  <a:gd name="connsiteX2" fmla="*/ 199341 w 338929"/>
                  <a:gd name="connsiteY2" fmla="*/ 42783 h 242603"/>
                  <a:gd name="connsiteX3" fmla="*/ 11734 w 338929"/>
                  <a:gd name="connsiteY3" fmla="*/ 103364 h 242603"/>
                  <a:gd name="connsiteX4" fmla="*/ 288 w 338929"/>
                  <a:gd name="connsiteY4" fmla="*/ 86613 h 242603"/>
                  <a:gd name="connsiteX5" fmla="*/ 234238 w 338929"/>
                  <a:gd name="connsiteY5" fmla="*/ 69 h 242603"/>
                  <a:gd name="connsiteX6" fmla="*/ 249314 w 338929"/>
                  <a:gd name="connsiteY6" fmla="*/ 2023 h 242603"/>
                  <a:gd name="connsiteX7" fmla="*/ 265227 w 338929"/>
                  <a:gd name="connsiteY7" fmla="*/ 12352 h 242603"/>
                  <a:gd name="connsiteX8" fmla="*/ 338929 w 338929"/>
                  <a:gd name="connsiteY8" fmla="*/ 232902 h 242603"/>
                  <a:gd name="connsiteX9" fmla="*/ 320504 w 338929"/>
                  <a:gd name="connsiteY9" fmla="*/ 241277 h 24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929" h="242603">
                    <a:moveTo>
                      <a:pt x="320504" y="241277"/>
                    </a:moveTo>
                    <a:cubicBezTo>
                      <a:pt x="299844" y="184325"/>
                      <a:pt x="276952" y="127931"/>
                      <a:pt x="259085" y="70142"/>
                    </a:cubicBezTo>
                    <a:cubicBezTo>
                      <a:pt x="248197" y="34407"/>
                      <a:pt x="231725" y="31057"/>
                      <a:pt x="199341" y="42783"/>
                    </a:cubicBezTo>
                    <a:cubicBezTo>
                      <a:pt x="137643" y="65396"/>
                      <a:pt x="74270" y="83542"/>
                      <a:pt x="11734" y="103364"/>
                    </a:cubicBezTo>
                    <a:cubicBezTo>
                      <a:pt x="4476" y="100014"/>
                      <a:pt x="-1387" y="95826"/>
                      <a:pt x="288" y="86613"/>
                    </a:cubicBezTo>
                    <a:cubicBezTo>
                      <a:pt x="73153" y="43899"/>
                      <a:pt x="153556" y="21565"/>
                      <a:pt x="234238" y="69"/>
                    </a:cubicBezTo>
                    <a:cubicBezTo>
                      <a:pt x="239542" y="-211"/>
                      <a:pt x="244568" y="348"/>
                      <a:pt x="249314" y="2023"/>
                    </a:cubicBezTo>
                    <a:cubicBezTo>
                      <a:pt x="255176" y="4536"/>
                      <a:pt x="262435" y="6769"/>
                      <a:pt x="265227" y="12352"/>
                    </a:cubicBezTo>
                    <a:cubicBezTo>
                      <a:pt x="300403" y="82146"/>
                      <a:pt x="335579" y="152220"/>
                      <a:pt x="338929" y="232902"/>
                    </a:cubicBezTo>
                    <a:cubicBezTo>
                      <a:pt x="335300" y="239881"/>
                      <a:pt x="329996" y="245185"/>
                      <a:pt x="320504" y="241277"/>
                    </a:cubicBezTo>
                    <a:close/>
                  </a:path>
                </a:pathLst>
              </a:custGeom>
              <a:solidFill>
                <a:srgbClr val="6641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F24229CB-C9D3-3B37-9932-F00197ECCB51}"/>
                  </a:ext>
                </a:extLst>
              </p:cNvPr>
              <p:cNvSpPr/>
              <p:nvPr/>
            </p:nvSpPr>
            <p:spPr>
              <a:xfrm>
                <a:off x="2069135" y="5264699"/>
                <a:ext cx="256842" cy="125393"/>
              </a:xfrm>
              <a:custGeom>
                <a:avLst/>
                <a:gdLst>
                  <a:gd name="connsiteX0" fmla="*/ 169739 w 256842"/>
                  <a:gd name="connsiteY0" fmla="*/ 4977 h 125393"/>
                  <a:gd name="connsiteX1" fmla="*/ 197099 w 256842"/>
                  <a:gd name="connsiteY1" fmla="*/ 17819 h 125393"/>
                  <a:gd name="connsiteX2" fmla="*/ 256842 w 256842"/>
                  <a:gd name="connsiteY2" fmla="*/ 87334 h 125393"/>
                  <a:gd name="connsiteX3" fmla="*/ 246513 w 256842"/>
                  <a:gd name="connsiteY3" fmla="*/ 104643 h 125393"/>
                  <a:gd name="connsiteX4" fmla="*/ 208824 w 256842"/>
                  <a:gd name="connsiteY4" fmla="*/ 122789 h 125393"/>
                  <a:gd name="connsiteX5" fmla="*/ 194307 w 256842"/>
                  <a:gd name="connsiteY5" fmla="*/ 113577 h 125393"/>
                  <a:gd name="connsiteX6" fmla="*/ 173089 w 256842"/>
                  <a:gd name="connsiteY6" fmla="*/ 90126 h 125393"/>
                  <a:gd name="connsiteX7" fmla="*/ 169181 w 256842"/>
                  <a:gd name="connsiteY7" fmla="*/ 89567 h 125393"/>
                  <a:gd name="connsiteX8" fmla="*/ 91570 w 256842"/>
                  <a:gd name="connsiteY8" fmla="*/ 55229 h 125393"/>
                  <a:gd name="connsiteX9" fmla="*/ 87103 w 256842"/>
                  <a:gd name="connsiteY9" fmla="*/ 54949 h 125393"/>
                  <a:gd name="connsiteX10" fmla="*/ 82636 w 256842"/>
                  <a:gd name="connsiteY10" fmla="*/ 55787 h 125393"/>
                  <a:gd name="connsiteX11" fmla="*/ 64769 w 256842"/>
                  <a:gd name="connsiteY11" fmla="*/ 73375 h 125393"/>
                  <a:gd name="connsiteX12" fmla="*/ 26522 w 256842"/>
                  <a:gd name="connsiteY12" fmla="*/ 66675 h 125393"/>
                  <a:gd name="connsiteX13" fmla="*/ 0 w 256842"/>
                  <a:gd name="connsiteY13" fmla="*/ 63883 h 125393"/>
                  <a:gd name="connsiteX14" fmla="*/ 32943 w 256842"/>
                  <a:gd name="connsiteY14" fmla="*/ 44341 h 125393"/>
                  <a:gd name="connsiteX15" fmla="*/ 53602 w 256842"/>
                  <a:gd name="connsiteY15" fmla="*/ 34290 h 125393"/>
                  <a:gd name="connsiteX16" fmla="*/ 120046 w 256842"/>
                  <a:gd name="connsiteY16" fmla="*/ 4698 h 125393"/>
                  <a:gd name="connsiteX17" fmla="*/ 169739 w 256842"/>
                  <a:gd name="connsiteY17" fmla="*/ 4977 h 125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6842" h="125393">
                    <a:moveTo>
                      <a:pt x="169739" y="4977"/>
                    </a:moveTo>
                    <a:cubicBezTo>
                      <a:pt x="178952" y="9165"/>
                      <a:pt x="188165" y="13631"/>
                      <a:pt x="197099" y="17819"/>
                    </a:cubicBezTo>
                    <a:cubicBezTo>
                      <a:pt x="219991" y="38478"/>
                      <a:pt x="247071" y="55508"/>
                      <a:pt x="256842" y="87334"/>
                    </a:cubicBezTo>
                    <a:cubicBezTo>
                      <a:pt x="256284" y="94872"/>
                      <a:pt x="254050" y="101293"/>
                      <a:pt x="246513" y="104643"/>
                    </a:cubicBezTo>
                    <a:cubicBezTo>
                      <a:pt x="228645" y="100176"/>
                      <a:pt x="220828" y="115810"/>
                      <a:pt x="208824" y="122789"/>
                    </a:cubicBezTo>
                    <a:cubicBezTo>
                      <a:pt x="197378" y="130048"/>
                      <a:pt x="193190" y="120556"/>
                      <a:pt x="194307" y="113577"/>
                    </a:cubicBezTo>
                    <a:cubicBezTo>
                      <a:pt x="196819" y="95988"/>
                      <a:pt x="202403" y="78679"/>
                      <a:pt x="173089" y="90126"/>
                    </a:cubicBezTo>
                    <a:cubicBezTo>
                      <a:pt x="168064" y="92080"/>
                      <a:pt x="170298" y="93476"/>
                      <a:pt x="169181" y="89567"/>
                    </a:cubicBezTo>
                    <a:cubicBezTo>
                      <a:pt x="155780" y="48807"/>
                      <a:pt x="114183" y="73654"/>
                      <a:pt x="91570" y="55229"/>
                    </a:cubicBezTo>
                    <a:lnTo>
                      <a:pt x="87103" y="54949"/>
                    </a:lnTo>
                    <a:cubicBezTo>
                      <a:pt x="87103" y="54949"/>
                      <a:pt x="82636" y="55787"/>
                      <a:pt x="82636" y="55787"/>
                    </a:cubicBezTo>
                    <a:cubicBezTo>
                      <a:pt x="76773" y="61649"/>
                      <a:pt x="70632" y="67512"/>
                      <a:pt x="64769" y="73375"/>
                    </a:cubicBezTo>
                    <a:cubicBezTo>
                      <a:pt x="54160" y="59137"/>
                      <a:pt x="39364" y="67792"/>
                      <a:pt x="26522" y="66675"/>
                    </a:cubicBezTo>
                    <a:cubicBezTo>
                      <a:pt x="17588" y="65837"/>
                      <a:pt x="8654" y="64721"/>
                      <a:pt x="0" y="63883"/>
                    </a:cubicBezTo>
                    <a:cubicBezTo>
                      <a:pt x="6979" y="50762"/>
                      <a:pt x="22334" y="51878"/>
                      <a:pt x="32943" y="44341"/>
                    </a:cubicBezTo>
                    <a:cubicBezTo>
                      <a:pt x="39922" y="40991"/>
                      <a:pt x="46902" y="37640"/>
                      <a:pt x="53602" y="34290"/>
                    </a:cubicBezTo>
                    <a:cubicBezTo>
                      <a:pt x="72586" y="17261"/>
                      <a:pt x="96316" y="10839"/>
                      <a:pt x="120046" y="4698"/>
                    </a:cubicBezTo>
                    <a:cubicBezTo>
                      <a:pt x="136238" y="4418"/>
                      <a:pt x="152989" y="-5911"/>
                      <a:pt x="169739" y="4977"/>
                    </a:cubicBezTo>
                    <a:close/>
                  </a:path>
                </a:pathLst>
              </a:custGeom>
              <a:solidFill>
                <a:srgbClr val="5E25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02F94944-B167-36EF-7D09-D5B832665D5B}"/>
                  </a:ext>
                </a:extLst>
              </p:cNvPr>
              <p:cNvSpPr/>
              <p:nvPr/>
            </p:nvSpPr>
            <p:spPr>
              <a:xfrm>
                <a:off x="1951717" y="5037680"/>
                <a:ext cx="257285" cy="177035"/>
              </a:xfrm>
              <a:custGeom>
                <a:avLst/>
                <a:gdLst>
                  <a:gd name="connsiteX0" fmla="*/ 227972 w 257285"/>
                  <a:gd name="connsiteY0" fmla="*/ 0 h 177035"/>
                  <a:gd name="connsiteX1" fmla="*/ 257286 w 257285"/>
                  <a:gd name="connsiteY1" fmla="*/ 8934 h 177035"/>
                  <a:gd name="connsiteX2" fmla="*/ 211780 w 257285"/>
                  <a:gd name="connsiteY2" fmla="*/ 38805 h 177035"/>
                  <a:gd name="connsiteX3" fmla="*/ 73867 w 257285"/>
                  <a:gd name="connsiteY3" fmla="*/ 86545 h 177035"/>
                  <a:gd name="connsiteX4" fmla="*/ 102064 w 257285"/>
                  <a:gd name="connsiteY4" fmla="*/ 83194 h 177035"/>
                  <a:gd name="connsiteX5" fmla="*/ 124119 w 257285"/>
                  <a:gd name="connsiteY5" fmla="*/ 99387 h 177035"/>
                  <a:gd name="connsiteX6" fmla="*/ 49020 w 257285"/>
                  <a:gd name="connsiteY6" fmla="*/ 127304 h 177035"/>
                  <a:gd name="connsiteX7" fmla="*/ 25570 w 257285"/>
                  <a:gd name="connsiteY7" fmla="*/ 152430 h 177035"/>
                  <a:gd name="connsiteX8" fmla="*/ 11332 w 257285"/>
                  <a:gd name="connsiteY8" fmla="*/ 176998 h 177035"/>
                  <a:gd name="connsiteX9" fmla="*/ 63817 w 257285"/>
                  <a:gd name="connsiteY9" fmla="*/ 54718 h 177035"/>
                  <a:gd name="connsiteX10" fmla="*/ 227972 w 257285"/>
                  <a:gd name="connsiteY10" fmla="*/ 0 h 177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285" h="177035">
                    <a:moveTo>
                      <a:pt x="227972" y="0"/>
                    </a:moveTo>
                    <a:cubicBezTo>
                      <a:pt x="238023" y="1675"/>
                      <a:pt x="249748" y="-1675"/>
                      <a:pt x="257286" y="8934"/>
                    </a:cubicBezTo>
                    <a:cubicBezTo>
                      <a:pt x="250307" y="31547"/>
                      <a:pt x="229089" y="32943"/>
                      <a:pt x="211780" y="38805"/>
                    </a:cubicBezTo>
                    <a:cubicBezTo>
                      <a:pt x="165995" y="54718"/>
                      <a:pt x="119652" y="70073"/>
                      <a:pt x="73867" y="86545"/>
                    </a:cubicBezTo>
                    <a:cubicBezTo>
                      <a:pt x="83080" y="83194"/>
                      <a:pt x="92293" y="82078"/>
                      <a:pt x="102064" y="83194"/>
                    </a:cubicBezTo>
                    <a:cubicBezTo>
                      <a:pt x="111556" y="85707"/>
                      <a:pt x="119931" y="89616"/>
                      <a:pt x="124119" y="99387"/>
                    </a:cubicBezTo>
                    <a:cubicBezTo>
                      <a:pt x="98993" y="108599"/>
                      <a:pt x="74146" y="118370"/>
                      <a:pt x="49020" y="127304"/>
                    </a:cubicBezTo>
                    <a:cubicBezTo>
                      <a:pt x="36457" y="131771"/>
                      <a:pt x="20265" y="131771"/>
                      <a:pt x="25570" y="152430"/>
                    </a:cubicBezTo>
                    <a:cubicBezTo>
                      <a:pt x="28082" y="164714"/>
                      <a:pt x="31711" y="177835"/>
                      <a:pt x="11332" y="176998"/>
                    </a:cubicBezTo>
                    <a:cubicBezTo>
                      <a:pt x="-12398" y="111391"/>
                      <a:pt x="-673" y="80123"/>
                      <a:pt x="63817" y="54718"/>
                    </a:cubicBezTo>
                    <a:cubicBezTo>
                      <a:pt x="117698" y="33222"/>
                      <a:pt x="173254" y="17867"/>
                      <a:pt x="227972" y="0"/>
                    </a:cubicBezTo>
                    <a:close/>
                  </a:path>
                </a:pathLst>
              </a:custGeom>
              <a:solidFill>
                <a:srgbClr val="5F2E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CD53F0D4-E447-4F08-330D-AFC1F9D7194B}"/>
                  </a:ext>
                </a:extLst>
              </p:cNvPr>
              <p:cNvSpPr/>
              <p:nvPr/>
            </p:nvSpPr>
            <p:spPr>
              <a:xfrm>
                <a:off x="2439323" y="5549699"/>
                <a:ext cx="249862" cy="102053"/>
              </a:xfrm>
              <a:custGeom>
                <a:avLst/>
                <a:gdLst>
                  <a:gd name="connsiteX0" fmla="*/ 22892 w 249862"/>
                  <a:gd name="connsiteY0" fmla="*/ 101331 h 102053"/>
                  <a:gd name="connsiteX1" fmla="*/ 0 w 249862"/>
                  <a:gd name="connsiteY1" fmla="*/ 89885 h 102053"/>
                  <a:gd name="connsiteX2" fmla="*/ 218037 w 249862"/>
                  <a:gd name="connsiteY2" fmla="*/ 3619 h 102053"/>
                  <a:gd name="connsiteX3" fmla="*/ 230041 w 249862"/>
                  <a:gd name="connsiteY3" fmla="*/ 269 h 102053"/>
                  <a:gd name="connsiteX4" fmla="*/ 249863 w 249862"/>
                  <a:gd name="connsiteY4" fmla="*/ 16461 h 102053"/>
                  <a:gd name="connsiteX5" fmla="*/ 223062 w 249862"/>
                  <a:gd name="connsiteY5" fmla="*/ 39633 h 102053"/>
                  <a:gd name="connsiteX6" fmla="*/ 179231 w 249862"/>
                  <a:gd name="connsiteY6" fmla="*/ 57221 h 102053"/>
                  <a:gd name="connsiteX7" fmla="*/ 22892 w 249862"/>
                  <a:gd name="connsiteY7" fmla="*/ 101331 h 10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9862" h="102053">
                    <a:moveTo>
                      <a:pt x="22892" y="101331"/>
                    </a:moveTo>
                    <a:cubicBezTo>
                      <a:pt x="17867" y="92118"/>
                      <a:pt x="8375" y="92118"/>
                      <a:pt x="0" y="89885"/>
                    </a:cubicBezTo>
                    <a:cubicBezTo>
                      <a:pt x="70632" y="56105"/>
                      <a:pt x="148522" y="40470"/>
                      <a:pt x="218037" y="3619"/>
                    </a:cubicBezTo>
                    <a:cubicBezTo>
                      <a:pt x="221387" y="548"/>
                      <a:pt x="225574" y="-568"/>
                      <a:pt x="230041" y="269"/>
                    </a:cubicBezTo>
                    <a:cubicBezTo>
                      <a:pt x="238696" y="3340"/>
                      <a:pt x="246513" y="6969"/>
                      <a:pt x="249863" y="16461"/>
                    </a:cubicBezTo>
                    <a:cubicBezTo>
                      <a:pt x="248188" y="32375"/>
                      <a:pt x="237858" y="38516"/>
                      <a:pt x="223062" y="39633"/>
                    </a:cubicBezTo>
                    <a:cubicBezTo>
                      <a:pt x="204636" y="36004"/>
                      <a:pt x="191236" y="44937"/>
                      <a:pt x="179231" y="57221"/>
                    </a:cubicBezTo>
                    <a:cubicBezTo>
                      <a:pt x="129817" y="81789"/>
                      <a:pt x="80403" y="106635"/>
                      <a:pt x="22892" y="101331"/>
                    </a:cubicBezTo>
                    <a:close/>
                  </a:path>
                </a:pathLst>
              </a:custGeom>
              <a:solidFill>
                <a:srgbClr val="7231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798F9A9-BBFE-B77D-B0CB-97644EE34BC9}"/>
                  </a:ext>
                </a:extLst>
              </p:cNvPr>
              <p:cNvSpPr/>
              <p:nvPr/>
            </p:nvSpPr>
            <p:spPr>
              <a:xfrm>
                <a:off x="2537314" y="5209653"/>
                <a:ext cx="85707" cy="200169"/>
              </a:xfrm>
              <a:custGeom>
                <a:avLst/>
                <a:gdLst>
                  <a:gd name="connsiteX0" fmla="*/ 0 w 85707"/>
                  <a:gd name="connsiteY0" fmla="*/ 14517 h 200169"/>
                  <a:gd name="connsiteX1" fmla="*/ 14238 w 85707"/>
                  <a:gd name="connsiteY1" fmla="*/ 0 h 200169"/>
                  <a:gd name="connsiteX2" fmla="*/ 63931 w 85707"/>
                  <a:gd name="connsiteY2" fmla="*/ 96037 h 200169"/>
                  <a:gd name="connsiteX3" fmla="*/ 85707 w 85707"/>
                  <a:gd name="connsiteY3" fmla="*/ 175323 h 200169"/>
                  <a:gd name="connsiteX4" fmla="*/ 69794 w 85707"/>
                  <a:gd name="connsiteY4" fmla="*/ 200169 h 200169"/>
                  <a:gd name="connsiteX5" fmla="*/ 0 w 85707"/>
                  <a:gd name="connsiteY5" fmla="*/ 14517 h 20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07" h="200169">
                    <a:moveTo>
                      <a:pt x="0" y="14517"/>
                    </a:moveTo>
                    <a:cubicBezTo>
                      <a:pt x="4746" y="9771"/>
                      <a:pt x="9492" y="4746"/>
                      <a:pt x="14238" y="0"/>
                    </a:cubicBezTo>
                    <a:cubicBezTo>
                      <a:pt x="49973" y="22055"/>
                      <a:pt x="50810" y="62536"/>
                      <a:pt x="63931" y="96037"/>
                    </a:cubicBezTo>
                    <a:cubicBezTo>
                      <a:pt x="73982" y="121442"/>
                      <a:pt x="85149" y="147126"/>
                      <a:pt x="85707" y="175323"/>
                    </a:cubicBezTo>
                    <a:cubicBezTo>
                      <a:pt x="84032" y="185931"/>
                      <a:pt x="79844" y="194865"/>
                      <a:pt x="69794" y="200169"/>
                    </a:cubicBezTo>
                    <a:cubicBezTo>
                      <a:pt x="46622" y="138192"/>
                      <a:pt x="23451" y="76215"/>
                      <a:pt x="0" y="14517"/>
                    </a:cubicBezTo>
                    <a:close/>
                  </a:path>
                </a:pathLst>
              </a:custGeom>
              <a:solidFill>
                <a:srgbClr val="68433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3F249F83-2261-AFBD-E697-A5A4762F605C}"/>
                  </a:ext>
                </a:extLst>
              </p:cNvPr>
              <p:cNvSpPr/>
              <p:nvPr/>
            </p:nvSpPr>
            <p:spPr>
              <a:xfrm>
                <a:off x="2053780" y="5074366"/>
                <a:ext cx="174764" cy="62421"/>
              </a:xfrm>
              <a:custGeom>
                <a:avLst/>
                <a:gdLst>
                  <a:gd name="connsiteX0" fmla="*/ 22334 w 174764"/>
                  <a:gd name="connsiteY0" fmla="*/ 62422 h 62421"/>
                  <a:gd name="connsiteX1" fmla="*/ 0 w 174764"/>
                  <a:gd name="connsiteY1" fmla="*/ 53767 h 62421"/>
                  <a:gd name="connsiteX2" fmla="*/ 163318 w 174764"/>
                  <a:gd name="connsiteY2" fmla="*/ 1003 h 62421"/>
                  <a:gd name="connsiteX3" fmla="*/ 174764 w 174764"/>
                  <a:gd name="connsiteY3" fmla="*/ 11891 h 62421"/>
                  <a:gd name="connsiteX4" fmla="*/ 22334 w 174764"/>
                  <a:gd name="connsiteY4" fmla="*/ 62422 h 62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4" h="62421">
                    <a:moveTo>
                      <a:pt x="22334" y="62422"/>
                    </a:moveTo>
                    <a:cubicBezTo>
                      <a:pt x="14796" y="59630"/>
                      <a:pt x="7538" y="56559"/>
                      <a:pt x="0" y="53767"/>
                    </a:cubicBezTo>
                    <a:cubicBezTo>
                      <a:pt x="48298" y="17474"/>
                      <a:pt x="101341" y="-5139"/>
                      <a:pt x="163318" y="1003"/>
                    </a:cubicBezTo>
                    <a:cubicBezTo>
                      <a:pt x="167227" y="4632"/>
                      <a:pt x="170856" y="8262"/>
                      <a:pt x="174764" y="11891"/>
                    </a:cubicBezTo>
                    <a:cubicBezTo>
                      <a:pt x="124233" y="28641"/>
                      <a:pt x="73144" y="45671"/>
                      <a:pt x="22334" y="62422"/>
                    </a:cubicBezTo>
                    <a:close/>
                  </a:path>
                </a:pathLst>
              </a:custGeom>
              <a:solidFill>
                <a:srgbClr val="4922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2690185D-1126-1356-C31B-5450712061C3}"/>
                  </a:ext>
                </a:extLst>
              </p:cNvPr>
              <p:cNvSpPr/>
              <p:nvPr/>
            </p:nvSpPr>
            <p:spPr>
              <a:xfrm>
                <a:off x="2607387" y="5388604"/>
                <a:ext cx="69235" cy="165551"/>
              </a:xfrm>
              <a:custGeom>
                <a:avLst/>
                <a:gdLst>
                  <a:gd name="connsiteX0" fmla="*/ 0 w 69235"/>
                  <a:gd name="connsiteY0" fmla="*/ 20938 h 165551"/>
                  <a:gd name="connsiteX1" fmla="*/ 9492 w 69235"/>
                  <a:gd name="connsiteY1" fmla="*/ 0 h 165551"/>
                  <a:gd name="connsiteX2" fmla="*/ 69236 w 69235"/>
                  <a:gd name="connsiteY2" fmla="*/ 144893 h 165551"/>
                  <a:gd name="connsiteX3" fmla="*/ 59744 w 69235"/>
                  <a:gd name="connsiteY3" fmla="*/ 165552 h 165551"/>
                  <a:gd name="connsiteX4" fmla="*/ 49973 w 69235"/>
                  <a:gd name="connsiteY4" fmla="*/ 164993 h 165551"/>
                  <a:gd name="connsiteX5" fmla="*/ 0 w 69235"/>
                  <a:gd name="connsiteY5" fmla="*/ 20938 h 16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35" h="165551">
                    <a:moveTo>
                      <a:pt x="0" y="20938"/>
                    </a:moveTo>
                    <a:cubicBezTo>
                      <a:pt x="3071" y="13959"/>
                      <a:pt x="6421" y="6979"/>
                      <a:pt x="9492" y="0"/>
                    </a:cubicBezTo>
                    <a:cubicBezTo>
                      <a:pt x="46902" y="41039"/>
                      <a:pt x="57790" y="92966"/>
                      <a:pt x="69236" y="144893"/>
                    </a:cubicBezTo>
                    <a:cubicBezTo>
                      <a:pt x="68677" y="152989"/>
                      <a:pt x="65886" y="159968"/>
                      <a:pt x="59744" y="165552"/>
                    </a:cubicBezTo>
                    <a:cubicBezTo>
                      <a:pt x="56394" y="165272"/>
                      <a:pt x="53323" y="164993"/>
                      <a:pt x="49973" y="164993"/>
                    </a:cubicBezTo>
                    <a:cubicBezTo>
                      <a:pt x="33222" y="116975"/>
                      <a:pt x="16751" y="68956"/>
                      <a:pt x="0" y="20938"/>
                    </a:cubicBezTo>
                    <a:close/>
                  </a:path>
                </a:pathLst>
              </a:custGeom>
              <a:solidFill>
                <a:srgbClr val="4A24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ADF1BEFF-487C-F57A-FB4E-E218E0CCEF73}"/>
                  </a:ext>
                </a:extLst>
              </p:cNvPr>
              <p:cNvSpPr/>
              <p:nvPr/>
            </p:nvSpPr>
            <p:spPr>
              <a:xfrm>
                <a:off x="1963607" y="5189831"/>
                <a:ext cx="50251" cy="132329"/>
              </a:xfrm>
              <a:custGeom>
                <a:avLst/>
                <a:gdLst>
                  <a:gd name="connsiteX0" fmla="*/ 0 w 50251"/>
                  <a:gd name="connsiteY0" fmla="*/ 24567 h 132329"/>
                  <a:gd name="connsiteX1" fmla="*/ 14238 w 50251"/>
                  <a:gd name="connsiteY1" fmla="*/ 0 h 132329"/>
                  <a:gd name="connsiteX2" fmla="*/ 50252 w 50251"/>
                  <a:gd name="connsiteY2" fmla="*/ 101620 h 132329"/>
                  <a:gd name="connsiteX3" fmla="*/ 40481 w 50251"/>
                  <a:gd name="connsiteY3" fmla="*/ 132329 h 132329"/>
                  <a:gd name="connsiteX4" fmla="*/ 0 w 50251"/>
                  <a:gd name="connsiteY4" fmla="*/ 24567 h 132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1" h="132329">
                    <a:moveTo>
                      <a:pt x="0" y="24567"/>
                    </a:moveTo>
                    <a:cubicBezTo>
                      <a:pt x="10050" y="19542"/>
                      <a:pt x="12005" y="9771"/>
                      <a:pt x="14238" y="0"/>
                    </a:cubicBezTo>
                    <a:cubicBezTo>
                      <a:pt x="31826" y="31826"/>
                      <a:pt x="43272" y="65886"/>
                      <a:pt x="50252" y="101620"/>
                    </a:cubicBezTo>
                    <a:cubicBezTo>
                      <a:pt x="39085" y="109437"/>
                      <a:pt x="42714" y="121721"/>
                      <a:pt x="40481" y="132329"/>
                    </a:cubicBezTo>
                    <a:cubicBezTo>
                      <a:pt x="26801" y="96316"/>
                      <a:pt x="13400" y="60302"/>
                      <a:pt x="0" y="24567"/>
                    </a:cubicBezTo>
                    <a:close/>
                  </a:path>
                </a:pathLst>
              </a:custGeom>
              <a:solidFill>
                <a:srgbClr val="6F4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E27C32F-15B1-978F-07F2-97A290E1DA3B}"/>
                  </a:ext>
                </a:extLst>
              </p:cNvPr>
              <p:cNvSpPr/>
              <p:nvPr/>
            </p:nvSpPr>
            <p:spPr>
              <a:xfrm>
                <a:off x="2228266" y="4987791"/>
                <a:ext cx="66723" cy="19179"/>
              </a:xfrm>
              <a:custGeom>
                <a:avLst/>
                <a:gdLst>
                  <a:gd name="connsiteX0" fmla="*/ 0 w 66723"/>
                  <a:gd name="connsiteY0" fmla="*/ 2708 h 19179"/>
                  <a:gd name="connsiteX1" fmla="*/ 66723 w 66723"/>
                  <a:gd name="connsiteY1" fmla="*/ 9687 h 19179"/>
                  <a:gd name="connsiteX2" fmla="*/ 28755 w 66723"/>
                  <a:gd name="connsiteY2" fmla="*/ 19180 h 19179"/>
                  <a:gd name="connsiteX3" fmla="*/ 0 w 66723"/>
                  <a:gd name="connsiteY3" fmla="*/ 2708 h 19179"/>
                </a:gdLst>
                <a:ahLst/>
                <a:cxnLst>
                  <a:cxn ang="0">
                    <a:pos x="connsiteX0" y="connsiteY0"/>
                  </a:cxn>
                  <a:cxn ang="0">
                    <a:pos x="connsiteX1" y="connsiteY1"/>
                  </a:cxn>
                  <a:cxn ang="0">
                    <a:pos x="connsiteX2" y="connsiteY2"/>
                  </a:cxn>
                  <a:cxn ang="0">
                    <a:pos x="connsiteX3" y="connsiteY3"/>
                  </a:cxn>
                </a:cxnLst>
                <a:rect l="l" t="t" r="r" b="b"/>
                <a:pathLst>
                  <a:path w="66723" h="19179">
                    <a:moveTo>
                      <a:pt x="0" y="2708"/>
                    </a:moveTo>
                    <a:cubicBezTo>
                      <a:pt x="22613" y="2429"/>
                      <a:pt x="46064" y="-6505"/>
                      <a:pt x="66723" y="9687"/>
                    </a:cubicBezTo>
                    <a:cubicBezTo>
                      <a:pt x="54160" y="12758"/>
                      <a:pt x="41318" y="16108"/>
                      <a:pt x="28755" y="19180"/>
                    </a:cubicBezTo>
                    <a:cubicBezTo>
                      <a:pt x="18984" y="13875"/>
                      <a:pt x="9492" y="8292"/>
                      <a:pt x="0" y="2708"/>
                    </a:cubicBezTo>
                    <a:close/>
                  </a:path>
                </a:pathLst>
              </a:custGeom>
              <a:solidFill>
                <a:srgbClr val="D2B5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041EAFE1-3913-1C42-044A-3D3EADEC06B2}"/>
                  </a:ext>
                </a:extLst>
              </p:cNvPr>
              <p:cNvSpPr/>
              <p:nvPr/>
            </p:nvSpPr>
            <p:spPr>
              <a:xfrm>
                <a:off x="2102915" y="5417918"/>
                <a:ext cx="69514" cy="106087"/>
              </a:xfrm>
              <a:custGeom>
                <a:avLst/>
                <a:gdLst>
                  <a:gd name="connsiteX0" fmla="*/ 56394 w 69514"/>
                  <a:gd name="connsiteY0" fmla="*/ 78728 h 106087"/>
                  <a:gd name="connsiteX1" fmla="*/ 69515 w 69514"/>
                  <a:gd name="connsiteY1" fmla="*/ 106087 h 106087"/>
                  <a:gd name="connsiteX2" fmla="*/ 29593 w 69514"/>
                  <a:gd name="connsiteY2" fmla="*/ 96874 h 106087"/>
                  <a:gd name="connsiteX3" fmla="*/ 0 w 69514"/>
                  <a:gd name="connsiteY3" fmla="*/ 27918 h 106087"/>
                  <a:gd name="connsiteX4" fmla="*/ 10609 w 69514"/>
                  <a:gd name="connsiteY4" fmla="*/ 0 h 106087"/>
                  <a:gd name="connsiteX5" fmla="*/ 46622 w 69514"/>
                  <a:gd name="connsiteY5" fmla="*/ 41318 h 106087"/>
                  <a:gd name="connsiteX6" fmla="*/ 56394 w 69514"/>
                  <a:gd name="connsiteY6" fmla="*/ 78728 h 1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514" h="106087">
                    <a:moveTo>
                      <a:pt x="56394" y="78728"/>
                    </a:moveTo>
                    <a:cubicBezTo>
                      <a:pt x="60860" y="87941"/>
                      <a:pt x="65327" y="96874"/>
                      <a:pt x="69515" y="106087"/>
                    </a:cubicBezTo>
                    <a:cubicBezTo>
                      <a:pt x="56114" y="103016"/>
                      <a:pt x="42714" y="99945"/>
                      <a:pt x="29593" y="96874"/>
                    </a:cubicBezTo>
                    <a:cubicBezTo>
                      <a:pt x="20938" y="73424"/>
                      <a:pt x="20938" y="46064"/>
                      <a:pt x="0" y="27918"/>
                    </a:cubicBezTo>
                    <a:cubicBezTo>
                      <a:pt x="14796" y="22892"/>
                      <a:pt x="9771" y="10329"/>
                      <a:pt x="10609" y="0"/>
                    </a:cubicBezTo>
                    <a:cubicBezTo>
                      <a:pt x="16471" y="18984"/>
                      <a:pt x="34618" y="27359"/>
                      <a:pt x="46622" y="41318"/>
                    </a:cubicBezTo>
                    <a:cubicBezTo>
                      <a:pt x="47181" y="54439"/>
                      <a:pt x="55277" y="65606"/>
                      <a:pt x="56394" y="78728"/>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58DFA866-5BE5-17B4-A7D0-6DB4A2934884}"/>
                  </a:ext>
                </a:extLst>
              </p:cNvPr>
              <p:cNvSpPr/>
              <p:nvPr/>
            </p:nvSpPr>
            <p:spPr>
              <a:xfrm>
                <a:off x="2143218" y="5459236"/>
                <a:ext cx="26536" cy="37409"/>
              </a:xfrm>
              <a:custGeom>
                <a:avLst/>
                <a:gdLst>
                  <a:gd name="connsiteX0" fmla="*/ 16092 w 26536"/>
                  <a:gd name="connsiteY0" fmla="*/ 37409 h 37409"/>
                  <a:gd name="connsiteX1" fmla="*/ 6041 w 26536"/>
                  <a:gd name="connsiteY1" fmla="*/ 0 h 37409"/>
                  <a:gd name="connsiteX2" fmla="*/ 26142 w 26536"/>
                  <a:gd name="connsiteY2" fmla="*/ 17309 h 37409"/>
                  <a:gd name="connsiteX3" fmla="*/ 26421 w 26536"/>
                  <a:gd name="connsiteY3" fmla="*/ 26801 h 37409"/>
                  <a:gd name="connsiteX4" fmla="*/ 16092 w 26536"/>
                  <a:gd name="connsiteY4" fmla="*/ 37409 h 37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36" h="37409">
                    <a:moveTo>
                      <a:pt x="16092" y="37409"/>
                    </a:moveTo>
                    <a:cubicBezTo>
                      <a:pt x="8554" y="25963"/>
                      <a:pt x="-9314" y="17309"/>
                      <a:pt x="6041" y="0"/>
                    </a:cubicBezTo>
                    <a:cubicBezTo>
                      <a:pt x="12741" y="5863"/>
                      <a:pt x="19442" y="11725"/>
                      <a:pt x="26142" y="17309"/>
                    </a:cubicBezTo>
                    <a:cubicBezTo>
                      <a:pt x="26421" y="20380"/>
                      <a:pt x="26700" y="23730"/>
                      <a:pt x="26421" y="26801"/>
                    </a:cubicBezTo>
                    <a:cubicBezTo>
                      <a:pt x="23071" y="30151"/>
                      <a:pt x="19442" y="33780"/>
                      <a:pt x="16092" y="37409"/>
                    </a:cubicBezTo>
                    <a:close/>
                  </a:path>
                </a:pathLst>
              </a:custGeom>
              <a:solidFill>
                <a:srgbClr val="A527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39440E4D-C558-E68C-1B4C-BAB4C363E553}"/>
                  </a:ext>
                </a:extLst>
              </p:cNvPr>
              <p:cNvSpPr/>
              <p:nvPr/>
            </p:nvSpPr>
            <p:spPr>
              <a:xfrm>
                <a:off x="2160705" y="5294801"/>
                <a:ext cx="128578" cy="95740"/>
              </a:xfrm>
              <a:custGeom>
                <a:avLst/>
                <a:gdLst>
                  <a:gd name="connsiteX0" fmla="*/ 0 w 128578"/>
                  <a:gd name="connsiteY0" fmla="*/ 25126 h 95740"/>
                  <a:gd name="connsiteX1" fmla="*/ 81240 w 128578"/>
                  <a:gd name="connsiteY1" fmla="*/ 0 h 95740"/>
                  <a:gd name="connsiteX2" fmla="*/ 76494 w 128578"/>
                  <a:gd name="connsiteY2" fmla="*/ 53323 h 95740"/>
                  <a:gd name="connsiteX3" fmla="*/ 125908 w 128578"/>
                  <a:gd name="connsiteY3" fmla="*/ 29872 h 95740"/>
                  <a:gd name="connsiteX4" fmla="*/ 117254 w 128578"/>
                  <a:gd name="connsiteY4" fmla="*/ 92407 h 95740"/>
                  <a:gd name="connsiteX5" fmla="*/ 0 w 128578"/>
                  <a:gd name="connsiteY5" fmla="*/ 25126 h 9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78" h="95740">
                    <a:moveTo>
                      <a:pt x="0" y="25126"/>
                    </a:moveTo>
                    <a:cubicBezTo>
                      <a:pt x="27080" y="16192"/>
                      <a:pt x="60302" y="30989"/>
                      <a:pt x="81240" y="0"/>
                    </a:cubicBezTo>
                    <a:cubicBezTo>
                      <a:pt x="92686" y="22055"/>
                      <a:pt x="63931" y="34897"/>
                      <a:pt x="76494" y="53323"/>
                    </a:cubicBezTo>
                    <a:cubicBezTo>
                      <a:pt x="99387" y="58627"/>
                      <a:pt x="103016" y="25405"/>
                      <a:pt x="125908" y="29872"/>
                    </a:cubicBezTo>
                    <a:cubicBezTo>
                      <a:pt x="140146" y="52764"/>
                      <a:pt x="91570" y="68119"/>
                      <a:pt x="117254" y="92407"/>
                    </a:cubicBezTo>
                    <a:cubicBezTo>
                      <a:pt x="72307" y="105808"/>
                      <a:pt x="24288" y="77890"/>
                      <a:pt x="0" y="25126"/>
                    </a:cubicBezTo>
                    <a:close/>
                  </a:path>
                </a:pathLst>
              </a:custGeom>
              <a:solidFill>
                <a:srgbClr val="F5DF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3" name="Freeform: Shape 492">
                <a:extLst>
                  <a:ext uri="{FF2B5EF4-FFF2-40B4-BE49-F238E27FC236}">
                    <a16:creationId xmlns:a16="http://schemas.microsoft.com/office/drawing/2014/main" id="{7380EB0D-390C-8765-FDCF-B67E7C411B01}"/>
                  </a:ext>
                </a:extLst>
              </p:cNvPr>
              <p:cNvSpPr/>
              <p:nvPr/>
            </p:nvSpPr>
            <p:spPr>
              <a:xfrm>
                <a:off x="2457749" y="5405951"/>
                <a:ext cx="563581" cy="256525"/>
              </a:xfrm>
              <a:custGeom>
                <a:avLst/>
                <a:gdLst>
                  <a:gd name="connsiteX0" fmla="*/ 4467 w 563581"/>
                  <a:gd name="connsiteY0" fmla="*/ 245080 h 256525"/>
                  <a:gd name="connsiteX1" fmla="*/ 161364 w 563581"/>
                  <a:gd name="connsiteY1" fmla="*/ 190361 h 256525"/>
                  <a:gd name="connsiteX2" fmla="*/ 199332 w 563581"/>
                  <a:gd name="connsiteY2" fmla="*/ 176681 h 256525"/>
                  <a:gd name="connsiteX3" fmla="*/ 230041 w 563581"/>
                  <a:gd name="connsiteY3" fmla="*/ 157977 h 256525"/>
                  <a:gd name="connsiteX4" fmla="*/ 234508 w 563581"/>
                  <a:gd name="connsiteY4" fmla="*/ 42677 h 256525"/>
                  <a:gd name="connsiteX5" fmla="*/ 245954 w 563581"/>
                  <a:gd name="connsiteY5" fmla="*/ 36535 h 256525"/>
                  <a:gd name="connsiteX6" fmla="*/ 319657 w 563581"/>
                  <a:gd name="connsiteY6" fmla="*/ 99070 h 256525"/>
                  <a:gd name="connsiteX7" fmla="*/ 261030 w 563581"/>
                  <a:gd name="connsiteY7" fmla="*/ 169423 h 256525"/>
                  <a:gd name="connsiteX8" fmla="*/ 486883 w 563581"/>
                  <a:gd name="connsiteY8" fmla="*/ 4709 h 256525"/>
                  <a:gd name="connsiteX9" fmla="*/ 510055 w 563581"/>
                  <a:gd name="connsiteY9" fmla="*/ 10851 h 256525"/>
                  <a:gd name="connsiteX10" fmla="*/ 555003 w 563581"/>
                  <a:gd name="connsiteY10" fmla="*/ 111913 h 256525"/>
                  <a:gd name="connsiteX11" fmla="*/ 531552 w 563581"/>
                  <a:gd name="connsiteY11" fmla="*/ 186732 h 256525"/>
                  <a:gd name="connsiteX12" fmla="*/ 408435 w 563581"/>
                  <a:gd name="connsiteY12" fmla="*/ 238100 h 256525"/>
                  <a:gd name="connsiteX13" fmla="*/ 370746 w 563581"/>
                  <a:gd name="connsiteY13" fmla="*/ 242846 h 256525"/>
                  <a:gd name="connsiteX14" fmla="*/ 295369 w 563581"/>
                  <a:gd name="connsiteY14" fmla="*/ 243684 h 256525"/>
                  <a:gd name="connsiteX15" fmla="*/ 291181 w 563581"/>
                  <a:gd name="connsiteY15" fmla="*/ 243405 h 256525"/>
                  <a:gd name="connsiteX16" fmla="*/ 287272 w 563581"/>
                  <a:gd name="connsiteY16" fmla="*/ 244800 h 256525"/>
                  <a:gd name="connsiteX17" fmla="*/ 226133 w 563581"/>
                  <a:gd name="connsiteY17" fmla="*/ 252897 h 256525"/>
                  <a:gd name="connsiteX18" fmla="*/ 7538 w 563581"/>
                  <a:gd name="connsiteY18" fmla="*/ 256526 h 256525"/>
                  <a:gd name="connsiteX19" fmla="*/ 0 w 563581"/>
                  <a:gd name="connsiteY19" fmla="*/ 252338 h 256525"/>
                  <a:gd name="connsiteX20" fmla="*/ 4467 w 563581"/>
                  <a:gd name="connsiteY20" fmla="*/ 245080 h 25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3581" h="256525">
                    <a:moveTo>
                      <a:pt x="4467" y="245080"/>
                    </a:moveTo>
                    <a:cubicBezTo>
                      <a:pt x="58069" y="230842"/>
                      <a:pt x="110833" y="213253"/>
                      <a:pt x="161364" y="190361"/>
                    </a:cubicBezTo>
                    <a:cubicBezTo>
                      <a:pt x="171693" y="179194"/>
                      <a:pt x="184815" y="175844"/>
                      <a:pt x="199332" y="176681"/>
                    </a:cubicBezTo>
                    <a:cubicBezTo>
                      <a:pt x="213291" y="176681"/>
                      <a:pt x="223620" y="170540"/>
                      <a:pt x="230041" y="157977"/>
                    </a:cubicBezTo>
                    <a:cubicBezTo>
                      <a:pt x="251817" y="120288"/>
                      <a:pt x="233671" y="81203"/>
                      <a:pt x="234508" y="42677"/>
                    </a:cubicBezTo>
                    <a:cubicBezTo>
                      <a:pt x="237300" y="39047"/>
                      <a:pt x="241208" y="37093"/>
                      <a:pt x="245954" y="36535"/>
                    </a:cubicBezTo>
                    <a:cubicBezTo>
                      <a:pt x="271918" y="55798"/>
                      <a:pt x="300114" y="72269"/>
                      <a:pt x="319657" y="99070"/>
                    </a:cubicBezTo>
                    <a:cubicBezTo>
                      <a:pt x="315190" y="136480"/>
                      <a:pt x="280014" y="147926"/>
                      <a:pt x="261030" y="169423"/>
                    </a:cubicBezTo>
                    <a:cubicBezTo>
                      <a:pt x="333057" y="113308"/>
                      <a:pt x="419044" y="71153"/>
                      <a:pt x="486883" y="4709"/>
                    </a:cubicBezTo>
                    <a:cubicBezTo>
                      <a:pt x="496096" y="-4225"/>
                      <a:pt x="504472" y="521"/>
                      <a:pt x="510055" y="10851"/>
                    </a:cubicBezTo>
                    <a:cubicBezTo>
                      <a:pt x="524851" y="44631"/>
                      <a:pt x="539090" y="78690"/>
                      <a:pt x="555003" y="111913"/>
                    </a:cubicBezTo>
                    <a:cubicBezTo>
                      <a:pt x="571195" y="145134"/>
                      <a:pt x="565053" y="169981"/>
                      <a:pt x="531552" y="186732"/>
                    </a:cubicBezTo>
                    <a:cubicBezTo>
                      <a:pt x="497771" y="221350"/>
                      <a:pt x="451707" y="226375"/>
                      <a:pt x="408435" y="238100"/>
                    </a:cubicBezTo>
                    <a:cubicBezTo>
                      <a:pt x="395872" y="238938"/>
                      <a:pt x="383867" y="244242"/>
                      <a:pt x="370746" y="242846"/>
                    </a:cubicBezTo>
                    <a:cubicBezTo>
                      <a:pt x="345620" y="238379"/>
                      <a:pt x="320215" y="236983"/>
                      <a:pt x="295369" y="243684"/>
                    </a:cubicBezTo>
                    <a:lnTo>
                      <a:pt x="291181" y="243405"/>
                    </a:lnTo>
                    <a:lnTo>
                      <a:pt x="287272" y="244800"/>
                    </a:lnTo>
                    <a:cubicBezTo>
                      <a:pt x="268009" y="255409"/>
                      <a:pt x="245675" y="243684"/>
                      <a:pt x="226133" y="252897"/>
                    </a:cubicBezTo>
                    <a:cubicBezTo>
                      <a:pt x="153268" y="254013"/>
                      <a:pt x="80403" y="255409"/>
                      <a:pt x="7538" y="256526"/>
                    </a:cubicBezTo>
                    <a:cubicBezTo>
                      <a:pt x="5025" y="256526"/>
                      <a:pt x="2513" y="253734"/>
                      <a:pt x="0" y="252338"/>
                    </a:cubicBezTo>
                    <a:cubicBezTo>
                      <a:pt x="1396" y="250105"/>
                      <a:pt x="2792" y="247592"/>
                      <a:pt x="4467" y="245080"/>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4" name="Freeform: Shape 493">
                <a:extLst>
                  <a:ext uri="{FF2B5EF4-FFF2-40B4-BE49-F238E27FC236}">
                    <a16:creationId xmlns:a16="http://schemas.microsoft.com/office/drawing/2014/main" id="{C309D17C-BD3D-0014-8785-33BB21FD3F83}"/>
                  </a:ext>
                </a:extLst>
              </p:cNvPr>
              <p:cNvSpPr/>
              <p:nvPr/>
            </p:nvSpPr>
            <p:spPr>
              <a:xfrm>
                <a:off x="2503746" y="5681181"/>
                <a:ext cx="248505" cy="61263"/>
              </a:xfrm>
              <a:custGeom>
                <a:avLst/>
                <a:gdLst>
                  <a:gd name="connsiteX0" fmla="*/ 17934 w 248505"/>
                  <a:gd name="connsiteY0" fmla="*/ 10608 h 61263"/>
                  <a:gd name="connsiteX1" fmla="*/ 229829 w 248505"/>
                  <a:gd name="connsiteY1" fmla="*/ 0 h 61263"/>
                  <a:gd name="connsiteX2" fmla="*/ 247417 w 248505"/>
                  <a:gd name="connsiteY2" fmla="*/ 14238 h 61263"/>
                  <a:gd name="connsiteX3" fmla="*/ 228712 w 248505"/>
                  <a:gd name="connsiteY3" fmla="*/ 54718 h 61263"/>
                  <a:gd name="connsiteX4" fmla="*/ 172876 w 248505"/>
                  <a:gd name="connsiteY4" fmla="*/ 61139 h 61263"/>
                  <a:gd name="connsiteX5" fmla="*/ 132675 w 248505"/>
                  <a:gd name="connsiteY5" fmla="*/ 61139 h 61263"/>
                  <a:gd name="connsiteX6" fmla="*/ 19609 w 248505"/>
                  <a:gd name="connsiteY6" fmla="*/ 57231 h 61263"/>
                  <a:gd name="connsiteX7" fmla="*/ 5091 w 248505"/>
                  <a:gd name="connsiteY7" fmla="*/ 49972 h 61263"/>
                  <a:gd name="connsiteX8" fmla="*/ 17934 w 248505"/>
                  <a:gd name="connsiteY8" fmla="*/ 10608 h 6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505" h="61263">
                    <a:moveTo>
                      <a:pt x="17934" y="10608"/>
                    </a:moveTo>
                    <a:cubicBezTo>
                      <a:pt x="88844" y="13121"/>
                      <a:pt x="159197" y="6142"/>
                      <a:pt x="229829" y="0"/>
                    </a:cubicBezTo>
                    <a:cubicBezTo>
                      <a:pt x="237645" y="2233"/>
                      <a:pt x="244346" y="5863"/>
                      <a:pt x="247417" y="14238"/>
                    </a:cubicBezTo>
                    <a:cubicBezTo>
                      <a:pt x="251325" y="32384"/>
                      <a:pt x="244625" y="45506"/>
                      <a:pt x="228712" y="54718"/>
                    </a:cubicBezTo>
                    <a:cubicBezTo>
                      <a:pt x="210844" y="62256"/>
                      <a:pt x="191860" y="60302"/>
                      <a:pt x="172876" y="61139"/>
                    </a:cubicBezTo>
                    <a:cubicBezTo>
                      <a:pt x="159476" y="61419"/>
                      <a:pt x="146076" y="61139"/>
                      <a:pt x="132675" y="61139"/>
                    </a:cubicBezTo>
                    <a:cubicBezTo>
                      <a:pt x="94986" y="61139"/>
                      <a:pt x="57297" y="61698"/>
                      <a:pt x="19609" y="57231"/>
                    </a:cubicBezTo>
                    <a:cubicBezTo>
                      <a:pt x="14304" y="56114"/>
                      <a:pt x="9279" y="53602"/>
                      <a:pt x="5091" y="49972"/>
                    </a:cubicBezTo>
                    <a:cubicBezTo>
                      <a:pt x="-3842" y="32384"/>
                      <a:pt x="-1888" y="18705"/>
                      <a:pt x="17934" y="10608"/>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5" name="Freeform: Shape 494">
                <a:extLst>
                  <a:ext uri="{FF2B5EF4-FFF2-40B4-BE49-F238E27FC236}">
                    <a16:creationId xmlns:a16="http://schemas.microsoft.com/office/drawing/2014/main" id="{28C30495-A81D-4482-B5F3-1F6D12297FF6}"/>
                  </a:ext>
                </a:extLst>
              </p:cNvPr>
              <p:cNvSpPr/>
              <p:nvPr/>
            </p:nvSpPr>
            <p:spPr>
              <a:xfrm>
                <a:off x="2784807" y="5630190"/>
                <a:ext cx="188695" cy="81980"/>
              </a:xfrm>
              <a:custGeom>
                <a:avLst/>
                <a:gdLst>
                  <a:gd name="connsiteX0" fmla="*/ 46200 w 188695"/>
                  <a:gd name="connsiteY0" fmla="*/ 13023 h 81980"/>
                  <a:gd name="connsiteX1" fmla="*/ 78306 w 188695"/>
                  <a:gd name="connsiteY1" fmla="*/ 3252 h 81980"/>
                  <a:gd name="connsiteX2" fmla="*/ 126883 w 188695"/>
                  <a:gd name="connsiteY2" fmla="*/ 2136 h 81980"/>
                  <a:gd name="connsiteX3" fmla="*/ 178251 w 188695"/>
                  <a:gd name="connsiteY3" fmla="*/ 5207 h 81980"/>
                  <a:gd name="connsiteX4" fmla="*/ 175180 w 188695"/>
                  <a:gd name="connsiteY4" fmla="*/ 36753 h 81980"/>
                  <a:gd name="connsiteX5" fmla="*/ 144191 w 188695"/>
                  <a:gd name="connsiteY5" fmla="*/ 59087 h 81980"/>
                  <a:gd name="connsiteX6" fmla="*/ 95615 w 188695"/>
                  <a:gd name="connsiteY6" fmla="*/ 68579 h 81980"/>
                  <a:gd name="connsiteX7" fmla="*/ 13816 w 188695"/>
                  <a:gd name="connsiteY7" fmla="*/ 81980 h 81980"/>
                  <a:gd name="connsiteX8" fmla="*/ 695 w 188695"/>
                  <a:gd name="connsiteY8" fmla="*/ 66625 h 81980"/>
                  <a:gd name="connsiteX9" fmla="*/ 30287 w 188695"/>
                  <a:gd name="connsiteY9" fmla="*/ 32566 h 81980"/>
                  <a:gd name="connsiteX10" fmla="*/ 37546 w 188695"/>
                  <a:gd name="connsiteY10" fmla="*/ 30612 h 81980"/>
                  <a:gd name="connsiteX11" fmla="*/ 46200 w 188695"/>
                  <a:gd name="connsiteY11" fmla="*/ 13023 h 8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695" h="81980">
                    <a:moveTo>
                      <a:pt x="46200" y="13023"/>
                    </a:moveTo>
                    <a:cubicBezTo>
                      <a:pt x="56251" y="8277"/>
                      <a:pt x="65743" y="460"/>
                      <a:pt x="78306" y="3252"/>
                    </a:cubicBezTo>
                    <a:cubicBezTo>
                      <a:pt x="94777" y="20282"/>
                      <a:pt x="110690" y="4090"/>
                      <a:pt x="126883" y="2136"/>
                    </a:cubicBezTo>
                    <a:cubicBezTo>
                      <a:pt x="144191" y="-98"/>
                      <a:pt x="161500" y="-2331"/>
                      <a:pt x="178251" y="5207"/>
                    </a:cubicBezTo>
                    <a:cubicBezTo>
                      <a:pt x="193047" y="17211"/>
                      <a:pt x="192210" y="27820"/>
                      <a:pt x="175180" y="36753"/>
                    </a:cubicBezTo>
                    <a:cubicBezTo>
                      <a:pt x="158988" y="35637"/>
                      <a:pt x="150054" y="45408"/>
                      <a:pt x="144191" y="59087"/>
                    </a:cubicBezTo>
                    <a:cubicBezTo>
                      <a:pt x="127999" y="62159"/>
                      <a:pt x="111807" y="65229"/>
                      <a:pt x="95615" y="68579"/>
                    </a:cubicBezTo>
                    <a:cubicBezTo>
                      <a:pt x="66580" y="61879"/>
                      <a:pt x="40896" y="76397"/>
                      <a:pt x="13816" y="81980"/>
                    </a:cubicBezTo>
                    <a:cubicBezTo>
                      <a:pt x="6278" y="79467"/>
                      <a:pt x="2649" y="73884"/>
                      <a:pt x="695" y="66625"/>
                    </a:cubicBezTo>
                    <a:cubicBezTo>
                      <a:pt x="-3493" y="43174"/>
                      <a:pt x="11862" y="36474"/>
                      <a:pt x="30287" y="32566"/>
                    </a:cubicBezTo>
                    <a:cubicBezTo>
                      <a:pt x="33079" y="32845"/>
                      <a:pt x="35313" y="32007"/>
                      <a:pt x="37546" y="30612"/>
                    </a:cubicBezTo>
                    <a:cubicBezTo>
                      <a:pt x="41734" y="25028"/>
                      <a:pt x="42013" y="18049"/>
                      <a:pt x="46200" y="13023"/>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6" name="Freeform: Shape 495">
                <a:extLst>
                  <a:ext uri="{FF2B5EF4-FFF2-40B4-BE49-F238E27FC236}">
                    <a16:creationId xmlns:a16="http://schemas.microsoft.com/office/drawing/2014/main" id="{48247B89-C94F-2A7E-A246-A5174FC985F3}"/>
                  </a:ext>
                </a:extLst>
              </p:cNvPr>
              <p:cNvSpPr/>
              <p:nvPr/>
            </p:nvSpPr>
            <p:spPr>
              <a:xfrm>
                <a:off x="2468636" y="5691511"/>
                <a:ext cx="53043" cy="50137"/>
              </a:xfrm>
              <a:custGeom>
                <a:avLst/>
                <a:gdLst>
                  <a:gd name="connsiteX0" fmla="*/ 53044 w 53043"/>
                  <a:gd name="connsiteY0" fmla="*/ 279 h 50137"/>
                  <a:gd name="connsiteX1" fmla="*/ 42156 w 53043"/>
                  <a:gd name="connsiteY1" fmla="*/ 37410 h 50137"/>
                  <a:gd name="connsiteX2" fmla="*/ 32943 w 53043"/>
                  <a:gd name="connsiteY2" fmla="*/ 49973 h 50137"/>
                  <a:gd name="connsiteX3" fmla="*/ 22892 w 53043"/>
                  <a:gd name="connsiteY3" fmla="*/ 47181 h 50137"/>
                  <a:gd name="connsiteX4" fmla="*/ 0 w 53043"/>
                  <a:gd name="connsiteY4" fmla="*/ 36014 h 50137"/>
                  <a:gd name="connsiteX5" fmla="*/ 1954 w 53043"/>
                  <a:gd name="connsiteY5" fmla="*/ 0 h 50137"/>
                  <a:gd name="connsiteX6" fmla="*/ 53044 w 53043"/>
                  <a:gd name="connsiteY6" fmla="*/ 279 h 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43" h="50137">
                    <a:moveTo>
                      <a:pt x="53044" y="279"/>
                    </a:moveTo>
                    <a:cubicBezTo>
                      <a:pt x="42714" y="10609"/>
                      <a:pt x="41039" y="23730"/>
                      <a:pt x="42156" y="37410"/>
                    </a:cubicBezTo>
                    <a:cubicBezTo>
                      <a:pt x="41318" y="43272"/>
                      <a:pt x="37968" y="47460"/>
                      <a:pt x="32943" y="49973"/>
                    </a:cubicBezTo>
                    <a:cubicBezTo>
                      <a:pt x="29034" y="50531"/>
                      <a:pt x="25963" y="49694"/>
                      <a:pt x="22892" y="47181"/>
                    </a:cubicBezTo>
                    <a:cubicBezTo>
                      <a:pt x="23451" y="26522"/>
                      <a:pt x="9771" y="35455"/>
                      <a:pt x="0" y="36014"/>
                    </a:cubicBezTo>
                    <a:cubicBezTo>
                      <a:pt x="558" y="24009"/>
                      <a:pt x="1396" y="12005"/>
                      <a:pt x="1954" y="0"/>
                    </a:cubicBezTo>
                    <a:cubicBezTo>
                      <a:pt x="19263" y="279"/>
                      <a:pt x="36293" y="279"/>
                      <a:pt x="53044" y="279"/>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7" name="Freeform: Shape 496">
                <a:extLst>
                  <a:ext uri="{FF2B5EF4-FFF2-40B4-BE49-F238E27FC236}">
                    <a16:creationId xmlns:a16="http://schemas.microsoft.com/office/drawing/2014/main" id="{EE1BEE3E-3EBE-5A08-5841-4374183DB34B}"/>
                  </a:ext>
                </a:extLst>
              </p:cNvPr>
              <p:cNvSpPr/>
              <p:nvPr/>
            </p:nvSpPr>
            <p:spPr>
              <a:xfrm>
                <a:off x="2733854" y="5661379"/>
                <a:ext cx="81240" cy="41604"/>
              </a:xfrm>
              <a:custGeom>
                <a:avLst/>
                <a:gdLst>
                  <a:gd name="connsiteX0" fmla="*/ 81240 w 81240"/>
                  <a:gd name="connsiteY0" fmla="*/ 1097 h 41604"/>
                  <a:gd name="connsiteX1" fmla="*/ 60302 w 81240"/>
                  <a:gd name="connsiteY1" fmla="*/ 40182 h 41604"/>
                  <a:gd name="connsiteX2" fmla="*/ 31826 w 81240"/>
                  <a:gd name="connsiteY2" fmla="*/ 34878 h 41604"/>
                  <a:gd name="connsiteX3" fmla="*/ 10050 w 81240"/>
                  <a:gd name="connsiteY3" fmla="*/ 29853 h 41604"/>
                  <a:gd name="connsiteX4" fmla="*/ 0 w 81240"/>
                  <a:gd name="connsiteY4" fmla="*/ 20082 h 41604"/>
                  <a:gd name="connsiteX5" fmla="*/ 81240 w 81240"/>
                  <a:gd name="connsiteY5" fmla="*/ 1097 h 41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40" h="41604">
                    <a:moveTo>
                      <a:pt x="81240" y="1097"/>
                    </a:moveTo>
                    <a:cubicBezTo>
                      <a:pt x="64769" y="8915"/>
                      <a:pt x="58627" y="22594"/>
                      <a:pt x="60302" y="40182"/>
                    </a:cubicBezTo>
                    <a:cubicBezTo>
                      <a:pt x="49693" y="44649"/>
                      <a:pt x="41318" y="37390"/>
                      <a:pt x="31826" y="34878"/>
                    </a:cubicBezTo>
                    <a:cubicBezTo>
                      <a:pt x="24567" y="33482"/>
                      <a:pt x="16471" y="34320"/>
                      <a:pt x="10050" y="29853"/>
                    </a:cubicBezTo>
                    <a:cubicBezTo>
                      <a:pt x="6700" y="26502"/>
                      <a:pt x="3350" y="23152"/>
                      <a:pt x="0" y="20082"/>
                    </a:cubicBezTo>
                    <a:cubicBezTo>
                      <a:pt x="25684" y="7798"/>
                      <a:pt x="51648" y="-3648"/>
                      <a:pt x="81240" y="109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8" name="Freeform: Shape 497">
                <a:extLst>
                  <a:ext uri="{FF2B5EF4-FFF2-40B4-BE49-F238E27FC236}">
                    <a16:creationId xmlns:a16="http://schemas.microsoft.com/office/drawing/2014/main" id="{C48D603F-3A37-6093-9D3B-13D2701976A1}"/>
                  </a:ext>
                </a:extLst>
              </p:cNvPr>
              <p:cNvSpPr/>
              <p:nvPr/>
            </p:nvSpPr>
            <p:spPr>
              <a:xfrm>
                <a:off x="2752838" y="5640636"/>
                <a:ext cx="78553" cy="19885"/>
              </a:xfrm>
              <a:custGeom>
                <a:avLst/>
                <a:gdLst>
                  <a:gd name="connsiteX0" fmla="*/ 78169 w 78553"/>
                  <a:gd name="connsiteY0" fmla="*/ 2577 h 19885"/>
                  <a:gd name="connsiteX1" fmla="*/ 69515 w 78553"/>
                  <a:gd name="connsiteY1" fmla="*/ 19886 h 19885"/>
                  <a:gd name="connsiteX2" fmla="*/ 0 w 78553"/>
                  <a:gd name="connsiteY2" fmla="*/ 9556 h 19885"/>
                  <a:gd name="connsiteX3" fmla="*/ 78169 w 78553"/>
                  <a:gd name="connsiteY3" fmla="*/ 2577 h 19885"/>
                </a:gdLst>
                <a:ahLst/>
                <a:cxnLst>
                  <a:cxn ang="0">
                    <a:pos x="connsiteX0" y="connsiteY0"/>
                  </a:cxn>
                  <a:cxn ang="0">
                    <a:pos x="connsiteX1" y="connsiteY1"/>
                  </a:cxn>
                  <a:cxn ang="0">
                    <a:pos x="connsiteX2" y="connsiteY2"/>
                  </a:cxn>
                  <a:cxn ang="0">
                    <a:pos x="connsiteX3" y="connsiteY3"/>
                  </a:cxn>
                </a:cxnLst>
                <a:rect l="l" t="t" r="r" b="b"/>
                <a:pathLst>
                  <a:path w="78553" h="19885">
                    <a:moveTo>
                      <a:pt x="78169" y="2577"/>
                    </a:moveTo>
                    <a:cubicBezTo>
                      <a:pt x="78728" y="10115"/>
                      <a:pt x="80124" y="17932"/>
                      <a:pt x="69515" y="19886"/>
                    </a:cubicBezTo>
                    <a:cubicBezTo>
                      <a:pt x="48577" y="902"/>
                      <a:pt x="22613" y="15977"/>
                      <a:pt x="0" y="9556"/>
                    </a:cubicBezTo>
                    <a:cubicBezTo>
                      <a:pt x="25126" y="-1611"/>
                      <a:pt x="51369" y="-1611"/>
                      <a:pt x="78169" y="2577"/>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9" name="Freeform: Shape 498">
                <a:extLst>
                  <a:ext uri="{FF2B5EF4-FFF2-40B4-BE49-F238E27FC236}">
                    <a16:creationId xmlns:a16="http://schemas.microsoft.com/office/drawing/2014/main" id="{0E9C0687-995C-E976-F1D8-14C1FE6DD85F}"/>
                  </a:ext>
                </a:extLst>
              </p:cNvPr>
              <p:cNvSpPr/>
              <p:nvPr/>
            </p:nvSpPr>
            <p:spPr>
              <a:xfrm>
                <a:off x="2683602" y="5650485"/>
                <a:ext cx="61139" cy="11086"/>
              </a:xfrm>
              <a:custGeom>
                <a:avLst/>
                <a:gdLst>
                  <a:gd name="connsiteX0" fmla="*/ 0 w 61139"/>
                  <a:gd name="connsiteY0" fmla="*/ 8642 h 11086"/>
                  <a:gd name="connsiteX1" fmla="*/ 61140 w 61139"/>
                  <a:gd name="connsiteY1" fmla="*/ 546 h 11086"/>
                  <a:gd name="connsiteX2" fmla="*/ 0 w 61139"/>
                  <a:gd name="connsiteY2" fmla="*/ 8642 h 11086"/>
                </a:gdLst>
                <a:ahLst/>
                <a:cxnLst>
                  <a:cxn ang="0">
                    <a:pos x="connsiteX0" y="connsiteY0"/>
                  </a:cxn>
                  <a:cxn ang="0">
                    <a:pos x="connsiteX1" y="connsiteY1"/>
                  </a:cxn>
                  <a:cxn ang="0">
                    <a:pos x="connsiteX2" y="connsiteY2"/>
                  </a:cxn>
                </a:cxnLst>
                <a:rect l="l" t="t" r="r" b="b"/>
                <a:pathLst>
                  <a:path w="61139" h="11086">
                    <a:moveTo>
                      <a:pt x="0" y="8642"/>
                    </a:moveTo>
                    <a:cubicBezTo>
                      <a:pt x="19542" y="-850"/>
                      <a:pt x="40201" y="-571"/>
                      <a:pt x="61140" y="546"/>
                    </a:cubicBezTo>
                    <a:cubicBezTo>
                      <a:pt x="42435" y="17575"/>
                      <a:pt x="20659" y="8921"/>
                      <a:pt x="0" y="8642"/>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0" name="Freeform: Shape 499">
                <a:extLst>
                  <a:ext uri="{FF2B5EF4-FFF2-40B4-BE49-F238E27FC236}">
                    <a16:creationId xmlns:a16="http://schemas.microsoft.com/office/drawing/2014/main" id="{9EB3EB4B-CC1D-539F-84CA-D033FCB8F535}"/>
                  </a:ext>
                </a:extLst>
              </p:cNvPr>
              <p:cNvSpPr/>
              <p:nvPr/>
            </p:nvSpPr>
            <p:spPr>
              <a:xfrm>
                <a:off x="2344682" y="5729538"/>
                <a:ext cx="38247" cy="55776"/>
              </a:xfrm>
              <a:custGeom>
                <a:avLst/>
                <a:gdLst>
                  <a:gd name="connsiteX0" fmla="*/ 10329 w 38247"/>
                  <a:gd name="connsiteY0" fmla="*/ 55776 h 55776"/>
                  <a:gd name="connsiteX1" fmla="*/ 0 w 38247"/>
                  <a:gd name="connsiteY1" fmla="*/ 37630 h 55776"/>
                  <a:gd name="connsiteX2" fmla="*/ 6979 w 38247"/>
                  <a:gd name="connsiteY2" fmla="*/ 778 h 55776"/>
                  <a:gd name="connsiteX3" fmla="*/ 38247 w 38247"/>
                  <a:gd name="connsiteY3" fmla="*/ 18646 h 55776"/>
                  <a:gd name="connsiteX4" fmla="*/ 10329 w 38247"/>
                  <a:gd name="connsiteY4" fmla="*/ 55776 h 55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 h="55776">
                    <a:moveTo>
                      <a:pt x="10329" y="55776"/>
                    </a:moveTo>
                    <a:cubicBezTo>
                      <a:pt x="10050" y="47959"/>
                      <a:pt x="7817" y="41259"/>
                      <a:pt x="0" y="37630"/>
                    </a:cubicBezTo>
                    <a:cubicBezTo>
                      <a:pt x="3629" y="25625"/>
                      <a:pt x="33222" y="18366"/>
                      <a:pt x="6979" y="778"/>
                    </a:cubicBezTo>
                    <a:cubicBezTo>
                      <a:pt x="23172" y="-3409"/>
                      <a:pt x="29314" y="10271"/>
                      <a:pt x="38247" y="18646"/>
                    </a:cubicBezTo>
                    <a:cubicBezTo>
                      <a:pt x="33501" y="34280"/>
                      <a:pt x="24847" y="47401"/>
                      <a:pt x="10329" y="55776"/>
                    </a:cubicBezTo>
                    <a:close/>
                  </a:path>
                </a:pathLst>
              </a:custGeom>
              <a:solidFill>
                <a:srgbClr val="764D5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1" name="Freeform: Shape 500">
                <a:extLst>
                  <a:ext uri="{FF2B5EF4-FFF2-40B4-BE49-F238E27FC236}">
                    <a16:creationId xmlns:a16="http://schemas.microsoft.com/office/drawing/2014/main" id="{ECF6D5EB-7F41-728E-1624-1BDC09D4F114}"/>
                  </a:ext>
                </a:extLst>
              </p:cNvPr>
              <p:cNvSpPr/>
              <p:nvPr/>
            </p:nvSpPr>
            <p:spPr>
              <a:xfrm>
                <a:off x="2411405" y="5738692"/>
                <a:ext cx="91318" cy="15457"/>
              </a:xfrm>
              <a:custGeom>
                <a:avLst/>
                <a:gdLst>
                  <a:gd name="connsiteX0" fmla="*/ 80124 w 91318"/>
                  <a:gd name="connsiteY0" fmla="*/ 0 h 15457"/>
                  <a:gd name="connsiteX1" fmla="*/ 89616 w 91318"/>
                  <a:gd name="connsiteY1" fmla="*/ 0 h 15457"/>
                  <a:gd name="connsiteX2" fmla="*/ 86545 w 91318"/>
                  <a:gd name="connsiteY2" fmla="*/ 13680 h 15457"/>
                  <a:gd name="connsiteX3" fmla="*/ 31826 w 91318"/>
                  <a:gd name="connsiteY3" fmla="*/ 10050 h 15457"/>
                  <a:gd name="connsiteX4" fmla="*/ 0 w 91318"/>
                  <a:gd name="connsiteY4" fmla="*/ 1117 h 15457"/>
                  <a:gd name="connsiteX5" fmla="*/ 80124 w 91318"/>
                  <a:gd name="connsiteY5" fmla="*/ 0 h 1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18" h="15457">
                    <a:moveTo>
                      <a:pt x="80124" y="0"/>
                    </a:moveTo>
                    <a:cubicBezTo>
                      <a:pt x="83195" y="0"/>
                      <a:pt x="86265" y="0"/>
                      <a:pt x="89616" y="0"/>
                    </a:cubicBezTo>
                    <a:cubicBezTo>
                      <a:pt x="92687" y="5584"/>
                      <a:pt x="91570" y="10050"/>
                      <a:pt x="86545" y="13680"/>
                    </a:cubicBezTo>
                    <a:cubicBezTo>
                      <a:pt x="68119" y="16471"/>
                      <a:pt x="49693" y="16471"/>
                      <a:pt x="31826" y="10050"/>
                    </a:cubicBezTo>
                    <a:cubicBezTo>
                      <a:pt x="21217" y="6979"/>
                      <a:pt x="10609" y="3909"/>
                      <a:pt x="0" y="1117"/>
                    </a:cubicBezTo>
                    <a:cubicBezTo>
                      <a:pt x="26801" y="558"/>
                      <a:pt x="53602" y="279"/>
                      <a:pt x="80124" y="0"/>
                    </a:cubicBezTo>
                    <a:close/>
                  </a:path>
                </a:pathLst>
              </a:custGeom>
              <a:solidFill>
                <a:srgbClr val="8D55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7" name="Freeform: Shape 506">
                <a:extLst>
                  <a:ext uri="{FF2B5EF4-FFF2-40B4-BE49-F238E27FC236}">
                    <a16:creationId xmlns:a16="http://schemas.microsoft.com/office/drawing/2014/main" id="{41CBB39C-E3F9-776E-D165-1E2BCD2B6AC6}"/>
                  </a:ext>
                </a:extLst>
              </p:cNvPr>
              <p:cNvSpPr/>
              <p:nvPr/>
            </p:nvSpPr>
            <p:spPr>
              <a:xfrm>
                <a:off x="1782421" y="5661081"/>
                <a:ext cx="21351" cy="155501"/>
              </a:xfrm>
              <a:custGeom>
                <a:avLst/>
                <a:gdLst>
                  <a:gd name="connsiteX0" fmla="*/ 8654 w 21351"/>
                  <a:gd name="connsiteY0" fmla="*/ 0 h 155501"/>
                  <a:gd name="connsiteX1" fmla="*/ 0 w 21351"/>
                  <a:gd name="connsiteY1" fmla="*/ 155501 h 155501"/>
                  <a:gd name="connsiteX2" fmla="*/ 8375 w 21351"/>
                  <a:gd name="connsiteY2" fmla="*/ 116696 h 155501"/>
                  <a:gd name="connsiteX3" fmla="*/ 8375 w 21351"/>
                  <a:gd name="connsiteY3" fmla="*/ 38806 h 155501"/>
                  <a:gd name="connsiteX4" fmla="*/ 8654 w 21351"/>
                  <a:gd name="connsiteY4" fmla="*/ 0 h 155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1" h="155501">
                    <a:moveTo>
                      <a:pt x="8654" y="0"/>
                    </a:moveTo>
                    <a:cubicBezTo>
                      <a:pt x="17867" y="52485"/>
                      <a:pt x="35735" y="105529"/>
                      <a:pt x="0" y="155501"/>
                    </a:cubicBezTo>
                    <a:cubicBezTo>
                      <a:pt x="4467" y="142938"/>
                      <a:pt x="12284" y="130934"/>
                      <a:pt x="8375" y="116696"/>
                    </a:cubicBezTo>
                    <a:cubicBezTo>
                      <a:pt x="558" y="90732"/>
                      <a:pt x="838" y="64769"/>
                      <a:pt x="8375" y="38806"/>
                    </a:cubicBezTo>
                    <a:cubicBezTo>
                      <a:pt x="8375" y="25684"/>
                      <a:pt x="8654" y="12842"/>
                      <a:pt x="8654" y="0"/>
                    </a:cubicBezTo>
                    <a:close/>
                  </a:path>
                </a:pathLst>
              </a:custGeom>
              <a:solidFill>
                <a:srgbClr val="A1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8" name="Freeform: Shape 507">
                <a:extLst>
                  <a:ext uri="{FF2B5EF4-FFF2-40B4-BE49-F238E27FC236}">
                    <a16:creationId xmlns:a16="http://schemas.microsoft.com/office/drawing/2014/main" id="{0C0503C5-0139-6E91-584E-6CC2C31D7EB9}"/>
                  </a:ext>
                </a:extLst>
              </p:cNvPr>
              <p:cNvSpPr/>
              <p:nvPr/>
            </p:nvSpPr>
            <p:spPr>
              <a:xfrm>
                <a:off x="1779490" y="5699607"/>
                <a:ext cx="11306" cy="77890"/>
              </a:xfrm>
              <a:custGeom>
                <a:avLst/>
                <a:gdLst>
                  <a:gd name="connsiteX0" fmla="*/ 11307 w 11306"/>
                  <a:gd name="connsiteY0" fmla="*/ 0 h 77890"/>
                  <a:gd name="connsiteX1" fmla="*/ 11307 w 11306"/>
                  <a:gd name="connsiteY1" fmla="*/ 77890 h 77890"/>
                  <a:gd name="connsiteX2" fmla="*/ 11307 w 11306"/>
                  <a:gd name="connsiteY2" fmla="*/ 0 h 77890"/>
                </a:gdLst>
                <a:ahLst/>
                <a:cxnLst>
                  <a:cxn ang="0">
                    <a:pos x="connsiteX0" y="connsiteY0"/>
                  </a:cxn>
                  <a:cxn ang="0">
                    <a:pos x="connsiteX1" y="connsiteY1"/>
                  </a:cxn>
                  <a:cxn ang="0">
                    <a:pos x="connsiteX2" y="connsiteY2"/>
                  </a:cxn>
                </a:cxnLst>
                <a:rect l="l" t="t" r="r" b="b"/>
                <a:pathLst>
                  <a:path w="11306" h="77890">
                    <a:moveTo>
                      <a:pt x="11307" y="0"/>
                    </a:moveTo>
                    <a:cubicBezTo>
                      <a:pt x="11307" y="25963"/>
                      <a:pt x="11307" y="51927"/>
                      <a:pt x="11307" y="77890"/>
                    </a:cubicBezTo>
                    <a:cubicBezTo>
                      <a:pt x="-3769" y="51927"/>
                      <a:pt x="-3769" y="25963"/>
                      <a:pt x="11307" y="0"/>
                    </a:cubicBezTo>
                    <a:close/>
                  </a:path>
                </a:pathLst>
              </a:custGeom>
              <a:solidFill>
                <a:srgbClr val="5C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6" name="Freeform: Shape 515">
                <a:extLst>
                  <a:ext uri="{FF2B5EF4-FFF2-40B4-BE49-F238E27FC236}">
                    <a16:creationId xmlns:a16="http://schemas.microsoft.com/office/drawing/2014/main" id="{FF31BBE6-5E37-E041-B302-9CAFBFFDB75F}"/>
                  </a:ext>
                </a:extLst>
              </p:cNvPr>
              <p:cNvSpPr/>
              <p:nvPr/>
            </p:nvSpPr>
            <p:spPr>
              <a:xfrm>
                <a:off x="2305598" y="5747186"/>
                <a:ext cx="209940" cy="255327"/>
              </a:xfrm>
              <a:custGeom>
                <a:avLst/>
                <a:gdLst>
                  <a:gd name="connsiteX0" fmla="*/ 137634 w 209940"/>
                  <a:gd name="connsiteY0" fmla="*/ 1556 h 255327"/>
                  <a:gd name="connsiteX1" fmla="*/ 195982 w 209940"/>
                  <a:gd name="connsiteY1" fmla="*/ 439 h 255327"/>
                  <a:gd name="connsiteX2" fmla="*/ 209941 w 209940"/>
                  <a:gd name="connsiteY2" fmla="*/ 11048 h 255327"/>
                  <a:gd name="connsiteX3" fmla="*/ 185094 w 209940"/>
                  <a:gd name="connsiteY3" fmla="*/ 75259 h 255327"/>
                  <a:gd name="connsiteX4" fmla="*/ 148243 w 209940"/>
                  <a:gd name="connsiteY4" fmla="*/ 147566 h 255327"/>
                  <a:gd name="connsiteX5" fmla="*/ 127025 w 209940"/>
                  <a:gd name="connsiteY5" fmla="*/ 244719 h 255327"/>
                  <a:gd name="connsiteX6" fmla="*/ 98549 w 209940"/>
                  <a:gd name="connsiteY6" fmla="*/ 255328 h 255327"/>
                  <a:gd name="connsiteX7" fmla="*/ 64490 w 209940"/>
                  <a:gd name="connsiteY7" fmla="*/ 253094 h 255327"/>
                  <a:gd name="connsiteX8" fmla="*/ 10888 w 209940"/>
                  <a:gd name="connsiteY8" fmla="*/ 244719 h 255327"/>
                  <a:gd name="connsiteX9" fmla="*/ 6979 w 209940"/>
                  <a:gd name="connsiteY9" fmla="*/ 242765 h 255327"/>
                  <a:gd name="connsiteX10" fmla="*/ 2792 w 209940"/>
                  <a:gd name="connsiteY10" fmla="*/ 243323 h 255327"/>
                  <a:gd name="connsiteX11" fmla="*/ 0 w 209940"/>
                  <a:gd name="connsiteY11" fmla="*/ 236343 h 255327"/>
                  <a:gd name="connsiteX12" fmla="*/ 89057 w 209940"/>
                  <a:gd name="connsiteY12" fmla="*/ 237181 h 255327"/>
                  <a:gd name="connsiteX13" fmla="*/ 102179 w 209940"/>
                  <a:gd name="connsiteY13" fmla="*/ 150636 h 255327"/>
                  <a:gd name="connsiteX14" fmla="*/ 171693 w 209940"/>
                  <a:gd name="connsiteY14" fmla="*/ 17469 h 255327"/>
                  <a:gd name="connsiteX15" fmla="*/ 137634 w 209940"/>
                  <a:gd name="connsiteY15" fmla="*/ 1556 h 25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940" h="255327">
                    <a:moveTo>
                      <a:pt x="137634" y="1556"/>
                    </a:moveTo>
                    <a:cubicBezTo>
                      <a:pt x="157176" y="1277"/>
                      <a:pt x="176439" y="719"/>
                      <a:pt x="195982" y="439"/>
                    </a:cubicBezTo>
                    <a:cubicBezTo>
                      <a:pt x="204636" y="-1515"/>
                      <a:pt x="208545" y="3231"/>
                      <a:pt x="209941" y="11048"/>
                    </a:cubicBezTo>
                    <a:cubicBezTo>
                      <a:pt x="207149" y="34499"/>
                      <a:pt x="195144" y="54600"/>
                      <a:pt x="185094" y="75259"/>
                    </a:cubicBezTo>
                    <a:cubicBezTo>
                      <a:pt x="168622" y="97314"/>
                      <a:pt x="174206" y="130256"/>
                      <a:pt x="148243" y="147566"/>
                    </a:cubicBezTo>
                    <a:cubicBezTo>
                      <a:pt x="137076" y="179112"/>
                      <a:pt x="129538" y="211218"/>
                      <a:pt x="127025" y="244719"/>
                    </a:cubicBezTo>
                    <a:cubicBezTo>
                      <a:pt x="120604" y="256723"/>
                      <a:pt x="108320" y="252536"/>
                      <a:pt x="98549" y="255328"/>
                    </a:cubicBezTo>
                    <a:cubicBezTo>
                      <a:pt x="87103" y="254490"/>
                      <a:pt x="75657" y="253932"/>
                      <a:pt x="64490" y="253094"/>
                    </a:cubicBezTo>
                    <a:cubicBezTo>
                      <a:pt x="47460" y="244719"/>
                      <a:pt x="27638" y="254769"/>
                      <a:pt x="10888" y="244719"/>
                    </a:cubicBezTo>
                    <a:lnTo>
                      <a:pt x="6979" y="242765"/>
                    </a:lnTo>
                    <a:cubicBezTo>
                      <a:pt x="6979" y="242765"/>
                      <a:pt x="2792" y="243323"/>
                      <a:pt x="2792" y="243323"/>
                    </a:cubicBezTo>
                    <a:cubicBezTo>
                      <a:pt x="1396" y="241090"/>
                      <a:pt x="279" y="238856"/>
                      <a:pt x="0" y="236343"/>
                    </a:cubicBezTo>
                    <a:cubicBezTo>
                      <a:pt x="30709" y="227968"/>
                      <a:pt x="67002" y="251698"/>
                      <a:pt x="89057" y="237181"/>
                    </a:cubicBezTo>
                    <a:cubicBezTo>
                      <a:pt x="113904" y="220989"/>
                      <a:pt x="92966" y="179950"/>
                      <a:pt x="102179" y="150636"/>
                    </a:cubicBezTo>
                    <a:cubicBezTo>
                      <a:pt x="117254" y="102339"/>
                      <a:pt x="142659" y="59625"/>
                      <a:pt x="171693" y="17469"/>
                    </a:cubicBezTo>
                    <a:cubicBezTo>
                      <a:pt x="159131" y="11886"/>
                      <a:pt x="148243" y="6582"/>
                      <a:pt x="137634" y="1556"/>
                    </a:cubicBezTo>
                    <a:close/>
                  </a:path>
                </a:pathLst>
              </a:custGeom>
              <a:solidFill>
                <a:srgbClr val="D0D4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7" name="Freeform: Shape 516">
                <a:extLst>
                  <a:ext uri="{FF2B5EF4-FFF2-40B4-BE49-F238E27FC236}">
                    <a16:creationId xmlns:a16="http://schemas.microsoft.com/office/drawing/2014/main" id="{8ABEC954-48CF-539D-7285-E5B5856588C2}"/>
                  </a:ext>
                </a:extLst>
              </p:cNvPr>
              <p:cNvSpPr/>
              <p:nvPr/>
            </p:nvSpPr>
            <p:spPr>
              <a:xfrm>
                <a:off x="2316206" y="5991513"/>
                <a:ext cx="53601" cy="10651"/>
              </a:xfrm>
              <a:custGeom>
                <a:avLst/>
                <a:gdLst>
                  <a:gd name="connsiteX0" fmla="*/ 0 w 53601"/>
                  <a:gd name="connsiteY0" fmla="*/ 391 h 10651"/>
                  <a:gd name="connsiteX1" fmla="*/ 53602 w 53601"/>
                  <a:gd name="connsiteY1" fmla="*/ 8767 h 10651"/>
                  <a:gd name="connsiteX2" fmla="*/ 0 w 53601"/>
                  <a:gd name="connsiteY2" fmla="*/ 391 h 10651"/>
                </a:gdLst>
                <a:ahLst/>
                <a:cxnLst>
                  <a:cxn ang="0">
                    <a:pos x="connsiteX0" y="connsiteY0"/>
                  </a:cxn>
                  <a:cxn ang="0">
                    <a:pos x="connsiteX1" y="connsiteY1"/>
                  </a:cxn>
                  <a:cxn ang="0">
                    <a:pos x="connsiteX2" y="connsiteY2"/>
                  </a:cxn>
                </a:cxnLst>
                <a:rect l="l" t="t" r="r" b="b"/>
                <a:pathLst>
                  <a:path w="53601" h="10651">
                    <a:moveTo>
                      <a:pt x="0" y="391"/>
                    </a:moveTo>
                    <a:cubicBezTo>
                      <a:pt x="18426" y="-1004"/>
                      <a:pt x="36572" y="1229"/>
                      <a:pt x="53602" y="8767"/>
                    </a:cubicBezTo>
                    <a:cubicBezTo>
                      <a:pt x="35176" y="8488"/>
                      <a:pt x="15634" y="16863"/>
                      <a:pt x="0" y="391"/>
                    </a:cubicBezTo>
                    <a:close/>
                  </a:path>
                </a:pathLst>
              </a:custGeom>
              <a:solidFill>
                <a:srgbClr val="6B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8" name="Freeform: Shape 517">
                <a:extLst>
                  <a:ext uri="{FF2B5EF4-FFF2-40B4-BE49-F238E27FC236}">
                    <a16:creationId xmlns:a16="http://schemas.microsoft.com/office/drawing/2014/main" id="{F213E2A9-FA0F-9E0E-EAAE-E47BEF713057}"/>
                  </a:ext>
                </a:extLst>
              </p:cNvPr>
              <p:cNvSpPr/>
              <p:nvPr/>
            </p:nvSpPr>
            <p:spPr>
              <a:xfrm>
                <a:off x="2716565" y="6362581"/>
                <a:ext cx="130333" cy="48088"/>
              </a:xfrm>
              <a:custGeom>
                <a:avLst/>
                <a:gdLst>
                  <a:gd name="connsiteX0" fmla="*/ 38227 w 130333"/>
                  <a:gd name="connsiteY0" fmla="*/ 349 h 48088"/>
                  <a:gd name="connsiteX1" fmla="*/ 110534 w 130333"/>
                  <a:gd name="connsiteY1" fmla="*/ 9282 h 48088"/>
                  <a:gd name="connsiteX2" fmla="*/ 121980 w 130333"/>
                  <a:gd name="connsiteY2" fmla="*/ 27150 h 48088"/>
                  <a:gd name="connsiteX3" fmla="*/ 51349 w 130333"/>
                  <a:gd name="connsiteY3" fmla="*/ 36084 h 48088"/>
                  <a:gd name="connsiteX4" fmla="*/ 27898 w 130333"/>
                  <a:gd name="connsiteY4" fmla="*/ 48088 h 48088"/>
                  <a:gd name="connsiteX5" fmla="*/ 818 w 130333"/>
                  <a:gd name="connsiteY5" fmla="*/ 14029 h 48088"/>
                  <a:gd name="connsiteX6" fmla="*/ 38227 w 130333"/>
                  <a:gd name="connsiteY6" fmla="*/ 349 h 4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3" h="48088">
                    <a:moveTo>
                      <a:pt x="38227" y="349"/>
                    </a:moveTo>
                    <a:cubicBezTo>
                      <a:pt x="60561" y="17658"/>
                      <a:pt x="86525" y="4537"/>
                      <a:pt x="110534" y="9282"/>
                    </a:cubicBezTo>
                    <a:cubicBezTo>
                      <a:pt x="118909" y="10958"/>
                      <a:pt x="142918" y="5374"/>
                      <a:pt x="121980" y="27150"/>
                    </a:cubicBezTo>
                    <a:cubicBezTo>
                      <a:pt x="97971" y="27429"/>
                      <a:pt x="73683" y="23241"/>
                      <a:pt x="51349" y="36084"/>
                    </a:cubicBezTo>
                    <a:cubicBezTo>
                      <a:pt x="42415" y="37759"/>
                      <a:pt x="33202" y="38875"/>
                      <a:pt x="27898" y="48088"/>
                    </a:cubicBezTo>
                    <a:cubicBezTo>
                      <a:pt x="15056" y="39434"/>
                      <a:pt x="-4208" y="32175"/>
                      <a:pt x="818" y="14029"/>
                    </a:cubicBezTo>
                    <a:cubicBezTo>
                      <a:pt x="5005" y="-1047"/>
                      <a:pt x="23710" y="-489"/>
                      <a:pt x="38227" y="349"/>
                    </a:cubicBezTo>
                    <a:close/>
                  </a:path>
                </a:pathLst>
              </a:custGeom>
              <a:solidFill>
                <a:srgbClr val="7F383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9" name="Freeform: Shape 518">
                <a:extLst>
                  <a:ext uri="{FF2B5EF4-FFF2-40B4-BE49-F238E27FC236}">
                    <a16:creationId xmlns:a16="http://schemas.microsoft.com/office/drawing/2014/main" id="{B1380F91-EA27-A004-197C-FAF43AC89446}"/>
                  </a:ext>
                </a:extLst>
              </p:cNvPr>
              <p:cNvSpPr/>
              <p:nvPr/>
            </p:nvSpPr>
            <p:spPr>
              <a:xfrm>
                <a:off x="2295547" y="6122908"/>
                <a:ext cx="207427" cy="16506"/>
              </a:xfrm>
              <a:custGeom>
                <a:avLst/>
                <a:gdLst>
                  <a:gd name="connsiteX0" fmla="*/ 193469 w 207427"/>
                  <a:gd name="connsiteY0" fmla="*/ 2722 h 16506"/>
                  <a:gd name="connsiteX1" fmla="*/ 207428 w 207427"/>
                  <a:gd name="connsiteY1" fmla="*/ 6072 h 16506"/>
                  <a:gd name="connsiteX2" fmla="*/ 0 w 207427"/>
                  <a:gd name="connsiteY2" fmla="*/ 6631 h 16506"/>
                  <a:gd name="connsiteX3" fmla="*/ 4188 w 207427"/>
                  <a:gd name="connsiteY3" fmla="*/ 2722 h 16506"/>
                  <a:gd name="connsiteX4" fmla="*/ 193469 w 207427"/>
                  <a:gd name="connsiteY4" fmla="*/ 2722 h 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427" h="16506">
                    <a:moveTo>
                      <a:pt x="193469" y="2722"/>
                    </a:moveTo>
                    <a:cubicBezTo>
                      <a:pt x="198215" y="3839"/>
                      <a:pt x="202682" y="4956"/>
                      <a:pt x="207428" y="6072"/>
                    </a:cubicBezTo>
                    <a:cubicBezTo>
                      <a:pt x="138471" y="20031"/>
                      <a:pt x="69236" y="19752"/>
                      <a:pt x="0" y="6631"/>
                    </a:cubicBezTo>
                    <a:cubicBezTo>
                      <a:pt x="1117" y="4956"/>
                      <a:pt x="2513" y="3560"/>
                      <a:pt x="4188" y="2722"/>
                    </a:cubicBezTo>
                    <a:cubicBezTo>
                      <a:pt x="67561" y="-907"/>
                      <a:pt x="130375" y="-907"/>
                      <a:pt x="193469" y="2722"/>
                    </a:cubicBezTo>
                    <a:close/>
                  </a:path>
                </a:pathLst>
              </a:custGeom>
              <a:solidFill>
                <a:srgbClr val="712A2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0" name="Freeform: Shape 519">
                <a:extLst>
                  <a:ext uri="{FF2B5EF4-FFF2-40B4-BE49-F238E27FC236}">
                    <a16:creationId xmlns:a16="http://schemas.microsoft.com/office/drawing/2014/main" id="{5BA0CCDA-2393-5A25-D9EF-2179D9BDCF90}"/>
                  </a:ext>
                </a:extLst>
              </p:cNvPr>
              <p:cNvSpPr/>
              <p:nvPr/>
            </p:nvSpPr>
            <p:spPr>
              <a:xfrm>
                <a:off x="2501579" y="6108286"/>
                <a:ext cx="58068" cy="13156"/>
              </a:xfrm>
              <a:custGeom>
                <a:avLst/>
                <a:gdLst>
                  <a:gd name="connsiteX0" fmla="*/ 51648 w 58068"/>
                  <a:gd name="connsiteY0" fmla="*/ 11761 h 13156"/>
                  <a:gd name="connsiteX1" fmla="*/ 0 w 58068"/>
                  <a:gd name="connsiteY1" fmla="*/ 6735 h 13156"/>
                  <a:gd name="connsiteX2" fmla="*/ 58069 w 58068"/>
                  <a:gd name="connsiteY2" fmla="*/ 11481 h 13156"/>
                  <a:gd name="connsiteX3" fmla="*/ 54998 w 58068"/>
                  <a:gd name="connsiteY3" fmla="*/ 13156 h 13156"/>
                  <a:gd name="connsiteX4" fmla="*/ 51648 w 58068"/>
                  <a:gd name="connsiteY4" fmla="*/ 11761 h 13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13156">
                    <a:moveTo>
                      <a:pt x="51648" y="11761"/>
                    </a:moveTo>
                    <a:cubicBezTo>
                      <a:pt x="37689" y="10365"/>
                      <a:pt x="24009" y="8969"/>
                      <a:pt x="0" y="6735"/>
                    </a:cubicBezTo>
                    <a:cubicBezTo>
                      <a:pt x="27080" y="-523"/>
                      <a:pt x="43552" y="-5548"/>
                      <a:pt x="58069" y="11481"/>
                    </a:cubicBezTo>
                    <a:cubicBezTo>
                      <a:pt x="58069" y="11481"/>
                      <a:pt x="54998" y="13156"/>
                      <a:pt x="54998" y="13156"/>
                    </a:cubicBezTo>
                    <a:lnTo>
                      <a:pt x="51648" y="11761"/>
                    </a:lnTo>
                    <a:close/>
                  </a:path>
                </a:pathLst>
              </a:custGeom>
              <a:solidFill>
                <a:srgbClr val="460E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1" name="Freeform: Shape 520">
                <a:extLst>
                  <a:ext uri="{FF2B5EF4-FFF2-40B4-BE49-F238E27FC236}">
                    <a16:creationId xmlns:a16="http://schemas.microsoft.com/office/drawing/2014/main" id="{02D1B9B2-F511-F3B1-57EE-FF192076F6F1}"/>
                  </a:ext>
                </a:extLst>
              </p:cNvPr>
              <p:cNvSpPr/>
              <p:nvPr/>
            </p:nvSpPr>
            <p:spPr>
              <a:xfrm>
                <a:off x="2356128" y="6386939"/>
                <a:ext cx="183697" cy="34059"/>
              </a:xfrm>
              <a:custGeom>
                <a:avLst/>
                <a:gdLst>
                  <a:gd name="connsiteX0" fmla="*/ 183698 w 183697"/>
                  <a:gd name="connsiteY0" fmla="*/ 12842 h 34059"/>
                  <a:gd name="connsiteX1" fmla="*/ 115858 w 183697"/>
                  <a:gd name="connsiteY1" fmla="*/ 22893 h 34059"/>
                  <a:gd name="connsiteX2" fmla="*/ 36851 w 183697"/>
                  <a:gd name="connsiteY2" fmla="*/ 34060 h 34059"/>
                  <a:gd name="connsiteX3" fmla="*/ 0 w 183697"/>
                  <a:gd name="connsiteY3" fmla="*/ 31547 h 34059"/>
                  <a:gd name="connsiteX4" fmla="*/ 30430 w 183697"/>
                  <a:gd name="connsiteY4" fmla="*/ 12284 h 34059"/>
                  <a:gd name="connsiteX5" fmla="*/ 89336 w 183697"/>
                  <a:gd name="connsiteY5" fmla="*/ 0 h 34059"/>
                  <a:gd name="connsiteX6" fmla="*/ 183698 w 183697"/>
                  <a:gd name="connsiteY6" fmla="*/ 12842 h 3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97" h="34059">
                    <a:moveTo>
                      <a:pt x="183698" y="12842"/>
                    </a:moveTo>
                    <a:cubicBezTo>
                      <a:pt x="163597" y="33222"/>
                      <a:pt x="138471" y="20380"/>
                      <a:pt x="115858" y="22893"/>
                    </a:cubicBezTo>
                    <a:cubicBezTo>
                      <a:pt x="89336" y="25964"/>
                      <a:pt x="61419" y="17867"/>
                      <a:pt x="36851" y="34060"/>
                    </a:cubicBezTo>
                    <a:cubicBezTo>
                      <a:pt x="24567" y="33222"/>
                      <a:pt x="12284" y="32384"/>
                      <a:pt x="0" y="31547"/>
                    </a:cubicBezTo>
                    <a:cubicBezTo>
                      <a:pt x="10050" y="25126"/>
                      <a:pt x="20101" y="18705"/>
                      <a:pt x="30430" y="12284"/>
                    </a:cubicBezTo>
                    <a:cubicBezTo>
                      <a:pt x="48297" y="-837"/>
                      <a:pt x="68957" y="838"/>
                      <a:pt x="89336" y="0"/>
                    </a:cubicBezTo>
                    <a:cubicBezTo>
                      <a:pt x="121163" y="1117"/>
                      <a:pt x="153547" y="-1954"/>
                      <a:pt x="183698" y="12842"/>
                    </a:cubicBezTo>
                    <a:close/>
                  </a:path>
                </a:pathLst>
              </a:custGeom>
              <a:solidFill>
                <a:srgbClr val="4B0B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2" name="Freeform: Shape 521">
                <a:extLst>
                  <a:ext uri="{FF2B5EF4-FFF2-40B4-BE49-F238E27FC236}">
                    <a16:creationId xmlns:a16="http://schemas.microsoft.com/office/drawing/2014/main" id="{2FF223A5-5729-DB3F-AC2B-863834EFC7E3}"/>
                  </a:ext>
                </a:extLst>
              </p:cNvPr>
              <p:cNvSpPr/>
              <p:nvPr/>
            </p:nvSpPr>
            <p:spPr>
              <a:xfrm>
                <a:off x="2453003" y="6418449"/>
                <a:ext cx="116137" cy="10925"/>
              </a:xfrm>
              <a:custGeom>
                <a:avLst/>
                <a:gdLst>
                  <a:gd name="connsiteX0" fmla="*/ 0 w 116137"/>
                  <a:gd name="connsiteY0" fmla="*/ 10646 h 10925"/>
                  <a:gd name="connsiteX1" fmla="*/ 116137 w 116137"/>
                  <a:gd name="connsiteY1" fmla="*/ 10925 h 10925"/>
                  <a:gd name="connsiteX2" fmla="*/ 0 w 116137"/>
                  <a:gd name="connsiteY2" fmla="*/ 10646 h 10925"/>
                </a:gdLst>
                <a:ahLst/>
                <a:cxnLst>
                  <a:cxn ang="0">
                    <a:pos x="connsiteX0" y="connsiteY0"/>
                  </a:cxn>
                  <a:cxn ang="0">
                    <a:pos x="connsiteX1" y="connsiteY1"/>
                  </a:cxn>
                  <a:cxn ang="0">
                    <a:pos x="connsiteX2" y="connsiteY2"/>
                  </a:cxn>
                </a:cxnLst>
                <a:rect l="l" t="t" r="r" b="b"/>
                <a:pathLst>
                  <a:path w="116137" h="10925">
                    <a:moveTo>
                      <a:pt x="0" y="10646"/>
                    </a:moveTo>
                    <a:cubicBezTo>
                      <a:pt x="38805" y="-3034"/>
                      <a:pt x="77332" y="-4150"/>
                      <a:pt x="116137" y="10925"/>
                    </a:cubicBezTo>
                    <a:cubicBezTo>
                      <a:pt x="77611" y="10646"/>
                      <a:pt x="38805" y="10646"/>
                      <a:pt x="0" y="10646"/>
                    </a:cubicBezTo>
                    <a:close/>
                  </a:path>
                </a:pathLst>
              </a:custGeom>
              <a:solidFill>
                <a:srgbClr val="5D07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3" name="Freeform: Shape 522">
                <a:extLst>
                  <a:ext uri="{FF2B5EF4-FFF2-40B4-BE49-F238E27FC236}">
                    <a16:creationId xmlns:a16="http://schemas.microsoft.com/office/drawing/2014/main" id="{B041428D-BA32-6774-3DE3-98281C412B65}"/>
                  </a:ext>
                </a:extLst>
              </p:cNvPr>
              <p:cNvSpPr/>
              <p:nvPr/>
            </p:nvSpPr>
            <p:spPr>
              <a:xfrm>
                <a:off x="2344961" y="6352548"/>
                <a:ext cx="30988" cy="26015"/>
              </a:xfrm>
              <a:custGeom>
                <a:avLst/>
                <a:gdLst>
                  <a:gd name="connsiteX0" fmla="*/ 30989 w 30988"/>
                  <a:gd name="connsiteY0" fmla="*/ 52 h 26015"/>
                  <a:gd name="connsiteX1" fmla="*/ 0 w 30988"/>
                  <a:gd name="connsiteY1" fmla="*/ 26016 h 26015"/>
                  <a:gd name="connsiteX2" fmla="*/ 30989 w 30988"/>
                  <a:gd name="connsiteY2" fmla="*/ 52 h 26015"/>
                </a:gdLst>
                <a:ahLst/>
                <a:cxnLst>
                  <a:cxn ang="0">
                    <a:pos x="connsiteX0" y="connsiteY0"/>
                  </a:cxn>
                  <a:cxn ang="0">
                    <a:pos x="connsiteX1" y="connsiteY1"/>
                  </a:cxn>
                  <a:cxn ang="0">
                    <a:pos x="connsiteX2" y="connsiteY2"/>
                  </a:cxn>
                </a:cxnLst>
                <a:rect l="l" t="t" r="r" b="b"/>
                <a:pathLst>
                  <a:path w="30988" h="26015">
                    <a:moveTo>
                      <a:pt x="30989" y="52"/>
                    </a:moveTo>
                    <a:cubicBezTo>
                      <a:pt x="21776" y="10103"/>
                      <a:pt x="13959" y="21549"/>
                      <a:pt x="0" y="26016"/>
                    </a:cubicBezTo>
                    <a:cubicBezTo>
                      <a:pt x="2792" y="8428"/>
                      <a:pt x="12563" y="-785"/>
                      <a:pt x="30989" y="52"/>
                    </a:cubicBezTo>
                    <a:close/>
                  </a:path>
                </a:pathLst>
              </a:custGeom>
              <a:solidFill>
                <a:srgbClr val="E07D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4" name="Freeform: Shape 523">
                <a:extLst>
                  <a:ext uri="{FF2B5EF4-FFF2-40B4-BE49-F238E27FC236}">
                    <a16:creationId xmlns:a16="http://schemas.microsoft.com/office/drawing/2014/main" id="{8888D270-503C-7C86-6EE7-03D8ACABD19A}"/>
                  </a:ext>
                </a:extLst>
              </p:cNvPr>
              <p:cNvSpPr/>
              <p:nvPr/>
            </p:nvSpPr>
            <p:spPr>
              <a:xfrm>
                <a:off x="2539547" y="5735717"/>
                <a:ext cx="132515" cy="257303"/>
              </a:xfrm>
              <a:custGeom>
                <a:avLst/>
                <a:gdLst>
                  <a:gd name="connsiteX0" fmla="*/ 116975 w 132515"/>
                  <a:gd name="connsiteY0" fmla="*/ 255070 h 257303"/>
                  <a:gd name="connsiteX1" fmla="*/ 98549 w 132515"/>
                  <a:gd name="connsiteY1" fmla="*/ 257304 h 257303"/>
                  <a:gd name="connsiteX2" fmla="*/ 91012 w 132515"/>
                  <a:gd name="connsiteY2" fmla="*/ 45130 h 257303"/>
                  <a:gd name="connsiteX3" fmla="*/ 71748 w 132515"/>
                  <a:gd name="connsiteY3" fmla="*/ 23075 h 257303"/>
                  <a:gd name="connsiteX4" fmla="*/ 0 w 132515"/>
                  <a:gd name="connsiteY4" fmla="*/ 17212 h 257303"/>
                  <a:gd name="connsiteX5" fmla="*/ 127304 w 132515"/>
                  <a:gd name="connsiteY5" fmla="*/ 16933 h 257303"/>
                  <a:gd name="connsiteX6" fmla="*/ 127584 w 132515"/>
                  <a:gd name="connsiteY6" fmla="*/ 73047 h 257303"/>
                  <a:gd name="connsiteX7" fmla="*/ 126746 w 132515"/>
                  <a:gd name="connsiteY7" fmla="*/ 191418 h 257303"/>
                  <a:gd name="connsiteX8" fmla="*/ 116975 w 132515"/>
                  <a:gd name="connsiteY8" fmla="*/ 255070 h 25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515" h="257303">
                    <a:moveTo>
                      <a:pt x="116975" y="255070"/>
                    </a:moveTo>
                    <a:cubicBezTo>
                      <a:pt x="110833" y="255908"/>
                      <a:pt x="104691" y="256746"/>
                      <a:pt x="98549" y="257304"/>
                    </a:cubicBezTo>
                    <a:cubicBezTo>
                      <a:pt x="58069" y="188068"/>
                      <a:pt x="61140" y="117157"/>
                      <a:pt x="91012" y="45130"/>
                    </a:cubicBezTo>
                    <a:cubicBezTo>
                      <a:pt x="99387" y="25308"/>
                      <a:pt x="86265" y="24192"/>
                      <a:pt x="71748" y="23075"/>
                    </a:cubicBezTo>
                    <a:cubicBezTo>
                      <a:pt x="47739" y="21121"/>
                      <a:pt x="23172" y="29217"/>
                      <a:pt x="0" y="17212"/>
                    </a:cubicBezTo>
                    <a:cubicBezTo>
                      <a:pt x="42435" y="-6797"/>
                      <a:pt x="84870" y="-4564"/>
                      <a:pt x="127304" y="16933"/>
                    </a:cubicBezTo>
                    <a:cubicBezTo>
                      <a:pt x="136517" y="35638"/>
                      <a:pt x="131492" y="54901"/>
                      <a:pt x="127584" y="73047"/>
                    </a:cubicBezTo>
                    <a:cubicBezTo>
                      <a:pt x="119208" y="112690"/>
                      <a:pt x="118371" y="151775"/>
                      <a:pt x="126746" y="191418"/>
                    </a:cubicBezTo>
                    <a:cubicBezTo>
                      <a:pt x="131771" y="213752"/>
                      <a:pt x="134563" y="236366"/>
                      <a:pt x="116975" y="255070"/>
                    </a:cubicBezTo>
                    <a:close/>
                  </a:path>
                </a:pathLst>
              </a:custGeom>
              <a:solidFill>
                <a:srgbClr val="D7D6E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5" name="Freeform: Shape 524">
                <a:extLst>
                  <a:ext uri="{FF2B5EF4-FFF2-40B4-BE49-F238E27FC236}">
                    <a16:creationId xmlns:a16="http://schemas.microsoft.com/office/drawing/2014/main" id="{9B33C741-F3FC-DB1F-C255-9A568CB03791}"/>
                  </a:ext>
                </a:extLst>
              </p:cNvPr>
              <p:cNvSpPr/>
              <p:nvPr/>
            </p:nvSpPr>
            <p:spPr>
              <a:xfrm>
                <a:off x="2501300" y="5728641"/>
                <a:ext cx="182691" cy="34042"/>
              </a:xfrm>
              <a:custGeom>
                <a:avLst/>
                <a:gdLst>
                  <a:gd name="connsiteX0" fmla="*/ 163877 w 182691"/>
                  <a:gd name="connsiteY0" fmla="*/ 30709 h 34042"/>
                  <a:gd name="connsiteX1" fmla="*/ 38805 w 182691"/>
                  <a:gd name="connsiteY1" fmla="*/ 24567 h 34042"/>
                  <a:gd name="connsiteX2" fmla="*/ 22613 w 182691"/>
                  <a:gd name="connsiteY2" fmla="*/ 30709 h 34042"/>
                  <a:gd name="connsiteX3" fmla="*/ 11167 w 182691"/>
                  <a:gd name="connsiteY3" fmla="*/ 29593 h 34042"/>
                  <a:gd name="connsiteX4" fmla="*/ 558 w 182691"/>
                  <a:gd name="connsiteY4" fmla="*/ 18984 h 34042"/>
                  <a:gd name="connsiteX5" fmla="*/ 0 w 182691"/>
                  <a:gd name="connsiteY5" fmla="*/ 10050 h 34042"/>
                  <a:gd name="connsiteX6" fmla="*/ 9771 w 182691"/>
                  <a:gd name="connsiteY6" fmla="*/ 0 h 34042"/>
                  <a:gd name="connsiteX7" fmla="*/ 10329 w 182691"/>
                  <a:gd name="connsiteY7" fmla="*/ 279 h 34042"/>
                  <a:gd name="connsiteX8" fmla="*/ 135959 w 182691"/>
                  <a:gd name="connsiteY8" fmla="*/ 2233 h 34042"/>
                  <a:gd name="connsiteX9" fmla="*/ 175881 w 182691"/>
                  <a:gd name="connsiteY9" fmla="*/ 1396 h 34042"/>
                  <a:gd name="connsiteX10" fmla="*/ 182302 w 182691"/>
                  <a:gd name="connsiteY10" fmla="*/ 11167 h 34042"/>
                  <a:gd name="connsiteX11" fmla="*/ 182023 w 182691"/>
                  <a:gd name="connsiteY11" fmla="*/ 23171 h 34042"/>
                  <a:gd name="connsiteX12" fmla="*/ 175044 w 182691"/>
                  <a:gd name="connsiteY12" fmla="*/ 32663 h 34042"/>
                  <a:gd name="connsiteX13" fmla="*/ 163877 w 182691"/>
                  <a:gd name="connsiteY13" fmla="*/ 30709 h 3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691" h="34042">
                    <a:moveTo>
                      <a:pt x="163877" y="30709"/>
                    </a:moveTo>
                    <a:cubicBezTo>
                      <a:pt x="122838" y="13959"/>
                      <a:pt x="80682" y="24846"/>
                      <a:pt x="38805" y="24567"/>
                    </a:cubicBezTo>
                    <a:cubicBezTo>
                      <a:pt x="33501" y="26522"/>
                      <a:pt x="27918" y="28755"/>
                      <a:pt x="22613" y="30709"/>
                    </a:cubicBezTo>
                    <a:cubicBezTo>
                      <a:pt x="18146" y="35455"/>
                      <a:pt x="14517" y="35176"/>
                      <a:pt x="11167" y="29593"/>
                    </a:cubicBezTo>
                    <a:cubicBezTo>
                      <a:pt x="7538" y="25963"/>
                      <a:pt x="4188" y="22334"/>
                      <a:pt x="558" y="18984"/>
                    </a:cubicBezTo>
                    <a:cubicBezTo>
                      <a:pt x="558" y="15913"/>
                      <a:pt x="279" y="13121"/>
                      <a:pt x="0" y="10050"/>
                    </a:cubicBezTo>
                    <a:cubicBezTo>
                      <a:pt x="3350" y="6700"/>
                      <a:pt x="6700" y="3350"/>
                      <a:pt x="9771" y="0"/>
                    </a:cubicBezTo>
                    <a:cubicBezTo>
                      <a:pt x="9771" y="0"/>
                      <a:pt x="10329" y="279"/>
                      <a:pt x="10329" y="279"/>
                    </a:cubicBezTo>
                    <a:cubicBezTo>
                      <a:pt x="51927" y="9492"/>
                      <a:pt x="94082" y="5584"/>
                      <a:pt x="135959" y="2233"/>
                    </a:cubicBezTo>
                    <a:cubicBezTo>
                      <a:pt x="149359" y="1954"/>
                      <a:pt x="162481" y="1675"/>
                      <a:pt x="175881" y="1396"/>
                    </a:cubicBezTo>
                    <a:cubicBezTo>
                      <a:pt x="178952" y="4188"/>
                      <a:pt x="181185" y="7259"/>
                      <a:pt x="182302" y="11167"/>
                    </a:cubicBezTo>
                    <a:cubicBezTo>
                      <a:pt x="182860" y="15075"/>
                      <a:pt x="182860" y="19263"/>
                      <a:pt x="182023" y="23171"/>
                    </a:cubicBezTo>
                    <a:cubicBezTo>
                      <a:pt x="180627" y="27080"/>
                      <a:pt x="178394" y="30151"/>
                      <a:pt x="175044" y="32663"/>
                    </a:cubicBezTo>
                    <a:cubicBezTo>
                      <a:pt x="170577" y="34338"/>
                      <a:pt x="166947" y="33780"/>
                      <a:pt x="163877" y="30709"/>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6" name="Freeform: Shape 525">
                <a:extLst>
                  <a:ext uri="{FF2B5EF4-FFF2-40B4-BE49-F238E27FC236}">
                    <a16:creationId xmlns:a16="http://schemas.microsoft.com/office/drawing/2014/main" id="{37E828F4-6FB1-3DAD-6D1C-65AE8CF6591C}"/>
                  </a:ext>
                </a:extLst>
              </p:cNvPr>
              <p:cNvSpPr/>
              <p:nvPr/>
            </p:nvSpPr>
            <p:spPr>
              <a:xfrm>
                <a:off x="2453561" y="5817140"/>
                <a:ext cx="42202" cy="100224"/>
              </a:xfrm>
              <a:custGeom>
                <a:avLst/>
                <a:gdLst>
                  <a:gd name="connsiteX0" fmla="*/ 0 w 42202"/>
                  <a:gd name="connsiteY0" fmla="*/ 77611 h 100224"/>
                  <a:gd name="connsiteX1" fmla="*/ 29314 w 42202"/>
                  <a:gd name="connsiteY1" fmla="*/ 0 h 100224"/>
                  <a:gd name="connsiteX2" fmla="*/ 38526 w 42202"/>
                  <a:gd name="connsiteY2" fmla="*/ 20101 h 100224"/>
                  <a:gd name="connsiteX3" fmla="*/ 10050 w 42202"/>
                  <a:gd name="connsiteY3" fmla="*/ 100224 h 100224"/>
                  <a:gd name="connsiteX4" fmla="*/ 0 w 42202"/>
                  <a:gd name="connsiteY4" fmla="*/ 77611 h 10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2" h="100224">
                    <a:moveTo>
                      <a:pt x="0" y="77611"/>
                    </a:moveTo>
                    <a:cubicBezTo>
                      <a:pt x="9771" y="51648"/>
                      <a:pt x="19542" y="25964"/>
                      <a:pt x="29314" y="0"/>
                    </a:cubicBezTo>
                    <a:cubicBezTo>
                      <a:pt x="45785" y="558"/>
                      <a:pt x="43552" y="9771"/>
                      <a:pt x="38526" y="20101"/>
                    </a:cubicBezTo>
                    <a:cubicBezTo>
                      <a:pt x="29034" y="46902"/>
                      <a:pt x="19542" y="73424"/>
                      <a:pt x="10050" y="100224"/>
                    </a:cubicBezTo>
                    <a:cubicBezTo>
                      <a:pt x="8375" y="91849"/>
                      <a:pt x="8654" y="82915"/>
                      <a:pt x="0" y="77611"/>
                    </a:cubicBezTo>
                    <a:close/>
                  </a:path>
                </a:pathLst>
              </a:custGeom>
              <a:solidFill>
                <a:srgbClr val="5A3E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7" name="Freeform: Shape 526">
                <a:extLst>
                  <a:ext uri="{FF2B5EF4-FFF2-40B4-BE49-F238E27FC236}">
                    <a16:creationId xmlns:a16="http://schemas.microsoft.com/office/drawing/2014/main" id="{DC3FE662-04AD-0CFB-53C3-513B159539CA}"/>
                  </a:ext>
                </a:extLst>
              </p:cNvPr>
              <p:cNvSpPr/>
              <p:nvPr/>
            </p:nvSpPr>
            <p:spPr>
              <a:xfrm>
                <a:off x="2483154" y="5758234"/>
                <a:ext cx="40510" cy="79006"/>
              </a:xfrm>
              <a:custGeom>
                <a:avLst/>
                <a:gdLst>
                  <a:gd name="connsiteX0" fmla="*/ 9213 w 40510"/>
                  <a:gd name="connsiteY0" fmla="*/ 79007 h 79006"/>
                  <a:gd name="connsiteX1" fmla="*/ 0 w 40510"/>
                  <a:gd name="connsiteY1" fmla="*/ 58906 h 79006"/>
                  <a:gd name="connsiteX2" fmla="*/ 29034 w 40510"/>
                  <a:gd name="connsiteY2" fmla="*/ 0 h 79006"/>
                  <a:gd name="connsiteX3" fmla="*/ 40481 w 40510"/>
                  <a:gd name="connsiteY3" fmla="*/ 1117 h 79006"/>
                  <a:gd name="connsiteX4" fmla="*/ 9213 w 40510"/>
                  <a:gd name="connsiteY4" fmla="*/ 79007 h 79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10" h="79006">
                    <a:moveTo>
                      <a:pt x="9213" y="79007"/>
                    </a:moveTo>
                    <a:cubicBezTo>
                      <a:pt x="6142" y="72307"/>
                      <a:pt x="3071" y="65606"/>
                      <a:pt x="0" y="58906"/>
                    </a:cubicBezTo>
                    <a:cubicBezTo>
                      <a:pt x="9771" y="39364"/>
                      <a:pt x="19263" y="19821"/>
                      <a:pt x="29034" y="0"/>
                    </a:cubicBezTo>
                    <a:cubicBezTo>
                      <a:pt x="32943" y="279"/>
                      <a:pt x="36851" y="837"/>
                      <a:pt x="40481" y="1117"/>
                    </a:cubicBezTo>
                    <a:cubicBezTo>
                      <a:pt x="41318" y="31547"/>
                      <a:pt x="24567" y="54998"/>
                      <a:pt x="9213" y="79007"/>
                    </a:cubicBezTo>
                    <a:close/>
                  </a:path>
                </a:pathLst>
              </a:custGeom>
              <a:solidFill>
                <a:srgbClr val="6B53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8" name="Freeform: Shape 527">
                <a:extLst>
                  <a:ext uri="{FF2B5EF4-FFF2-40B4-BE49-F238E27FC236}">
                    <a16:creationId xmlns:a16="http://schemas.microsoft.com/office/drawing/2014/main" id="{BD23996B-67C4-B5D5-474D-4B46C7405B70}"/>
                  </a:ext>
                </a:extLst>
              </p:cNvPr>
              <p:cNvSpPr/>
              <p:nvPr/>
            </p:nvSpPr>
            <p:spPr>
              <a:xfrm>
                <a:off x="2521575" y="5884142"/>
                <a:ext cx="17903" cy="49972"/>
              </a:xfrm>
              <a:custGeom>
                <a:avLst/>
                <a:gdLst>
                  <a:gd name="connsiteX0" fmla="*/ 7643 w 17903"/>
                  <a:gd name="connsiteY0" fmla="*/ 0 h 49972"/>
                  <a:gd name="connsiteX1" fmla="*/ 10155 w 17903"/>
                  <a:gd name="connsiteY1" fmla="*/ 49973 h 49972"/>
                  <a:gd name="connsiteX2" fmla="*/ 7643 w 17903"/>
                  <a:gd name="connsiteY2" fmla="*/ 0 h 49972"/>
                </a:gdLst>
                <a:ahLst/>
                <a:cxnLst>
                  <a:cxn ang="0">
                    <a:pos x="connsiteX0" y="connsiteY0"/>
                  </a:cxn>
                  <a:cxn ang="0">
                    <a:pos x="connsiteX1" y="connsiteY1"/>
                  </a:cxn>
                  <a:cxn ang="0">
                    <a:pos x="connsiteX2" y="connsiteY2"/>
                  </a:cxn>
                </a:cxnLst>
                <a:rect l="l" t="t" r="r" b="b"/>
                <a:pathLst>
                  <a:path w="17903" h="49972">
                    <a:moveTo>
                      <a:pt x="7643" y="0"/>
                    </a:moveTo>
                    <a:cubicBezTo>
                      <a:pt x="22439" y="18705"/>
                      <a:pt x="19368" y="31268"/>
                      <a:pt x="10155" y="49973"/>
                    </a:cubicBezTo>
                    <a:cubicBezTo>
                      <a:pt x="-4362" y="31268"/>
                      <a:pt x="-1570" y="18705"/>
                      <a:pt x="7643" y="0"/>
                    </a:cubicBezTo>
                    <a:close/>
                  </a:path>
                </a:pathLst>
              </a:custGeom>
              <a:solidFill>
                <a:srgbClr val="E7E4E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9" name="Freeform: Shape 528">
                <a:extLst>
                  <a:ext uri="{FF2B5EF4-FFF2-40B4-BE49-F238E27FC236}">
                    <a16:creationId xmlns:a16="http://schemas.microsoft.com/office/drawing/2014/main" id="{76068C1C-983D-0F12-EB85-E399465750AD}"/>
                  </a:ext>
                </a:extLst>
              </p:cNvPr>
              <p:cNvSpPr/>
              <p:nvPr/>
            </p:nvSpPr>
            <p:spPr>
              <a:xfrm>
                <a:off x="2394655" y="6368639"/>
                <a:ext cx="134004" cy="28803"/>
              </a:xfrm>
              <a:custGeom>
                <a:avLst/>
                <a:gdLst>
                  <a:gd name="connsiteX0" fmla="*/ 0 w 134004"/>
                  <a:gd name="connsiteY0" fmla="*/ 12995 h 28803"/>
                  <a:gd name="connsiteX1" fmla="*/ 134005 w 134004"/>
                  <a:gd name="connsiteY1" fmla="*/ 14950 h 28803"/>
                  <a:gd name="connsiteX2" fmla="*/ 49135 w 134004"/>
                  <a:gd name="connsiteY2" fmla="*/ 27233 h 28803"/>
                  <a:gd name="connsiteX3" fmla="*/ 0 w 134004"/>
                  <a:gd name="connsiteY3" fmla="*/ 12995 h 28803"/>
                </a:gdLst>
                <a:ahLst/>
                <a:cxnLst>
                  <a:cxn ang="0">
                    <a:pos x="connsiteX0" y="connsiteY0"/>
                  </a:cxn>
                  <a:cxn ang="0">
                    <a:pos x="connsiteX1" y="connsiteY1"/>
                  </a:cxn>
                  <a:cxn ang="0">
                    <a:pos x="connsiteX2" y="connsiteY2"/>
                  </a:cxn>
                  <a:cxn ang="0">
                    <a:pos x="connsiteX3" y="connsiteY3"/>
                  </a:cxn>
                </a:cxnLst>
                <a:rect l="l" t="t" r="r" b="b"/>
                <a:pathLst>
                  <a:path w="134004" h="28803">
                    <a:moveTo>
                      <a:pt x="0" y="12995"/>
                    </a:moveTo>
                    <a:cubicBezTo>
                      <a:pt x="44947" y="-7385"/>
                      <a:pt x="89616" y="-1522"/>
                      <a:pt x="134005" y="14950"/>
                    </a:cubicBezTo>
                    <a:cubicBezTo>
                      <a:pt x="109158" y="42030"/>
                      <a:pt x="77053" y="19695"/>
                      <a:pt x="49135" y="27233"/>
                    </a:cubicBezTo>
                    <a:cubicBezTo>
                      <a:pt x="33222" y="20812"/>
                      <a:pt x="9771" y="41471"/>
                      <a:pt x="0" y="12995"/>
                    </a:cubicBezTo>
                    <a:close/>
                  </a:path>
                </a:pathLst>
              </a:custGeom>
              <a:solidFill>
                <a:srgbClr val="E5D5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0" name="Freeform: Shape 529">
                <a:extLst>
                  <a:ext uri="{FF2B5EF4-FFF2-40B4-BE49-F238E27FC236}">
                    <a16:creationId xmlns:a16="http://schemas.microsoft.com/office/drawing/2014/main" id="{3D9CD683-6DA9-C501-290B-030FBD27388A}"/>
                  </a:ext>
                </a:extLst>
              </p:cNvPr>
              <p:cNvSpPr/>
              <p:nvPr/>
            </p:nvSpPr>
            <p:spPr>
              <a:xfrm>
                <a:off x="2441836" y="6383589"/>
                <a:ext cx="97990" cy="16192"/>
              </a:xfrm>
              <a:custGeom>
                <a:avLst/>
                <a:gdLst>
                  <a:gd name="connsiteX0" fmla="*/ 0 w 97990"/>
                  <a:gd name="connsiteY0" fmla="*/ 9492 h 16192"/>
                  <a:gd name="connsiteX1" fmla="*/ 86824 w 97990"/>
                  <a:gd name="connsiteY1" fmla="*/ 0 h 16192"/>
                  <a:gd name="connsiteX2" fmla="*/ 97991 w 97990"/>
                  <a:gd name="connsiteY2" fmla="*/ 16192 h 16192"/>
                  <a:gd name="connsiteX3" fmla="*/ 1675 w 97990"/>
                  <a:gd name="connsiteY3" fmla="*/ 15355 h 16192"/>
                  <a:gd name="connsiteX4" fmla="*/ 0 w 97990"/>
                  <a:gd name="connsiteY4" fmla="*/ 9492 h 16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0" h="16192">
                    <a:moveTo>
                      <a:pt x="0" y="9492"/>
                    </a:moveTo>
                    <a:cubicBezTo>
                      <a:pt x="28476" y="2792"/>
                      <a:pt x="59465" y="18146"/>
                      <a:pt x="86824" y="0"/>
                    </a:cubicBezTo>
                    <a:cubicBezTo>
                      <a:pt x="95758" y="1954"/>
                      <a:pt x="96874" y="8934"/>
                      <a:pt x="97991" y="16192"/>
                    </a:cubicBezTo>
                    <a:cubicBezTo>
                      <a:pt x="65886" y="15913"/>
                      <a:pt x="33780" y="15634"/>
                      <a:pt x="1675" y="15355"/>
                    </a:cubicBezTo>
                    <a:cubicBezTo>
                      <a:pt x="1117" y="13400"/>
                      <a:pt x="558" y="11446"/>
                      <a:pt x="0" y="9492"/>
                    </a:cubicBezTo>
                    <a:close/>
                  </a:path>
                </a:pathLst>
              </a:custGeom>
              <a:solidFill>
                <a:srgbClr val="BFA09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1" name="Freeform: Shape 530">
                <a:extLst>
                  <a:ext uri="{FF2B5EF4-FFF2-40B4-BE49-F238E27FC236}">
                    <a16:creationId xmlns:a16="http://schemas.microsoft.com/office/drawing/2014/main" id="{D7D8ADDE-D506-F68E-4E9E-8724C9E4AD5E}"/>
                  </a:ext>
                </a:extLst>
              </p:cNvPr>
              <p:cNvSpPr/>
              <p:nvPr/>
            </p:nvSpPr>
            <p:spPr>
              <a:xfrm>
                <a:off x="2385305" y="6381635"/>
                <a:ext cx="58205" cy="17867"/>
              </a:xfrm>
              <a:custGeom>
                <a:avLst/>
                <a:gdLst>
                  <a:gd name="connsiteX0" fmla="*/ 56530 w 58205"/>
                  <a:gd name="connsiteY0" fmla="*/ 11447 h 17867"/>
                  <a:gd name="connsiteX1" fmla="*/ 58205 w 58205"/>
                  <a:gd name="connsiteY1" fmla="*/ 17588 h 17867"/>
                  <a:gd name="connsiteX2" fmla="*/ 1253 w 58205"/>
                  <a:gd name="connsiteY2" fmla="*/ 17867 h 17867"/>
                  <a:gd name="connsiteX3" fmla="*/ 9629 w 58205"/>
                  <a:gd name="connsiteY3" fmla="*/ 0 h 17867"/>
                  <a:gd name="connsiteX4" fmla="*/ 56530 w 58205"/>
                  <a:gd name="connsiteY4" fmla="*/ 11447 h 17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05" h="17867">
                    <a:moveTo>
                      <a:pt x="56530" y="11447"/>
                    </a:moveTo>
                    <a:cubicBezTo>
                      <a:pt x="57368" y="13401"/>
                      <a:pt x="57647" y="15355"/>
                      <a:pt x="58205" y="17588"/>
                    </a:cubicBezTo>
                    <a:cubicBezTo>
                      <a:pt x="39221" y="17588"/>
                      <a:pt x="20237" y="17867"/>
                      <a:pt x="1253" y="17867"/>
                    </a:cubicBezTo>
                    <a:cubicBezTo>
                      <a:pt x="-422" y="9771"/>
                      <a:pt x="-2376" y="1675"/>
                      <a:pt x="9629" y="0"/>
                    </a:cubicBezTo>
                    <a:cubicBezTo>
                      <a:pt x="22192" y="15355"/>
                      <a:pt x="40896" y="6979"/>
                      <a:pt x="56530" y="11447"/>
                    </a:cubicBezTo>
                    <a:close/>
                  </a:path>
                </a:pathLst>
              </a:custGeom>
              <a:solidFill>
                <a:srgbClr val="9F797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2" name="Freeform: Shape 531">
                <a:extLst>
                  <a:ext uri="{FF2B5EF4-FFF2-40B4-BE49-F238E27FC236}">
                    <a16:creationId xmlns:a16="http://schemas.microsoft.com/office/drawing/2014/main" id="{04335F28-314C-E7B0-55F7-73F3FBE211BF}"/>
                  </a:ext>
                </a:extLst>
              </p:cNvPr>
              <p:cNvSpPr/>
              <p:nvPr/>
            </p:nvSpPr>
            <p:spPr>
              <a:xfrm>
                <a:off x="2658039" y="5722185"/>
                <a:ext cx="328098" cy="259734"/>
              </a:xfrm>
              <a:custGeom>
                <a:avLst/>
                <a:gdLst>
                  <a:gd name="connsiteX0" fmla="*/ 19142 w 328098"/>
                  <a:gd name="connsiteY0" fmla="*/ 36328 h 259734"/>
                  <a:gd name="connsiteX1" fmla="*/ 19980 w 328098"/>
                  <a:gd name="connsiteY1" fmla="*/ 29628 h 259734"/>
                  <a:gd name="connsiteX2" fmla="*/ 91449 w 328098"/>
                  <a:gd name="connsiteY2" fmla="*/ 9807 h 259734"/>
                  <a:gd name="connsiteX3" fmla="*/ 106245 w 328098"/>
                  <a:gd name="connsiteY3" fmla="*/ 5898 h 259734"/>
                  <a:gd name="connsiteX4" fmla="*/ 174644 w 328098"/>
                  <a:gd name="connsiteY4" fmla="*/ 315 h 259734"/>
                  <a:gd name="connsiteX5" fmla="*/ 190277 w 328098"/>
                  <a:gd name="connsiteY5" fmla="*/ 1990 h 259734"/>
                  <a:gd name="connsiteX6" fmla="*/ 273472 w 328098"/>
                  <a:gd name="connsiteY6" fmla="*/ 56709 h 259734"/>
                  <a:gd name="connsiteX7" fmla="*/ 325957 w 328098"/>
                  <a:gd name="connsiteY7" fmla="*/ 211930 h 259734"/>
                  <a:gd name="connsiteX8" fmla="*/ 291618 w 328098"/>
                  <a:gd name="connsiteY8" fmla="*/ 258274 h 259734"/>
                  <a:gd name="connsiteX9" fmla="*/ 95637 w 328098"/>
                  <a:gd name="connsiteY9" fmla="*/ 243477 h 259734"/>
                  <a:gd name="connsiteX10" fmla="*/ 28076 w 328098"/>
                  <a:gd name="connsiteY10" fmla="*/ 259670 h 259734"/>
                  <a:gd name="connsiteX11" fmla="*/ 5184 w 328098"/>
                  <a:gd name="connsiteY11" fmla="*/ 240406 h 259734"/>
                  <a:gd name="connsiteX12" fmla="*/ 19142 w 328098"/>
                  <a:gd name="connsiteY12" fmla="*/ 36328 h 25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8098" h="259734">
                    <a:moveTo>
                      <a:pt x="19142" y="36328"/>
                    </a:moveTo>
                    <a:cubicBezTo>
                      <a:pt x="20817" y="34374"/>
                      <a:pt x="21097" y="31862"/>
                      <a:pt x="19980" y="29628"/>
                    </a:cubicBezTo>
                    <a:cubicBezTo>
                      <a:pt x="38685" y="4223"/>
                      <a:pt x="70232" y="25999"/>
                      <a:pt x="91449" y="9807"/>
                    </a:cubicBezTo>
                    <a:cubicBezTo>
                      <a:pt x="96195" y="7853"/>
                      <a:pt x="101220" y="6736"/>
                      <a:pt x="106245" y="5898"/>
                    </a:cubicBezTo>
                    <a:cubicBezTo>
                      <a:pt x="128859" y="3386"/>
                      <a:pt x="152030" y="4781"/>
                      <a:pt x="174644" y="315"/>
                    </a:cubicBezTo>
                    <a:cubicBezTo>
                      <a:pt x="179948" y="873"/>
                      <a:pt x="184973" y="1711"/>
                      <a:pt x="190277" y="1990"/>
                    </a:cubicBezTo>
                    <a:cubicBezTo>
                      <a:pt x="235783" y="-6665"/>
                      <a:pt x="262305" y="13157"/>
                      <a:pt x="273472" y="56709"/>
                    </a:cubicBezTo>
                    <a:cubicBezTo>
                      <a:pt x="291898" y="108077"/>
                      <a:pt x="313394" y="158608"/>
                      <a:pt x="325957" y="211930"/>
                    </a:cubicBezTo>
                    <a:cubicBezTo>
                      <a:pt x="332657" y="240965"/>
                      <a:pt x="324282" y="264695"/>
                      <a:pt x="291618" y="258274"/>
                    </a:cubicBezTo>
                    <a:cubicBezTo>
                      <a:pt x="226570" y="245711"/>
                      <a:pt x="160406" y="256878"/>
                      <a:pt x="95637" y="243477"/>
                    </a:cubicBezTo>
                    <a:cubicBezTo>
                      <a:pt x="71069" y="240685"/>
                      <a:pt x="49293" y="249340"/>
                      <a:pt x="28076" y="259670"/>
                    </a:cubicBezTo>
                    <a:cubicBezTo>
                      <a:pt x="14396" y="260507"/>
                      <a:pt x="6579" y="253248"/>
                      <a:pt x="5184" y="240406"/>
                    </a:cubicBezTo>
                    <a:cubicBezTo>
                      <a:pt x="-2913" y="172008"/>
                      <a:pt x="-3750" y="103331"/>
                      <a:pt x="19142" y="36328"/>
                    </a:cubicBezTo>
                    <a:close/>
                  </a:path>
                </a:pathLst>
              </a:custGeom>
              <a:solidFill>
                <a:srgbClr val="FCFDF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3" name="Freeform: Shape 532">
                <a:extLst>
                  <a:ext uri="{FF2B5EF4-FFF2-40B4-BE49-F238E27FC236}">
                    <a16:creationId xmlns:a16="http://schemas.microsoft.com/office/drawing/2014/main" id="{AAAF2E78-CDDB-7224-DCD6-8D2A21F0B789}"/>
                  </a:ext>
                </a:extLst>
              </p:cNvPr>
              <p:cNvSpPr/>
              <p:nvPr/>
            </p:nvSpPr>
            <p:spPr>
              <a:xfrm>
                <a:off x="2928258" y="5733332"/>
                <a:ext cx="166292" cy="267773"/>
              </a:xfrm>
              <a:custGeom>
                <a:avLst/>
                <a:gdLst>
                  <a:gd name="connsiteX0" fmla="*/ 166292 w 166292"/>
                  <a:gd name="connsiteY0" fmla="*/ 238751 h 267773"/>
                  <a:gd name="connsiteX1" fmla="*/ 163780 w 166292"/>
                  <a:gd name="connsiteY1" fmla="*/ 246847 h 267773"/>
                  <a:gd name="connsiteX2" fmla="*/ 92869 w 166292"/>
                  <a:gd name="connsiteY2" fmla="*/ 256060 h 267773"/>
                  <a:gd name="connsiteX3" fmla="*/ 79468 w 166292"/>
                  <a:gd name="connsiteY3" fmla="*/ 248243 h 267773"/>
                  <a:gd name="connsiteX4" fmla="*/ 182 w 166292"/>
                  <a:gd name="connsiteY4" fmla="*/ 33836 h 267773"/>
                  <a:gd name="connsiteX5" fmla="*/ 7999 w 166292"/>
                  <a:gd name="connsiteY5" fmla="*/ 4522 h 267773"/>
                  <a:gd name="connsiteX6" fmla="*/ 56297 w 166292"/>
                  <a:gd name="connsiteY6" fmla="*/ 29369 h 267773"/>
                  <a:gd name="connsiteX7" fmla="*/ 117157 w 166292"/>
                  <a:gd name="connsiteY7" fmla="*/ 171191 h 267773"/>
                  <a:gd name="connsiteX8" fmla="*/ 166292 w 166292"/>
                  <a:gd name="connsiteY8" fmla="*/ 238751 h 26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92" h="267773">
                    <a:moveTo>
                      <a:pt x="166292" y="238751"/>
                    </a:moveTo>
                    <a:cubicBezTo>
                      <a:pt x="165734" y="241543"/>
                      <a:pt x="164896" y="244335"/>
                      <a:pt x="163780" y="246847"/>
                    </a:cubicBezTo>
                    <a:cubicBezTo>
                      <a:pt x="141725" y="261643"/>
                      <a:pt x="119949" y="280348"/>
                      <a:pt x="92869" y="256060"/>
                    </a:cubicBezTo>
                    <a:cubicBezTo>
                      <a:pt x="88402" y="253548"/>
                      <a:pt x="83935" y="251035"/>
                      <a:pt x="79468" y="248243"/>
                    </a:cubicBezTo>
                    <a:cubicBezTo>
                      <a:pt x="47084" y="179007"/>
                      <a:pt x="24191" y="106142"/>
                      <a:pt x="182" y="33836"/>
                    </a:cubicBezTo>
                    <a:cubicBezTo>
                      <a:pt x="-655" y="23227"/>
                      <a:pt x="1299" y="13176"/>
                      <a:pt x="7999" y="4522"/>
                    </a:cubicBezTo>
                    <a:cubicBezTo>
                      <a:pt x="35638" y="-9437"/>
                      <a:pt x="46246" y="11781"/>
                      <a:pt x="56297" y="29369"/>
                    </a:cubicBezTo>
                    <a:cubicBezTo>
                      <a:pt x="82260" y="74037"/>
                      <a:pt x="104036" y="120939"/>
                      <a:pt x="117157" y="171191"/>
                    </a:cubicBezTo>
                    <a:cubicBezTo>
                      <a:pt x="124695" y="201621"/>
                      <a:pt x="139491" y="224234"/>
                      <a:pt x="166292" y="238751"/>
                    </a:cubicBezTo>
                    <a:close/>
                  </a:path>
                </a:pathLst>
              </a:custGeom>
              <a:solidFill>
                <a:srgbClr val="D0D3D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4" name="Freeform: Shape 533">
                <a:extLst>
                  <a:ext uri="{FF2B5EF4-FFF2-40B4-BE49-F238E27FC236}">
                    <a16:creationId xmlns:a16="http://schemas.microsoft.com/office/drawing/2014/main" id="{9C409955-1B87-CAA8-61DA-61F9E96A6B91}"/>
                  </a:ext>
                </a:extLst>
              </p:cNvPr>
              <p:cNvSpPr/>
              <p:nvPr/>
            </p:nvSpPr>
            <p:spPr>
              <a:xfrm>
                <a:off x="2744323" y="5746736"/>
                <a:ext cx="263402" cy="244318"/>
              </a:xfrm>
              <a:custGeom>
                <a:avLst/>
                <a:gdLst>
                  <a:gd name="connsiteX0" fmla="*/ 195563 w 263402"/>
                  <a:gd name="connsiteY0" fmla="*/ 20431 h 244318"/>
                  <a:gd name="connsiteX1" fmla="*/ 263403 w 263402"/>
                  <a:gd name="connsiteY1" fmla="*/ 235397 h 244318"/>
                  <a:gd name="connsiteX2" fmla="*/ 4886 w 263402"/>
                  <a:gd name="connsiteY2" fmla="*/ 234280 h 244318"/>
                  <a:gd name="connsiteX3" fmla="*/ 9073 w 263402"/>
                  <a:gd name="connsiteY3" fmla="*/ 219484 h 244318"/>
                  <a:gd name="connsiteX4" fmla="*/ 196680 w 263402"/>
                  <a:gd name="connsiteY4" fmla="*/ 226185 h 244318"/>
                  <a:gd name="connsiteX5" fmla="*/ 226552 w 263402"/>
                  <a:gd name="connsiteY5" fmla="*/ 191846 h 244318"/>
                  <a:gd name="connsiteX6" fmla="*/ 174346 w 263402"/>
                  <a:gd name="connsiteY6" fmla="*/ 33273 h 244318"/>
                  <a:gd name="connsiteX7" fmla="*/ 179092 w 263402"/>
                  <a:gd name="connsiteY7" fmla="*/ 52 h 244318"/>
                  <a:gd name="connsiteX8" fmla="*/ 195563 w 263402"/>
                  <a:gd name="connsiteY8" fmla="*/ 20431 h 24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02" h="244318">
                    <a:moveTo>
                      <a:pt x="195563" y="20431"/>
                    </a:moveTo>
                    <a:cubicBezTo>
                      <a:pt x="217897" y="92180"/>
                      <a:pt x="254748" y="159182"/>
                      <a:pt x="263403" y="235397"/>
                    </a:cubicBezTo>
                    <a:cubicBezTo>
                      <a:pt x="177417" y="260244"/>
                      <a:pt x="91430" y="224230"/>
                      <a:pt x="4886" y="234280"/>
                    </a:cubicBezTo>
                    <a:cubicBezTo>
                      <a:pt x="-7956" y="235676"/>
                      <a:pt x="8515" y="225068"/>
                      <a:pt x="9073" y="219484"/>
                    </a:cubicBezTo>
                    <a:cubicBezTo>
                      <a:pt x="72167" y="209713"/>
                      <a:pt x="134703" y="215017"/>
                      <a:pt x="196680" y="226185"/>
                    </a:cubicBezTo>
                    <a:cubicBezTo>
                      <a:pt x="227948" y="231768"/>
                      <a:pt x="238277" y="225068"/>
                      <a:pt x="226552" y="191846"/>
                    </a:cubicBezTo>
                    <a:cubicBezTo>
                      <a:pt x="207568" y="139640"/>
                      <a:pt x="191655" y="86038"/>
                      <a:pt x="174346" y="33273"/>
                    </a:cubicBezTo>
                    <a:cubicBezTo>
                      <a:pt x="170716" y="21548"/>
                      <a:pt x="166250" y="9543"/>
                      <a:pt x="179092" y="52"/>
                    </a:cubicBezTo>
                    <a:cubicBezTo>
                      <a:pt x="194446" y="-1065"/>
                      <a:pt x="186629" y="16244"/>
                      <a:pt x="195563" y="20431"/>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5" name="Freeform: Shape 534">
                <a:extLst>
                  <a:ext uri="{FF2B5EF4-FFF2-40B4-BE49-F238E27FC236}">
                    <a16:creationId xmlns:a16="http://schemas.microsoft.com/office/drawing/2014/main" id="{30E686D2-28F3-F9E3-DA48-2E75F0733859}"/>
                  </a:ext>
                </a:extLst>
              </p:cNvPr>
              <p:cNvSpPr/>
              <p:nvPr/>
            </p:nvSpPr>
            <p:spPr>
              <a:xfrm>
                <a:off x="2648557" y="5758513"/>
                <a:ext cx="37278" cy="232964"/>
              </a:xfrm>
              <a:custGeom>
                <a:avLst/>
                <a:gdLst>
                  <a:gd name="connsiteX0" fmla="*/ 28624 w 37278"/>
                  <a:gd name="connsiteY0" fmla="*/ 0 h 232964"/>
                  <a:gd name="connsiteX1" fmla="*/ 22482 w 37278"/>
                  <a:gd name="connsiteY1" fmla="*/ 177556 h 232964"/>
                  <a:gd name="connsiteX2" fmla="*/ 37278 w 37278"/>
                  <a:gd name="connsiteY2" fmla="*/ 223899 h 232964"/>
                  <a:gd name="connsiteX3" fmla="*/ 7965 w 37278"/>
                  <a:gd name="connsiteY3" fmla="*/ 232275 h 232964"/>
                  <a:gd name="connsiteX4" fmla="*/ 16340 w 37278"/>
                  <a:gd name="connsiteY4" fmla="*/ 838 h 232964"/>
                  <a:gd name="connsiteX5" fmla="*/ 28624 w 37278"/>
                  <a:gd name="connsiteY5" fmla="*/ 0 h 23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8" h="232964">
                    <a:moveTo>
                      <a:pt x="28624" y="0"/>
                    </a:moveTo>
                    <a:cubicBezTo>
                      <a:pt x="26390" y="59185"/>
                      <a:pt x="23319" y="118371"/>
                      <a:pt x="22482" y="177556"/>
                    </a:cubicBezTo>
                    <a:cubicBezTo>
                      <a:pt x="22203" y="193748"/>
                      <a:pt x="14944" y="214128"/>
                      <a:pt x="37278" y="223899"/>
                    </a:cubicBezTo>
                    <a:cubicBezTo>
                      <a:pt x="30020" y="235625"/>
                      <a:pt x="18573" y="232833"/>
                      <a:pt x="7965" y="232275"/>
                    </a:cubicBezTo>
                    <a:cubicBezTo>
                      <a:pt x="4894" y="154943"/>
                      <a:pt x="-12415" y="77053"/>
                      <a:pt x="16340" y="838"/>
                    </a:cubicBezTo>
                    <a:cubicBezTo>
                      <a:pt x="20528" y="558"/>
                      <a:pt x="24715" y="279"/>
                      <a:pt x="28624" y="0"/>
                    </a:cubicBezTo>
                    <a:close/>
                  </a:path>
                </a:pathLst>
              </a:custGeom>
              <a:solidFill>
                <a:srgbClr val="573B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6" name="Freeform: Shape 535">
                <a:extLst>
                  <a:ext uri="{FF2B5EF4-FFF2-40B4-BE49-F238E27FC236}">
                    <a16:creationId xmlns:a16="http://schemas.microsoft.com/office/drawing/2014/main" id="{F1FF7E96-F210-178E-67B6-A4EAED7005A9}"/>
                  </a:ext>
                </a:extLst>
              </p:cNvPr>
              <p:cNvSpPr/>
              <p:nvPr/>
            </p:nvSpPr>
            <p:spPr>
              <a:xfrm>
                <a:off x="3007168" y="5980458"/>
                <a:ext cx="99141" cy="31672"/>
              </a:xfrm>
              <a:custGeom>
                <a:avLst/>
                <a:gdLst>
                  <a:gd name="connsiteX0" fmla="*/ 13680 w 99141"/>
                  <a:gd name="connsiteY0" fmla="*/ 9213 h 31672"/>
                  <a:gd name="connsiteX1" fmla="*/ 84590 w 99141"/>
                  <a:gd name="connsiteY1" fmla="*/ 0 h 31672"/>
                  <a:gd name="connsiteX2" fmla="*/ 91011 w 99141"/>
                  <a:gd name="connsiteY2" fmla="*/ 13680 h 31672"/>
                  <a:gd name="connsiteX3" fmla="*/ 0 w 99141"/>
                  <a:gd name="connsiteY3" fmla="*/ 30709 h 31672"/>
                  <a:gd name="connsiteX4" fmla="*/ 13680 w 99141"/>
                  <a:gd name="connsiteY4" fmla="*/ 9213 h 31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1" h="31672">
                    <a:moveTo>
                      <a:pt x="13680" y="9213"/>
                    </a:moveTo>
                    <a:cubicBezTo>
                      <a:pt x="37410" y="6142"/>
                      <a:pt x="61140" y="3071"/>
                      <a:pt x="84590" y="0"/>
                    </a:cubicBezTo>
                    <a:cubicBezTo>
                      <a:pt x="89336" y="3629"/>
                      <a:pt x="110554" y="1954"/>
                      <a:pt x="91011" y="13680"/>
                    </a:cubicBezTo>
                    <a:cubicBezTo>
                      <a:pt x="63373" y="29872"/>
                      <a:pt x="32105" y="33780"/>
                      <a:pt x="0" y="30709"/>
                    </a:cubicBezTo>
                    <a:cubicBezTo>
                      <a:pt x="837" y="20938"/>
                      <a:pt x="4467" y="13401"/>
                      <a:pt x="13680" y="9213"/>
                    </a:cubicBezTo>
                    <a:close/>
                  </a:path>
                </a:pathLst>
              </a:custGeom>
              <a:solidFill>
                <a:srgbClr val="6221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7" name="Freeform: Shape 536">
                <a:extLst>
                  <a:ext uri="{FF2B5EF4-FFF2-40B4-BE49-F238E27FC236}">
                    <a16:creationId xmlns:a16="http://schemas.microsoft.com/office/drawing/2014/main" id="{9C6206F4-F411-3B04-5122-17CE7E8FE649}"/>
                  </a:ext>
                </a:extLst>
              </p:cNvPr>
              <p:cNvSpPr/>
              <p:nvPr/>
            </p:nvSpPr>
            <p:spPr>
              <a:xfrm>
                <a:off x="2299735" y="6116836"/>
                <a:ext cx="189281" cy="8793"/>
              </a:xfrm>
              <a:custGeom>
                <a:avLst/>
                <a:gdLst>
                  <a:gd name="connsiteX0" fmla="*/ 189282 w 189281"/>
                  <a:gd name="connsiteY0" fmla="*/ 8794 h 8793"/>
                  <a:gd name="connsiteX1" fmla="*/ 0 w 189281"/>
                  <a:gd name="connsiteY1" fmla="*/ 8794 h 8793"/>
                  <a:gd name="connsiteX2" fmla="*/ 189282 w 189281"/>
                  <a:gd name="connsiteY2" fmla="*/ 8794 h 8793"/>
                </a:gdLst>
                <a:ahLst/>
                <a:cxnLst>
                  <a:cxn ang="0">
                    <a:pos x="connsiteX0" y="connsiteY0"/>
                  </a:cxn>
                  <a:cxn ang="0">
                    <a:pos x="connsiteX1" y="connsiteY1"/>
                  </a:cxn>
                  <a:cxn ang="0">
                    <a:pos x="connsiteX2" y="connsiteY2"/>
                  </a:cxn>
                </a:cxnLst>
                <a:rect l="l" t="t" r="r" b="b"/>
                <a:pathLst>
                  <a:path w="189281" h="8793">
                    <a:moveTo>
                      <a:pt x="189282" y="8794"/>
                    </a:moveTo>
                    <a:cubicBezTo>
                      <a:pt x="126188" y="8794"/>
                      <a:pt x="63094" y="8794"/>
                      <a:pt x="0" y="8794"/>
                    </a:cubicBezTo>
                    <a:cubicBezTo>
                      <a:pt x="63373" y="-2931"/>
                      <a:pt x="126188" y="-2931"/>
                      <a:pt x="189282" y="8794"/>
                    </a:cubicBezTo>
                    <a:close/>
                  </a:path>
                </a:pathLst>
              </a:custGeom>
              <a:solidFill>
                <a:srgbClr val="5C16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5" name="Freeform: Shape 544">
                <a:extLst>
                  <a:ext uri="{FF2B5EF4-FFF2-40B4-BE49-F238E27FC236}">
                    <a16:creationId xmlns:a16="http://schemas.microsoft.com/office/drawing/2014/main" id="{321EEEFD-B910-E492-87DF-5D790F94FDF1}"/>
                  </a:ext>
                </a:extLst>
              </p:cNvPr>
              <p:cNvSpPr/>
              <p:nvPr/>
            </p:nvSpPr>
            <p:spPr>
              <a:xfrm>
                <a:off x="2883492" y="6136797"/>
                <a:ext cx="36013" cy="40201"/>
              </a:xfrm>
              <a:custGeom>
                <a:avLst/>
                <a:gdLst>
                  <a:gd name="connsiteX0" fmla="*/ 36014 w 36013"/>
                  <a:gd name="connsiteY0" fmla="*/ 0 h 40201"/>
                  <a:gd name="connsiteX1" fmla="*/ 0 w 36013"/>
                  <a:gd name="connsiteY1" fmla="*/ 40201 h 40201"/>
                  <a:gd name="connsiteX2" fmla="*/ 36014 w 36013"/>
                  <a:gd name="connsiteY2" fmla="*/ 0 h 40201"/>
                </a:gdLst>
                <a:ahLst/>
                <a:cxnLst>
                  <a:cxn ang="0">
                    <a:pos x="connsiteX0" y="connsiteY0"/>
                  </a:cxn>
                  <a:cxn ang="0">
                    <a:pos x="connsiteX1" y="connsiteY1"/>
                  </a:cxn>
                  <a:cxn ang="0">
                    <a:pos x="connsiteX2" y="connsiteY2"/>
                  </a:cxn>
                </a:cxnLst>
                <a:rect l="l" t="t" r="r" b="b"/>
                <a:pathLst>
                  <a:path w="36013" h="40201">
                    <a:moveTo>
                      <a:pt x="36014" y="0"/>
                    </a:moveTo>
                    <a:cubicBezTo>
                      <a:pt x="35176" y="23451"/>
                      <a:pt x="21776" y="35735"/>
                      <a:pt x="0" y="40201"/>
                    </a:cubicBezTo>
                    <a:cubicBezTo>
                      <a:pt x="12005" y="26801"/>
                      <a:pt x="24009" y="13401"/>
                      <a:pt x="36014" y="0"/>
                    </a:cubicBezTo>
                    <a:close/>
                  </a:path>
                </a:pathLst>
              </a:custGeom>
              <a:solidFill>
                <a:srgbClr val="6C32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6" name="Freeform: Shape 545">
                <a:extLst>
                  <a:ext uri="{FF2B5EF4-FFF2-40B4-BE49-F238E27FC236}">
                    <a16:creationId xmlns:a16="http://schemas.microsoft.com/office/drawing/2014/main" id="{AADA757A-0186-08B6-437A-E2F4A2EC571A}"/>
                  </a:ext>
                </a:extLst>
              </p:cNvPr>
              <p:cNvSpPr/>
              <p:nvPr/>
            </p:nvSpPr>
            <p:spPr>
              <a:xfrm>
                <a:off x="2759276" y="6377522"/>
                <a:ext cx="79268" cy="21142"/>
              </a:xfrm>
              <a:custGeom>
                <a:avLst/>
                <a:gdLst>
                  <a:gd name="connsiteX0" fmla="*/ 8637 w 79268"/>
                  <a:gd name="connsiteY0" fmla="*/ 21142 h 21142"/>
                  <a:gd name="connsiteX1" fmla="*/ 2495 w 79268"/>
                  <a:gd name="connsiteY1" fmla="*/ 7462 h 21142"/>
                  <a:gd name="connsiteX2" fmla="*/ 79269 w 79268"/>
                  <a:gd name="connsiteY2" fmla="*/ 11929 h 21142"/>
                  <a:gd name="connsiteX3" fmla="*/ 8637 w 79268"/>
                  <a:gd name="connsiteY3" fmla="*/ 21142 h 21142"/>
                </a:gdLst>
                <a:ahLst/>
                <a:cxnLst>
                  <a:cxn ang="0">
                    <a:pos x="connsiteX0" y="connsiteY0"/>
                  </a:cxn>
                  <a:cxn ang="0">
                    <a:pos x="connsiteX1" y="connsiteY1"/>
                  </a:cxn>
                  <a:cxn ang="0">
                    <a:pos x="connsiteX2" y="connsiteY2"/>
                  </a:cxn>
                  <a:cxn ang="0">
                    <a:pos x="connsiteX3" y="connsiteY3"/>
                  </a:cxn>
                </a:cxnLst>
                <a:rect l="l" t="t" r="r" b="b"/>
                <a:pathLst>
                  <a:path w="79268" h="21142">
                    <a:moveTo>
                      <a:pt x="8637" y="21142"/>
                    </a:moveTo>
                    <a:cubicBezTo>
                      <a:pt x="5846" y="16675"/>
                      <a:pt x="-4763" y="8858"/>
                      <a:pt x="2495" y="7462"/>
                    </a:cubicBezTo>
                    <a:cubicBezTo>
                      <a:pt x="27900" y="2716"/>
                      <a:pt x="54981" y="-8730"/>
                      <a:pt x="79269" y="11929"/>
                    </a:cubicBezTo>
                    <a:cubicBezTo>
                      <a:pt x="56935" y="23096"/>
                      <a:pt x="32646" y="20025"/>
                      <a:pt x="8637" y="21142"/>
                    </a:cubicBezTo>
                    <a:close/>
                  </a:path>
                </a:pathLst>
              </a:custGeom>
              <a:solidFill>
                <a:srgbClr val="EBD6D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7" name="Freeform: Shape 546">
                <a:extLst>
                  <a:ext uri="{FF2B5EF4-FFF2-40B4-BE49-F238E27FC236}">
                    <a16:creationId xmlns:a16="http://schemas.microsoft.com/office/drawing/2014/main" id="{DFBF5EBF-9285-C7A8-9918-2E3EA4551301}"/>
                  </a:ext>
                </a:extLst>
              </p:cNvPr>
              <p:cNvSpPr/>
              <p:nvPr/>
            </p:nvSpPr>
            <p:spPr>
              <a:xfrm>
                <a:off x="2737436" y="4211695"/>
                <a:ext cx="272195" cy="329557"/>
              </a:xfrm>
              <a:custGeom>
                <a:avLst/>
                <a:gdLst>
                  <a:gd name="connsiteX0" fmla="*/ 269173 w 272195"/>
                  <a:gd name="connsiteY0" fmla="*/ 117993 h 329557"/>
                  <a:gd name="connsiteX1" fmla="*/ 255214 w 272195"/>
                  <a:gd name="connsiteY1" fmla="*/ 246694 h 329557"/>
                  <a:gd name="connsiteX2" fmla="*/ 144381 w 272195"/>
                  <a:gd name="connsiteY2" fmla="*/ 329330 h 329557"/>
                  <a:gd name="connsiteX3" fmla="*/ 26010 w 272195"/>
                  <a:gd name="connsiteY3" fmla="*/ 258419 h 329557"/>
                  <a:gd name="connsiteX4" fmla="*/ 2560 w 272195"/>
                  <a:gd name="connsiteY4" fmla="*/ 136698 h 329557"/>
                  <a:gd name="connsiteX5" fmla="*/ 98038 w 272195"/>
                  <a:gd name="connsiteY5" fmla="*/ 6881 h 329557"/>
                  <a:gd name="connsiteX6" fmla="*/ 248793 w 272195"/>
                  <a:gd name="connsiteY6" fmla="*/ 67183 h 329557"/>
                  <a:gd name="connsiteX7" fmla="*/ 234834 w 272195"/>
                  <a:gd name="connsiteY7" fmla="*/ 86167 h 329557"/>
                  <a:gd name="connsiteX8" fmla="*/ 192958 w 272195"/>
                  <a:gd name="connsiteY8" fmla="*/ 103755 h 329557"/>
                  <a:gd name="connsiteX9" fmla="*/ 206917 w 272195"/>
                  <a:gd name="connsiteY9" fmla="*/ 141723 h 329557"/>
                  <a:gd name="connsiteX10" fmla="*/ 249910 w 272195"/>
                  <a:gd name="connsiteY10" fmla="*/ 124973 h 329557"/>
                  <a:gd name="connsiteX11" fmla="*/ 269173 w 272195"/>
                  <a:gd name="connsiteY11" fmla="*/ 117993 h 32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2195" h="329557">
                    <a:moveTo>
                      <a:pt x="269173" y="117993"/>
                    </a:moveTo>
                    <a:cubicBezTo>
                      <a:pt x="274477" y="161824"/>
                      <a:pt x="274477" y="205376"/>
                      <a:pt x="255214" y="246694"/>
                    </a:cubicBezTo>
                    <a:cubicBezTo>
                      <a:pt x="233159" y="294154"/>
                      <a:pt x="197983" y="326538"/>
                      <a:pt x="144381" y="329330"/>
                    </a:cubicBezTo>
                    <a:cubicBezTo>
                      <a:pt x="90500" y="332401"/>
                      <a:pt x="51974" y="304204"/>
                      <a:pt x="26010" y="258419"/>
                    </a:cubicBezTo>
                    <a:cubicBezTo>
                      <a:pt x="4514" y="220730"/>
                      <a:pt x="-4978" y="179691"/>
                      <a:pt x="2560" y="136698"/>
                    </a:cubicBezTo>
                    <a:cubicBezTo>
                      <a:pt x="12610" y="77792"/>
                      <a:pt x="36898" y="27540"/>
                      <a:pt x="98038" y="6881"/>
                    </a:cubicBezTo>
                    <a:cubicBezTo>
                      <a:pt x="164203" y="-15453"/>
                      <a:pt x="209429" y="19723"/>
                      <a:pt x="248793" y="67183"/>
                    </a:cubicBezTo>
                    <a:cubicBezTo>
                      <a:pt x="262194" y="86726"/>
                      <a:pt x="249631" y="88959"/>
                      <a:pt x="234834" y="86167"/>
                    </a:cubicBezTo>
                    <a:cubicBezTo>
                      <a:pt x="216130" y="82538"/>
                      <a:pt x="199100" y="80025"/>
                      <a:pt x="192958" y="103755"/>
                    </a:cubicBezTo>
                    <a:cubicBezTo>
                      <a:pt x="189049" y="119110"/>
                      <a:pt x="193516" y="132790"/>
                      <a:pt x="206917" y="141723"/>
                    </a:cubicBezTo>
                    <a:cubicBezTo>
                      <a:pt x="228134" y="155682"/>
                      <a:pt x="238184" y="138094"/>
                      <a:pt x="249910" y="124973"/>
                    </a:cubicBezTo>
                    <a:cubicBezTo>
                      <a:pt x="254656" y="119389"/>
                      <a:pt x="259402" y="111851"/>
                      <a:pt x="269173" y="117993"/>
                    </a:cubicBezTo>
                    <a:close/>
                  </a:path>
                </a:pathLst>
              </a:custGeom>
              <a:solidFill>
                <a:srgbClr val="6916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8" name="Freeform: Shape 547">
                <a:extLst>
                  <a:ext uri="{FF2B5EF4-FFF2-40B4-BE49-F238E27FC236}">
                    <a16:creationId xmlns:a16="http://schemas.microsoft.com/office/drawing/2014/main" id="{241AD3C9-8AA8-BFB6-6DCD-B52F99BF546C}"/>
                  </a:ext>
                </a:extLst>
              </p:cNvPr>
              <p:cNvSpPr/>
              <p:nvPr/>
            </p:nvSpPr>
            <p:spPr>
              <a:xfrm>
                <a:off x="2919785" y="4538442"/>
                <a:ext cx="217814" cy="208053"/>
              </a:xfrm>
              <a:custGeom>
                <a:avLst/>
                <a:gdLst>
                  <a:gd name="connsiteX0" fmla="*/ 175323 w 217814"/>
                  <a:gd name="connsiteY0" fmla="*/ 31618 h 208053"/>
                  <a:gd name="connsiteX1" fmla="*/ 176161 w 217814"/>
                  <a:gd name="connsiteY1" fmla="*/ 36364 h 208053"/>
                  <a:gd name="connsiteX2" fmla="*/ 216920 w 217814"/>
                  <a:gd name="connsiteY2" fmla="*/ 112020 h 208053"/>
                  <a:gd name="connsiteX3" fmla="*/ 140426 w 217814"/>
                  <a:gd name="connsiteY3" fmla="*/ 197169 h 208053"/>
                  <a:gd name="connsiteX4" fmla="*/ 90453 w 217814"/>
                  <a:gd name="connsiteY4" fmla="*/ 202474 h 208053"/>
                  <a:gd name="connsiteX5" fmla="*/ 6142 w 217814"/>
                  <a:gd name="connsiteY5" fmla="*/ 124862 h 208053"/>
                  <a:gd name="connsiteX6" fmla="*/ 39364 w 217814"/>
                  <a:gd name="connsiteY6" fmla="*/ 41389 h 208053"/>
                  <a:gd name="connsiteX7" fmla="*/ 59186 w 217814"/>
                  <a:gd name="connsiteY7" fmla="*/ 22405 h 208053"/>
                  <a:gd name="connsiteX8" fmla="*/ 78170 w 217814"/>
                  <a:gd name="connsiteY8" fmla="*/ 11796 h 208053"/>
                  <a:gd name="connsiteX9" fmla="*/ 174485 w 217814"/>
                  <a:gd name="connsiteY9" fmla="*/ 14030 h 208053"/>
                  <a:gd name="connsiteX10" fmla="*/ 137634 w 217814"/>
                  <a:gd name="connsiteY10" fmla="*/ 45856 h 208053"/>
                  <a:gd name="connsiteX11" fmla="*/ 111113 w 217814"/>
                  <a:gd name="connsiteY11" fmla="*/ 33572 h 208053"/>
                  <a:gd name="connsiteX12" fmla="*/ 60302 w 217814"/>
                  <a:gd name="connsiteY12" fmla="*/ 77682 h 208053"/>
                  <a:gd name="connsiteX13" fmla="*/ 102179 w 217814"/>
                  <a:gd name="connsiteY13" fmla="*/ 134913 h 208053"/>
                  <a:gd name="connsiteX14" fmla="*/ 148522 w 217814"/>
                  <a:gd name="connsiteY14" fmla="*/ 101412 h 208053"/>
                  <a:gd name="connsiteX15" fmla="*/ 147964 w 217814"/>
                  <a:gd name="connsiteY15" fmla="*/ 58139 h 208053"/>
                  <a:gd name="connsiteX16" fmla="*/ 175323 w 217814"/>
                  <a:gd name="connsiteY16" fmla="*/ 31618 h 2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7814" h="208053">
                    <a:moveTo>
                      <a:pt x="175323" y="31618"/>
                    </a:moveTo>
                    <a:cubicBezTo>
                      <a:pt x="175602" y="33293"/>
                      <a:pt x="175602" y="34968"/>
                      <a:pt x="176161" y="36364"/>
                    </a:cubicBezTo>
                    <a:cubicBezTo>
                      <a:pt x="190957" y="62327"/>
                      <a:pt x="223621" y="95549"/>
                      <a:pt x="216920" y="112020"/>
                    </a:cubicBezTo>
                    <a:cubicBezTo>
                      <a:pt x="202961" y="145242"/>
                      <a:pt x="167785" y="170089"/>
                      <a:pt x="140426" y="197169"/>
                    </a:cubicBezTo>
                    <a:cubicBezTo>
                      <a:pt x="126188" y="211407"/>
                      <a:pt x="107204" y="210011"/>
                      <a:pt x="90453" y="202474"/>
                    </a:cubicBezTo>
                    <a:cubicBezTo>
                      <a:pt x="53602" y="186561"/>
                      <a:pt x="25684" y="157247"/>
                      <a:pt x="6142" y="124862"/>
                    </a:cubicBezTo>
                    <a:cubicBezTo>
                      <a:pt x="-15075" y="89966"/>
                      <a:pt x="24289" y="67911"/>
                      <a:pt x="39364" y="41389"/>
                    </a:cubicBezTo>
                    <a:cubicBezTo>
                      <a:pt x="42435" y="31339"/>
                      <a:pt x="51648" y="27709"/>
                      <a:pt x="59186" y="22405"/>
                    </a:cubicBezTo>
                    <a:cubicBezTo>
                      <a:pt x="65607" y="18776"/>
                      <a:pt x="71749" y="15425"/>
                      <a:pt x="78170" y="11796"/>
                    </a:cubicBezTo>
                    <a:cubicBezTo>
                      <a:pt x="110833" y="-4954"/>
                      <a:pt x="142939" y="-3558"/>
                      <a:pt x="174485" y="14030"/>
                    </a:cubicBezTo>
                    <a:cubicBezTo>
                      <a:pt x="160247" y="22684"/>
                      <a:pt x="156618" y="43064"/>
                      <a:pt x="137634" y="45856"/>
                    </a:cubicBezTo>
                    <a:cubicBezTo>
                      <a:pt x="127025" y="45856"/>
                      <a:pt x="120884" y="35526"/>
                      <a:pt x="111113" y="33572"/>
                    </a:cubicBezTo>
                    <a:cubicBezTo>
                      <a:pt x="86824" y="39993"/>
                      <a:pt x="73144" y="58419"/>
                      <a:pt x="60302" y="77682"/>
                    </a:cubicBezTo>
                    <a:cubicBezTo>
                      <a:pt x="56115" y="110066"/>
                      <a:pt x="81241" y="125142"/>
                      <a:pt x="102179" y="134913"/>
                    </a:cubicBezTo>
                    <a:cubicBezTo>
                      <a:pt x="128701" y="147197"/>
                      <a:pt x="142939" y="125421"/>
                      <a:pt x="148522" y="101412"/>
                    </a:cubicBezTo>
                    <a:cubicBezTo>
                      <a:pt x="151593" y="87453"/>
                      <a:pt x="144614" y="72657"/>
                      <a:pt x="147964" y="58139"/>
                    </a:cubicBezTo>
                    <a:cubicBezTo>
                      <a:pt x="153547" y="46414"/>
                      <a:pt x="155222" y="29663"/>
                      <a:pt x="175323" y="31618"/>
                    </a:cubicBezTo>
                    <a:close/>
                  </a:path>
                </a:pathLst>
              </a:custGeom>
              <a:solidFill>
                <a:srgbClr val="FCC4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9" name="Freeform: Shape 548">
                <a:extLst>
                  <a:ext uri="{FF2B5EF4-FFF2-40B4-BE49-F238E27FC236}">
                    <a16:creationId xmlns:a16="http://schemas.microsoft.com/office/drawing/2014/main" id="{C3C7BAC7-A1FC-79E4-1E5F-D059FD5B812F}"/>
                  </a:ext>
                </a:extLst>
              </p:cNvPr>
              <p:cNvSpPr/>
              <p:nvPr/>
            </p:nvSpPr>
            <p:spPr>
              <a:xfrm>
                <a:off x="2911418" y="4276568"/>
                <a:ext cx="95191" cy="100859"/>
              </a:xfrm>
              <a:custGeom>
                <a:avLst/>
                <a:gdLst>
                  <a:gd name="connsiteX0" fmla="*/ 95191 w 95191"/>
                  <a:gd name="connsiteY0" fmla="*/ 53120 h 100859"/>
                  <a:gd name="connsiteX1" fmla="*/ 83466 w 95191"/>
                  <a:gd name="connsiteY1" fmla="*/ 66800 h 100859"/>
                  <a:gd name="connsiteX2" fmla="*/ 47731 w 95191"/>
                  <a:gd name="connsiteY2" fmla="*/ 100859 h 100859"/>
                  <a:gd name="connsiteX3" fmla="*/ 5017 w 95191"/>
                  <a:gd name="connsiteY3" fmla="*/ 66242 h 100859"/>
                  <a:gd name="connsiteX4" fmla="*/ 13672 w 95191"/>
                  <a:gd name="connsiteY4" fmla="*/ 12081 h 100859"/>
                  <a:gd name="connsiteX5" fmla="*/ 63644 w 95191"/>
                  <a:gd name="connsiteY5" fmla="*/ 13477 h 100859"/>
                  <a:gd name="connsiteX6" fmla="*/ 74812 w 95191"/>
                  <a:gd name="connsiteY6" fmla="*/ 2310 h 100859"/>
                  <a:gd name="connsiteX7" fmla="*/ 95191 w 95191"/>
                  <a:gd name="connsiteY7" fmla="*/ 53120 h 10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1" h="100859">
                    <a:moveTo>
                      <a:pt x="95191" y="53120"/>
                    </a:moveTo>
                    <a:cubicBezTo>
                      <a:pt x="91283" y="57587"/>
                      <a:pt x="85420" y="61496"/>
                      <a:pt x="83466" y="66800"/>
                    </a:cubicBezTo>
                    <a:cubicBezTo>
                      <a:pt x="77324" y="84667"/>
                      <a:pt x="68390" y="100859"/>
                      <a:pt x="47731" y="100859"/>
                    </a:cubicBezTo>
                    <a:cubicBezTo>
                      <a:pt x="25676" y="100859"/>
                      <a:pt x="14509" y="83271"/>
                      <a:pt x="5017" y="66242"/>
                    </a:cubicBezTo>
                    <a:cubicBezTo>
                      <a:pt x="-5870" y="46420"/>
                      <a:pt x="2784" y="26878"/>
                      <a:pt x="13672" y="12081"/>
                    </a:cubicBezTo>
                    <a:cubicBezTo>
                      <a:pt x="28468" y="-8578"/>
                      <a:pt x="46336" y="914"/>
                      <a:pt x="63644" y="13477"/>
                    </a:cubicBezTo>
                    <a:cubicBezTo>
                      <a:pt x="83466" y="27994"/>
                      <a:pt x="71740" y="6777"/>
                      <a:pt x="74812" y="2310"/>
                    </a:cubicBezTo>
                    <a:cubicBezTo>
                      <a:pt x="91841" y="15431"/>
                      <a:pt x="93795" y="34136"/>
                      <a:pt x="95191" y="53120"/>
                    </a:cubicBezTo>
                    <a:close/>
                  </a:path>
                </a:pathLst>
              </a:custGeom>
              <a:solidFill>
                <a:srgbClr val="EEE7E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0" name="Freeform: Shape 549">
                <a:extLst>
                  <a:ext uri="{FF2B5EF4-FFF2-40B4-BE49-F238E27FC236}">
                    <a16:creationId xmlns:a16="http://schemas.microsoft.com/office/drawing/2014/main" id="{3F917468-5D0B-5FDD-A981-2D0258412221}"/>
                  </a:ext>
                </a:extLst>
              </p:cNvPr>
              <p:cNvSpPr/>
              <p:nvPr/>
            </p:nvSpPr>
            <p:spPr>
              <a:xfrm>
                <a:off x="2939328" y="4561126"/>
                <a:ext cx="39363" cy="18984"/>
              </a:xfrm>
              <a:custGeom>
                <a:avLst/>
                <a:gdLst>
                  <a:gd name="connsiteX0" fmla="*/ 39364 w 39363"/>
                  <a:gd name="connsiteY0" fmla="*/ 0 h 18984"/>
                  <a:gd name="connsiteX1" fmla="*/ 19542 w 39363"/>
                  <a:gd name="connsiteY1" fmla="*/ 18984 h 18984"/>
                  <a:gd name="connsiteX2" fmla="*/ 0 w 39363"/>
                  <a:gd name="connsiteY2" fmla="*/ 18984 h 18984"/>
                  <a:gd name="connsiteX3" fmla="*/ 39364 w 39363"/>
                  <a:gd name="connsiteY3" fmla="*/ 0 h 18984"/>
                </a:gdLst>
                <a:ahLst/>
                <a:cxnLst>
                  <a:cxn ang="0">
                    <a:pos x="connsiteX0" y="connsiteY0"/>
                  </a:cxn>
                  <a:cxn ang="0">
                    <a:pos x="connsiteX1" y="connsiteY1"/>
                  </a:cxn>
                  <a:cxn ang="0">
                    <a:pos x="connsiteX2" y="connsiteY2"/>
                  </a:cxn>
                  <a:cxn ang="0">
                    <a:pos x="connsiteX3" y="connsiteY3"/>
                  </a:cxn>
                </a:cxnLst>
                <a:rect l="l" t="t" r="r" b="b"/>
                <a:pathLst>
                  <a:path w="39363" h="18984">
                    <a:moveTo>
                      <a:pt x="39364" y="0"/>
                    </a:moveTo>
                    <a:cubicBezTo>
                      <a:pt x="32664" y="6421"/>
                      <a:pt x="26243" y="12563"/>
                      <a:pt x="19542" y="18984"/>
                    </a:cubicBezTo>
                    <a:cubicBezTo>
                      <a:pt x="13121" y="18984"/>
                      <a:pt x="6700" y="18984"/>
                      <a:pt x="0" y="18984"/>
                    </a:cubicBezTo>
                    <a:cubicBezTo>
                      <a:pt x="10330" y="6700"/>
                      <a:pt x="23451" y="838"/>
                      <a:pt x="39364"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1" name="Freeform: Shape 550">
                <a:extLst>
                  <a:ext uri="{FF2B5EF4-FFF2-40B4-BE49-F238E27FC236}">
                    <a16:creationId xmlns:a16="http://schemas.microsoft.com/office/drawing/2014/main" id="{D6DFCD2A-B050-06A1-464D-98BE3C29BD46}"/>
                  </a:ext>
                </a:extLst>
              </p:cNvPr>
              <p:cNvSpPr/>
              <p:nvPr/>
            </p:nvSpPr>
            <p:spPr>
              <a:xfrm>
                <a:off x="2932797" y="4672633"/>
                <a:ext cx="412644" cy="399525"/>
              </a:xfrm>
              <a:custGeom>
                <a:avLst/>
                <a:gdLst>
                  <a:gd name="connsiteX0" fmla="*/ 287661 w 412644"/>
                  <a:gd name="connsiteY0" fmla="*/ 63257 h 399525"/>
                  <a:gd name="connsiteX1" fmla="*/ 298828 w 412644"/>
                  <a:gd name="connsiteY1" fmla="*/ 35060 h 399525"/>
                  <a:gd name="connsiteX2" fmla="*/ 361364 w 412644"/>
                  <a:gd name="connsiteY2" fmla="*/ 16076 h 399525"/>
                  <a:gd name="connsiteX3" fmla="*/ 403799 w 412644"/>
                  <a:gd name="connsiteY3" fmla="*/ 4909 h 399525"/>
                  <a:gd name="connsiteX4" fmla="*/ 405753 w 412644"/>
                  <a:gd name="connsiteY4" fmla="*/ 53486 h 399525"/>
                  <a:gd name="connsiteX5" fmla="*/ 322279 w 412644"/>
                  <a:gd name="connsiteY5" fmla="*/ 323450 h 399525"/>
                  <a:gd name="connsiteX6" fmla="*/ 210050 w 412644"/>
                  <a:gd name="connsiteY6" fmla="*/ 397431 h 399525"/>
                  <a:gd name="connsiteX7" fmla="*/ 133277 w 412644"/>
                  <a:gd name="connsiteY7" fmla="*/ 393244 h 399525"/>
                  <a:gd name="connsiteX8" fmla="*/ 118201 w 412644"/>
                  <a:gd name="connsiteY8" fmla="*/ 392127 h 399525"/>
                  <a:gd name="connsiteX9" fmla="*/ 61249 w 412644"/>
                  <a:gd name="connsiteY9" fmla="*/ 385147 h 399525"/>
                  <a:gd name="connsiteX10" fmla="*/ 5135 w 412644"/>
                  <a:gd name="connsiteY10" fmla="*/ 360022 h 399525"/>
                  <a:gd name="connsiteX11" fmla="*/ 36124 w 412644"/>
                  <a:gd name="connsiteY11" fmla="*/ 257285 h 399525"/>
                  <a:gd name="connsiteX12" fmla="*/ 287661 w 412644"/>
                  <a:gd name="connsiteY12" fmla="*/ 63257 h 39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644" h="399525">
                    <a:moveTo>
                      <a:pt x="287661" y="63257"/>
                    </a:moveTo>
                    <a:cubicBezTo>
                      <a:pt x="291291" y="54044"/>
                      <a:pt x="294920" y="44552"/>
                      <a:pt x="298828" y="35060"/>
                    </a:cubicBezTo>
                    <a:cubicBezTo>
                      <a:pt x="318371" y="25010"/>
                      <a:pt x="341822" y="28919"/>
                      <a:pt x="361364" y="16076"/>
                    </a:cubicBezTo>
                    <a:cubicBezTo>
                      <a:pt x="373369" y="8259"/>
                      <a:pt x="389282" y="-8212"/>
                      <a:pt x="403799" y="4909"/>
                    </a:cubicBezTo>
                    <a:cubicBezTo>
                      <a:pt x="417199" y="16914"/>
                      <a:pt x="413291" y="36735"/>
                      <a:pt x="405753" y="53486"/>
                    </a:cubicBezTo>
                    <a:cubicBezTo>
                      <a:pt x="404078" y="151477"/>
                      <a:pt x="353547" y="234392"/>
                      <a:pt x="322279" y="323450"/>
                    </a:cubicBezTo>
                    <a:cubicBezTo>
                      <a:pt x="294362" y="403015"/>
                      <a:pt x="294082" y="403015"/>
                      <a:pt x="210050" y="397431"/>
                    </a:cubicBezTo>
                    <a:cubicBezTo>
                      <a:pt x="184366" y="395756"/>
                      <a:pt x="158682" y="394640"/>
                      <a:pt x="133277" y="393244"/>
                    </a:cubicBezTo>
                    <a:cubicBezTo>
                      <a:pt x="127693" y="400781"/>
                      <a:pt x="122668" y="398548"/>
                      <a:pt x="118201" y="392127"/>
                    </a:cubicBezTo>
                    <a:cubicBezTo>
                      <a:pt x="99217" y="389893"/>
                      <a:pt x="79954" y="389335"/>
                      <a:pt x="61249" y="385147"/>
                    </a:cubicBezTo>
                    <a:cubicBezTo>
                      <a:pt x="40590" y="380681"/>
                      <a:pt x="5135" y="397710"/>
                      <a:pt x="5135" y="360022"/>
                    </a:cubicBezTo>
                    <a:cubicBezTo>
                      <a:pt x="4856" y="324287"/>
                      <a:pt x="-18316" y="277944"/>
                      <a:pt x="36124" y="257285"/>
                    </a:cubicBezTo>
                    <a:cubicBezTo>
                      <a:pt x="139698" y="218479"/>
                      <a:pt x="234897" y="168228"/>
                      <a:pt x="287661" y="63257"/>
                    </a:cubicBezTo>
                    <a:close/>
                  </a:path>
                </a:pathLst>
              </a:custGeom>
              <a:solidFill>
                <a:schemeClr val="accent4">
                  <a:lumMod val="20000"/>
                  <a:lumOff val="80000"/>
                </a:schemeClr>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2" name="Freeform: Shape 551">
                <a:extLst>
                  <a:ext uri="{FF2B5EF4-FFF2-40B4-BE49-F238E27FC236}">
                    <a16:creationId xmlns:a16="http://schemas.microsoft.com/office/drawing/2014/main" id="{7B0DDFC7-8118-BCDA-87ED-E4EE04EFE4DC}"/>
                  </a:ext>
                </a:extLst>
              </p:cNvPr>
              <p:cNvSpPr/>
              <p:nvPr/>
            </p:nvSpPr>
            <p:spPr>
              <a:xfrm>
                <a:off x="3458351" y="4530696"/>
                <a:ext cx="230494" cy="628989"/>
              </a:xfrm>
              <a:custGeom>
                <a:avLst/>
                <a:gdLst>
                  <a:gd name="connsiteX0" fmla="*/ 211581 w 230494"/>
                  <a:gd name="connsiteY0" fmla="*/ 263821 h 628989"/>
                  <a:gd name="connsiteX1" fmla="*/ 229728 w 230494"/>
                  <a:gd name="connsiteY1" fmla="*/ 352321 h 628989"/>
                  <a:gd name="connsiteX2" fmla="*/ 199297 w 230494"/>
                  <a:gd name="connsiteY2" fmla="*/ 595204 h 628989"/>
                  <a:gd name="connsiteX3" fmla="*/ 175567 w 230494"/>
                  <a:gd name="connsiteY3" fmla="*/ 627868 h 628989"/>
                  <a:gd name="connsiteX4" fmla="*/ 128666 w 230494"/>
                  <a:gd name="connsiteY4" fmla="*/ 592691 h 628989"/>
                  <a:gd name="connsiteX5" fmla="*/ 55801 w 230494"/>
                  <a:gd name="connsiteY5" fmla="*/ 555840 h 628989"/>
                  <a:gd name="connsiteX6" fmla="*/ 42400 w 230494"/>
                  <a:gd name="connsiteY6" fmla="*/ 529598 h 628989"/>
                  <a:gd name="connsiteX7" fmla="*/ 54126 w 230494"/>
                  <a:gd name="connsiteY7" fmla="*/ 469016 h 628989"/>
                  <a:gd name="connsiteX8" fmla="*/ 57197 w 230494"/>
                  <a:gd name="connsiteY8" fmla="*/ 453941 h 628989"/>
                  <a:gd name="connsiteX9" fmla="*/ 55242 w 230494"/>
                  <a:gd name="connsiteY9" fmla="*/ 339758 h 628989"/>
                  <a:gd name="connsiteX10" fmla="*/ 4153 w 230494"/>
                  <a:gd name="connsiteY10" fmla="*/ 84590 h 628989"/>
                  <a:gd name="connsiteX11" fmla="*/ 10295 w 230494"/>
                  <a:gd name="connsiteY11" fmla="*/ 50531 h 628989"/>
                  <a:gd name="connsiteX12" fmla="*/ 63618 w 230494"/>
                  <a:gd name="connsiteY12" fmla="*/ 0 h 628989"/>
                  <a:gd name="connsiteX13" fmla="*/ 211581 w 230494"/>
                  <a:gd name="connsiteY13" fmla="*/ 263821 h 62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0494" h="628989">
                    <a:moveTo>
                      <a:pt x="211581" y="263821"/>
                    </a:moveTo>
                    <a:cubicBezTo>
                      <a:pt x="216886" y="293414"/>
                      <a:pt x="217444" y="324124"/>
                      <a:pt x="229728" y="352321"/>
                    </a:cubicBezTo>
                    <a:cubicBezTo>
                      <a:pt x="233636" y="434957"/>
                      <a:pt x="222469" y="516197"/>
                      <a:pt x="199297" y="595204"/>
                    </a:cubicBezTo>
                    <a:cubicBezTo>
                      <a:pt x="195668" y="607488"/>
                      <a:pt x="199856" y="634847"/>
                      <a:pt x="175567" y="627868"/>
                    </a:cubicBezTo>
                    <a:cubicBezTo>
                      <a:pt x="157700" y="622843"/>
                      <a:pt x="129782" y="617817"/>
                      <a:pt x="128666" y="592691"/>
                    </a:cubicBezTo>
                    <a:cubicBezTo>
                      <a:pt x="126153" y="533506"/>
                      <a:pt x="92652" y="542998"/>
                      <a:pt x="55801" y="555840"/>
                    </a:cubicBezTo>
                    <a:cubicBezTo>
                      <a:pt x="34863" y="555561"/>
                      <a:pt x="39609" y="540486"/>
                      <a:pt x="42400" y="529598"/>
                    </a:cubicBezTo>
                    <a:cubicBezTo>
                      <a:pt x="47425" y="509497"/>
                      <a:pt x="52451" y="489675"/>
                      <a:pt x="54126" y="469016"/>
                    </a:cubicBezTo>
                    <a:cubicBezTo>
                      <a:pt x="54684" y="463991"/>
                      <a:pt x="55801" y="458966"/>
                      <a:pt x="57197" y="453941"/>
                    </a:cubicBezTo>
                    <a:cubicBezTo>
                      <a:pt x="64734" y="415693"/>
                      <a:pt x="65572" y="377726"/>
                      <a:pt x="55242" y="339758"/>
                    </a:cubicBezTo>
                    <a:cubicBezTo>
                      <a:pt x="37654" y="254888"/>
                      <a:pt x="30675" y="167785"/>
                      <a:pt x="4153" y="84590"/>
                    </a:cubicBezTo>
                    <a:cubicBezTo>
                      <a:pt x="524" y="73423"/>
                      <a:pt x="-5339" y="59185"/>
                      <a:pt x="10295" y="50531"/>
                    </a:cubicBezTo>
                    <a:cubicBezTo>
                      <a:pt x="36538" y="44110"/>
                      <a:pt x="42959" y="16751"/>
                      <a:pt x="63618" y="0"/>
                    </a:cubicBezTo>
                    <a:cubicBezTo>
                      <a:pt x="131178" y="78448"/>
                      <a:pt x="165238" y="174764"/>
                      <a:pt x="211581" y="263821"/>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3" name="Freeform: Shape 552">
                <a:extLst>
                  <a:ext uri="{FF2B5EF4-FFF2-40B4-BE49-F238E27FC236}">
                    <a16:creationId xmlns:a16="http://schemas.microsoft.com/office/drawing/2014/main" id="{3C112AA7-7D03-FCFA-C6EA-764EF95A73A5}"/>
                  </a:ext>
                </a:extLst>
              </p:cNvPr>
              <p:cNvSpPr/>
              <p:nvPr/>
            </p:nvSpPr>
            <p:spPr>
              <a:xfrm>
                <a:off x="3267752" y="4590719"/>
                <a:ext cx="258397" cy="528067"/>
              </a:xfrm>
              <a:custGeom>
                <a:avLst/>
                <a:gdLst>
                  <a:gd name="connsiteX0" fmla="*/ 255333 w 258397"/>
                  <a:gd name="connsiteY0" fmla="*/ 407597 h 528067"/>
                  <a:gd name="connsiteX1" fmla="*/ 246121 w 258397"/>
                  <a:gd name="connsiteY1" fmla="*/ 496096 h 528067"/>
                  <a:gd name="connsiteX2" fmla="*/ 168509 w 258397"/>
                  <a:gd name="connsiteY2" fmla="*/ 526247 h 528067"/>
                  <a:gd name="connsiteX3" fmla="*/ 142546 w 258397"/>
                  <a:gd name="connsiteY3" fmla="*/ 522618 h 528067"/>
                  <a:gd name="connsiteX4" fmla="*/ 102345 w 258397"/>
                  <a:gd name="connsiteY4" fmla="*/ 512568 h 528067"/>
                  <a:gd name="connsiteX5" fmla="*/ 24734 w 258397"/>
                  <a:gd name="connsiteY5" fmla="*/ 494421 h 528067"/>
                  <a:gd name="connsiteX6" fmla="*/ 5191 w 258397"/>
                  <a:gd name="connsiteY6" fmla="*/ 458408 h 528067"/>
                  <a:gd name="connsiteX7" fmla="*/ 89782 w 258397"/>
                  <a:gd name="connsiteY7" fmla="*/ 201565 h 528067"/>
                  <a:gd name="connsiteX8" fmla="*/ 99274 w 258397"/>
                  <a:gd name="connsiteY8" fmla="*/ 96037 h 528067"/>
                  <a:gd name="connsiteX9" fmla="*/ 176885 w 258397"/>
                  <a:gd name="connsiteY9" fmla="*/ 0 h 528067"/>
                  <a:gd name="connsiteX10" fmla="*/ 199219 w 258397"/>
                  <a:gd name="connsiteY10" fmla="*/ 39364 h 528067"/>
                  <a:gd name="connsiteX11" fmla="*/ 248912 w 258397"/>
                  <a:gd name="connsiteY11" fmla="*/ 385543 h 528067"/>
                  <a:gd name="connsiteX12" fmla="*/ 255333 w 258397"/>
                  <a:gd name="connsiteY12" fmla="*/ 407597 h 52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397" h="528067">
                    <a:moveTo>
                      <a:pt x="255333" y="407597"/>
                    </a:moveTo>
                    <a:cubicBezTo>
                      <a:pt x="269013" y="438865"/>
                      <a:pt x="231603" y="464828"/>
                      <a:pt x="246121" y="496096"/>
                    </a:cubicBezTo>
                    <a:cubicBezTo>
                      <a:pt x="225461" y="519826"/>
                      <a:pt x="198940" y="527643"/>
                      <a:pt x="168509" y="526247"/>
                    </a:cubicBezTo>
                    <a:cubicBezTo>
                      <a:pt x="159018" y="530714"/>
                      <a:pt x="150921" y="525968"/>
                      <a:pt x="142546" y="522618"/>
                    </a:cubicBezTo>
                    <a:cubicBezTo>
                      <a:pt x="129704" y="516756"/>
                      <a:pt x="115745" y="515918"/>
                      <a:pt x="102345" y="512568"/>
                    </a:cubicBezTo>
                    <a:cubicBezTo>
                      <a:pt x="77219" y="502797"/>
                      <a:pt x="46509" y="518430"/>
                      <a:pt x="24734" y="494421"/>
                    </a:cubicBezTo>
                    <a:cubicBezTo>
                      <a:pt x="10496" y="486883"/>
                      <a:pt x="-9605" y="486046"/>
                      <a:pt x="5191" y="458408"/>
                    </a:cubicBezTo>
                    <a:cubicBezTo>
                      <a:pt x="48184" y="378005"/>
                      <a:pt x="60747" y="286993"/>
                      <a:pt x="89782" y="201565"/>
                    </a:cubicBezTo>
                    <a:cubicBezTo>
                      <a:pt x="101507" y="166947"/>
                      <a:pt x="102065" y="131492"/>
                      <a:pt x="99274" y="96037"/>
                    </a:cubicBezTo>
                    <a:cubicBezTo>
                      <a:pt x="94807" y="40201"/>
                      <a:pt x="121608" y="5863"/>
                      <a:pt x="176885" y="0"/>
                    </a:cubicBezTo>
                    <a:cubicBezTo>
                      <a:pt x="195310" y="6979"/>
                      <a:pt x="195590" y="24009"/>
                      <a:pt x="199219" y="39364"/>
                    </a:cubicBezTo>
                    <a:cubicBezTo>
                      <a:pt x="226857" y="153268"/>
                      <a:pt x="250587" y="267451"/>
                      <a:pt x="248912" y="385543"/>
                    </a:cubicBezTo>
                    <a:cubicBezTo>
                      <a:pt x="248912" y="393638"/>
                      <a:pt x="249191" y="401176"/>
                      <a:pt x="255333" y="407597"/>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4" name="Freeform: Shape 553">
                <a:extLst>
                  <a:ext uri="{FF2B5EF4-FFF2-40B4-BE49-F238E27FC236}">
                    <a16:creationId xmlns:a16="http://schemas.microsoft.com/office/drawing/2014/main" id="{BC1E587C-B394-BF53-A47D-A21320D916AF}"/>
                  </a:ext>
                </a:extLst>
              </p:cNvPr>
              <p:cNvSpPr/>
              <p:nvPr/>
            </p:nvSpPr>
            <p:spPr>
              <a:xfrm>
                <a:off x="3444637" y="4581506"/>
                <a:ext cx="84453" cy="418230"/>
              </a:xfrm>
              <a:custGeom>
                <a:avLst/>
                <a:gdLst>
                  <a:gd name="connsiteX0" fmla="*/ 78449 w 84453"/>
                  <a:gd name="connsiteY0" fmla="*/ 416810 h 418230"/>
                  <a:gd name="connsiteX1" fmla="*/ 60302 w 84453"/>
                  <a:gd name="connsiteY1" fmla="*/ 387217 h 418230"/>
                  <a:gd name="connsiteX2" fmla="*/ 6700 w 84453"/>
                  <a:gd name="connsiteY2" fmla="*/ 22055 h 418230"/>
                  <a:gd name="connsiteX3" fmla="*/ 0 w 84453"/>
                  <a:gd name="connsiteY3" fmla="*/ 9213 h 418230"/>
                  <a:gd name="connsiteX4" fmla="*/ 24009 w 84453"/>
                  <a:gd name="connsiteY4" fmla="*/ 0 h 418230"/>
                  <a:gd name="connsiteX5" fmla="*/ 80124 w 84453"/>
                  <a:gd name="connsiteY5" fmla="*/ 290902 h 418230"/>
                  <a:gd name="connsiteX6" fmla="*/ 79565 w 84453"/>
                  <a:gd name="connsiteY6" fmla="*/ 407877 h 418230"/>
                  <a:gd name="connsiteX7" fmla="*/ 78449 w 84453"/>
                  <a:gd name="connsiteY7" fmla="*/ 416810 h 41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53" h="418230">
                    <a:moveTo>
                      <a:pt x="78449" y="416810"/>
                    </a:moveTo>
                    <a:cubicBezTo>
                      <a:pt x="44389" y="424906"/>
                      <a:pt x="60302" y="396151"/>
                      <a:pt x="60302" y="387217"/>
                    </a:cubicBezTo>
                    <a:cubicBezTo>
                      <a:pt x="60861" y="262705"/>
                      <a:pt x="30709" y="142659"/>
                      <a:pt x="6700" y="22055"/>
                    </a:cubicBezTo>
                    <a:cubicBezTo>
                      <a:pt x="5863" y="17588"/>
                      <a:pt x="2234" y="13680"/>
                      <a:pt x="0" y="9213"/>
                    </a:cubicBezTo>
                    <a:cubicBezTo>
                      <a:pt x="8096" y="6142"/>
                      <a:pt x="15913" y="3071"/>
                      <a:pt x="24009" y="0"/>
                    </a:cubicBezTo>
                    <a:cubicBezTo>
                      <a:pt x="50810" y="95478"/>
                      <a:pt x="68119" y="192632"/>
                      <a:pt x="80124" y="290902"/>
                    </a:cubicBezTo>
                    <a:cubicBezTo>
                      <a:pt x="85428" y="329986"/>
                      <a:pt x="86545" y="368792"/>
                      <a:pt x="79565" y="407877"/>
                    </a:cubicBezTo>
                    <a:cubicBezTo>
                      <a:pt x="78728" y="410668"/>
                      <a:pt x="78449" y="413739"/>
                      <a:pt x="78449" y="416810"/>
                    </a:cubicBezTo>
                    <a:close/>
                  </a:path>
                </a:pathLst>
              </a:custGeom>
              <a:solidFill>
                <a:srgbClr val="6A25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5" name="Freeform: Shape 554">
                <a:extLst>
                  <a:ext uri="{FF2B5EF4-FFF2-40B4-BE49-F238E27FC236}">
                    <a16:creationId xmlns:a16="http://schemas.microsoft.com/office/drawing/2014/main" id="{EA304F81-501D-79F2-7A55-72C33948CAC1}"/>
                  </a:ext>
                </a:extLst>
              </p:cNvPr>
              <p:cNvSpPr/>
              <p:nvPr/>
            </p:nvSpPr>
            <p:spPr>
              <a:xfrm>
                <a:off x="3417719" y="4448319"/>
                <a:ext cx="78122" cy="128990"/>
              </a:xfrm>
              <a:custGeom>
                <a:avLst/>
                <a:gdLst>
                  <a:gd name="connsiteX0" fmla="*/ 29710 w 78122"/>
                  <a:gd name="connsiteY0" fmla="*/ 18166 h 128990"/>
                  <a:gd name="connsiteX1" fmla="*/ 65165 w 78122"/>
                  <a:gd name="connsiteY1" fmla="*/ 2253 h 128990"/>
                  <a:gd name="connsiteX2" fmla="*/ 78007 w 78122"/>
                  <a:gd name="connsiteY2" fmla="*/ 63951 h 128990"/>
                  <a:gd name="connsiteX3" fmla="*/ 26081 w 78122"/>
                  <a:gd name="connsiteY3" fmla="*/ 123695 h 128990"/>
                  <a:gd name="connsiteX4" fmla="*/ 4026 w 78122"/>
                  <a:gd name="connsiteY4" fmla="*/ 126486 h 128990"/>
                  <a:gd name="connsiteX5" fmla="*/ 4026 w 78122"/>
                  <a:gd name="connsiteY5" fmla="*/ 104711 h 128990"/>
                  <a:gd name="connsiteX6" fmla="*/ 29710 w 78122"/>
                  <a:gd name="connsiteY6" fmla="*/ 18166 h 12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2" h="128990">
                    <a:moveTo>
                      <a:pt x="29710" y="18166"/>
                    </a:moveTo>
                    <a:cubicBezTo>
                      <a:pt x="43669" y="16212"/>
                      <a:pt x="52323" y="-7239"/>
                      <a:pt x="65165" y="2253"/>
                    </a:cubicBezTo>
                    <a:cubicBezTo>
                      <a:pt x="85266" y="16770"/>
                      <a:pt x="75216" y="42733"/>
                      <a:pt x="78007" y="63951"/>
                    </a:cubicBezTo>
                    <a:cubicBezTo>
                      <a:pt x="66561" y="89077"/>
                      <a:pt x="51765" y="111132"/>
                      <a:pt x="26081" y="123695"/>
                    </a:cubicBezTo>
                    <a:cubicBezTo>
                      <a:pt x="19101" y="127045"/>
                      <a:pt x="11284" y="132070"/>
                      <a:pt x="4026" y="126486"/>
                    </a:cubicBezTo>
                    <a:cubicBezTo>
                      <a:pt x="-3791" y="120344"/>
                      <a:pt x="1792" y="112248"/>
                      <a:pt x="4026" y="104711"/>
                    </a:cubicBezTo>
                    <a:cubicBezTo>
                      <a:pt x="12959" y="75955"/>
                      <a:pt x="21335" y="46921"/>
                      <a:pt x="29710" y="18166"/>
                    </a:cubicBezTo>
                    <a:close/>
                  </a:path>
                </a:pathLst>
              </a:custGeom>
              <a:solidFill>
                <a:srgbClr val="B3888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6" name="Freeform: Shape 555">
                <a:extLst>
                  <a:ext uri="{FF2B5EF4-FFF2-40B4-BE49-F238E27FC236}">
                    <a16:creationId xmlns:a16="http://schemas.microsoft.com/office/drawing/2014/main" id="{D318B611-F08A-FEDA-4CB7-846A66F4195A}"/>
                  </a:ext>
                </a:extLst>
              </p:cNvPr>
              <p:cNvSpPr/>
              <p:nvPr/>
            </p:nvSpPr>
            <p:spPr>
              <a:xfrm>
                <a:off x="3280983" y="4515638"/>
                <a:ext cx="97209" cy="83118"/>
              </a:xfrm>
              <a:custGeom>
                <a:avLst/>
                <a:gdLst>
                  <a:gd name="connsiteX0" fmla="*/ 77668 w 97209"/>
                  <a:gd name="connsiteY0" fmla="*/ 33204 h 83118"/>
                  <a:gd name="connsiteX1" fmla="*/ 97210 w 97209"/>
                  <a:gd name="connsiteY1" fmla="*/ 45208 h 83118"/>
                  <a:gd name="connsiteX2" fmla="*/ 89951 w 97209"/>
                  <a:gd name="connsiteY2" fmla="*/ 65030 h 83118"/>
                  <a:gd name="connsiteX3" fmla="*/ 49192 w 97209"/>
                  <a:gd name="connsiteY3" fmla="*/ 77872 h 83118"/>
                  <a:gd name="connsiteX4" fmla="*/ 615 w 97209"/>
                  <a:gd name="connsiteY4" fmla="*/ 40741 h 83118"/>
                  <a:gd name="connsiteX5" fmla="*/ 34395 w 97209"/>
                  <a:gd name="connsiteY5" fmla="*/ 22316 h 83118"/>
                  <a:gd name="connsiteX6" fmla="*/ 61754 w 97209"/>
                  <a:gd name="connsiteY6" fmla="*/ 819 h 83118"/>
                  <a:gd name="connsiteX7" fmla="*/ 77668 w 97209"/>
                  <a:gd name="connsiteY7" fmla="*/ 33204 h 8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09" h="83118">
                    <a:moveTo>
                      <a:pt x="77668" y="33204"/>
                    </a:moveTo>
                    <a:cubicBezTo>
                      <a:pt x="80459" y="43254"/>
                      <a:pt x="88556" y="44650"/>
                      <a:pt x="97210" y="45208"/>
                    </a:cubicBezTo>
                    <a:cubicBezTo>
                      <a:pt x="94697" y="51908"/>
                      <a:pt x="92464" y="58609"/>
                      <a:pt x="89951" y="65030"/>
                    </a:cubicBezTo>
                    <a:cubicBezTo>
                      <a:pt x="74597" y="63634"/>
                      <a:pt x="62592" y="72847"/>
                      <a:pt x="49192" y="77872"/>
                    </a:cubicBezTo>
                    <a:cubicBezTo>
                      <a:pt x="13736" y="90993"/>
                      <a:pt x="-3573" y="79826"/>
                      <a:pt x="615" y="40741"/>
                    </a:cubicBezTo>
                    <a:cubicBezTo>
                      <a:pt x="19041" y="47442"/>
                      <a:pt x="25462" y="33204"/>
                      <a:pt x="34395" y="22316"/>
                    </a:cubicBezTo>
                    <a:cubicBezTo>
                      <a:pt x="41933" y="13103"/>
                      <a:pt x="46121" y="-3927"/>
                      <a:pt x="61754" y="819"/>
                    </a:cubicBezTo>
                    <a:cubicBezTo>
                      <a:pt x="75434" y="5286"/>
                      <a:pt x="75713" y="20641"/>
                      <a:pt x="77668" y="33204"/>
                    </a:cubicBezTo>
                    <a:close/>
                  </a:path>
                </a:pathLst>
              </a:custGeom>
              <a:solidFill>
                <a:srgbClr val="F7BCB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7" name="Freeform: Shape 556">
                <a:extLst>
                  <a:ext uri="{FF2B5EF4-FFF2-40B4-BE49-F238E27FC236}">
                    <a16:creationId xmlns:a16="http://schemas.microsoft.com/office/drawing/2014/main" id="{D500C088-522E-AE67-1895-E233737EF482}"/>
                  </a:ext>
                </a:extLst>
              </p:cNvPr>
              <p:cNvSpPr/>
              <p:nvPr/>
            </p:nvSpPr>
            <p:spPr>
              <a:xfrm>
                <a:off x="3153735" y="5085126"/>
                <a:ext cx="225016" cy="36516"/>
              </a:xfrm>
              <a:custGeom>
                <a:avLst/>
                <a:gdLst>
                  <a:gd name="connsiteX0" fmla="*/ 139030 w 225016"/>
                  <a:gd name="connsiteY0" fmla="*/ 14 h 36516"/>
                  <a:gd name="connsiteX1" fmla="*/ 225016 w 225016"/>
                  <a:gd name="connsiteY1" fmla="*/ 9226 h 36516"/>
                  <a:gd name="connsiteX2" fmla="*/ 147963 w 225016"/>
                  <a:gd name="connsiteY2" fmla="*/ 34911 h 36516"/>
                  <a:gd name="connsiteX3" fmla="*/ 279 w 225016"/>
                  <a:gd name="connsiteY3" fmla="*/ 19556 h 36516"/>
                  <a:gd name="connsiteX4" fmla="*/ 0 w 225016"/>
                  <a:gd name="connsiteY4" fmla="*/ 10622 h 36516"/>
                  <a:gd name="connsiteX5" fmla="*/ 139030 w 225016"/>
                  <a:gd name="connsiteY5" fmla="*/ 14 h 3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16" h="36516">
                    <a:moveTo>
                      <a:pt x="139030" y="14"/>
                    </a:moveTo>
                    <a:cubicBezTo>
                      <a:pt x="167785" y="1410"/>
                      <a:pt x="197378" y="-4174"/>
                      <a:pt x="225016" y="9226"/>
                    </a:cubicBezTo>
                    <a:cubicBezTo>
                      <a:pt x="210499" y="50824"/>
                      <a:pt x="173927" y="27094"/>
                      <a:pt x="147963" y="34911"/>
                    </a:cubicBezTo>
                    <a:cubicBezTo>
                      <a:pt x="98828" y="29606"/>
                      <a:pt x="46902" y="49428"/>
                      <a:pt x="279" y="19556"/>
                    </a:cubicBezTo>
                    <a:cubicBezTo>
                      <a:pt x="279" y="16485"/>
                      <a:pt x="279" y="13693"/>
                      <a:pt x="0" y="10622"/>
                    </a:cubicBezTo>
                    <a:cubicBezTo>
                      <a:pt x="46343" y="6993"/>
                      <a:pt x="92686" y="3364"/>
                      <a:pt x="139030" y="14"/>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8" name="Freeform: Shape 557">
                <a:extLst>
                  <a:ext uri="{FF2B5EF4-FFF2-40B4-BE49-F238E27FC236}">
                    <a16:creationId xmlns:a16="http://schemas.microsoft.com/office/drawing/2014/main" id="{1F48EF7E-A498-FEEC-849C-D583F9811C41}"/>
                  </a:ext>
                </a:extLst>
              </p:cNvPr>
              <p:cNvSpPr/>
              <p:nvPr/>
            </p:nvSpPr>
            <p:spPr>
              <a:xfrm>
                <a:off x="2948541" y="5064760"/>
                <a:ext cx="205194" cy="45834"/>
              </a:xfrm>
              <a:custGeom>
                <a:avLst/>
                <a:gdLst>
                  <a:gd name="connsiteX0" fmla="*/ 102178 w 205194"/>
                  <a:gd name="connsiteY0" fmla="*/ 0 h 45834"/>
                  <a:gd name="connsiteX1" fmla="*/ 117254 w 205194"/>
                  <a:gd name="connsiteY1" fmla="*/ 1117 h 45834"/>
                  <a:gd name="connsiteX2" fmla="*/ 205195 w 205194"/>
                  <a:gd name="connsiteY2" fmla="*/ 30989 h 45834"/>
                  <a:gd name="connsiteX3" fmla="*/ 204357 w 205194"/>
                  <a:gd name="connsiteY3" fmla="*/ 32384 h 45834"/>
                  <a:gd name="connsiteX4" fmla="*/ 154105 w 205194"/>
                  <a:gd name="connsiteY4" fmla="*/ 45785 h 45834"/>
                  <a:gd name="connsiteX5" fmla="*/ 28476 w 205194"/>
                  <a:gd name="connsiteY5" fmla="*/ 34059 h 45834"/>
                  <a:gd name="connsiteX6" fmla="*/ 0 w 205194"/>
                  <a:gd name="connsiteY6" fmla="*/ 13401 h 45834"/>
                  <a:gd name="connsiteX7" fmla="*/ 102178 w 205194"/>
                  <a:gd name="connsiteY7" fmla="*/ 0 h 4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5194" h="45834">
                    <a:moveTo>
                      <a:pt x="102178" y="0"/>
                    </a:moveTo>
                    <a:cubicBezTo>
                      <a:pt x="107204" y="279"/>
                      <a:pt x="112229" y="558"/>
                      <a:pt x="117254" y="1117"/>
                    </a:cubicBezTo>
                    <a:cubicBezTo>
                      <a:pt x="140426" y="29314"/>
                      <a:pt x="178952" y="12005"/>
                      <a:pt x="205195" y="30989"/>
                    </a:cubicBezTo>
                    <a:cubicBezTo>
                      <a:pt x="205195" y="30989"/>
                      <a:pt x="204357" y="32384"/>
                      <a:pt x="204357" y="32384"/>
                    </a:cubicBezTo>
                    <a:cubicBezTo>
                      <a:pt x="190119" y="46343"/>
                      <a:pt x="171973" y="45506"/>
                      <a:pt x="154105" y="45785"/>
                    </a:cubicBezTo>
                    <a:cubicBezTo>
                      <a:pt x="111950" y="46622"/>
                      <a:pt x="70632" y="36572"/>
                      <a:pt x="28476" y="34059"/>
                    </a:cubicBezTo>
                    <a:cubicBezTo>
                      <a:pt x="16192" y="33222"/>
                      <a:pt x="1954" y="30709"/>
                      <a:pt x="0" y="13401"/>
                    </a:cubicBezTo>
                    <a:cubicBezTo>
                      <a:pt x="31826" y="-10609"/>
                      <a:pt x="68956" y="9771"/>
                      <a:pt x="102178" y="0"/>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9" name="Freeform: Shape 558">
                <a:extLst>
                  <a:ext uri="{FF2B5EF4-FFF2-40B4-BE49-F238E27FC236}">
                    <a16:creationId xmlns:a16="http://schemas.microsoft.com/office/drawing/2014/main" id="{3824B3A5-7F1E-EE85-0731-F4931372D76C}"/>
                  </a:ext>
                </a:extLst>
              </p:cNvPr>
              <p:cNvSpPr/>
              <p:nvPr/>
            </p:nvSpPr>
            <p:spPr>
              <a:xfrm>
                <a:off x="3231346" y="4663325"/>
                <a:ext cx="119464" cy="62793"/>
              </a:xfrm>
              <a:custGeom>
                <a:avLst/>
                <a:gdLst>
                  <a:gd name="connsiteX0" fmla="*/ 106924 w 119464"/>
                  <a:gd name="connsiteY0" fmla="*/ 62793 h 62793"/>
                  <a:gd name="connsiteX1" fmla="*/ 106924 w 119464"/>
                  <a:gd name="connsiteY1" fmla="*/ 15333 h 62793"/>
                  <a:gd name="connsiteX2" fmla="*/ 0 w 119464"/>
                  <a:gd name="connsiteY2" fmla="*/ 44368 h 62793"/>
                  <a:gd name="connsiteX3" fmla="*/ 39085 w 119464"/>
                  <a:gd name="connsiteY3" fmla="*/ 23988 h 62793"/>
                  <a:gd name="connsiteX4" fmla="*/ 66444 w 119464"/>
                  <a:gd name="connsiteY4" fmla="*/ 15054 h 62793"/>
                  <a:gd name="connsiteX5" fmla="*/ 109158 w 119464"/>
                  <a:gd name="connsiteY5" fmla="*/ 5842 h 62793"/>
                  <a:gd name="connsiteX6" fmla="*/ 106924 w 119464"/>
                  <a:gd name="connsiteY6" fmla="*/ 62793 h 6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64" h="62793">
                    <a:moveTo>
                      <a:pt x="106924" y="62793"/>
                    </a:moveTo>
                    <a:cubicBezTo>
                      <a:pt x="106924" y="48276"/>
                      <a:pt x="106924" y="34038"/>
                      <a:pt x="106924" y="15333"/>
                    </a:cubicBezTo>
                    <a:cubicBezTo>
                      <a:pt x="68119" y="23430"/>
                      <a:pt x="38526" y="52464"/>
                      <a:pt x="0" y="44368"/>
                    </a:cubicBezTo>
                    <a:cubicBezTo>
                      <a:pt x="7538" y="27059"/>
                      <a:pt x="30709" y="39622"/>
                      <a:pt x="39085" y="23988"/>
                    </a:cubicBezTo>
                    <a:cubicBezTo>
                      <a:pt x="48297" y="20917"/>
                      <a:pt x="57231" y="17567"/>
                      <a:pt x="66444" y="15054"/>
                    </a:cubicBezTo>
                    <a:cubicBezTo>
                      <a:pt x="80961" y="11146"/>
                      <a:pt x="95757" y="-10072"/>
                      <a:pt x="109158" y="5842"/>
                    </a:cubicBezTo>
                    <a:cubicBezTo>
                      <a:pt x="123117" y="21755"/>
                      <a:pt x="123396" y="44368"/>
                      <a:pt x="106924" y="62793"/>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0" name="Freeform: Shape 559">
                <a:extLst>
                  <a:ext uri="{FF2B5EF4-FFF2-40B4-BE49-F238E27FC236}">
                    <a16:creationId xmlns:a16="http://schemas.microsoft.com/office/drawing/2014/main" id="{CFCEC526-CECD-12AE-D0D6-BB2289C368C5}"/>
                  </a:ext>
                </a:extLst>
              </p:cNvPr>
              <p:cNvSpPr/>
              <p:nvPr/>
            </p:nvSpPr>
            <p:spPr>
              <a:xfrm>
                <a:off x="3240585" y="4648229"/>
                <a:ext cx="29846" cy="38805"/>
              </a:xfrm>
              <a:custGeom>
                <a:avLst/>
                <a:gdLst>
                  <a:gd name="connsiteX0" fmla="*/ 29846 w 29846"/>
                  <a:gd name="connsiteY0" fmla="*/ 38805 h 38805"/>
                  <a:gd name="connsiteX1" fmla="*/ 10025 w 29846"/>
                  <a:gd name="connsiteY1" fmla="*/ 0 h 38805"/>
                  <a:gd name="connsiteX2" fmla="*/ 29567 w 29846"/>
                  <a:gd name="connsiteY2" fmla="*/ 27918 h 38805"/>
                  <a:gd name="connsiteX3" fmla="*/ 29846 w 29846"/>
                  <a:gd name="connsiteY3" fmla="*/ 38805 h 38805"/>
                </a:gdLst>
                <a:ahLst/>
                <a:cxnLst>
                  <a:cxn ang="0">
                    <a:pos x="connsiteX0" y="connsiteY0"/>
                  </a:cxn>
                  <a:cxn ang="0">
                    <a:pos x="connsiteX1" y="connsiteY1"/>
                  </a:cxn>
                  <a:cxn ang="0">
                    <a:pos x="connsiteX2" y="connsiteY2"/>
                  </a:cxn>
                  <a:cxn ang="0">
                    <a:pos x="connsiteX3" y="connsiteY3"/>
                  </a:cxn>
                </a:cxnLst>
                <a:rect l="l" t="t" r="r" b="b"/>
                <a:pathLst>
                  <a:path w="29846" h="38805">
                    <a:moveTo>
                      <a:pt x="29846" y="38805"/>
                    </a:moveTo>
                    <a:cubicBezTo>
                      <a:pt x="-1701" y="38526"/>
                      <a:pt x="-8122" y="25684"/>
                      <a:pt x="10025" y="0"/>
                    </a:cubicBezTo>
                    <a:cubicBezTo>
                      <a:pt x="11700" y="12842"/>
                      <a:pt x="2766" y="32664"/>
                      <a:pt x="29567" y="27918"/>
                    </a:cubicBezTo>
                    <a:cubicBezTo>
                      <a:pt x="29567" y="31826"/>
                      <a:pt x="29567" y="35176"/>
                      <a:pt x="29846" y="38805"/>
                    </a:cubicBezTo>
                    <a:close/>
                  </a:path>
                </a:pathLst>
              </a:custGeom>
              <a:solidFill>
                <a:srgbClr val="68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1" name="Freeform: Shape 560">
                <a:extLst>
                  <a:ext uri="{FF2B5EF4-FFF2-40B4-BE49-F238E27FC236}">
                    <a16:creationId xmlns:a16="http://schemas.microsoft.com/office/drawing/2014/main" id="{ECEB2E14-4BCB-0762-8295-DB7BD069E797}"/>
                  </a:ext>
                </a:extLst>
              </p:cNvPr>
              <p:cNvSpPr/>
              <p:nvPr/>
            </p:nvSpPr>
            <p:spPr>
              <a:xfrm>
                <a:off x="2591990" y="5065598"/>
                <a:ext cx="861836" cy="439981"/>
              </a:xfrm>
              <a:custGeom>
                <a:avLst/>
                <a:gdLst>
                  <a:gd name="connsiteX0" fmla="*/ 356830 w 861836"/>
                  <a:gd name="connsiteY0" fmla="*/ 12283 h 439981"/>
                  <a:gd name="connsiteX1" fmla="*/ 560908 w 861836"/>
                  <a:gd name="connsiteY1" fmla="*/ 31547 h 439981"/>
                  <a:gd name="connsiteX2" fmla="*/ 703567 w 861836"/>
                  <a:gd name="connsiteY2" fmla="*/ 41318 h 439981"/>
                  <a:gd name="connsiteX3" fmla="*/ 800162 w 861836"/>
                  <a:gd name="connsiteY3" fmla="*/ 42714 h 439981"/>
                  <a:gd name="connsiteX4" fmla="*/ 831430 w 861836"/>
                  <a:gd name="connsiteY4" fmla="*/ 66165 h 439981"/>
                  <a:gd name="connsiteX5" fmla="*/ 861581 w 861836"/>
                  <a:gd name="connsiteY5" fmla="*/ 198215 h 439981"/>
                  <a:gd name="connsiteX6" fmla="*/ 800162 w 861836"/>
                  <a:gd name="connsiteY6" fmla="*/ 274709 h 439981"/>
                  <a:gd name="connsiteX7" fmla="*/ 569283 w 861836"/>
                  <a:gd name="connsiteY7" fmla="*/ 319377 h 439981"/>
                  <a:gd name="connsiteX8" fmla="*/ 497535 w 861836"/>
                  <a:gd name="connsiteY8" fmla="*/ 257400 h 439981"/>
                  <a:gd name="connsiteX9" fmla="*/ 498652 w 861836"/>
                  <a:gd name="connsiteY9" fmla="*/ 213290 h 439981"/>
                  <a:gd name="connsiteX10" fmla="*/ 453425 w 861836"/>
                  <a:gd name="connsiteY10" fmla="*/ 229762 h 439981"/>
                  <a:gd name="connsiteX11" fmla="*/ 371906 w 861836"/>
                  <a:gd name="connsiteY11" fmla="*/ 263263 h 439981"/>
                  <a:gd name="connsiteX12" fmla="*/ 363810 w 861836"/>
                  <a:gd name="connsiteY12" fmla="*/ 316027 h 439981"/>
                  <a:gd name="connsiteX13" fmla="*/ 181787 w 861836"/>
                  <a:gd name="connsiteY13" fmla="*/ 439982 h 439981"/>
                  <a:gd name="connsiteX14" fmla="*/ 113388 w 861836"/>
                  <a:gd name="connsiteY14" fmla="*/ 385263 h 439981"/>
                  <a:gd name="connsiteX15" fmla="*/ 120926 w 861836"/>
                  <a:gd name="connsiteY15" fmla="*/ 373817 h 439981"/>
                  <a:gd name="connsiteX16" fmla="*/ 150240 w 861836"/>
                  <a:gd name="connsiteY16" fmla="*/ 230600 h 439981"/>
                  <a:gd name="connsiteX17" fmla="*/ 94404 w 861836"/>
                  <a:gd name="connsiteY17" fmla="*/ 208265 h 439981"/>
                  <a:gd name="connsiteX18" fmla="*/ 41919 w 861836"/>
                  <a:gd name="connsiteY18" fmla="*/ 216082 h 439981"/>
                  <a:gd name="connsiteX19" fmla="*/ 5347 w 861836"/>
                  <a:gd name="connsiteY19" fmla="*/ 112787 h 439981"/>
                  <a:gd name="connsiteX20" fmla="*/ 31590 w 861836"/>
                  <a:gd name="connsiteY20" fmla="*/ 79565 h 439981"/>
                  <a:gd name="connsiteX21" fmla="*/ 97196 w 861836"/>
                  <a:gd name="connsiteY21" fmla="*/ 71748 h 439981"/>
                  <a:gd name="connsiteX22" fmla="*/ 258839 w 861836"/>
                  <a:gd name="connsiteY22" fmla="*/ 0 h 439981"/>
                  <a:gd name="connsiteX23" fmla="*/ 356830 w 861836"/>
                  <a:gd name="connsiteY23" fmla="*/ 12283 h 43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1836" h="439981">
                    <a:moveTo>
                      <a:pt x="356830" y="12283"/>
                    </a:moveTo>
                    <a:cubicBezTo>
                      <a:pt x="424391" y="25126"/>
                      <a:pt x="492231" y="30989"/>
                      <a:pt x="560908" y="31547"/>
                    </a:cubicBezTo>
                    <a:cubicBezTo>
                      <a:pt x="607810" y="43831"/>
                      <a:pt x="655828" y="42435"/>
                      <a:pt x="703567" y="41318"/>
                    </a:cubicBezTo>
                    <a:cubicBezTo>
                      <a:pt x="735672" y="49414"/>
                      <a:pt x="767778" y="44389"/>
                      <a:pt x="800162" y="42714"/>
                    </a:cubicBezTo>
                    <a:cubicBezTo>
                      <a:pt x="814121" y="46064"/>
                      <a:pt x="824730" y="53323"/>
                      <a:pt x="831430" y="66165"/>
                    </a:cubicBezTo>
                    <a:cubicBezTo>
                      <a:pt x="832267" y="112229"/>
                      <a:pt x="855160" y="153268"/>
                      <a:pt x="861581" y="198215"/>
                    </a:cubicBezTo>
                    <a:cubicBezTo>
                      <a:pt x="863814" y="254330"/>
                      <a:pt x="852089" y="266055"/>
                      <a:pt x="800162" y="274709"/>
                    </a:cubicBezTo>
                    <a:cubicBezTo>
                      <a:pt x="722830" y="287552"/>
                      <a:pt x="646336" y="304302"/>
                      <a:pt x="569283" y="319377"/>
                    </a:cubicBezTo>
                    <a:cubicBezTo>
                      <a:pt x="539970" y="305140"/>
                      <a:pt x="510098" y="291181"/>
                      <a:pt x="497535" y="257400"/>
                    </a:cubicBezTo>
                    <a:cubicBezTo>
                      <a:pt x="498093" y="242325"/>
                      <a:pt x="515682" y="225295"/>
                      <a:pt x="498652" y="213290"/>
                    </a:cubicBezTo>
                    <a:cubicBezTo>
                      <a:pt x="479947" y="199890"/>
                      <a:pt x="465988" y="219153"/>
                      <a:pt x="453425" y="229762"/>
                    </a:cubicBezTo>
                    <a:cubicBezTo>
                      <a:pt x="429695" y="250142"/>
                      <a:pt x="405128" y="266893"/>
                      <a:pt x="371906" y="263263"/>
                    </a:cubicBezTo>
                    <a:cubicBezTo>
                      <a:pt x="356551" y="278897"/>
                      <a:pt x="373581" y="299556"/>
                      <a:pt x="363810" y="316027"/>
                    </a:cubicBezTo>
                    <a:cubicBezTo>
                      <a:pt x="301553" y="355112"/>
                      <a:pt x="254652" y="416531"/>
                      <a:pt x="181787" y="439982"/>
                    </a:cubicBezTo>
                    <a:cubicBezTo>
                      <a:pt x="156940" y="424348"/>
                      <a:pt x="124835" y="417648"/>
                      <a:pt x="113388" y="385263"/>
                    </a:cubicBezTo>
                    <a:cubicBezTo>
                      <a:pt x="113947" y="380238"/>
                      <a:pt x="116738" y="376330"/>
                      <a:pt x="120926" y="373817"/>
                    </a:cubicBezTo>
                    <a:cubicBezTo>
                      <a:pt x="194908" y="325799"/>
                      <a:pt x="199096" y="302069"/>
                      <a:pt x="150240" y="230600"/>
                    </a:cubicBezTo>
                    <a:cubicBezTo>
                      <a:pt x="135164" y="208545"/>
                      <a:pt x="121205" y="199332"/>
                      <a:pt x="94404" y="208265"/>
                    </a:cubicBezTo>
                    <a:cubicBezTo>
                      <a:pt x="77933" y="213849"/>
                      <a:pt x="59228" y="212174"/>
                      <a:pt x="41919" y="216082"/>
                    </a:cubicBezTo>
                    <a:cubicBezTo>
                      <a:pt x="29915" y="181744"/>
                      <a:pt x="19306" y="146568"/>
                      <a:pt x="5347" y="112787"/>
                    </a:cubicBezTo>
                    <a:cubicBezTo>
                      <a:pt x="-7495" y="82357"/>
                      <a:pt x="3393" y="77332"/>
                      <a:pt x="31590" y="79565"/>
                    </a:cubicBezTo>
                    <a:cubicBezTo>
                      <a:pt x="53365" y="81240"/>
                      <a:pt x="76258" y="82636"/>
                      <a:pt x="97196" y="71748"/>
                    </a:cubicBezTo>
                    <a:cubicBezTo>
                      <a:pt x="150240" y="46064"/>
                      <a:pt x="201050" y="15075"/>
                      <a:pt x="258839" y="0"/>
                    </a:cubicBezTo>
                    <a:cubicBezTo>
                      <a:pt x="291224" y="7538"/>
                      <a:pt x="323329" y="15075"/>
                      <a:pt x="356830" y="12283"/>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2" name="Freeform: Shape 561">
                <a:extLst>
                  <a:ext uri="{FF2B5EF4-FFF2-40B4-BE49-F238E27FC236}">
                    <a16:creationId xmlns:a16="http://schemas.microsoft.com/office/drawing/2014/main" id="{1258A8BB-42CB-2478-63B4-B27173F67014}"/>
                  </a:ext>
                </a:extLst>
              </p:cNvPr>
              <p:cNvSpPr/>
              <p:nvPr/>
            </p:nvSpPr>
            <p:spPr>
              <a:xfrm>
                <a:off x="2817248" y="4961438"/>
                <a:ext cx="94161" cy="92044"/>
              </a:xfrm>
              <a:custGeom>
                <a:avLst/>
                <a:gdLst>
                  <a:gd name="connsiteX0" fmla="*/ 94162 w 94161"/>
                  <a:gd name="connsiteY0" fmla="*/ 41066 h 92044"/>
                  <a:gd name="connsiteX1" fmla="*/ 69036 w 94161"/>
                  <a:gd name="connsiteY1" fmla="*/ 91876 h 92044"/>
                  <a:gd name="connsiteX2" fmla="*/ 638 w 94161"/>
                  <a:gd name="connsiteY2" fmla="*/ 33249 h 92044"/>
                  <a:gd name="connsiteX3" fmla="*/ 67640 w 94161"/>
                  <a:gd name="connsiteY3" fmla="*/ 1144 h 92044"/>
                  <a:gd name="connsiteX4" fmla="*/ 94162 w 94161"/>
                  <a:gd name="connsiteY4" fmla="*/ 41066 h 9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92044">
                    <a:moveTo>
                      <a:pt x="94162" y="41066"/>
                    </a:moveTo>
                    <a:cubicBezTo>
                      <a:pt x="89695" y="62562"/>
                      <a:pt x="101421" y="89363"/>
                      <a:pt x="69036" y="91876"/>
                    </a:cubicBezTo>
                    <a:cubicBezTo>
                      <a:pt x="33860" y="94668"/>
                      <a:pt x="-5504" y="62283"/>
                      <a:pt x="638" y="33249"/>
                    </a:cubicBezTo>
                    <a:cubicBezTo>
                      <a:pt x="7897" y="-1648"/>
                      <a:pt x="44469" y="6448"/>
                      <a:pt x="67640" y="1144"/>
                    </a:cubicBezTo>
                    <a:cubicBezTo>
                      <a:pt x="103654" y="-6674"/>
                      <a:pt x="86903" y="27665"/>
                      <a:pt x="94162" y="41066"/>
                    </a:cubicBezTo>
                    <a:close/>
                  </a:path>
                </a:pathLst>
              </a:custGeom>
              <a:solidFill>
                <a:srgbClr val="642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3" name="Freeform: Shape 562">
                <a:extLst>
                  <a:ext uri="{FF2B5EF4-FFF2-40B4-BE49-F238E27FC236}">
                    <a16:creationId xmlns:a16="http://schemas.microsoft.com/office/drawing/2014/main" id="{B3FCD995-9EFF-100E-6BD7-CAF85790355C}"/>
                  </a:ext>
                </a:extLst>
              </p:cNvPr>
              <p:cNvSpPr/>
              <p:nvPr/>
            </p:nvSpPr>
            <p:spPr>
              <a:xfrm>
                <a:off x="2598733" y="5027909"/>
                <a:ext cx="252654" cy="108962"/>
              </a:xfrm>
              <a:custGeom>
                <a:avLst/>
                <a:gdLst>
                  <a:gd name="connsiteX0" fmla="*/ 252654 w 252654"/>
                  <a:gd name="connsiteY0" fmla="*/ 37409 h 108962"/>
                  <a:gd name="connsiteX1" fmla="*/ 150755 w 252654"/>
                  <a:gd name="connsiteY1" fmla="*/ 94361 h 108962"/>
                  <a:gd name="connsiteX2" fmla="*/ 91012 w 252654"/>
                  <a:gd name="connsiteY2" fmla="*/ 108879 h 108962"/>
                  <a:gd name="connsiteX3" fmla="*/ 0 w 252654"/>
                  <a:gd name="connsiteY3" fmla="*/ 99387 h 108962"/>
                  <a:gd name="connsiteX4" fmla="*/ 115579 w 252654"/>
                  <a:gd name="connsiteY4" fmla="*/ 68119 h 108962"/>
                  <a:gd name="connsiteX5" fmla="*/ 175602 w 252654"/>
                  <a:gd name="connsiteY5" fmla="*/ 43272 h 108962"/>
                  <a:gd name="connsiteX6" fmla="*/ 204078 w 252654"/>
                  <a:gd name="connsiteY6" fmla="*/ 0 h 108962"/>
                  <a:gd name="connsiteX7" fmla="*/ 252654 w 252654"/>
                  <a:gd name="connsiteY7" fmla="*/ 37409 h 108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654" h="108962">
                    <a:moveTo>
                      <a:pt x="252654" y="37409"/>
                    </a:moveTo>
                    <a:cubicBezTo>
                      <a:pt x="215245" y="50252"/>
                      <a:pt x="189840" y="84311"/>
                      <a:pt x="150755" y="94361"/>
                    </a:cubicBezTo>
                    <a:cubicBezTo>
                      <a:pt x="130934" y="99666"/>
                      <a:pt x="112508" y="109995"/>
                      <a:pt x="91012" y="108879"/>
                    </a:cubicBezTo>
                    <a:cubicBezTo>
                      <a:pt x="61140" y="101620"/>
                      <a:pt x="29034" y="116137"/>
                      <a:pt x="0" y="99387"/>
                    </a:cubicBezTo>
                    <a:cubicBezTo>
                      <a:pt x="34897" y="75378"/>
                      <a:pt x="76773" y="76773"/>
                      <a:pt x="115579" y="68119"/>
                    </a:cubicBezTo>
                    <a:cubicBezTo>
                      <a:pt x="136238" y="61419"/>
                      <a:pt x="160806" y="64490"/>
                      <a:pt x="175602" y="43272"/>
                    </a:cubicBezTo>
                    <a:cubicBezTo>
                      <a:pt x="184815" y="28476"/>
                      <a:pt x="191236" y="12283"/>
                      <a:pt x="204078" y="0"/>
                    </a:cubicBezTo>
                    <a:cubicBezTo>
                      <a:pt x="209941" y="26242"/>
                      <a:pt x="231716" y="30989"/>
                      <a:pt x="252654" y="37409"/>
                    </a:cubicBezTo>
                    <a:close/>
                  </a:path>
                </a:pathLst>
              </a:custGeom>
              <a:solidFill>
                <a:srgbClr val="7414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4" name="Freeform: Shape 563">
                <a:extLst>
                  <a:ext uri="{FF2B5EF4-FFF2-40B4-BE49-F238E27FC236}">
                    <a16:creationId xmlns:a16="http://schemas.microsoft.com/office/drawing/2014/main" id="{5ABC8304-8270-3AAF-A52A-1CF9DF89DA24}"/>
                  </a:ext>
                </a:extLst>
              </p:cNvPr>
              <p:cNvSpPr/>
              <p:nvPr/>
            </p:nvSpPr>
            <p:spPr>
              <a:xfrm>
                <a:off x="2576756" y="5050243"/>
                <a:ext cx="148844" cy="77331"/>
              </a:xfrm>
              <a:custGeom>
                <a:avLst/>
                <a:gdLst>
                  <a:gd name="connsiteX0" fmla="*/ 146768 w 148844"/>
                  <a:gd name="connsiteY0" fmla="*/ 53602 h 77331"/>
                  <a:gd name="connsiteX1" fmla="*/ 21976 w 148844"/>
                  <a:gd name="connsiteY1" fmla="*/ 77332 h 77331"/>
                  <a:gd name="connsiteX2" fmla="*/ 1596 w 148844"/>
                  <a:gd name="connsiteY2" fmla="*/ 66444 h 77331"/>
                  <a:gd name="connsiteX3" fmla="*/ 17509 w 148844"/>
                  <a:gd name="connsiteY3" fmla="*/ 43272 h 77331"/>
                  <a:gd name="connsiteX4" fmla="*/ 32027 w 148844"/>
                  <a:gd name="connsiteY4" fmla="*/ 33780 h 77331"/>
                  <a:gd name="connsiteX5" fmla="*/ 52686 w 148844"/>
                  <a:gd name="connsiteY5" fmla="*/ 26801 h 77331"/>
                  <a:gd name="connsiteX6" fmla="*/ 119130 w 148844"/>
                  <a:gd name="connsiteY6" fmla="*/ 0 h 77331"/>
                  <a:gd name="connsiteX7" fmla="*/ 138951 w 148844"/>
                  <a:gd name="connsiteY7" fmla="*/ 36293 h 77331"/>
                  <a:gd name="connsiteX8" fmla="*/ 146768 w 148844"/>
                  <a:gd name="connsiteY8" fmla="*/ 53602 h 77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844" h="77331">
                    <a:moveTo>
                      <a:pt x="146768" y="53602"/>
                    </a:moveTo>
                    <a:cubicBezTo>
                      <a:pt x="106008" y="66444"/>
                      <a:pt x="64411" y="74261"/>
                      <a:pt x="21976" y="77332"/>
                    </a:cubicBezTo>
                    <a:cubicBezTo>
                      <a:pt x="14438" y="75378"/>
                      <a:pt x="5226" y="75936"/>
                      <a:pt x="1596" y="66444"/>
                    </a:cubicBezTo>
                    <a:cubicBezTo>
                      <a:pt x="-5941" y="49972"/>
                      <a:pt x="15555" y="53323"/>
                      <a:pt x="17509" y="43272"/>
                    </a:cubicBezTo>
                    <a:cubicBezTo>
                      <a:pt x="20022" y="36572"/>
                      <a:pt x="24210" y="32384"/>
                      <a:pt x="32027" y="33780"/>
                    </a:cubicBezTo>
                    <a:cubicBezTo>
                      <a:pt x="40402" y="35734"/>
                      <a:pt x="47381" y="34059"/>
                      <a:pt x="52686" y="26801"/>
                    </a:cubicBezTo>
                    <a:cubicBezTo>
                      <a:pt x="81441" y="34059"/>
                      <a:pt x="104892" y="28476"/>
                      <a:pt x="119130" y="0"/>
                    </a:cubicBezTo>
                    <a:cubicBezTo>
                      <a:pt x="136438" y="6142"/>
                      <a:pt x="125271" y="27918"/>
                      <a:pt x="138951" y="36293"/>
                    </a:cubicBezTo>
                    <a:cubicBezTo>
                      <a:pt x="144814" y="40481"/>
                      <a:pt x="152631" y="43831"/>
                      <a:pt x="146768" y="5360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5" name="Freeform: Shape 564">
                <a:extLst>
                  <a:ext uri="{FF2B5EF4-FFF2-40B4-BE49-F238E27FC236}">
                    <a16:creationId xmlns:a16="http://schemas.microsoft.com/office/drawing/2014/main" id="{EE2FF073-E513-DEFD-8604-49D3C4768BFB}"/>
                  </a:ext>
                </a:extLst>
              </p:cNvPr>
              <p:cNvSpPr/>
              <p:nvPr/>
            </p:nvSpPr>
            <p:spPr>
              <a:xfrm>
                <a:off x="2629442" y="5046792"/>
                <a:ext cx="67028" cy="48706"/>
              </a:xfrm>
              <a:custGeom>
                <a:avLst/>
                <a:gdLst>
                  <a:gd name="connsiteX0" fmla="*/ 66444 w 67028"/>
                  <a:gd name="connsiteY0" fmla="*/ 3172 h 48706"/>
                  <a:gd name="connsiteX1" fmla="*/ 44947 w 67028"/>
                  <a:gd name="connsiteY1" fmla="*/ 45607 h 48706"/>
                  <a:gd name="connsiteX2" fmla="*/ 0 w 67028"/>
                  <a:gd name="connsiteY2" fmla="*/ 29973 h 48706"/>
                  <a:gd name="connsiteX3" fmla="*/ 66444 w 67028"/>
                  <a:gd name="connsiteY3" fmla="*/ 3172 h 48706"/>
                </a:gdLst>
                <a:ahLst/>
                <a:cxnLst>
                  <a:cxn ang="0">
                    <a:pos x="connsiteX0" y="connsiteY0"/>
                  </a:cxn>
                  <a:cxn ang="0">
                    <a:pos x="connsiteX1" y="connsiteY1"/>
                  </a:cxn>
                  <a:cxn ang="0">
                    <a:pos x="connsiteX2" y="connsiteY2"/>
                  </a:cxn>
                  <a:cxn ang="0">
                    <a:pos x="connsiteX3" y="connsiteY3"/>
                  </a:cxn>
                </a:cxnLst>
                <a:rect l="l" t="t" r="r" b="b"/>
                <a:pathLst>
                  <a:path w="67028" h="48706">
                    <a:moveTo>
                      <a:pt x="66444" y="3172"/>
                    </a:moveTo>
                    <a:cubicBezTo>
                      <a:pt x="68398" y="21877"/>
                      <a:pt x="66444" y="37511"/>
                      <a:pt x="44947" y="45607"/>
                    </a:cubicBezTo>
                    <a:cubicBezTo>
                      <a:pt x="24288" y="53703"/>
                      <a:pt x="11446" y="45048"/>
                      <a:pt x="0" y="29973"/>
                    </a:cubicBezTo>
                    <a:cubicBezTo>
                      <a:pt x="5025" y="-20837"/>
                      <a:pt x="43272" y="9872"/>
                      <a:pt x="66444" y="3172"/>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6" name="Freeform: Shape 565">
                <a:extLst>
                  <a:ext uri="{FF2B5EF4-FFF2-40B4-BE49-F238E27FC236}">
                    <a16:creationId xmlns:a16="http://schemas.microsoft.com/office/drawing/2014/main" id="{43BF25BF-E713-72E0-F123-794B4CFEDCAB}"/>
                  </a:ext>
                </a:extLst>
              </p:cNvPr>
              <p:cNvSpPr/>
              <p:nvPr/>
            </p:nvSpPr>
            <p:spPr>
              <a:xfrm>
                <a:off x="2754474" y="5002861"/>
                <a:ext cx="50951" cy="74330"/>
              </a:xfrm>
              <a:custGeom>
                <a:avLst/>
                <a:gdLst>
                  <a:gd name="connsiteX0" fmla="*/ 48615 w 50951"/>
                  <a:gd name="connsiteY0" fmla="*/ 25327 h 74330"/>
                  <a:gd name="connsiteX1" fmla="*/ 27956 w 50951"/>
                  <a:gd name="connsiteY1" fmla="*/ 71950 h 74330"/>
                  <a:gd name="connsiteX2" fmla="*/ 11206 w 50951"/>
                  <a:gd name="connsiteY2" fmla="*/ 63295 h 74330"/>
                  <a:gd name="connsiteX3" fmla="*/ 1714 w 50951"/>
                  <a:gd name="connsiteY3" fmla="*/ 33703 h 74330"/>
                  <a:gd name="connsiteX4" fmla="*/ 25444 w 50951"/>
                  <a:gd name="connsiteY4" fmla="*/ 760 h 74330"/>
                  <a:gd name="connsiteX5" fmla="*/ 48615 w 50951"/>
                  <a:gd name="connsiteY5" fmla="*/ 25327 h 7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51" h="74330">
                    <a:moveTo>
                      <a:pt x="48615" y="25327"/>
                    </a:moveTo>
                    <a:cubicBezTo>
                      <a:pt x="57270" y="47940"/>
                      <a:pt x="39961" y="58828"/>
                      <a:pt x="27956" y="71950"/>
                    </a:cubicBezTo>
                    <a:cubicBezTo>
                      <a:pt x="17627" y="78371"/>
                      <a:pt x="14556" y="70554"/>
                      <a:pt x="11206" y="63295"/>
                    </a:cubicBezTo>
                    <a:cubicBezTo>
                      <a:pt x="4506" y="54641"/>
                      <a:pt x="-3591" y="44870"/>
                      <a:pt x="1714" y="33703"/>
                    </a:cubicBezTo>
                    <a:cubicBezTo>
                      <a:pt x="7576" y="21419"/>
                      <a:pt x="14835" y="4668"/>
                      <a:pt x="25444" y="760"/>
                    </a:cubicBezTo>
                    <a:cubicBezTo>
                      <a:pt x="39682" y="-4545"/>
                      <a:pt x="37169" y="19465"/>
                      <a:pt x="48615" y="25327"/>
                    </a:cubicBezTo>
                    <a:close/>
                  </a:path>
                </a:pathLst>
              </a:custGeom>
              <a:solidFill>
                <a:srgbClr val="CC99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7" name="Freeform: Shape 566">
                <a:extLst>
                  <a:ext uri="{FF2B5EF4-FFF2-40B4-BE49-F238E27FC236}">
                    <a16:creationId xmlns:a16="http://schemas.microsoft.com/office/drawing/2014/main" id="{59416C19-948C-CD11-D8F3-4D75B2F500A4}"/>
                  </a:ext>
                </a:extLst>
              </p:cNvPr>
              <p:cNvSpPr/>
              <p:nvPr/>
            </p:nvSpPr>
            <p:spPr>
              <a:xfrm>
                <a:off x="2715428" y="5041738"/>
                <a:ext cx="66723" cy="61827"/>
              </a:xfrm>
              <a:custGeom>
                <a:avLst/>
                <a:gdLst>
                  <a:gd name="connsiteX0" fmla="*/ 49972 w 66723"/>
                  <a:gd name="connsiteY0" fmla="*/ 24139 h 61827"/>
                  <a:gd name="connsiteX1" fmla="*/ 66723 w 66723"/>
                  <a:gd name="connsiteY1" fmla="*/ 32793 h 61827"/>
                  <a:gd name="connsiteX2" fmla="*/ 7817 w 66723"/>
                  <a:gd name="connsiteY2" fmla="*/ 61827 h 61827"/>
                  <a:gd name="connsiteX3" fmla="*/ 0 w 66723"/>
                  <a:gd name="connsiteY3" fmla="*/ 44239 h 61827"/>
                  <a:gd name="connsiteX4" fmla="*/ 15075 w 66723"/>
                  <a:gd name="connsiteY4" fmla="*/ 409 h 61827"/>
                  <a:gd name="connsiteX5" fmla="*/ 49972 w 66723"/>
                  <a:gd name="connsiteY5" fmla="*/ 24139 h 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723" h="61827">
                    <a:moveTo>
                      <a:pt x="49972" y="24139"/>
                    </a:moveTo>
                    <a:cubicBezTo>
                      <a:pt x="55556" y="26930"/>
                      <a:pt x="61140" y="30001"/>
                      <a:pt x="66723" y="32793"/>
                    </a:cubicBezTo>
                    <a:cubicBezTo>
                      <a:pt x="57510" y="63223"/>
                      <a:pt x="30151" y="57640"/>
                      <a:pt x="7817" y="61827"/>
                    </a:cubicBezTo>
                    <a:cubicBezTo>
                      <a:pt x="5304" y="55965"/>
                      <a:pt x="2512" y="50102"/>
                      <a:pt x="0" y="44239"/>
                    </a:cubicBezTo>
                    <a:cubicBezTo>
                      <a:pt x="18705" y="34468"/>
                      <a:pt x="837" y="10459"/>
                      <a:pt x="15075" y="409"/>
                    </a:cubicBezTo>
                    <a:cubicBezTo>
                      <a:pt x="37410" y="-4617"/>
                      <a:pt x="22334" y="38656"/>
                      <a:pt x="49972" y="2413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8" name="Freeform: Shape 567">
                <a:extLst>
                  <a:ext uri="{FF2B5EF4-FFF2-40B4-BE49-F238E27FC236}">
                    <a16:creationId xmlns:a16="http://schemas.microsoft.com/office/drawing/2014/main" id="{73E2368B-07D3-931E-C21B-666D504934D1}"/>
                  </a:ext>
                </a:extLst>
              </p:cNvPr>
              <p:cNvSpPr/>
              <p:nvPr/>
            </p:nvSpPr>
            <p:spPr>
              <a:xfrm>
                <a:off x="2552206" y="5038661"/>
                <a:ext cx="45968" cy="78025"/>
              </a:xfrm>
              <a:custGeom>
                <a:avLst/>
                <a:gdLst>
                  <a:gd name="connsiteX0" fmla="*/ 45969 w 45968"/>
                  <a:gd name="connsiteY0" fmla="*/ 57087 h 78025"/>
                  <a:gd name="connsiteX1" fmla="*/ 26147 w 45968"/>
                  <a:gd name="connsiteY1" fmla="*/ 78026 h 78025"/>
                  <a:gd name="connsiteX2" fmla="*/ 1300 w 45968"/>
                  <a:gd name="connsiteY2" fmla="*/ 15769 h 78025"/>
                  <a:gd name="connsiteX3" fmla="*/ 16934 w 45968"/>
                  <a:gd name="connsiteY3" fmla="*/ 135 h 78025"/>
                  <a:gd name="connsiteX4" fmla="*/ 37035 w 45968"/>
                  <a:gd name="connsiteY4" fmla="*/ 56250 h 78025"/>
                  <a:gd name="connsiteX5" fmla="*/ 45969 w 45968"/>
                  <a:gd name="connsiteY5" fmla="*/ 57087 h 7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68" h="78025">
                    <a:moveTo>
                      <a:pt x="45969" y="57087"/>
                    </a:moveTo>
                    <a:cubicBezTo>
                      <a:pt x="39268" y="64067"/>
                      <a:pt x="32568" y="71046"/>
                      <a:pt x="26147" y="78026"/>
                    </a:cubicBezTo>
                    <a:cubicBezTo>
                      <a:pt x="17772" y="57366"/>
                      <a:pt x="8559" y="36987"/>
                      <a:pt x="1300" y="15769"/>
                    </a:cubicBezTo>
                    <a:cubicBezTo>
                      <a:pt x="-3446" y="2090"/>
                      <a:pt x="5488" y="-702"/>
                      <a:pt x="16934" y="135"/>
                    </a:cubicBezTo>
                    <a:cubicBezTo>
                      <a:pt x="35081" y="14932"/>
                      <a:pt x="13584" y="43408"/>
                      <a:pt x="37035" y="56250"/>
                    </a:cubicBezTo>
                    <a:cubicBezTo>
                      <a:pt x="40106" y="52621"/>
                      <a:pt x="43177" y="52621"/>
                      <a:pt x="45969" y="5708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9" name="Freeform: Shape 568">
                <a:extLst>
                  <a:ext uri="{FF2B5EF4-FFF2-40B4-BE49-F238E27FC236}">
                    <a16:creationId xmlns:a16="http://schemas.microsoft.com/office/drawing/2014/main" id="{AFA677ED-04C5-3DEA-6852-1FF104418823}"/>
                  </a:ext>
                </a:extLst>
              </p:cNvPr>
              <p:cNvSpPr/>
              <p:nvPr/>
            </p:nvSpPr>
            <p:spPr>
              <a:xfrm>
                <a:off x="2588786" y="5041309"/>
                <a:ext cx="19820" cy="54718"/>
              </a:xfrm>
              <a:custGeom>
                <a:avLst/>
                <a:gdLst>
                  <a:gd name="connsiteX0" fmla="*/ 9388 w 19820"/>
                  <a:gd name="connsiteY0" fmla="*/ 54439 h 54718"/>
                  <a:gd name="connsiteX1" fmla="*/ 4642 w 19820"/>
                  <a:gd name="connsiteY1" fmla="*/ 54718 h 54718"/>
                  <a:gd name="connsiteX2" fmla="*/ 175 w 19820"/>
                  <a:gd name="connsiteY2" fmla="*/ 53881 h 54718"/>
                  <a:gd name="connsiteX3" fmla="*/ 7992 w 19820"/>
                  <a:gd name="connsiteY3" fmla="*/ 0 h 54718"/>
                  <a:gd name="connsiteX4" fmla="*/ 19718 w 19820"/>
                  <a:gd name="connsiteY4" fmla="*/ 42435 h 54718"/>
                  <a:gd name="connsiteX5" fmla="*/ 9388 w 19820"/>
                  <a:gd name="connsiteY5" fmla="*/ 54439 h 5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20" h="54718">
                    <a:moveTo>
                      <a:pt x="9388" y="54439"/>
                    </a:moveTo>
                    <a:lnTo>
                      <a:pt x="4642" y="54718"/>
                    </a:lnTo>
                    <a:cubicBezTo>
                      <a:pt x="4642" y="54718"/>
                      <a:pt x="175" y="53881"/>
                      <a:pt x="175" y="53881"/>
                    </a:cubicBezTo>
                    <a:cubicBezTo>
                      <a:pt x="2409" y="36851"/>
                      <a:pt x="-5129" y="18705"/>
                      <a:pt x="7992" y="0"/>
                    </a:cubicBezTo>
                    <a:cubicBezTo>
                      <a:pt x="25580" y="11446"/>
                      <a:pt x="17763" y="28476"/>
                      <a:pt x="19718" y="42435"/>
                    </a:cubicBezTo>
                    <a:cubicBezTo>
                      <a:pt x="16367" y="46343"/>
                      <a:pt x="13017" y="50252"/>
                      <a:pt x="9388" y="54439"/>
                    </a:cubicBezTo>
                    <a:close/>
                  </a:path>
                </a:pathLst>
              </a:custGeom>
              <a:solidFill>
                <a:srgbClr val="752B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0" name="Freeform: Shape 569">
                <a:extLst>
                  <a:ext uri="{FF2B5EF4-FFF2-40B4-BE49-F238E27FC236}">
                    <a16:creationId xmlns:a16="http://schemas.microsoft.com/office/drawing/2014/main" id="{249A36BB-3AD1-ACB6-19F7-C5E39FB1FDA0}"/>
                  </a:ext>
                </a:extLst>
              </p:cNvPr>
              <p:cNvSpPr/>
              <p:nvPr/>
            </p:nvSpPr>
            <p:spPr>
              <a:xfrm>
                <a:off x="1951585" y="4667492"/>
                <a:ext cx="234511" cy="201346"/>
              </a:xfrm>
              <a:custGeom>
                <a:avLst/>
                <a:gdLst>
                  <a:gd name="connsiteX0" fmla="*/ 170314 w 234511"/>
                  <a:gd name="connsiteY0" fmla="*/ 0 h 201346"/>
                  <a:gd name="connsiteX1" fmla="*/ 213028 w 234511"/>
                  <a:gd name="connsiteY1" fmla="*/ 38806 h 201346"/>
                  <a:gd name="connsiteX2" fmla="*/ 213028 w 234511"/>
                  <a:gd name="connsiteY2" fmla="*/ 127584 h 201346"/>
                  <a:gd name="connsiteX3" fmla="*/ 195998 w 234511"/>
                  <a:gd name="connsiteY3" fmla="*/ 144893 h 201346"/>
                  <a:gd name="connsiteX4" fmla="*/ 36309 w 234511"/>
                  <a:gd name="connsiteY4" fmla="*/ 152431 h 201346"/>
                  <a:gd name="connsiteX5" fmla="*/ 53339 w 234511"/>
                  <a:gd name="connsiteY5" fmla="*/ 9771 h 201346"/>
                  <a:gd name="connsiteX6" fmla="*/ 57527 w 234511"/>
                  <a:gd name="connsiteY6" fmla="*/ 15076 h 201346"/>
                  <a:gd name="connsiteX7" fmla="*/ 57806 w 234511"/>
                  <a:gd name="connsiteY7" fmla="*/ 28197 h 201346"/>
                  <a:gd name="connsiteX8" fmla="*/ 32401 w 234511"/>
                  <a:gd name="connsiteY8" fmla="*/ 84311 h 201346"/>
                  <a:gd name="connsiteX9" fmla="*/ 77907 w 234511"/>
                  <a:gd name="connsiteY9" fmla="*/ 127584 h 201346"/>
                  <a:gd name="connsiteX10" fmla="*/ 150213 w 234511"/>
                  <a:gd name="connsiteY10" fmla="*/ 133726 h 201346"/>
                  <a:gd name="connsiteX11" fmla="*/ 164731 w 234511"/>
                  <a:gd name="connsiteY11" fmla="*/ 51927 h 201346"/>
                  <a:gd name="connsiteX12" fmla="*/ 165010 w 234511"/>
                  <a:gd name="connsiteY12" fmla="*/ 3909 h 201346"/>
                  <a:gd name="connsiteX13" fmla="*/ 170314 w 234511"/>
                  <a:gd name="connsiteY13" fmla="*/ 0 h 20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4511" h="201346">
                    <a:moveTo>
                      <a:pt x="170314" y="0"/>
                    </a:moveTo>
                    <a:cubicBezTo>
                      <a:pt x="184552" y="12842"/>
                      <a:pt x="200186" y="24847"/>
                      <a:pt x="213028" y="38806"/>
                    </a:cubicBezTo>
                    <a:cubicBezTo>
                      <a:pt x="239829" y="67840"/>
                      <a:pt x="243458" y="97991"/>
                      <a:pt x="213028" y="127584"/>
                    </a:cubicBezTo>
                    <a:cubicBezTo>
                      <a:pt x="207165" y="133167"/>
                      <a:pt x="201582" y="139030"/>
                      <a:pt x="195998" y="144893"/>
                    </a:cubicBezTo>
                    <a:cubicBezTo>
                      <a:pt x="128158" y="215524"/>
                      <a:pt x="111408" y="221945"/>
                      <a:pt x="36309" y="152431"/>
                    </a:cubicBezTo>
                    <a:cubicBezTo>
                      <a:pt x="-17572" y="102737"/>
                      <a:pt x="-11151" y="62256"/>
                      <a:pt x="53339" y="9771"/>
                    </a:cubicBezTo>
                    <a:cubicBezTo>
                      <a:pt x="54735" y="11447"/>
                      <a:pt x="56131" y="13401"/>
                      <a:pt x="57527" y="15076"/>
                    </a:cubicBezTo>
                    <a:cubicBezTo>
                      <a:pt x="58644" y="19542"/>
                      <a:pt x="58644" y="23730"/>
                      <a:pt x="57806" y="28197"/>
                    </a:cubicBezTo>
                    <a:cubicBezTo>
                      <a:pt x="51664" y="48019"/>
                      <a:pt x="28213" y="59744"/>
                      <a:pt x="32401" y="84311"/>
                    </a:cubicBezTo>
                    <a:cubicBezTo>
                      <a:pt x="45243" y="101062"/>
                      <a:pt x="61994" y="113904"/>
                      <a:pt x="77907" y="127584"/>
                    </a:cubicBezTo>
                    <a:cubicBezTo>
                      <a:pt x="100241" y="146568"/>
                      <a:pt x="123971" y="159410"/>
                      <a:pt x="150213" y="133726"/>
                    </a:cubicBezTo>
                    <a:cubicBezTo>
                      <a:pt x="174223" y="109996"/>
                      <a:pt x="196278" y="86266"/>
                      <a:pt x="164731" y="51927"/>
                    </a:cubicBezTo>
                    <a:cubicBezTo>
                      <a:pt x="151051" y="37131"/>
                      <a:pt x="151330" y="19822"/>
                      <a:pt x="165010" y="3909"/>
                    </a:cubicBezTo>
                    <a:cubicBezTo>
                      <a:pt x="166406" y="2513"/>
                      <a:pt x="168360" y="1117"/>
                      <a:pt x="170314" y="0"/>
                    </a:cubicBez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1" name="Freeform: Shape 570">
                <a:extLst>
                  <a:ext uri="{FF2B5EF4-FFF2-40B4-BE49-F238E27FC236}">
                    <a16:creationId xmlns:a16="http://schemas.microsoft.com/office/drawing/2014/main" id="{168BE44B-6DE5-CDBD-2F01-C217818F7ADE}"/>
                  </a:ext>
                </a:extLst>
              </p:cNvPr>
              <p:cNvSpPr/>
              <p:nvPr/>
            </p:nvSpPr>
            <p:spPr>
              <a:xfrm>
                <a:off x="2004645" y="4638537"/>
                <a:ext cx="117254" cy="55812"/>
              </a:xfrm>
              <a:custGeom>
                <a:avLst/>
                <a:gdLst>
                  <a:gd name="connsiteX0" fmla="*/ 0 w 117254"/>
                  <a:gd name="connsiteY0" fmla="*/ 38726 h 55812"/>
                  <a:gd name="connsiteX1" fmla="*/ 117254 w 117254"/>
                  <a:gd name="connsiteY1" fmla="*/ 28955 h 55812"/>
                  <a:gd name="connsiteX2" fmla="*/ 116975 w 117254"/>
                  <a:gd name="connsiteY2" fmla="*/ 29514 h 55812"/>
                  <a:gd name="connsiteX3" fmla="*/ 106645 w 117254"/>
                  <a:gd name="connsiteY3" fmla="*/ 37051 h 55812"/>
                  <a:gd name="connsiteX4" fmla="*/ 88220 w 117254"/>
                  <a:gd name="connsiteY4" fmla="*/ 40402 h 55812"/>
                  <a:gd name="connsiteX5" fmla="*/ 48298 w 117254"/>
                  <a:gd name="connsiteY5" fmla="*/ 54360 h 55812"/>
                  <a:gd name="connsiteX6" fmla="*/ 29314 w 117254"/>
                  <a:gd name="connsiteY6" fmla="*/ 54919 h 55812"/>
                  <a:gd name="connsiteX7" fmla="*/ 1117 w 117254"/>
                  <a:gd name="connsiteY7" fmla="*/ 39564 h 55812"/>
                  <a:gd name="connsiteX8" fmla="*/ 0 w 117254"/>
                  <a:gd name="connsiteY8" fmla="*/ 38726 h 5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254" h="55812">
                    <a:moveTo>
                      <a:pt x="0" y="38726"/>
                    </a:moveTo>
                    <a:cubicBezTo>
                      <a:pt x="63373" y="-10409"/>
                      <a:pt x="80961" y="-11805"/>
                      <a:pt x="117254" y="28955"/>
                    </a:cubicBezTo>
                    <a:cubicBezTo>
                      <a:pt x="117254" y="28955"/>
                      <a:pt x="116975" y="29514"/>
                      <a:pt x="116975" y="29514"/>
                    </a:cubicBezTo>
                    <a:cubicBezTo>
                      <a:pt x="113904" y="32585"/>
                      <a:pt x="110554" y="35097"/>
                      <a:pt x="106645" y="37051"/>
                    </a:cubicBezTo>
                    <a:cubicBezTo>
                      <a:pt x="100503" y="39006"/>
                      <a:pt x="94362" y="39843"/>
                      <a:pt x="88220" y="40402"/>
                    </a:cubicBezTo>
                    <a:cubicBezTo>
                      <a:pt x="73144" y="40122"/>
                      <a:pt x="61140" y="48497"/>
                      <a:pt x="48298" y="54360"/>
                    </a:cubicBezTo>
                    <a:cubicBezTo>
                      <a:pt x="41876" y="56035"/>
                      <a:pt x="35735" y="56315"/>
                      <a:pt x="29314" y="54919"/>
                    </a:cubicBezTo>
                    <a:cubicBezTo>
                      <a:pt x="18426" y="52406"/>
                      <a:pt x="8934" y="47381"/>
                      <a:pt x="1117" y="39564"/>
                    </a:cubicBezTo>
                    <a:lnTo>
                      <a:pt x="0" y="38726"/>
                    </a:lnTo>
                    <a:close/>
                  </a:path>
                </a:pathLst>
              </a:custGeom>
              <a:solidFill>
                <a:srgbClr val="FDD1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2" name="Freeform: Shape 571">
                <a:extLst>
                  <a:ext uri="{FF2B5EF4-FFF2-40B4-BE49-F238E27FC236}">
                    <a16:creationId xmlns:a16="http://schemas.microsoft.com/office/drawing/2014/main" id="{ACB587D4-974D-3C6D-DEFE-A9BA913AA2E4}"/>
                  </a:ext>
                </a:extLst>
              </p:cNvPr>
              <p:cNvSpPr/>
              <p:nvPr/>
            </p:nvSpPr>
            <p:spPr>
              <a:xfrm>
                <a:off x="3053398" y="4552249"/>
                <a:ext cx="41989" cy="49952"/>
              </a:xfrm>
              <a:custGeom>
                <a:avLst/>
                <a:gdLst>
                  <a:gd name="connsiteX0" fmla="*/ 3184 w 41989"/>
                  <a:gd name="connsiteY0" fmla="*/ 28140 h 49952"/>
                  <a:gd name="connsiteX1" fmla="*/ 40594 w 41989"/>
                  <a:gd name="connsiteY1" fmla="*/ 501 h 49952"/>
                  <a:gd name="connsiteX2" fmla="*/ 41990 w 41989"/>
                  <a:gd name="connsiteY2" fmla="*/ 17810 h 49952"/>
                  <a:gd name="connsiteX3" fmla="*/ 21610 w 41989"/>
                  <a:gd name="connsiteY3" fmla="*/ 46565 h 49952"/>
                  <a:gd name="connsiteX4" fmla="*/ 3184 w 41989"/>
                  <a:gd name="connsiteY4" fmla="*/ 28140 h 49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9" h="49952">
                    <a:moveTo>
                      <a:pt x="3184" y="28140"/>
                    </a:moveTo>
                    <a:cubicBezTo>
                      <a:pt x="16026" y="19485"/>
                      <a:pt x="18260" y="-3686"/>
                      <a:pt x="40594" y="501"/>
                    </a:cubicBezTo>
                    <a:cubicBezTo>
                      <a:pt x="40873" y="6364"/>
                      <a:pt x="41431" y="11948"/>
                      <a:pt x="41990" y="17810"/>
                    </a:cubicBezTo>
                    <a:cubicBezTo>
                      <a:pt x="35289" y="27302"/>
                      <a:pt x="28310" y="37074"/>
                      <a:pt x="21610" y="46565"/>
                    </a:cubicBezTo>
                    <a:cubicBezTo>
                      <a:pt x="672" y="54941"/>
                      <a:pt x="-4074" y="47403"/>
                      <a:pt x="3184" y="28140"/>
                    </a:cubicBezTo>
                    <a:close/>
                  </a:path>
                </a:pathLst>
              </a:custGeom>
              <a:solidFill>
                <a:srgbClr val="E376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3" name="Freeform: Shape 572">
                <a:extLst>
                  <a:ext uri="{FF2B5EF4-FFF2-40B4-BE49-F238E27FC236}">
                    <a16:creationId xmlns:a16="http://schemas.microsoft.com/office/drawing/2014/main" id="{E2ABA195-2CFD-542B-8B1E-9344CBF14B86}"/>
                  </a:ext>
                </a:extLst>
              </p:cNvPr>
              <p:cNvSpPr/>
              <p:nvPr/>
            </p:nvSpPr>
            <p:spPr>
              <a:xfrm>
                <a:off x="2634467" y="5250588"/>
                <a:ext cx="153750" cy="199993"/>
              </a:xfrm>
              <a:custGeom>
                <a:avLst/>
                <a:gdLst>
                  <a:gd name="connsiteX0" fmla="*/ 0 w 153750"/>
                  <a:gd name="connsiteY0" fmla="*/ 30533 h 199993"/>
                  <a:gd name="connsiteX1" fmla="*/ 70911 w 153750"/>
                  <a:gd name="connsiteY1" fmla="*/ 5128 h 199993"/>
                  <a:gd name="connsiteX2" fmla="*/ 123117 w 153750"/>
                  <a:gd name="connsiteY2" fmla="*/ 50634 h 199993"/>
                  <a:gd name="connsiteX3" fmla="*/ 71190 w 153750"/>
                  <a:gd name="connsiteY3" fmla="*/ 199993 h 199993"/>
                  <a:gd name="connsiteX4" fmla="*/ 61419 w 153750"/>
                  <a:gd name="connsiteY4" fmla="*/ 197760 h 199993"/>
                  <a:gd name="connsiteX5" fmla="*/ 24288 w 153750"/>
                  <a:gd name="connsiteY5" fmla="*/ 133828 h 199993"/>
                  <a:gd name="connsiteX6" fmla="*/ 17867 w 153750"/>
                  <a:gd name="connsiteY6" fmla="*/ 98094 h 199993"/>
                  <a:gd name="connsiteX7" fmla="*/ 1396 w 153750"/>
                  <a:gd name="connsiteY7" fmla="*/ 74643 h 199993"/>
                  <a:gd name="connsiteX8" fmla="*/ 4467 w 153750"/>
                  <a:gd name="connsiteY8" fmla="*/ 64593 h 199993"/>
                  <a:gd name="connsiteX9" fmla="*/ 0 w 153750"/>
                  <a:gd name="connsiteY9" fmla="*/ 30533 h 19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750" h="199993">
                    <a:moveTo>
                      <a:pt x="0" y="30533"/>
                    </a:moveTo>
                    <a:cubicBezTo>
                      <a:pt x="12563" y="-5481"/>
                      <a:pt x="47181" y="17970"/>
                      <a:pt x="70911" y="5128"/>
                    </a:cubicBezTo>
                    <a:cubicBezTo>
                      <a:pt x="108879" y="-15531"/>
                      <a:pt x="109158" y="31650"/>
                      <a:pt x="123117" y="50634"/>
                    </a:cubicBezTo>
                    <a:cubicBezTo>
                      <a:pt x="177277" y="124057"/>
                      <a:pt x="159410" y="174030"/>
                      <a:pt x="71190" y="199993"/>
                    </a:cubicBezTo>
                    <a:cubicBezTo>
                      <a:pt x="67840" y="199156"/>
                      <a:pt x="64769" y="198597"/>
                      <a:pt x="61419" y="197760"/>
                    </a:cubicBezTo>
                    <a:cubicBezTo>
                      <a:pt x="34618" y="184638"/>
                      <a:pt x="32664" y="157558"/>
                      <a:pt x="24288" y="133828"/>
                    </a:cubicBezTo>
                    <a:cubicBezTo>
                      <a:pt x="21217" y="122103"/>
                      <a:pt x="25405" y="108982"/>
                      <a:pt x="17867" y="98094"/>
                    </a:cubicBezTo>
                    <a:cubicBezTo>
                      <a:pt x="11167" y="91114"/>
                      <a:pt x="4467" y="84135"/>
                      <a:pt x="1396" y="74643"/>
                    </a:cubicBezTo>
                    <a:cubicBezTo>
                      <a:pt x="558" y="70735"/>
                      <a:pt x="1396" y="67105"/>
                      <a:pt x="4467" y="64593"/>
                    </a:cubicBezTo>
                    <a:cubicBezTo>
                      <a:pt x="3350" y="53146"/>
                      <a:pt x="1675" y="41700"/>
                      <a:pt x="0" y="30533"/>
                    </a:cubicBezTo>
                    <a:close/>
                  </a:path>
                </a:pathLst>
              </a:custGeom>
              <a:solidFill>
                <a:srgbClr val="F9F4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4" name="Freeform: Shape 573">
                <a:extLst>
                  <a:ext uri="{FF2B5EF4-FFF2-40B4-BE49-F238E27FC236}">
                    <a16:creationId xmlns:a16="http://schemas.microsoft.com/office/drawing/2014/main" id="{586E1E3E-A001-4D31-3C6A-0F6A355DBAA1}"/>
                  </a:ext>
                </a:extLst>
              </p:cNvPr>
              <p:cNvSpPr/>
              <p:nvPr/>
            </p:nvSpPr>
            <p:spPr>
              <a:xfrm>
                <a:off x="2423410" y="4956439"/>
                <a:ext cx="274312" cy="588488"/>
              </a:xfrm>
              <a:custGeom>
                <a:avLst/>
                <a:gdLst>
                  <a:gd name="connsiteX0" fmla="*/ 215803 w 274312"/>
                  <a:gd name="connsiteY0" fmla="*/ 358462 h 588488"/>
                  <a:gd name="connsiteX1" fmla="*/ 214687 w 274312"/>
                  <a:gd name="connsiteY1" fmla="*/ 358183 h 588488"/>
                  <a:gd name="connsiteX2" fmla="*/ 266893 w 274312"/>
                  <a:gd name="connsiteY2" fmla="*/ 517872 h 588488"/>
                  <a:gd name="connsiteX3" fmla="*/ 270522 w 274312"/>
                  <a:gd name="connsiteY3" fmla="*/ 574545 h 588488"/>
                  <a:gd name="connsiteX4" fmla="*/ 243721 w 274312"/>
                  <a:gd name="connsiteY4" fmla="*/ 577058 h 588488"/>
                  <a:gd name="connsiteX5" fmla="*/ 193190 w 274312"/>
                  <a:gd name="connsiteY5" fmla="*/ 431886 h 588488"/>
                  <a:gd name="connsiteX6" fmla="*/ 128142 w 274312"/>
                  <a:gd name="connsiteY6" fmla="*/ 252934 h 588488"/>
                  <a:gd name="connsiteX7" fmla="*/ 64490 w 274312"/>
                  <a:gd name="connsiteY7" fmla="*/ 65886 h 588488"/>
                  <a:gd name="connsiteX8" fmla="*/ 36572 w 274312"/>
                  <a:gd name="connsiteY8" fmla="*/ 34618 h 588488"/>
                  <a:gd name="connsiteX9" fmla="*/ 42156 w 274312"/>
                  <a:gd name="connsiteY9" fmla="*/ 29034 h 588488"/>
                  <a:gd name="connsiteX10" fmla="*/ 37410 w 274312"/>
                  <a:gd name="connsiteY10" fmla="*/ 27918 h 588488"/>
                  <a:gd name="connsiteX11" fmla="*/ 10609 w 274312"/>
                  <a:gd name="connsiteY11" fmla="*/ 30151 h 588488"/>
                  <a:gd name="connsiteX12" fmla="*/ 0 w 274312"/>
                  <a:gd name="connsiteY12" fmla="*/ 22893 h 588488"/>
                  <a:gd name="connsiteX13" fmla="*/ 31547 w 274312"/>
                  <a:gd name="connsiteY13" fmla="*/ 5584 h 588488"/>
                  <a:gd name="connsiteX14" fmla="*/ 57790 w 274312"/>
                  <a:gd name="connsiteY14" fmla="*/ 0 h 588488"/>
                  <a:gd name="connsiteX15" fmla="*/ 85149 w 274312"/>
                  <a:gd name="connsiteY15" fmla="*/ 41318 h 588488"/>
                  <a:gd name="connsiteX16" fmla="*/ 183140 w 274312"/>
                  <a:gd name="connsiteY16" fmla="*/ 314632 h 588488"/>
                  <a:gd name="connsiteX17" fmla="*/ 215803 w 274312"/>
                  <a:gd name="connsiteY17" fmla="*/ 358462 h 58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312" h="588488">
                    <a:moveTo>
                      <a:pt x="215803" y="358462"/>
                    </a:moveTo>
                    <a:lnTo>
                      <a:pt x="214687" y="358183"/>
                    </a:lnTo>
                    <a:cubicBezTo>
                      <a:pt x="226970" y="413181"/>
                      <a:pt x="249584" y="464550"/>
                      <a:pt x="266893" y="517872"/>
                    </a:cubicBezTo>
                    <a:cubicBezTo>
                      <a:pt x="273034" y="536577"/>
                      <a:pt x="278060" y="555561"/>
                      <a:pt x="270522" y="574545"/>
                    </a:cubicBezTo>
                    <a:cubicBezTo>
                      <a:pt x="264101" y="590458"/>
                      <a:pt x="254330" y="594646"/>
                      <a:pt x="243721" y="577058"/>
                    </a:cubicBezTo>
                    <a:cubicBezTo>
                      <a:pt x="226970" y="528760"/>
                      <a:pt x="209941" y="480183"/>
                      <a:pt x="193190" y="431886"/>
                    </a:cubicBezTo>
                    <a:cubicBezTo>
                      <a:pt x="171414" y="372142"/>
                      <a:pt x="149918" y="312678"/>
                      <a:pt x="128142" y="252934"/>
                    </a:cubicBezTo>
                    <a:cubicBezTo>
                      <a:pt x="106925" y="190678"/>
                      <a:pt x="85428" y="128421"/>
                      <a:pt x="64490" y="65886"/>
                    </a:cubicBezTo>
                    <a:cubicBezTo>
                      <a:pt x="59465" y="50810"/>
                      <a:pt x="49135" y="41876"/>
                      <a:pt x="36572" y="34618"/>
                    </a:cubicBezTo>
                    <a:cubicBezTo>
                      <a:pt x="37131" y="30989"/>
                      <a:pt x="42156" y="29593"/>
                      <a:pt x="42156" y="29034"/>
                    </a:cubicBezTo>
                    <a:cubicBezTo>
                      <a:pt x="42993" y="21218"/>
                      <a:pt x="39085" y="28197"/>
                      <a:pt x="37410" y="27918"/>
                    </a:cubicBezTo>
                    <a:cubicBezTo>
                      <a:pt x="28476" y="26801"/>
                      <a:pt x="19822" y="32385"/>
                      <a:pt x="10609" y="30151"/>
                    </a:cubicBezTo>
                    <a:cubicBezTo>
                      <a:pt x="6421" y="28755"/>
                      <a:pt x="2792" y="26243"/>
                      <a:pt x="0" y="22893"/>
                    </a:cubicBezTo>
                    <a:cubicBezTo>
                      <a:pt x="10609" y="17030"/>
                      <a:pt x="21217" y="11167"/>
                      <a:pt x="31547" y="5584"/>
                    </a:cubicBezTo>
                    <a:cubicBezTo>
                      <a:pt x="40201" y="3629"/>
                      <a:pt x="49135" y="1954"/>
                      <a:pt x="57790" y="0"/>
                    </a:cubicBezTo>
                    <a:cubicBezTo>
                      <a:pt x="81240" y="4188"/>
                      <a:pt x="79565" y="26243"/>
                      <a:pt x="85149" y="41318"/>
                    </a:cubicBezTo>
                    <a:cubicBezTo>
                      <a:pt x="118650" y="132051"/>
                      <a:pt x="150476" y="223621"/>
                      <a:pt x="183140" y="314632"/>
                    </a:cubicBezTo>
                    <a:cubicBezTo>
                      <a:pt x="189840" y="332220"/>
                      <a:pt x="191794" y="353996"/>
                      <a:pt x="215803" y="358462"/>
                    </a:cubicBezTo>
                    <a:close/>
                  </a:path>
                </a:pathLst>
              </a:custGeom>
              <a:solidFill>
                <a:srgbClr val="CDABA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5" name="Freeform: Shape 574">
                <a:extLst>
                  <a:ext uri="{FF2B5EF4-FFF2-40B4-BE49-F238E27FC236}">
                    <a16:creationId xmlns:a16="http://schemas.microsoft.com/office/drawing/2014/main" id="{448C5F93-8010-1CE1-8252-6F41F97FC5AC}"/>
                  </a:ext>
                </a:extLst>
              </p:cNvPr>
              <p:cNvSpPr/>
              <p:nvPr/>
            </p:nvSpPr>
            <p:spPr>
              <a:xfrm>
                <a:off x="3240214" y="4531533"/>
                <a:ext cx="17735" cy="106924"/>
              </a:xfrm>
              <a:custGeom>
                <a:avLst/>
                <a:gdLst>
                  <a:gd name="connsiteX0" fmla="*/ 903 w 17735"/>
                  <a:gd name="connsiteY0" fmla="*/ 97153 h 106924"/>
                  <a:gd name="connsiteX1" fmla="*/ 10116 w 17735"/>
                  <a:gd name="connsiteY1" fmla="*/ 0 h 106924"/>
                  <a:gd name="connsiteX2" fmla="*/ 11232 w 17735"/>
                  <a:gd name="connsiteY2" fmla="*/ 106925 h 106924"/>
                  <a:gd name="connsiteX3" fmla="*/ 903 w 17735"/>
                  <a:gd name="connsiteY3" fmla="*/ 97153 h 106924"/>
                </a:gdLst>
                <a:ahLst/>
                <a:cxnLst>
                  <a:cxn ang="0">
                    <a:pos x="connsiteX0" y="connsiteY0"/>
                  </a:cxn>
                  <a:cxn ang="0">
                    <a:pos x="connsiteX1" y="connsiteY1"/>
                  </a:cxn>
                  <a:cxn ang="0">
                    <a:pos x="connsiteX2" y="connsiteY2"/>
                  </a:cxn>
                  <a:cxn ang="0">
                    <a:pos x="connsiteX3" y="connsiteY3"/>
                  </a:cxn>
                </a:cxnLst>
                <a:rect l="l" t="t" r="r" b="b"/>
                <a:pathLst>
                  <a:path w="17735" h="106924">
                    <a:moveTo>
                      <a:pt x="903" y="97153"/>
                    </a:moveTo>
                    <a:cubicBezTo>
                      <a:pt x="4532" y="64769"/>
                      <a:pt x="-8031" y="30989"/>
                      <a:pt x="10116" y="0"/>
                    </a:cubicBezTo>
                    <a:cubicBezTo>
                      <a:pt x="19049" y="35455"/>
                      <a:pt x="21004" y="71190"/>
                      <a:pt x="11232" y="106925"/>
                    </a:cubicBezTo>
                    <a:cubicBezTo>
                      <a:pt x="7882" y="103854"/>
                      <a:pt x="4532" y="100503"/>
                      <a:pt x="903" y="97153"/>
                    </a:cubicBezTo>
                    <a:close/>
                  </a:path>
                </a:pathLst>
              </a:custGeom>
              <a:solidFill>
                <a:srgbClr val="59080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6" name="Freeform: Shape 575">
                <a:extLst>
                  <a:ext uri="{FF2B5EF4-FFF2-40B4-BE49-F238E27FC236}">
                    <a16:creationId xmlns:a16="http://schemas.microsoft.com/office/drawing/2014/main" id="{F86796A6-EBB1-304B-FD69-79D40283DF87}"/>
                  </a:ext>
                </a:extLst>
              </p:cNvPr>
              <p:cNvSpPr/>
              <p:nvPr/>
            </p:nvSpPr>
            <p:spPr>
              <a:xfrm>
                <a:off x="2438180" y="4565104"/>
                <a:ext cx="252856" cy="159339"/>
              </a:xfrm>
              <a:custGeom>
                <a:avLst/>
                <a:gdLst>
                  <a:gd name="connsiteX0" fmla="*/ 149106 w 252856"/>
                  <a:gd name="connsiteY0" fmla="*/ 159340 h 159339"/>
                  <a:gd name="connsiteX1" fmla="*/ 104159 w 252856"/>
                  <a:gd name="connsiteY1" fmla="*/ 159340 h 159339"/>
                  <a:gd name="connsiteX2" fmla="*/ 3934 w 252856"/>
                  <a:gd name="connsiteY2" fmla="*/ 73912 h 159339"/>
                  <a:gd name="connsiteX3" fmla="*/ 31014 w 252856"/>
                  <a:gd name="connsiteY3" fmla="*/ 21706 h 159339"/>
                  <a:gd name="connsiteX4" fmla="*/ 221692 w 252856"/>
                  <a:gd name="connsiteY4" fmla="*/ 21427 h 159339"/>
                  <a:gd name="connsiteX5" fmla="*/ 249889 w 252856"/>
                  <a:gd name="connsiteY5" fmla="*/ 73912 h 159339"/>
                  <a:gd name="connsiteX6" fmla="*/ 149106 w 252856"/>
                  <a:gd name="connsiteY6" fmla="*/ 159340 h 15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856" h="159339">
                    <a:moveTo>
                      <a:pt x="149106" y="159340"/>
                    </a:moveTo>
                    <a:cubicBezTo>
                      <a:pt x="134030" y="159340"/>
                      <a:pt x="119234" y="159340"/>
                      <a:pt x="104159" y="159340"/>
                    </a:cubicBezTo>
                    <a:cubicBezTo>
                      <a:pt x="60607" y="142589"/>
                      <a:pt x="16776" y="126676"/>
                      <a:pt x="3934" y="73912"/>
                    </a:cubicBezTo>
                    <a:cubicBezTo>
                      <a:pt x="-8070" y="45715"/>
                      <a:pt x="9239" y="31756"/>
                      <a:pt x="31014" y="21706"/>
                    </a:cubicBezTo>
                    <a:cubicBezTo>
                      <a:pt x="94387" y="-7328"/>
                      <a:pt x="158040" y="-7049"/>
                      <a:pt x="221692" y="21427"/>
                    </a:cubicBezTo>
                    <a:cubicBezTo>
                      <a:pt x="244026" y="31477"/>
                      <a:pt x="259660" y="46273"/>
                      <a:pt x="249889" y="73912"/>
                    </a:cubicBezTo>
                    <a:cubicBezTo>
                      <a:pt x="241793" y="132539"/>
                      <a:pt x="193216" y="143706"/>
                      <a:pt x="149106" y="159340"/>
                    </a:cubicBezTo>
                    <a:close/>
                  </a:path>
                </a:pathLst>
              </a:custGeom>
              <a:solidFill>
                <a:srgbClr val="FD7A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7" name="Freeform: Shape 576">
                <a:extLst>
                  <a:ext uri="{FF2B5EF4-FFF2-40B4-BE49-F238E27FC236}">
                    <a16:creationId xmlns:a16="http://schemas.microsoft.com/office/drawing/2014/main" id="{1D6529BC-5B49-8909-3CD0-190A7807E3B3}"/>
                  </a:ext>
                </a:extLst>
              </p:cNvPr>
              <p:cNvSpPr/>
              <p:nvPr/>
            </p:nvSpPr>
            <p:spPr>
              <a:xfrm>
                <a:off x="2433739" y="4522090"/>
                <a:ext cx="258997" cy="117204"/>
              </a:xfrm>
              <a:custGeom>
                <a:avLst/>
                <a:gdLst>
                  <a:gd name="connsiteX0" fmla="*/ 254330 w 258997"/>
                  <a:gd name="connsiteY0" fmla="*/ 117205 h 117204"/>
                  <a:gd name="connsiteX1" fmla="*/ 121442 w 258997"/>
                  <a:gd name="connsiteY1" fmla="*/ 59136 h 117204"/>
                  <a:gd name="connsiteX2" fmla="*/ 8375 w 258997"/>
                  <a:gd name="connsiteY2" fmla="*/ 116926 h 117204"/>
                  <a:gd name="connsiteX3" fmla="*/ 837 w 258997"/>
                  <a:gd name="connsiteY3" fmla="*/ 115809 h 117204"/>
                  <a:gd name="connsiteX4" fmla="*/ 0 w 258997"/>
                  <a:gd name="connsiteY4" fmla="*/ 49365 h 117204"/>
                  <a:gd name="connsiteX5" fmla="*/ 10609 w 258997"/>
                  <a:gd name="connsiteY5" fmla="*/ 19772 h 117204"/>
                  <a:gd name="connsiteX6" fmla="*/ 40201 w 258997"/>
                  <a:gd name="connsiteY6" fmla="*/ 509 h 117204"/>
                  <a:gd name="connsiteX7" fmla="*/ 77611 w 258997"/>
                  <a:gd name="connsiteY7" fmla="*/ 10001 h 117204"/>
                  <a:gd name="connsiteX8" fmla="*/ 191236 w 258997"/>
                  <a:gd name="connsiteY8" fmla="*/ 9443 h 117204"/>
                  <a:gd name="connsiteX9" fmla="*/ 223062 w 258997"/>
                  <a:gd name="connsiteY9" fmla="*/ 2463 h 117204"/>
                  <a:gd name="connsiteX10" fmla="*/ 254330 w 258997"/>
                  <a:gd name="connsiteY10" fmla="*/ 117205 h 117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997" h="117204">
                    <a:moveTo>
                      <a:pt x="254330" y="117205"/>
                    </a:moveTo>
                    <a:cubicBezTo>
                      <a:pt x="229483" y="53553"/>
                      <a:pt x="172810" y="58019"/>
                      <a:pt x="121442" y="59136"/>
                    </a:cubicBezTo>
                    <a:cubicBezTo>
                      <a:pt x="76773" y="60253"/>
                      <a:pt x="25963" y="58857"/>
                      <a:pt x="8375" y="116926"/>
                    </a:cubicBezTo>
                    <a:cubicBezTo>
                      <a:pt x="5863" y="116367"/>
                      <a:pt x="3350" y="116088"/>
                      <a:pt x="837" y="115809"/>
                    </a:cubicBezTo>
                    <a:cubicBezTo>
                      <a:pt x="558" y="93754"/>
                      <a:pt x="279" y="71420"/>
                      <a:pt x="0" y="49365"/>
                    </a:cubicBezTo>
                    <a:cubicBezTo>
                      <a:pt x="9213" y="41548"/>
                      <a:pt x="10050" y="30660"/>
                      <a:pt x="10609" y="19772"/>
                    </a:cubicBezTo>
                    <a:cubicBezTo>
                      <a:pt x="18984" y="11118"/>
                      <a:pt x="23730" y="-2841"/>
                      <a:pt x="40201" y="509"/>
                    </a:cubicBezTo>
                    <a:cubicBezTo>
                      <a:pt x="51089" y="9443"/>
                      <a:pt x="64490" y="9164"/>
                      <a:pt x="77611" y="10001"/>
                    </a:cubicBezTo>
                    <a:cubicBezTo>
                      <a:pt x="115579" y="21727"/>
                      <a:pt x="153268" y="12793"/>
                      <a:pt x="191236" y="9443"/>
                    </a:cubicBezTo>
                    <a:cubicBezTo>
                      <a:pt x="202403" y="10001"/>
                      <a:pt x="212732" y="6372"/>
                      <a:pt x="223062" y="2463"/>
                    </a:cubicBezTo>
                    <a:cubicBezTo>
                      <a:pt x="259355" y="33731"/>
                      <a:pt x="264659" y="73374"/>
                      <a:pt x="254330" y="117205"/>
                    </a:cubicBezTo>
                    <a:close/>
                  </a:path>
                </a:pathLst>
              </a:custGeom>
              <a:solidFill>
                <a:srgbClr val="F749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8" name="Freeform: Shape 577">
                <a:extLst>
                  <a:ext uri="{FF2B5EF4-FFF2-40B4-BE49-F238E27FC236}">
                    <a16:creationId xmlns:a16="http://schemas.microsoft.com/office/drawing/2014/main" id="{CBCF57EE-0F3C-D818-C990-277DC9030F82}"/>
                  </a:ext>
                </a:extLst>
              </p:cNvPr>
              <p:cNvSpPr/>
              <p:nvPr/>
            </p:nvSpPr>
            <p:spPr>
              <a:xfrm>
                <a:off x="2474220" y="4519529"/>
                <a:ext cx="182581" cy="21499"/>
              </a:xfrm>
              <a:custGeom>
                <a:avLst/>
                <a:gdLst>
                  <a:gd name="connsiteX0" fmla="*/ 28197 w 182581"/>
                  <a:gd name="connsiteY0" fmla="*/ 20938 h 21499"/>
                  <a:gd name="connsiteX1" fmla="*/ 0 w 182581"/>
                  <a:gd name="connsiteY1" fmla="*/ 3350 h 21499"/>
                  <a:gd name="connsiteX2" fmla="*/ 8375 w 182581"/>
                  <a:gd name="connsiteY2" fmla="*/ 0 h 21499"/>
                  <a:gd name="connsiteX3" fmla="*/ 173369 w 182581"/>
                  <a:gd name="connsiteY3" fmla="*/ 1675 h 21499"/>
                  <a:gd name="connsiteX4" fmla="*/ 182581 w 182581"/>
                  <a:gd name="connsiteY4" fmla="*/ 5304 h 21499"/>
                  <a:gd name="connsiteX5" fmla="*/ 161643 w 182581"/>
                  <a:gd name="connsiteY5" fmla="*/ 20101 h 21499"/>
                  <a:gd name="connsiteX6" fmla="*/ 28197 w 182581"/>
                  <a:gd name="connsiteY6" fmla="*/ 20938 h 21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581" h="21499">
                    <a:moveTo>
                      <a:pt x="28197" y="20938"/>
                    </a:moveTo>
                    <a:cubicBezTo>
                      <a:pt x="14238" y="22613"/>
                      <a:pt x="5584" y="15075"/>
                      <a:pt x="0" y="3350"/>
                    </a:cubicBezTo>
                    <a:cubicBezTo>
                      <a:pt x="3071" y="2512"/>
                      <a:pt x="5863" y="1396"/>
                      <a:pt x="8375" y="0"/>
                    </a:cubicBezTo>
                    <a:cubicBezTo>
                      <a:pt x="63373" y="5584"/>
                      <a:pt x="118371" y="3908"/>
                      <a:pt x="173369" y="1675"/>
                    </a:cubicBezTo>
                    <a:cubicBezTo>
                      <a:pt x="176439" y="2792"/>
                      <a:pt x="179510" y="3908"/>
                      <a:pt x="182581" y="5304"/>
                    </a:cubicBezTo>
                    <a:cubicBezTo>
                      <a:pt x="177835" y="13121"/>
                      <a:pt x="172810" y="20938"/>
                      <a:pt x="161643" y="20101"/>
                    </a:cubicBezTo>
                    <a:cubicBezTo>
                      <a:pt x="117254" y="17867"/>
                      <a:pt x="72586" y="23172"/>
                      <a:pt x="28197" y="20938"/>
                    </a:cubicBezTo>
                    <a:close/>
                  </a:path>
                </a:pathLst>
              </a:custGeom>
              <a:solidFill>
                <a:srgbClr val="E2BEC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9" name="Freeform: Shape 578">
                <a:extLst>
                  <a:ext uri="{FF2B5EF4-FFF2-40B4-BE49-F238E27FC236}">
                    <a16:creationId xmlns:a16="http://schemas.microsoft.com/office/drawing/2014/main" id="{15487839-D20D-7810-2A55-258F102CB975}"/>
                  </a:ext>
                </a:extLst>
              </p:cNvPr>
              <p:cNvSpPr/>
              <p:nvPr/>
            </p:nvSpPr>
            <p:spPr>
              <a:xfrm>
                <a:off x="1990407" y="4979332"/>
                <a:ext cx="463990" cy="166668"/>
              </a:xfrm>
              <a:custGeom>
                <a:avLst/>
                <a:gdLst>
                  <a:gd name="connsiteX0" fmla="*/ 433002 w 463990"/>
                  <a:gd name="connsiteY0" fmla="*/ 0 h 166668"/>
                  <a:gd name="connsiteX1" fmla="*/ 445565 w 463990"/>
                  <a:gd name="connsiteY1" fmla="*/ 1396 h 166668"/>
                  <a:gd name="connsiteX2" fmla="*/ 463991 w 463990"/>
                  <a:gd name="connsiteY2" fmla="*/ 11446 h 166668"/>
                  <a:gd name="connsiteX3" fmla="*/ 226691 w 463990"/>
                  <a:gd name="connsiteY3" fmla="*/ 96037 h 166668"/>
                  <a:gd name="connsiteX4" fmla="*/ 63373 w 463990"/>
                  <a:gd name="connsiteY4" fmla="*/ 148801 h 166668"/>
                  <a:gd name="connsiteX5" fmla="*/ 0 w 463990"/>
                  <a:gd name="connsiteY5" fmla="*/ 166668 h 166668"/>
                  <a:gd name="connsiteX6" fmla="*/ 218595 w 463990"/>
                  <a:gd name="connsiteY6" fmla="*/ 67281 h 166668"/>
                  <a:gd name="connsiteX7" fmla="*/ 433002 w 463990"/>
                  <a:gd name="connsiteY7" fmla="*/ 0 h 166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990" h="166668">
                    <a:moveTo>
                      <a:pt x="433002" y="0"/>
                    </a:moveTo>
                    <a:cubicBezTo>
                      <a:pt x="437190" y="558"/>
                      <a:pt x="441378" y="837"/>
                      <a:pt x="445565" y="1396"/>
                    </a:cubicBezTo>
                    <a:cubicBezTo>
                      <a:pt x="450311" y="7538"/>
                      <a:pt x="461199" y="2233"/>
                      <a:pt x="463991" y="11446"/>
                    </a:cubicBezTo>
                    <a:cubicBezTo>
                      <a:pt x="384984" y="39643"/>
                      <a:pt x="305977" y="67840"/>
                      <a:pt x="226691" y="96037"/>
                    </a:cubicBezTo>
                    <a:cubicBezTo>
                      <a:pt x="172252" y="113625"/>
                      <a:pt x="117812" y="131213"/>
                      <a:pt x="63373" y="148801"/>
                    </a:cubicBezTo>
                    <a:cubicBezTo>
                      <a:pt x="42156" y="154664"/>
                      <a:pt x="21217" y="160806"/>
                      <a:pt x="0" y="166668"/>
                    </a:cubicBezTo>
                    <a:cubicBezTo>
                      <a:pt x="61977" y="106924"/>
                      <a:pt x="147126" y="103016"/>
                      <a:pt x="218595" y="67281"/>
                    </a:cubicBezTo>
                    <a:cubicBezTo>
                      <a:pt x="290064" y="44668"/>
                      <a:pt x="361533" y="22334"/>
                      <a:pt x="433002" y="0"/>
                    </a:cubicBezTo>
                    <a:close/>
                  </a:path>
                </a:pathLst>
              </a:custGeom>
              <a:solidFill>
                <a:srgbClr val="CDACA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16BA83C5-8303-BA19-2715-F375D8BEE6D3}"/>
                  </a:ext>
                </a:extLst>
              </p:cNvPr>
              <p:cNvSpPr/>
              <p:nvPr/>
            </p:nvSpPr>
            <p:spPr>
              <a:xfrm>
                <a:off x="2073044" y="4246737"/>
                <a:ext cx="244000" cy="323043"/>
              </a:xfrm>
              <a:custGeom>
                <a:avLst/>
                <a:gdLst>
                  <a:gd name="connsiteX0" fmla="*/ 244000 w 244000"/>
                  <a:gd name="connsiteY0" fmla="*/ 216956 h 323043"/>
                  <a:gd name="connsiteX1" fmla="*/ 145730 w 244000"/>
                  <a:gd name="connsiteY1" fmla="*/ 322764 h 323043"/>
                  <a:gd name="connsiteX2" fmla="*/ 97153 w 244000"/>
                  <a:gd name="connsiteY2" fmla="*/ 323043 h 323043"/>
                  <a:gd name="connsiteX3" fmla="*/ 0 w 244000"/>
                  <a:gd name="connsiteY3" fmla="*/ 235940 h 323043"/>
                  <a:gd name="connsiteX4" fmla="*/ 8375 w 244000"/>
                  <a:gd name="connsiteY4" fmla="*/ 213327 h 323043"/>
                  <a:gd name="connsiteX5" fmla="*/ 18705 w 244000"/>
                  <a:gd name="connsiteY5" fmla="*/ 207464 h 323043"/>
                  <a:gd name="connsiteX6" fmla="*/ 41318 w 244000"/>
                  <a:gd name="connsiteY6" fmla="*/ 183455 h 323043"/>
                  <a:gd name="connsiteX7" fmla="*/ 59744 w 244000"/>
                  <a:gd name="connsiteY7" fmla="*/ 157771 h 323043"/>
                  <a:gd name="connsiteX8" fmla="*/ 65048 w 244000"/>
                  <a:gd name="connsiteY8" fmla="*/ 149954 h 323043"/>
                  <a:gd name="connsiteX9" fmla="*/ 76773 w 244000"/>
                  <a:gd name="connsiteY9" fmla="*/ 84626 h 323043"/>
                  <a:gd name="connsiteX10" fmla="*/ 21217 w 244000"/>
                  <a:gd name="connsiteY10" fmla="*/ 92443 h 323043"/>
                  <a:gd name="connsiteX11" fmla="*/ 8096 w 244000"/>
                  <a:gd name="connsiteY11" fmla="*/ 69830 h 323043"/>
                  <a:gd name="connsiteX12" fmla="*/ 139030 w 244000"/>
                  <a:gd name="connsiteY12" fmla="*/ 2549 h 323043"/>
                  <a:gd name="connsiteX13" fmla="*/ 242883 w 244000"/>
                  <a:gd name="connsiteY13" fmla="*/ 109194 h 323043"/>
                  <a:gd name="connsiteX14" fmla="*/ 244000 w 244000"/>
                  <a:gd name="connsiteY14" fmla="*/ 216956 h 323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000" h="323043">
                    <a:moveTo>
                      <a:pt x="244000" y="216956"/>
                    </a:moveTo>
                    <a:cubicBezTo>
                      <a:pt x="233671" y="273070"/>
                      <a:pt x="203520" y="310759"/>
                      <a:pt x="145730" y="322764"/>
                    </a:cubicBezTo>
                    <a:cubicBezTo>
                      <a:pt x="129538" y="316064"/>
                      <a:pt x="113346" y="315784"/>
                      <a:pt x="97153" y="323043"/>
                    </a:cubicBezTo>
                    <a:cubicBezTo>
                      <a:pt x="46622" y="314388"/>
                      <a:pt x="16192" y="282842"/>
                      <a:pt x="0" y="235940"/>
                    </a:cubicBezTo>
                    <a:cubicBezTo>
                      <a:pt x="5304" y="229240"/>
                      <a:pt x="1396" y="219189"/>
                      <a:pt x="8375" y="213327"/>
                    </a:cubicBezTo>
                    <a:cubicBezTo>
                      <a:pt x="11446" y="210814"/>
                      <a:pt x="15076" y="208860"/>
                      <a:pt x="18705" y="207464"/>
                    </a:cubicBezTo>
                    <a:cubicBezTo>
                      <a:pt x="31547" y="204672"/>
                      <a:pt x="37410" y="194901"/>
                      <a:pt x="41318" y="183455"/>
                    </a:cubicBezTo>
                    <a:cubicBezTo>
                      <a:pt x="46064" y="173963"/>
                      <a:pt x="53602" y="166425"/>
                      <a:pt x="59744" y="157771"/>
                    </a:cubicBezTo>
                    <a:cubicBezTo>
                      <a:pt x="61419" y="154979"/>
                      <a:pt x="63373" y="152466"/>
                      <a:pt x="65048" y="149954"/>
                    </a:cubicBezTo>
                    <a:cubicBezTo>
                      <a:pt x="77611" y="129574"/>
                      <a:pt x="94641" y="106961"/>
                      <a:pt x="76773" y="84626"/>
                    </a:cubicBezTo>
                    <a:cubicBezTo>
                      <a:pt x="58348" y="61734"/>
                      <a:pt x="40481" y="92723"/>
                      <a:pt x="21217" y="92443"/>
                    </a:cubicBezTo>
                    <a:cubicBezTo>
                      <a:pt x="11167" y="88256"/>
                      <a:pt x="9492" y="79043"/>
                      <a:pt x="8096" y="69830"/>
                    </a:cubicBezTo>
                    <a:cubicBezTo>
                      <a:pt x="35455" y="15949"/>
                      <a:pt x="80124" y="-8339"/>
                      <a:pt x="139030" y="2549"/>
                    </a:cubicBezTo>
                    <a:cubicBezTo>
                      <a:pt x="197099" y="13157"/>
                      <a:pt x="230600" y="51963"/>
                      <a:pt x="242883" y="109194"/>
                    </a:cubicBezTo>
                    <a:cubicBezTo>
                      <a:pt x="242604" y="145208"/>
                      <a:pt x="243163" y="181222"/>
                      <a:pt x="244000" y="216956"/>
                    </a:cubicBezTo>
                    <a:close/>
                  </a:path>
                </a:pathLst>
              </a:custGeom>
              <a:solidFill>
                <a:srgbClr val="6916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1A75CF60-E11A-D38D-67B0-770E8601551B}"/>
                  </a:ext>
                </a:extLst>
              </p:cNvPr>
              <p:cNvSpPr/>
              <p:nvPr/>
            </p:nvSpPr>
            <p:spPr>
              <a:xfrm>
                <a:off x="2056895" y="4316846"/>
                <a:ext cx="38556" cy="166109"/>
              </a:xfrm>
              <a:custGeom>
                <a:avLst/>
                <a:gdLst>
                  <a:gd name="connsiteX0" fmla="*/ 25920 w 38556"/>
                  <a:gd name="connsiteY0" fmla="*/ 146568 h 166109"/>
                  <a:gd name="connsiteX1" fmla="*/ 16149 w 38556"/>
                  <a:gd name="connsiteY1" fmla="*/ 166110 h 166109"/>
                  <a:gd name="connsiteX2" fmla="*/ 24524 w 38556"/>
                  <a:gd name="connsiteY2" fmla="*/ 0 h 166109"/>
                  <a:gd name="connsiteX3" fmla="*/ 35412 w 38556"/>
                  <a:gd name="connsiteY3" fmla="*/ 16751 h 166109"/>
                  <a:gd name="connsiteX4" fmla="*/ 36249 w 38556"/>
                  <a:gd name="connsiteY4" fmla="*/ 76494 h 166109"/>
                  <a:gd name="connsiteX5" fmla="*/ 25920 w 38556"/>
                  <a:gd name="connsiteY5" fmla="*/ 146568 h 16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56" h="166109">
                    <a:moveTo>
                      <a:pt x="25920" y="146568"/>
                    </a:moveTo>
                    <a:cubicBezTo>
                      <a:pt x="25641" y="154664"/>
                      <a:pt x="24245" y="161922"/>
                      <a:pt x="16149" y="166110"/>
                    </a:cubicBezTo>
                    <a:cubicBezTo>
                      <a:pt x="-6744" y="109437"/>
                      <a:pt x="-6465" y="53881"/>
                      <a:pt x="24524" y="0"/>
                    </a:cubicBezTo>
                    <a:cubicBezTo>
                      <a:pt x="32062" y="3071"/>
                      <a:pt x="34853" y="9213"/>
                      <a:pt x="35412" y="16751"/>
                    </a:cubicBezTo>
                    <a:cubicBezTo>
                      <a:pt x="39599" y="36572"/>
                      <a:pt x="39320" y="56673"/>
                      <a:pt x="36249" y="76494"/>
                    </a:cubicBezTo>
                    <a:cubicBezTo>
                      <a:pt x="26199" y="98549"/>
                      <a:pt x="38483" y="124513"/>
                      <a:pt x="25920" y="146568"/>
                    </a:cubicBezTo>
                    <a:close/>
                  </a:path>
                </a:pathLst>
              </a:custGeom>
              <a:solidFill>
                <a:srgbClr val="53141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464F7080-3F28-C460-A6D0-390C6261B8E1}"/>
                  </a:ext>
                </a:extLst>
              </p:cNvPr>
              <p:cNvSpPr/>
              <p:nvPr/>
            </p:nvSpPr>
            <p:spPr>
              <a:xfrm>
                <a:off x="2304481" y="4355931"/>
                <a:ext cx="23245" cy="107762"/>
              </a:xfrm>
              <a:custGeom>
                <a:avLst/>
                <a:gdLst>
                  <a:gd name="connsiteX0" fmla="*/ 12563 w 23245"/>
                  <a:gd name="connsiteY0" fmla="*/ 107762 h 107762"/>
                  <a:gd name="connsiteX1" fmla="*/ 11725 w 23245"/>
                  <a:gd name="connsiteY1" fmla="*/ 0 h 107762"/>
                  <a:gd name="connsiteX2" fmla="*/ 12563 w 23245"/>
                  <a:gd name="connsiteY2" fmla="*/ 107762 h 107762"/>
                </a:gdLst>
                <a:ahLst/>
                <a:cxnLst>
                  <a:cxn ang="0">
                    <a:pos x="connsiteX0" y="connsiteY0"/>
                  </a:cxn>
                  <a:cxn ang="0">
                    <a:pos x="connsiteX1" y="connsiteY1"/>
                  </a:cxn>
                  <a:cxn ang="0">
                    <a:pos x="connsiteX2" y="connsiteY2"/>
                  </a:cxn>
                </a:cxnLst>
                <a:rect l="l" t="t" r="r" b="b"/>
                <a:pathLst>
                  <a:path w="23245" h="107762">
                    <a:moveTo>
                      <a:pt x="12563" y="107762"/>
                    </a:moveTo>
                    <a:cubicBezTo>
                      <a:pt x="-4467" y="72028"/>
                      <a:pt x="-3629" y="36014"/>
                      <a:pt x="11725" y="0"/>
                    </a:cubicBezTo>
                    <a:cubicBezTo>
                      <a:pt x="26801" y="35735"/>
                      <a:pt x="27080" y="71748"/>
                      <a:pt x="12563" y="107762"/>
                    </a:cubicBezTo>
                    <a:close/>
                  </a:path>
                </a:pathLst>
              </a:custGeom>
              <a:solidFill>
                <a:srgbClr val="50110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8339B613-8E49-2DDC-ABBC-E5E7D9AE5D06}"/>
                  </a:ext>
                </a:extLst>
              </p:cNvPr>
              <p:cNvSpPr/>
              <p:nvPr/>
            </p:nvSpPr>
            <p:spPr>
              <a:xfrm>
                <a:off x="2170197" y="4559870"/>
                <a:ext cx="48576" cy="13612"/>
              </a:xfrm>
              <a:custGeom>
                <a:avLst/>
                <a:gdLst>
                  <a:gd name="connsiteX0" fmla="*/ 0 w 48576"/>
                  <a:gd name="connsiteY0" fmla="*/ 10190 h 13612"/>
                  <a:gd name="connsiteX1" fmla="*/ 48577 w 48576"/>
                  <a:gd name="connsiteY1" fmla="*/ 9911 h 13612"/>
                  <a:gd name="connsiteX2" fmla="*/ 0 w 48576"/>
                  <a:gd name="connsiteY2" fmla="*/ 10190 h 13612"/>
                </a:gdLst>
                <a:ahLst/>
                <a:cxnLst>
                  <a:cxn ang="0">
                    <a:pos x="connsiteX0" y="connsiteY0"/>
                  </a:cxn>
                  <a:cxn ang="0">
                    <a:pos x="connsiteX1" y="connsiteY1"/>
                  </a:cxn>
                  <a:cxn ang="0">
                    <a:pos x="connsiteX2" y="connsiteY2"/>
                  </a:cxn>
                </a:cxnLst>
                <a:rect l="l" t="t" r="r" b="b"/>
                <a:pathLst>
                  <a:path w="48576" h="13612">
                    <a:moveTo>
                      <a:pt x="0" y="10190"/>
                    </a:moveTo>
                    <a:cubicBezTo>
                      <a:pt x="16192" y="-3490"/>
                      <a:pt x="32384" y="-3211"/>
                      <a:pt x="48577" y="9911"/>
                    </a:cubicBezTo>
                    <a:cubicBezTo>
                      <a:pt x="32664" y="14657"/>
                      <a:pt x="16192" y="14936"/>
                      <a:pt x="0" y="10190"/>
                    </a:cubicBezTo>
                    <a:close/>
                  </a:path>
                </a:pathLst>
              </a:custGeom>
              <a:solidFill>
                <a:srgbClr val="42080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517E295E-2510-297A-48BE-5041D58ABBD9}"/>
                  </a:ext>
                </a:extLst>
              </p:cNvPr>
              <p:cNvSpPr/>
              <p:nvPr/>
            </p:nvSpPr>
            <p:spPr>
              <a:xfrm>
                <a:off x="2521384" y="4396921"/>
                <a:ext cx="48035" cy="45896"/>
              </a:xfrm>
              <a:custGeom>
                <a:avLst/>
                <a:gdLst>
                  <a:gd name="connsiteX0" fmla="*/ 48035 w 48035"/>
                  <a:gd name="connsiteY0" fmla="*/ 37179 h 45896"/>
                  <a:gd name="connsiteX1" fmla="*/ 2809 w 48035"/>
                  <a:gd name="connsiteY1" fmla="*/ 31317 h 45896"/>
                  <a:gd name="connsiteX2" fmla="*/ 12859 w 48035"/>
                  <a:gd name="connsiteY2" fmla="*/ 2841 h 45896"/>
                  <a:gd name="connsiteX3" fmla="*/ 48035 w 48035"/>
                  <a:gd name="connsiteY3" fmla="*/ 37179 h 45896"/>
                  <a:gd name="connsiteX4" fmla="*/ 48035 w 48035"/>
                  <a:gd name="connsiteY4" fmla="*/ 37179 h 45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35" h="45896">
                    <a:moveTo>
                      <a:pt x="48035" y="37179"/>
                    </a:moveTo>
                    <a:cubicBezTo>
                      <a:pt x="31564" y="45276"/>
                      <a:pt x="14534" y="54209"/>
                      <a:pt x="2809" y="31317"/>
                    </a:cubicBezTo>
                    <a:cubicBezTo>
                      <a:pt x="-3333" y="19591"/>
                      <a:pt x="855" y="7028"/>
                      <a:pt x="12859" y="2841"/>
                    </a:cubicBezTo>
                    <a:cubicBezTo>
                      <a:pt x="44685" y="-8047"/>
                      <a:pt x="47477" y="14287"/>
                      <a:pt x="48035" y="37179"/>
                    </a:cubicBezTo>
                    <a:cubicBezTo>
                      <a:pt x="48035" y="37179"/>
                      <a:pt x="48035" y="37179"/>
                      <a:pt x="48035" y="37179"/>
                    </a:cubicBezTo>
                    <a:close/>
                  </a:path>
                </a:pathLst>
              </a:custGeom>
              <a:solidFill>
                <a:srgbClr val="F6C5B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DE39CF2A-3B1A-D8BA-9202-5B59470AC1C0}"/>
                  </a:ext>
                </a:extLst>
              </p:cNvPr>
              <p:cNvSpPr/>
              <p:nvPr/>
            </p:nvSpPr>
            <p:spPr>
              <a:xfrm>
                <a:off x="3562729" y="5533720"/>
                <a:ext cx="99174" cy="104746"/>
              </a:xfrm>
              <a:custGeom>
                <a:avLst/>
                <a:gdLst>
                  <a:gd name="connsiteX0" fmla="*/ 97991 w 99174"/>
                  <a:gd name="connsiteY0" fmla="*/ 12060 h 104746"/>
                  <a:gd name="connsiteX1" fmla="*/ 11167 w 99174"/>
                  <a:gd name="connsiteY1" fmla="*/ 104747 h 104746"/>
                  <a:gd name="connsiteX2" fmla="*/ 0 w 99174"/>
                  <a:gd name="connsiteY2" fmla="*/ 94697 h 104746"/>
                  <a:gd name="connsiteX3" fmla="*/ 87103 w 99174"/>
                  <a:gd name="connsiteY3" fmla="*/ 335 h 104746"/>
                  <a:gd name="connsiteX4" fmla="*/ 97991 w 99174"/>
                  <a:gd name="connsiteY4" fmla="*/ 12060 h 104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74" h="104746">
                    <a:moveTo>
                      <a:pt x="97991" y="12060"/>
                    </a:moveTo>
                    <a:cubicBezTo>
                      <a:pt x="68956" y="43049"/>
                      <a:pt x="40201" y="73758"/>
                      <a:pt x="11167" y="104747"/>
                    </a:cubicBezTo>
                    <a:cubicBezTo>
                      <a:pt x="7538" y="101397"/>
                      <a:pt x="3908" y="98047"/>
                      <a:pt x="0" y="94697"/>
                    </a:cubicBezTo>
                    <a:cubicBezTo>
                      <a:pt x="24009" y="59241"/>
                      <a:pt x="53602" y="28252"/>
                      <a:pt x="87103" y="335"/>
                    </a:cubicBezTo>
                    <a:cubicBezTo>
                      <a:pt x="96595" y="-1061"/>
                      <a:pt x="101620" y="1731"/>
                      <a:pt x="97991" y="12060"/>
                    </a:cubicBezTo>
                    <a:close/>
                  </a:path>
                </a:pathLst>
              </a:custGeom>
              <a:solidFill>
                <a:srgbClr val="8365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5914B94E-7BDC-9B5B-72B4-2D5E8FDEC18F}"/>
                  </a:ext>
                </a:extLst>
              </p:cNvPr>
              <p:cNvSpPr/>
              <p:nvPr/>
            </p:nvSpPr>
            <p:spPr>
              <a:xfrm>
                <a:off x="3739168" y="5337236"/>
                <a:ext cx="56114" cy="99666"/>
              </a:xfrm>
              <a:custGeom>
                <a:avLst/>
                <a:gdLst>
                  <a:gd name="connsiteX0" fmla="*/ 56115 w 56114"/>
                  <a:gd name="connsiteY0" fmla="*/ 11726 h 99666"/>
                  <a:gd name="connsiteX1" fmla="*/ 12563 w 56114"/>
                  <a:gd name="connsiteY1" fmla="*/ 99666 h 99666"/>
                  <a:gd name="connsiteX2" fmla="*/ 0 w 56114"/>
                  <a:gd name="connsiteY2" fmla="*/ 93803 h 99666"/>
                  <a:gd name="connsiteX3" fmla="*/ 45785 w 56114"/>
                  <a:gd name="connsiteY3" fmla="*/ 0 h 99666"/>
                  <a:gd name="connsiteX4" fmla="*/ 56115 w 56114"/>
                  <a:gd name="connsiteY4" fmla="*/ 11726 h 9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4" h="99666">
                    <a:moveTo>
                      <a:pt x="56115" y="11726"/>
                    </a:moveTo>
                    <a:cubicBezTo>
                      <a:pt x="49414" y="45506"/>
                      <a:pt x="29593" y="71749"/>
                      <a:pt x="12563" y="99666"/>
                    </a:cubicBezTo>
                    <a:cubicBezTo>
                      <a:pt x="8375" y="97712"/>
                      <a:pt x="4188" y="95758"/>
                      <a:pt x="0" y="93803"/>
                    </a:cubicBezTo>
                    <a:cubicBezTo>
                      <a:pt x="15355" y="62536"/>
                      <a:pt x="30709" y="31268"/>
                      <a:pt x="45785" y="0"/>
                    </a:cubicBezTo>
                    <a:cubicBezTo>
                      <a:pt x="52485" y="1117"/>
                      <a:pt x="53323" y="7259"/>
                      <a:pt x="56115" y="11726"/>
                    </a:cubicBezTo>
                    <a:close/>
                  </a:path>
                </a:pathLst>
              </a:custGeom>
              <a:solidFill>
                <a:srgbClr val="72595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F892928D-3BB0-50BC-2614-4F2C18E83201}"/>
                  </a:ext>
                </a:extLst>
              </p:cNvPr>
              <p:cNvSpPr/>
              <p:nvPr/>
            </p:nvSpPr>
            <p:spPr>
              <a:xfrm>
                <a:off x="3784953" y="5280563"/>
                <a:ext cx="31267" cy="68398"/>
              </a:xfrm>
              <a:custGeom>
                <a:avLst/>
                <a:gdLst>
                  <a:gd name="connsiteX0" fmla="*/ 10330 w 31267"/>
                  <a:gd name="connsiteY0" fmla="*/ 68398 h 68398"/>
                  <a:gd name="connsiteX1" fmla="*/ 0 w 31267"/>
                  <a:gd name="connsiteY1" fmla="*/ 56673 h 68398"/>
                  <a:gd name="connsiteX2" fmla="*/ 31268 w 31267"/>
                  <a:gd name="connsiteY2" fmla="*/ 837 h 68398"/>
                  <a:gd name="connsiteX3" fmla="*/ 30430 w 31267"/>
                  <a:gd name="connsiteY3" fmla="*/ 0 h 68398"/>
                  <a:gd name="connsiteX4" fmla="*/ 10330 w 31267"/>
                  <a:gd name="connsiteY4" fmla="*/ 68398 h 68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67" h="68398">
                    <a:moveTo>
                      <a:pt x="10330" y="68398"/>
                    </a:moveTo>
                    <a:cubicBezTo>
                      <a:pt x="6979" y="64490"/>
                      <a:pt x="3629" y="60581"/>
                      <a:pt x="0" y="56673"/>
                    </a:cubicBezTo>
                    <a:cubicBezTo>
                      <a:pt x="10888" y="38247"/>
                      <a:pt x="-3071" y="5863"/>
                      <a:pt x="31268" y="837"/>
                    </a:cubicBezTo>
                    <a:cubicBezTo>
                      <a:pt x="31268" y="837"/>
                      <a:pt x="30430" y="0"/>
                      <a:pt x="30430" y="0"/>
                    </a:cubicBezTo>
                    <a:cubicBezTo>
                      <a:pt x="32105" y="25126"/>
                      <a:pt x="22055" y="47181"/>
                      <a:pt x="10330" y="68398"/>
                    </a:cubicBezTo>
                    <a:close/>
                  </a:path>
                </a:pathLst>
              </a:custGeom>
              <a:solidFill>
                <a:srgbClr val="644B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2AAA453F-D913-321B-5882-35CCF448C0BB}"/>
                  </a:ext>
                </a:extLst>
              </p:cNvPr>
              <p:cNvSpPr/>
              <p:nvPr/>
            </p:nvSpPr>
            <p:spPr>
              <a:xfrm>
                <a:off x="3649831" y="5507500"/>
                <a:ext cx="36011" cy="38280"/>
              </a:xfrm>
              <a:custGeom>
                <a:avLst/>
                <a:gdLst>
                  <a:gd name="connsiteX0" fmla="*/ 10888 w 36011"/>
                  <a:gd name="connsiteY0" fmla="*/ 38281 h 38280"/>
                  <a:gd name="connsiteX1" fmla="*/ 0 w 36011"/>
                  <a:gd name="connsiteY1" fmla="*/ 26555 h 38280"/>
                  <a:gd name="connsiteX2" fmla="*/ 35735 w 36011"/>
                  <a:gd name="connsiteY2" fmla="*/ 33 h 38280"/>
                  <a:gd name="connsiteX3" fmla="*/ 10888 w 36011"/>
                  <a:gd name="connsiteY3" fmla="*/ 38281 h 38280"/>
                </a:gdLst>
                <a:ahLst/>
                <a:cxnLst>
                  <a:cxn ang="0">
                    <a:pos x="connsiteX0" y="connsiteY0"/>
                  </a:cxn>
                  <a:cxn ang="0">
                    <a:pos x="connsiteX1" y="connsiteY1"/>
                  </a:cxn>
                  <a:cxn ang="0">
                    <a:pos x="connsiteX2" y="connsiteY2"/>
                  </a:cxn>
                  <a:cxn ang="0">
                    <a:pos x="connsiteX3" y="connsiteY3"/>
                  </a:cxn>
                </a:cxnLst>
                <a:rect l="l" t="t" r="r" b="b"/>
                <a:pathLst>
                  <a:path w="36011" h="38280">
                    <a:moveTo>
                      <a:pt x="10888" y="38281"/>
                    </a:moveTo>
                    <a:cubicBezTo>
                      <a:pt x="7259" y="34372"/>
                      <a:pt x="3629" y="30464"/>
                      <a:pt x="0" y="26555"/>
                    </a:cubicBezTo>
                    <a:cubicBezTo>
                      <a:pt x="8934" y="14271"/>
                      <a:pt x="15634" y="-804"/>
                      <a:pt x="35735" y="33"/>
                    </a:cubicBezTo>
                    <a:cubicBezTo>
                      <a:pt x="38247" y="21809"/>
                      <a:pt x="23172" y="29068"/>
                      <a:pt x="10888" y="38281"/>
                    </a:cubicBezTo>
                    <a:close/>
                  </a:path>
                </a:pathLst>
              </a:custGeom>
              <a:solidFill>
                <a:srgbClr val="846E6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D63F5C1B-17E8-100B-57D9-241C135295BA}"/>
                  </a:ext>
                </a:extLst>
              </p:cNvPr>
              <p:cNvSpPr/>
              <p:nvPr/>
            </p:nvSpPr>
            <p:spPr>
              <a:xfrm>
                <a:off x="3693506" y="4776092"/>
                <a:ext cx="24358" cy="69794"/>
              </a:xfrm>
              <a:custGeom>
                <a:avLst/>
                <a:gdLst>
                  <a:gd name="connsiteX0" fmla="*/ 5182 w 24358"/>
                  <a:gd name="connsiteY0" fmla="*/ 57231 h 69794"/>
                  <a:gd name="connsiteX1" fmla="*/ 4065 w 24358"/>
                  <a:gd name="connsiteY1" fmla="*/ 29872 h 69794"/>
                  <a:gd name="connsiteX2" fmla="*/ 12999 w 24358"/>
                  <a:gd name="connsiteY2" fmla="*/ 0 h 69794"/>
                  <a:gd name="connsiteX3" fmla="*/ 23887 w 24358"/>
                  <a:gd name="connsiteY3" fmla="*/ 28476 h 69794"/>
                  <a:gd name="connsiteX4" fmla="*/ 13836 w 24358"/>
                  <a:gd name="connsiteY4" fmla="*/ 69794 h 69794"/>
                  <a:gd name="connsiteX5" fmla="*/ 5182 w 24358"/>
                  <a:gd name="connsiteY5" fmla="*/ 57231 h 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58" h="69794">
                    <a:moveTo>
                      <a:pt x="5182" y="57231"/>
                    </a:moveTo>
                    <a:cubicBezTo>
                      <a:pt x="4903" y="48019"/>
                      <a:pt x="4344" y="39085"/>
                      <a:pt x="4065" y="29872"/>
                    </a:cubicBezTo>
                    <a:cubicBezTo>
                      <a:pt x="3507" y="18984"/>
                      <a:pt x="-9056" y="4467"/>
                      <a:pt x="12999" y="0"/>
                    </a:cubicBezTo>
                    <a:cubicBezTo>
                      <a:pt x="18303" y="8934"/>
                      <a:pt x="26399" y="16751"/>
                      <a:pt x="23887" y="28476"/>
                    </a:cubicBezTo>
                    <a:cubicBezTo>
                      <a:pt x="10486" y="39922"/>
                      <a:pt x="18861" y="56394"/>
                      <a:pt x="13836" y="69794"/>
                    </a:cubicBezTo>
                    <a:cubicBezTo>
                      <a:pt x="10765" y="65606"/>
                      <a:pt x="7973" y="61419"/>
                      <a:pt x="5182" y="57231"/>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1861B5C2-A67A-E209-44D6-A261D5278CCC}"/>
                  </a:ext>
                </a:extLst>
              </p:cNvPr>
              <p:cNvSpPr/>
              <p:nvPr/>
            </p:nvSpPr>
            <p:spPr>
              <a:xfrm>
                <a:off x="3697571" y="5440810"/>
                <a:ext cx="38805" cy="56393"/>
              </a:xfrm>
              <a:custGeom>
                <a:avLst/>
                <a:gdLst>
                  <a:gd name="connsiteX0" fmla="*/ 0 w 38805"/>
                  <a:gd name="connsiteY0" fmla="*/ 56394 h 56393"/>
                  <a:gd name="connsiteX1" fmla="*/ 38805 w 38805"/>
                  <a:gd name="connsiteY1" fmla="*/ 0 h 56393"/>
                  <a:gd name="connsiteX2" fmla="*/ 0 w 38805"/>
                  <a:gd name="connsiteY2" fmla="*/ 56394 h 56393"/>
                </a:gdLst>
                <a:ahLst/>
                <a:cxnLst>
                  <a:cxn ang="0">
                    <a:pos x="connsiteX0" y="connsiteY0"/>
                  </a:cxn>
                  <a:cxn ang="0">
                    <a:pos x="connsiteX1" y="connsiteY1"/>
                  </a:cxn>
                  <a:cxn ang="0">
                    <a:pos x="connsiteX2" y="connsiteY2"/>
                  </a:cxn>
                </a:cxnLst>
                <a:rect l="l" t="t" r="r" b="b"/>
                <a:pathLst>
                  <a:path w="38805" h="56393">
                    <a:moveTo>
                      <a:pt x="0" y="56394"/>
                    </a:moveTo>
                    <a:cubicBezTo>
                      <a:pt x="8375" y="26522"/>
                      <a:pt x="18426" y="15634"/>
                      <a:pt x="38805" y="0"/>
                    </a:cubicBezTo>
                    <a:cubicBezTo>
                      <a:pt x="35735" y="29593"/>
                      <a:pt x="25684" y="40201"/>
                      <a:pt x="0" y="56394"/>
                    </a:cubicBezTo>
                    <a:close/>
                  </a:path>
                </a:pathLst>
              </a:custGeom>
              <a:solidFill>
                <a:srgbClr val="6F555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21DB7064-07C4-3FAB-49D6-906D1ED6F621}"/>
                  </a:ext>
                </a:extLst>
              </p:cNvPr>
              <p:cNvSpPr/>
              <p:nvPr/>
            </p:nvSpPr>
            <p:spPr>
              <a:xfrm>
                <a:off x="3708122" y="4852586"/>
                <a:ext cx="11608" cy="70352"/>
              </a:xfrm>
              <a:custGeom>
                <a:avLst/>
                <a:gdLst>
                  <a:gd name="connsiteX0" fmla="*/ 9270 w 11608"/>
                  <a:gd name="connsiteY0" fmla="*/ 70352 h 70352"/>
                  <a:gd name="connsiteX1" fmla="*/ 336 w 11608"/>
                  <a:gd name="connsiteY1" fmla="*/ 0 h 70352"/>
                  <a:gd name="connsiteX2" fmla="*/ 9270 w 11608"/>
                  <a:gd name="connsiteY2" fmla="*/ 70352 h 70352"/>
                </a:gdLst>
                <a:ahLst/>
                <a:cxnLst>
                  <a:cxn ang="0">
                    <a:pos x="connsiteX0" y="connsiteY0"/>
                  </a:cxn>
                  <a:cxn ang="0">
                    <a:pos x="connsiteX1" y="connsiteY1"/>
                  </a:cxn>
                  <a:cxn ang="0">
                    <a:pos x="connsiteX2" y="connsiteY2"/>
                  </a:cxn>
                </a:cxnLst>
                <a:rect l="l" t="t" r="r" b="b"/>
                <a:pathLst>
                  <a:path w="11608" h="70352">
                    <a:moveTo>
                      <a:pt x="9270" y="70352"/>
                    </a:moveTo>
                    <a:cubicBezTo>
                      <a:pt x="-501" y="47739"/>
                      <a:pt x="-501" y="24009"/>
                      <a:pt x="336" y="0"/>
                    </a:cubicBezTo>
                    <a:cubicBezTo>
                      <a:pt x="18204" y="21776"/>
                      <a:pt x="9549" y="46622"/>
                      <a:pt x="9270" y="70352"/>
                    </a:cubicBezTo>
                    <a:close/>
                  </a:path>
                </a:pathLst>
              </a:custGeom>
              <a:solidFill>
                <a:srgbClr val="EDE0E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90E91BAA-34CC-2535-0855-E846E21BBF76}"/>
                  </a:ext>
                </a:extLst>
              </p:cNvPr>
              <p:cNvSpPr/>
              <p:nvPr/>
            </p:nvSpPr>
            <p:spPr>
              <a:xfrm>
                <a:off x="3329485" y="5324220"/>
                <a:ext cx="268543" cy="737478"/>
              </a:xfrm>
              <a:custGeom>
                <a:avLst/>
                <a:gdLst>
                  <a:gd name="connsiteX0" fmla="*/ 71321 w 268543"/>
                  <a:gd name="connsiteY0" fmla="*/ 46238 h 737478"/>
                  <a:gd name="connsiteX1" fmla="*/ 101751 w 268543"/>
                  <a:gd name="connsiteY1" fmla="*/ 32000 h 737478"/>
                  <a:gd name="connsiteX2" fmla="*/ 223472 w 268543"/>
                  <a:gd name="connsiteY2" fmla="*/ 11900 h 737478"/>
                  <a:gd name="connsiteX3" fmla="*/ 255298 w 268543"/>
                  <a:gd name="connsiteY3" fmla="*/ 88115 h 737478"/>
                  <a:gd name="connsiteX4" fmla="*/ 166799 w 268543"/>
                  <a:gd name="connsiteY4" fmla="*/ 448811 h 737478"/>
                  <a:gd name="connsiteX5" fmla="*/ 173779 w 268543"/>
                  <a:gd name="connsiteY5" fmla="*/ 491246 h 737478"/>
                  <a:gd name="connsiteX6" fmla="*/ 71879 w 268543"/>
                  <a:gd name="connsiteY6" fmla="*/ 737479 h 737478"/>
                  <a:gd name="connsiteX7" fmla="*/ 32515 w 268543"/>
                  <a:gd name="connsiteY7" fmla="*/ 507996 h 737478"/>
                  <a:gd name="connsiteX8" fmla="*/ 43682 w 268543"/>
                  <a:gd name="connsiteY8" fmla="*/ 124129 h 737478"/>
                  <a:gd name="connsiteX9" fmla="*/ 71321 w 268543"/>
                  <a:gd name="connsiteY9" fmla="*/ 46238 h 73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543" h="737478">
                    <a:moveTo>
                      <a:pt x="71321" y="46238"/>
                    </a:moveTo>
                    <a:cubicBezTo>
                      <a:pt x="81650" y="41492"/>
                      <a:pt x="94493" y="39538"/>
                      <a:pt x="101751" y="32000"/>
                    </a:cubicBezTo>
                    <a:cubicBezTo>
                      <a:pt x="137765" y="-5409"/>
                      <a:pt x="178804" y="-7084"/>
                      <a:pt x="223472" y="11900"/>
                    </a:cubicBezTo>
                    <a:cubicBezTo>
                      <a:pt x="277353" y="19437"/>
                      <a:pt x="275957" y="44284"/>
                      <a:pt x="255298" y="88115"/>
                    </a:cubicBezTo>
                    <a:cubicBezTo>
                      <a:pt x="201417" y="201739"/>
                      <a:pt x="167358" y="321506"/>
                      <a:pt x="166799" y="448811"/>
                    </a:cubicBezTo>
                    <a:cubicBezTo>
                      <a:pt x="166799" y="463328"/>
                      <a:pt x="166241" y="477566"/>
                      <a:pt x="173779" y="491246"/>
                    </a:cubicBezTo>
                    <a:cubicBezTo>
                      <a:pt x="228776" y="592586"/>
                      <a:pt x="190250" y="692252"/>
                      <a:pt x="71879" y="737479"/>
                    </a:cubicBezTo>
                    <a:cubicBezTo>
                      <a:pt x="94772" y="652609"/>
                      <a:pt x="60154" y="581419"/>
                      <a:pt x="32515" y="507996"/>
                    </a:cubicBezTo>
                    <a:cubicBezTo>
                      <a:pt x="-15782" y="379296"/>
                      <a:pt x="-8803" y="250595"/>
                      <a:pt x="43682" y="124129"/>
                    </a:cubicBezTo>
                    <a:cubicBezTo>
                      <a:pt x="54012" y="98444"/>
                      <a:pt x="62108" y="71922"/>
                      <a:pt x="71321" y="46238"/>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9CA07410-4B65-2ACA-8BAC-42ADDCD94765}"/>
                  </a:ext>
                </a:extLst>
              </p:cNvPr>
              <p:cNvSpPr/>
              <p:nvPr/>
            </p:nvSpPr>
            <p:spPr>
              <a:xfrm>
                <a:off x="3495670" y="5113691"/>
                <a:ext cx="134340" cy="174130"/>
              </a:xfrm>
              <a:custGeom>
                <a:avLst/>
                <a:gdLst>
                  <a:gd name="connsiteX0" fmla="*/ 9269 w 134340"/>
                  <a:gd name="connsiteY0" fmla="*/ 15838 h 174130"/>
                  <a:gd name="connsiteX1" fmla="*/ 63708 w 134340"/>
                  <a:gd name="connsiteY1" fmla="*/ 30076 h 174130"/>
                  <a:gd name="connsiteX2" fmla="*/ 134340 w 134340"/>
                  <a:gd name="connsiteY2" fmla="*/ 92891 h 174130"/>
                  <a:gd name="connsiteX3" fmla="*/ 102235 w 134340"/>
                  <a:gd name="connsiteY3" fmla="*/ 86749 h 174130"/>
                  <a:gd name="connsiteX4" fmla="*/ 94697 w 134340"/>
                  <a:gd name="connsiteY4" fmla="*/ 166872 h 174130"/>
                  <a:gd name="connsiteX5" fmla="*/ 81017 w 134340"/>
                  <a:gd name="connsiteY5" fmla="*/ 174131 h 174130"/>
                  <a:gd name="connsiteX6" fmla="*/ 9269 w 134340"/>
                  <a:gd name="connsiteY6" fmla="*/ 15838 h 17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40" h="174130">
                    <a:moveTo>
                      <a:pt x="9269" y="15838"/>
                    </a:moveTo>
                    <a:cubicBezTo>
                      <a:pt x="31324" y="4392"/>
                      <a:pt x="51704" y="-19338"/>
                      <a:pt x="63708" y="30076"/>
                    </a:cubicBezTo>
                    <a:cubicBezTo>
                      <a:pt x="70967" y="59669"/>
                      <a:pt x="118148" y="61902"/>
                      <a:pt x="134340" y="92891"/>
                    </a:cubicBezTo>
                    <a:cubicBezTo>
                      <a:pt x="120381" y="106012"/>
                      <a:pt x="117869" y="83119"/>
                      <a:pt x="102235" y="86749"/>
                    </a:cubicBezTo>
                    <a:cubicBezTo>
                      <a:pt x="101956" y="112154"/>
                      <a:pt x="106981" y="140909"/>
                      <a:pt x="94697" y="166872"/>
                    </a:cubicBezTo>
                    <a:cubicBezTo>
                      <a:pt x="91068" y="170781"/>
                      <a:pt x="86322" y="173293"/>
                      <a:pt x="81017" y="174131"/>
                    </a:cubicBezTo>
                    <a:cubicBezTo>
                      <a:pt x="15132" y="150401"/>
                      <a:pt x="-17253" y="78652"/>
                      <a:pt x="9269" y="15838"/>
                    </a:cubicBezTo>
                    <a:close/>
                  </a:path>
                </a:pathLst>
              </a:custGeom>
              <a:solidFill>
                <a:srgbClr val="F6E4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8E156890-40EE-8159-946D-996E214C10C7}"/>
                  </a:ext>
                </a:extLst>
              </p:cNvPr>
              <p:cNvSpPr/>
              <p:nvPr/>
            </p:nvSpPr>
            <p:spPr>
              <a:xfrm>
                <a:off x="3479137" y="5128625"/>
                <a:ext cx="108442" cy="182648"/>
              </a:xfrm>
              <a:custGeom>
                <a:avLst/>
                <a:gdLst>
                  <a:gd name="connsiteX0" fmla="*/ 25802 w 108442"/>
                  <a:gd name="connsiteY0" fmla="*/ 904 h 182648"/>
                  <a:gd name="connsiteX1" fmla="*/ 103692 w 108442"/>
                  <a:gd name="connsiteY1" fmla="*/ 153893 h 182648"/>
                  <a:gd name="connsiteX2" fmla="*/ 92246 w 108442"/>
                  <a:gd name="connsiteY2" fmla="*/ 182648 h 182648"/>
                  <a:gd name="connsiteX3" fmla="*/ 3188 w 108442"/>
                  <a:gd name="connsiteY3" fmla="*/ 143563 h 182648"/>
                  <a:gd name="connsiteX4" fmla="*/ 1792 w 108442"/>
                  <a:gd name="connsiteY4" fmla="*/ 79073 h 182648"/>
                  <a:gd name="connsiteX5" fmla="*/ 15193 w 108442"/>
                  <a:gd name="connsiteY5" fmla="*/ 6487 h 182648"/>
                  <a:gd name="connsiteX6" fmla="*/ 25802 w 108442"/>
                  <a:gd name="connsiteY6" fmla="*/ 904 h 18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442" h="182648">
                    <a:moveTo>
                      <a:pt x="25802" y="904"/>
                    </a:moveTo>
                    <a:cubicBezTo>
                      <a:pt x="28035" y="63998"/>
                      <a:pt x="31944" y="126254"/>
                      <a:pt x="103692" y="153893"/>
                    </a:cubicBezTo>
                    <a:cubicBezTo>
                      <a:pt x="106763" y="166177"/>
                      <a:pt x="117092" y="181531"/>
                      <a:pt x="92246" y="182648"/>
                    </a:cubicBezTo>
                    <a:cubicBezTo>
                      <a:pt x="62374" y="170085"/>
                      <a:pt x="19939" y="185998"/>
                      <a:pt x="3188" y="143563"/>
                    </a:cubicBezTo>
                    <a:cubicBezTo>
                      <a:pt x="-2674" y="122067"/>
                      <a:pt x="1234" y="100570"/>
                      <a:pt x="1792" y="79073"/>
                    </a:cubicBezTo>
                    <a:cubicBezTo>
                      <a:pt x="4305" y="54506"/>
                      <a:pt x="-4349" y="27984"/>
                      <a:pt x="15193" y="6487"/>
                    </a:cubicBezTo>
                    <a:cubicBezTo>
                      <a:pt x="17426" y="2300"/>
                      <a:pt x="19660" y="-1888"/>
                      <a:pt x="25802" y="904"/>
                    </a:cubicBezTo>
                    <a:close/>
                  </a:path>
                </a:pathLst>
              </a:custGeom>
              <a:solidFill>
                <a:srgbClr val="EFAFA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E873F1F-2047-AA70-032D-AD7B4C167BBC}"/>
                  </a:ext>
                </a:extLst>
              </p:cNvPr>
              <p:cNvSpPr/>
              <p:nvPr/>
            </p:nvSpPr>
            <p:spPr>
              <a:xfrm>
                <a:off x="3397451" y="5101710"/>
                <a:ext cx="71194" cy="85514"/>
              </a:xfrm>
              <a:custGeom>
                <a:avLst/>
                <a:gdLst>
                  <a:gd name="connsiteX0" fmla="*/ 19547 w 71194"/>
                  <a:gd name="connsiteY0" fmla="*/ 33402 h 85514"/>
                  <a:gd name="connsiteX1" fmla="*/ 5 w 71194"/>
                  <a:gd name="connsiteY1" fmla="*/ 13581 h 85514"/>
                  <a:gd name="connsiteX2" fmla="*/ 21502 w 71194"/>
                  <a:gd name="connsiteY2" fmla="*/ 3531 h 85514"/>
                  <a:gd name="connsiteX3" fmla="*/ 39090 w 71194"/>
                  <a:gd name="connsiteY3" fmla="*/ 15256 h 85514"/>
                  <a:gd name="connsiteX4" fmla="*/ 67845 w 71194"/>
                  <a:gd name="connsiteY4" fmla="*/ 23911 h 85514"/>
                  <a:gd name="connsiteX5" fmla="*/ 71195 w 71194"/>
                  <a:gd name="connsiteY5" fmla="*/ 31169 h 85514"/>
                  <a:gd name="connsiteX6" fmla="*/ 70357 w 71194"/>
                  <a:gd name="connsiteY6" fmla="*/ 35357 h 85514"/>
                  <a:gd name="connsiteX7" fmla="*/ 62820 w 71194"/>
                  <a:gd name="connsiteY7" fmla="*/ 65228 h 85514"/>
                  <a:gd name="connsiteX8" fmla="*/ 57236 w 71194"/>
                  <a:gd name="connsiteY8" fmla="*/ 77233 h 85514"/>
                  <a:gd name="connsiteX9" fmla="*/ 31831 w 71194"/>
                  <a:gd name="connsiteY9" fmla="*/ 84771 h 85514"/>
                  <a:gd name="connsiteX10" fmla="*/ 19547 w 71194"/>
                  <a:gd name="connsiteY10" fmla="*/ 33402 h 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194" h="85514">
                    <a:moveTo>
                      <a:pt x="19547" y="33402"/>
                    </a:moveTo>
                    <a:cubicBezTo>
                      <a:pt x="13126" y="26702"/>
                      <a:pt x="6426" y="20002"/>
                      <a:pt x="5" y="13581"/>
                    </a:cubicBezTo>
                    <a:cubicBezTo>
                      <a:pt x="-274" y="-5682"/>
                      <a:pt x="11172" y="181"/>
                      <a:pt x="21502" y="3531"/>
                    </a:cubicBezTo>
                    <a:cubicBezTo>
                      <a:pt x="27364" y="7439"/>
                      <a:pt x="33227" y="11348"/>
                      <a:pt x="39090" y="15256"/>
                    </a:cubicBezTo>
                    <a:cubicBezTo>
                      <a:pt x="46348" y="25586"/>
                      <a:pt x="57515" y="23352"/>
                      <a:pt x="67845" y="23911"/>
                    </a:cubicBezTo>
                    <a:cubicBezTo>
                      <a:pt x="70078" y="26144"/>
                      <a:pt x="71195" y="28377"/>
                      <a:pt x="71195" y="31169"/>
                    </a:cubicBezTo>
                    <a:cubicBezTo>
                      <a:pt x="71195" y="33961"/>
                      <a:pt x="70916" y="35357"/>
                      <a:pt x="70357" y="35357"/>
                    </a:cubicBezTo>
                    <a:cubicBezTo>
                      <a:pt x="64216" y="44290"/>
                      <a:pt x="61703" y="54340"/>
                      <a:pt x="62820" y="65228"/>
                    </a:cubicBezTo>
                    <a:cubicBezTo>
                      <a:pt x="62261" y="69695"/>
                      <a:pt x="60307" y="73604"/>
                      <a:pt x="57236" y="77233"/>
                    </a:cubicBezTo>
                    <a:cubicBezTo>
                      <a:pt x="49698" y="83096"/>
                      <a:pt x="41881" y="87283"/>
                      <a:pt x="31831" y="84771"/>
                    </a:cubicBezTo>
                    <a:cubicBezTo>
                      <a:pt x="14522" y="70812"/>
                      <a:pt x="32110" y="48478"/>
                      <a:pt x="19547" y="33402"/>
                    </a:cubicBezTo>
                    <a:close/>
                  </a:path>
                </a:pathLst>
              </a:custGeom>
              <a:solidFill>
                <a:srgbClr val="6818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8B8510AE-3543-8018-1CC1-3102121B4A53}"/>
                  </a:ext>
                </a:extLst>
              </p:cNvPr>
              <p:cNvSpPr/>
              <p:nvPr/>
            </p:nvSpPr>
            <p:spPr>
              <a:xfrm>
                <a:off x="3455246" y="5125341"/>
                <a:ext cx="38526" cy="98863"/>
              </a:xfrm>
              <a:custGeom>
                <a:avLst/>
                <a:gdLst>
                  <a:gd name="connsiteX0" fmla="*/ 279 w 38526"/>
                  <a:gd name="connsiteY0" fmla="*/ 48298 h 98863"/>
                  <a:gd name="connsiteX1" fmla="*/ 0 w 38526"/>
                  <a:gd name="connsiteY1" fmla="*/ 39922 h 98863"/>
                  <a:gd name="connsiteX2" fmla="*/ 9492 w 38526"/>
                  <a:gd name="connsiteY2" fmla="*/ 8096 h 98863"/>
                  <a:gd name="connsiteX3" fmla="*/ 9771 w 38526"/>
                  <a:gd name="connsiteY3" fmla="*/ 0 h 98863"/>
                  <a:gd name="connsiteX4" fmla="*/ 38526 w 38526"/>
                  <a:gd name="connsiteY4" fmla="*/ 9771 h 98863"/>
                  <a:gd name="connsiteX5" fmla="*/ 36572 w 38526"/>
                  <a:gd name="connsiteY5" fmla="*/ 87382 h 98863"/>
                  <a:gd name="connsiteX6" fmla="*/ 13400 w 38526"/>
                  <a:gd name="connsiteY6" fmla="*/ 88778 h 98863"/>
                  <a:gd name="connsiteX7" fmla="*/ 279 w 38526"/>
                  <a:gd name="connsiteY7" fmla="*/ 48298 h 9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26" h="98863">
                    <a:moveTo>
                      <a:pt x="279" y="48298"/>
                    </a:moveTo>
                    <a:cubicBezTo>
                      <a:pt x="279" y="45506"/>
                      <a:pt x="279" y="42714"/>
                      <a:pt x="0" y="39922"/>
                    </a:cubicBezTo>
                    <a:cubicBezTo>
                      <a:pt x="3071" y="29314"/>
                      <a:pt x="8375" y="19263"/>
                      <a:pt x="9492" y="8096"/>
                    </a:cubicBezTo>
                    <a:cubicBezTo>
                      <a:pt x="9771" y="5304"/>
                      <a:pt x="9771" y="2792"/>
                      <a:pt x="9771" y="0"/>
                    </a:cubicBezTo>
                    <a:cubicBezTo>
                      <a:pt x="19263" y="3350"/>
                      <a:pt x="29034" y="6421"/>
                      <a:pt x="38526" y="9771"/>
                    </a:cubicBezTo>
                    <a:cubicBezTo>
                      <a:pt x="37968" y="35735"/>
                      <a:pt x="37130" y="61698"/>
                      <a:pt x="36572" y="87382"/>
                    </a:cubicBezTo>
                    <a:cubicBezTo>
                      <a:pt x="29872" y="103016"/>
                      <a:pt x="20938" y="101899"/>
                      <a:pt x="13400" y="88778"/>
                    </a:cubicBezTo>
                    <a:cubicBezTo>
                      <a:pt x="6979" y="76494"/>
                      <a:pt x="2792" y="62536"/>
                      <a:pt x="279" y="48298"/>
                    </a:cubicBezTo>
                    <a:close/>
                  </a:path>
                </a:pathLst>
              </a:custGeom>
              <a:solidFill>
                <a:srgbClr val="792C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26B2B25-3E80-F169-552E-368C6CEA209E}"/>
                  </a:ext>
                </a:extLst>
              </p:cNvPr>
              <p:cNvSpPr/>
              <p:nvPr/>
            </p:nvSpPr>
            <p:spPr>
              <a:xfrm>
                <a:off x="3606576" y="5263813"/>
                <a:ext cx="34447" cy="66879"/>
              </a:xfrm>
              <a:custGeom>
                <a:avLst/>
                <a:gdLst>
                  <a:gd name="connsiteX0" fmla="*/ 3333 w 34447"/>
                  <a:gd name="connsiteY0" fmla="*/ 37409 h 66879"/>
                  <a:gd name="connsiteX1" fmla="*/ 14221 w 34447"/>
                  <a:gd name="connsiteY1" fmla="*/ 0 h 66879"/>
                  <a:gd name="connsiteX2" fmla="*/ 23713 w 34447"/>
                  <a:gd name="connsiteY2" fmla="*/ 60581 h 66879"/>
                  <a:gd name="connsiteX3" fmla="*/ 4450 w 34447"/>
                  <a:gd name="connsiteY3" fmla="*/ 56114 h 66879"/>
                  <a:gd name="connsiteX4" fmla="*/ 3333 w 34447"/>
                  <a:gd name="connsiteY4" fmla="*/ 37409 h 66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47" h="66879">
                    <a:moveTo>
                      <a:pt x="3333" y="37409"/>
                    </a:moveTo>
                    <a:cubicBezTo>
                      <a:pt x="22038" y="29872"/>
                      <a:pt x="262" y="10329"/>
                      <a:pt x="14221" y="0"/>
                    </a:cubicBezTo>
                    <a:cubicBezTo>
                      <a:pt x="47443" y="16192"/>
                      <a:pt x="31530" y="41039"/>
                      <a:pt x="23713" y="60581"/>
                    </a:cubicBezTo>
                    <a:cubicBezTo>
                      <a:pt x="17013" y="77332"/>
                      <a:pt x="11708" y="55277"/>
                      <a:pt x="4450" y="56114"/>
                    </a:cubicBezTo>
                    <a:cubicBezTo>
                      <a:pt x="-1134" y="50252"/>
                      <a:pt x="-1413" y="43831"/>
                      <a:pt x="3333" y="37409"/>
                    </a:cubicBezTo>
                    <a:close/>
                  </a:path>
                </a:pathLst>
              </a:custGeom>
              <a:solidFill>
                <a:srgbClr val="6A19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767FC972-B089-A337-ED97-46CED5D3CF4D}"/>
                  </a:ext>
                </a:extLst>
              </p:cNvPr>
              <p:cNvSpPr/>
              <p:nvPr/>
            </p:nvSpPr>
            <p:spPr>
              <a:xfrm>
                <a:off x="3309516" y="5777218"/>
                <a:ext cx="28755" cy="64490"/>
              </a:xfrm>
              <a:custGeom>
                <a:avLst/>
                <a:gdLst>
                  <a:gd name="connsiteX0" fmla="*/ 0 w 28755"/>
                  <a:gd name="connsiteY0" fmla="*/ 19542 h 64490"/>
                  <a:gd name="connsiteX1" fmla="*/ 10050 w 28755"/>
                  <a:gd name="connsiteY1" fmla="*/ 0 h 64490"/>
                  <a:gd name="connsiteX2" fmla="*/ 28755 w 28755"/>
                  <a:gd name="connsiteY2" fmla="*/ 64490 h 64490"/>
                  <a:gd name="connsiteX3" fmla="*/ 0 w 28755"/>
                  <a:gd name="connsiteY3" fmla="*/ 19542 h 64490"/>
                </a:gdLst>
                <a:ahLst/>
                <a:cxnLst>
                  <a:cxn ang="0">
                    <a:pos x="connsiteX0" y="connsiteY0"/>
                  </a:cxn>
                  <a:cxn ang="0">
                    <a:pos x="connsiteX1" y="connsiteY1"/>
                  </a:cxn>
                  <a:cxn ang="0">
                    <a:pos x="connsiteX2" y="connsiteY2"/>
                  </a:cxn>
                  <a:cxn ang="0">
                    <a:pos x="connsiteX3" y="connsiteY3"/>
                  </a:cxn>
                </a:cxnLst>
                <a:rect l="l" t="t" r="r" b="b"/>
                <a:pathLst>
                  <a:path w="28755" h="64490">
                    <a:moveTo>
                      <a:pt x="0" y="19542"/>
                    </a:moveTo>
                    <a:cubicBezTo>
                      <a:pt x="8096" y="15355"/>
                      <a:pt x="8934" y="7538"/>
                      <a:pt x="10050" y="0"/>
                    </a:cubicBezTo>
                    <a:cubicBezTo>
                      <a:pt x="22613" y="18705"/>
                      <a:pt x="24567" y="39922"/>
                      <a:pt x="28755" y="64490"/>
                    </a:cubicBezTo>
                    <a:cubicBezTo>
                      <a:pt x="6979" y="53323"/>
                      <a:pt x="3071" y="36851"/>
                      <a:pt x="0" y="19542"/>
                    </a:cubicBezTo>
                    <a:close/>
                  </a:path>
                </a:pathLst>
              </a:custGeom>
              <a:solidFill>
                <a:srgbClr val="9652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21378A4C-5E86-40BD-F7FF-9C35D13A2DCD}"/>
                  </a:ext>
                </a:extLst>
              </p:cNvPr>
              <p:cNvSpPr/>
              <p:nvPr/>
            </p:nvSpPr>
            <p:spPr>
              <a:xfrm>
                <a:off x="3571383" y="5280563"/>
                <a:ext cx="39643" cy="39363"/>
              </a:xfrm>
              <a:custGeom>
                <a:avLst/>
                <a:gdLst>
                  <a:gd name="connsiteX0" fmla="*/ 38526 w 39643"/>
                  <a:gd name="connsiteY0" fmla="*/ 20659 h 39363"/>
                  <a:gd name="connsiteX1" fmla="*/ 39643 w 39643"/>
                  <a:gd name="connsiteY1" fmla="*/ 39364 h 39363"/>
                  <a:gd name="connsiteX2" fmla="*/ 2233 w 39643"/>
                  <a:gd name="connsiteY2" fmla="*/ 36851 h 39363"/>
                  <a:gd name="connsiteX3" fmla="*/ 0 w 39643"/>
                  <a:gd name="connsiteY3" fmla="*/ 30709 h 39363"/>
                  <a:gd name="connsiteX4" fmla="*/ 11446 w 39643"/>
                  <a:gd name="connsiteY4" fmla="*/ 1954 h 39363"/>
                  <a:gd name="connsiteX5" fmla="*/ 19263 w 39643"/>
                  <a:gd name="connsiteY5" fmla="*/ 0 h 39363"/>
                  <a:gd name="connsiteX6" fmla="*/ 38526 w 39643"/>
                  <a:gd name="connsiteY6" fmla="*/ 20659 h 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43" h="39363">
                    <a:moveTo>
                      <a:pt x="38526" y="20659"/>
                    </a:moveTo>
                    <a:cubicBezTo>
                      <a:pt x="38806" y="26801"/>
                      <a:pt x="39364" y="33222"/>
                      <a:pt x="39643" y="39364"/>
                    </a:cubicBezTo>
                    <a:cubicBezTo>
                      <a:pt x="27080" y="38526"/>
                      <a:pt x="14517" y="37689"/>
                      <a:pt x="2233" y="36851"/>
                    </a:cubicBezTo>
                    <a:cubicBezTo>
                      <a:pt x="1675" y="34618"/>
                      <a:pt x="837" y="32663"/>
                      <a:pt x="0" y="30709"/>
                    </a:cubicBezTo>
                    <a:cubicBezTo>
                      <a:pt x="11446" y="24288"/>
                      <a:pt x="10050" y="12563"/>
                      <a:pt x="11446" y="1954"/>
                    </a:cubicBezTo>
                    <a:cubicBezTo>
                      <a:pt x="13959" y="837"/>
                      <a:pt x="16471" y="0"/>
                      <a:pt x="19263" y="0"/>
                    </a:cubicBezTo>
                    <a:cubicBezTo>
                      <a:pt x="18984" y="12842"/>
                      <a:pt x="21217" y="24009"/>
                      <a:pt x="38526" y="20659"/>
                    </a:cubicBezTo>
                    <a:close/>
                  </a:path>
                </a:pathLst>
              </a:custGeom>
              <a:solidFill>
                <a:srgbClr val="D8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72FFF85A-9E49-DC68-E8DA-62AB337D4132}"/>
                  </a:ext>
                </a:extLst>
              </p:cNvPr>
              <p:cNvSpPr/>
              <p:nvPr/>
            </p:nvSpPr>
            <p:spPr>
              <a:xfrm>
                <a:off x="3004376" y="5317973"/>
                <a:ext cx="159476" cy="100224"/>
              </a:xfrm>
              <a:custGeom>
                <a:avLst/>
                <a:gdLst>
                  <a:gd name="connsiteX0" fmla="*/ 92128 w 159476"/>
                  <a:gd name="connsiteY0" fmla="*/ 2792 h 100224"/>
                  <a:gd name="connsiteX1" fmla="*/ 157176 w 159476"/>
                  <a:gd name="connsiteY1" fmla="*/ 66723 h 100224"/>
                  <a:gd name="connsiteX2" fmla="*/ 159410 w 159476"/>
                  <a:gd name="connsiteY2" fmla="*/ 71469 h 100224"/>
                  <a:gd name="connsiteX3" fmla="*/ 100224 w 159476"/>
                  <a:gd name="connsiteY3" fmla="*/ 79565 h 100224"/>
                  <a:gd name="connsiteX4" fmla="*/ 61698 w 159476"/>
                  <a:gd name="connsiteY4" fmla="*/ 89895 h 100224"/>
                  <a:gd name="connsiteX5" fmla="*/ 0 w 159476"/>
                  <a:gd name="connsiteY5" fmla="*/ 100224 h 100224"/>
                  <a:gd name="connsiteX6" fmla="*/ 85986 w 159476"/>
                  <a:gd name="connsiteY6" fmla="*/ 0 h 100224"/>
                  <a:gd name="connsiteX7" fmla="*/ 92128 w 159476"/>
                  <a:gd name="connsiteY7" fmla="*/ 2792 h 1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476" h="100224">
                    <a:moveTo>
                      <a:pt x="92128" y="2792"/>
                    </a:moveTo>
                    <a:cubicBezTo>
                      <a:pt x="109716" y="28476"/>
                      <a:pt x="143776" y="37131"/>
                      <a:pt x="157176" y="66723"/>
                    </a:cubicBezTo>
                    <a:cubicBezTo>
                      <a:pt x="159131" y="67840"/>
                      <a:pt x="159689" y="69236"/>
                      <a:pt x="159410" y="71469"/>
                    </a:cubicBezTo>
                    <a:cubicBezTo>
                      <a:pt x="140705" y="80961"/>
                      <a:pt x="118929" y="68678"/>
                      <a:pt x="100224" y="79565"/>
                    </a:cubicBezTo>
                    <a:cubicBezTo>
                      <a:pt x="87382" y="82916"/>
                      <a:pt x="74540" y="86545"/>
                      <a:pt x="61698" y="89895"/>
                    </a:cubicBezTo>
                    <a:cubicBezTo>
                      <a:pt x="41039" y="93245"/>
                      <a:pt x="20380" y="96595"/>
                      <a:pt x="0" y="100224"/>
                    </a:cubicBezTo>
                    <a:cubicBezTo>
                      <a:pt x="16471" y="56394"/>
                      <a:pt x="47181" y="24568"/>
                      <a:pt x="85986" y="0"/>
                    </a:cubicBezTo>
                    <a:cubicBezTo>
                      <a:pt x="87941" y="559"/>
                      <a:pt x="89895" y="1675"/>
                      <a:pt x="92128" y="2792"/>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81CCCDDE-404D-336E-44F6-C912B0A1A599}"/>
                  </a:ext>
                </a:extLst>
              </p:cNvPr>
              <p:cNvSpPr/>
              <p:nvPr/>
            </p:nvSpPr>
            <p:spPr>
              <a:xfrm>
                <a:off x="3432711" y="5173639"/>
                <a:ext cx="60371" cy="98269"/>
              </a:xfrm>
              <a:custGeom>
                <a:avLst/>
                <a:gdLst>
                  <a:gd name="connsiteX0" fmla="*/ 22813 w 60371"/>
                  <a:gd name="connsiteY0" fmla="*/ 0 h 98269"/>
                  <a:gd name="connsiteX1" fmla="*/ 42356 w 60371"/>
                  <a:gd name="connsiteY1" fmla="*/ 27639 h 98269"/>
                  <a:gd name="connsiteX2" fmla="*/ 59385 w 60371"/>
                  <a:gd name="connsiteY2" fmla="*/ 39085 h 98269"/>
                  <a:gd name="connsiteX3" fmla="*/ 49335 w 60371"/>
                  <a:gd name="connsiteY3" fmla="*/ 98270 h 98269"/>
                  <a:gd name="connsiteX4" fmla="*/ 40960 w 60371"/>
                  <a:gd name="connsiteY4" fmla="*/ 79007 h 98269"/>
                  <a:gd name="connsiteX5" fmla="*/ 2713 w 60371"/>
                  <a:gd name="connsiteY5" fmla="*/ 9492 h 98269"/>
                  <a:gd name="connsiteX6" fmla="*/ 22813 w 60371"/>
                  <a:gd name="connsiteY6" fmla="*/ 0 h 9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371" h="98269">
                    <a:moveTo>
                      <a:pt x="22813" y="0"/>
                    </a:moveTo>
                    <a:cubicBezTo>
                      <a:pt x="39285" y="2234"/>
                      <a:pt x="43193" y="12842"/>
                      <a:pt x="42356" y="27639"/>
                    </a:cubicBezTo>
                    <a:cubicBezTo>
                      <a:pt x="41518" y="40481"/>
                      <a:pt x="46822" y="45506"/>
                      <a:pt x="59385" y="39085"/>
                    </a:cubicBezTo>
                    <a:cubicBezTo>
                      <a:pt x="63852" y="60302"/>
                      <a:pt x="51848" y="78448"/>
                      <a:pt x="49335" y="98270"/>
                    </a:cubicBezTo>
                    <a:cubicBezTo>
                      <a:pt x="46543" y="91849"/>
                      <a:pt x="43752" y="85428"/>
                      <a:pt x="40960" y="79007"/>
                    </a:cubicBezTo>
                    <a:cubicBezTo>
                      <a:pt x="18347" y="61419"/>
                      <a:pt x="-8734" y="46064"/>
                      <a:pt x="2713" y="9492"/>
                    </a:cubicBezTo>
                    <a:cubicBezTo>
                      <a:pt x="9413" y="6421"/>
                      <a:pt x="16113" y="3350"/>
                      <a:pt x="22813"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0ECD1E75-DD33-FF49-7DC2-A95F55602B7B}"/>
                  </a:ext>
                </a:extLst>
              </p:cNvPr>
              <p:cNvSpPr/>
              <p:nvPr/>
            </p:nvSpPr>
            <p:spPr>
              <a:xfrm>
                <a:off x="3414763" y="5135112"/>
                <a:ext cx="59187" cy="128421"/>
              </a:xfrm>
              <a:custGeom>
                <a:avLst/>
                <a:gdLst>
                  <a:gd name="connsiteX0" fmla="*/ 20941 w 59187"/>
                  <a:gd name="connsiteY0" fmla="*/ 48019 h 128421"/>
                  <a:gd name="connsiteX1" fmla="*/ 59188 w 59187"/>
                  <a:gd name="connsiteY1" fmla="*/ 117534 h 128421"/>
                  <a:gd name="connsiteX2" fmla="*/ 38808 w 59187"/>
                  <a:gd name="connsiteY2" fmla="*/ 128421 h 128421"/>
                  <a:gd name="connsiteX3" fmla="*/ 2236 w 59187"/>
                  <a:gd name="connsiteY3" fmla="*/ 0 h 128421"/>
                  <a:gd name="connsiteX4" fmla="*/ 20941 w 59187"/>
                  <a:gd name="connsiteY4" fmla="*/ 48019 h 1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87" h="128421">
                    <a:moveTo>
                      <a:pt x="20941" y="48019"/>
                    </a:moveTo>
                    <a:cubicBezTo>
                      <a:pt x="22895" y="77053"/>
                      <a:pt x="47183" y="94083"/>
                      <a:pt x="59188" y="117534"/>
                    </a:cubicBezTo>
                    <a:cubicBezTo>
                      <a:pt x="50254" y="117254"/>
                      <a:pt x="43275" y="120325"/>
                      <a:pt x="38808" y="128421"/>
                    </a:cubicBezTo>
                    <a:cubicBezTo>
                      <a:pt x="12286" y="89616"/>
                      <a:pt x="-6698" y="48856"/>
                      <a:pt x="2236" y="0"/>
                    </a:cubicBezTo>
                    <a:cubicBezTo>
                      <a:pt x="20941" y="11167"/>
                      <a:pt x="2236" y="36851"/>
                      <a:pt x="20941" y="48019"/>
                    </a:cubicBezTo>
                    <a:close/>
                  </a:path>
                </a:pathLst>
              </a:custGeom>
              <a:solidFill>
                <a:srgbClr val="8E2B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7F315228-B9C2-74BA-9B8D-C2AA57905DF6}"/>
                  </a:ext>
                </a:extLst>
              </p:cNvPr>
              <p:cNvSpPr/>
              <p:nvPr/>
            </p:nvSpPr>
            <p:spPr>
              <a:xfrm>
                <a:off x="3104321" y="5387107"/>
                <a:ext cx="59185" cy="11131"/>
              </a:xfrm>
              <a:custGeom>
                <a:avLst/>
                <a:gdLst>
                  <a:gd name="connsiteX0" fmla="*/ 0 w 59185"/>
                  <a:gd name="connsiteY0" fmla="*/ 10152 h 11131"/>
                  <a:gd name="connsiteX1" fmla="*/ 59185 w 59185"/>
                  <a:gd name="connsiteY1" fmla="*/ 2056 h 11131"/>
                  <a:gd name="connsiteX2" fmla="*/ 0 w 59185"/>
                  <a:gd name="connsiteY2" fmla="*/ 10152 h 11131"/>
                </a:gdLst>
                <a:ahLst/>
                <a:cxnLst>
                  <a:cxn ang="0">
                    <a:pos x="connsiteX0" y="connsiteY0"/>
                  </a:cxn>
                  <a:cxn ang="0">
                    <a:pos x="connsiteX1" y="connsiteY1"/>
                  </a:cxn>
                  <a:cxn ang="0">
                    <a:pos x="connsiteX2" y="connsiteY2"/>
                  </a:cxn>
                </a:cxnLst>
                <a:rect l="l" t="t" r="r" b="b"/>
                <a:pathLst>
                  <a:path w="59185" h="11131">
                    <a:moveTo>
                      <a:pt x="0" y="10152"/>
                    </a:moveTo>
                    <a:cubicBezTo>
                      <a:pt x="18426" y="-2690"/>
                      <a:pt x="38805" y="-736"/>
                      <a:pt x="59185" y="2056"/>
                    </a:cubicBezTo>
                    <a:cubicBezTo>
                      <a:pt x="41039" y="16574"/>
                      <a:pt x="20101" y="9036"/>
                      <a:pt x="0" y="10152"/>
                    </a:cubicBezTo>
                    <a:close/>
                  </a:path>
                </a:pathLst>
              </a:custGeom>
              <a:solidFill>
                <a:srgbClr val="7E2E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F719B69F-3AB3-1117-FC65-1B66FAB66F17}"/>
                  </a:ext>
                </a:extLst>
              </p:cNvPr>
              <p:cNvSpPr/>
              <p:nvPr/>
            </p:nvSpPr>
            <p:spPr>
              <a:xfrm>
                <a:off x="2935997" y="5708671"/>
                <a:ext cx="201548" cy="264917"/>
              </a:xfrm>
              <a:custGeom>
                <a:avLst/>
                <a:gdLst>
                  <a:gd name="connsiteX0" fmla="*/ 158553 w 201548"/>
                  <a:gd name="connsiteY0" fmla="*/ 263412 h 264917"/>
                  <a:gd name="connsiteX1" fmla="*/ 104114 w 201548"/>
                  <a:gd name="connsiteY1" fmla="*/ 222932 h 264917"/>
                  <a:gd name="connsiteX2" fmla="*/ 39903 w 201548"/>
                  <a:gd name="connsiteY2" fmla="*/ 63243 h 264917"/>
                  <a:gd name="connsiteX3" fmla="*/ 3889 w 201548"/>
                  <a:gd name="connsiteY3" fmla="*/ 29183 h 264917"/>
                  <a:gd name="connsiteX4" fmla="*/ 4727 w 201548"/>
                  <a:gd name="connsiteY4" fmla="*/ 10479 h 264917"/>
                  <a:gd name="connsiteX5" fmla="*/ 68379 w 201548"/>
                  <a:gd name="connsiteY5" fmla="*/ 1545 h 264917"/>
                  <a:gd name="connsiteX6" fmla="*/ 80663 w 201548"/>
                  <a:gd name="connsiteY6" fmla="*/ 10758 h 264917"/>
                  <a:gd name="connsiteX7" fmla="*/ 192054 w 201548"/>
                  <a:gd name="connsiteY7" fmla="*/ 183568 h 264917"/>
                  <a:gd name="connsiteX8" fmla="*/ 158553 w 201548"/>
                  <a:gd name="connsiteY8" fmla="*/ 263412 h 26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8" h="264917">
                    <a:moveTo>
                      <a:pt x="158553" y="263412"/>
                    </a:moveTo>
                    <a:cubicBezTo>
                      <a:pt x="125331" y="269834"/>
                      <a:pt x="111372" y="255595"/>
                      <a:pt x="104114" y="222932"/>
                    </a:cubicBezTo>
                    <a:cubicBezTo>
                      <a:pt x="91551" y="166818"/>
                      <a:pt x="67542" y="114053"/>
                      <a:pt x="39903" y="63243"/>
                    </a:cubicBezTo>
                    <a:cubicBezTo>
                      <a:pt x="31528" y="47888"/>
                      <a:pt x="25386" y="30300"/>
                      <a:pt x="3889" y="29183"/>
                    </a:cubicBezTo>
                    <a:cubicBezTo>
                      <a:pt x="-1694" y="22204"/>
                      <a:pt x="-1136" y="9362"/>
                      <a:pt x="4727" y="10479"/>
                    </a:cubicBezTo>
                    <a:cubicBezTo>
                      <a:pt x="27619" y="15225"/>
                      <a:pt x="46045" y="-5714"/>
                      <a:pt x="68379" y="1545"/>
                    </a:cubicBezTo>
                    <a:cubicBezTo>
                      <a:pt x="72567" y="4616"/>
                      <a:pt x="76475" y="7687"/>
                      <a:pt x="80663" y="10758"/>
                    </a:cubicBezTo>
                    <a:cubicBezTo>
                      <a:pt x="120864" y="66314"/>
                      <a:pt x="162462" y="120753"/>
                      <a:pt x="192054" y="183568"/>
                    </a:cubicBezTo>
                    <a:cubicBezTo>
                      <a:pt x="211038" y="224607"/>
                      <a:pt x="202384" y="250570"/>
                      <a:pt x="158553" y="263412"/>
                    </a:cubicBezTo>
                    <a:close/>
                  </a:path>
                </a:pathLst>
              </a:custGeom>
              <a:solidFill>
                <a:srgbClr val="FAF9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75360B44-2C25-DFFB-6EAC-11BCC675757F}"/>
                  </a:ext>
                </a:extLst>
              </p:cNvPr>
              <p:cNvSpPr/>
              <p:nvPr/>
            </p:nvSpPr>
            <p:spPr>
              <a:xfrm>
                <a:off x="2716545" y="5378052"/>
                <a:ext cx="251258" cy="203742"/>
              </a:xfrm>
              <a:custGeom>
                <a:avLst/>
                <a:gdLst>
                  <a:gd name="connsiteX0" fmla="*/ 57790 w 251258"/>
                  <a:gd name="connsiteY0" fmla="*/ 126969 h 203742"/>
                  <a:gd name="connsiteX1" fmla="*/ 233671 w 251258"/>
                  <a:gd name="connsiteY1" fmla="*/ 223 h 203742"/>
                  <a:gd name="connsiteX2" fmla="*/ 249584 w 251258"/>
                  <a:gd name="connsiteY2" fmla="*/ 21719 h 203742"/>
                  <a:gd name="connsiteX3" fmla="*/ 251259 w 251258"/>
                  <a:gd name="connsiteY3" fmla="*/ 38470 h 203742"/>
                  <a:gd name="connsiteX4" fmla="*/ 225295 w 251258"/>
                  <a:gd name="connsiteY4" fmla="*/ 50195 h 203742"/>
                  <a:gd name="connsiteX5" fmla="*/ 0 w 251258"/>
                  <a:gd name="connsiteY5" fmla="*/ 203742 h 203742"/>
                  <a:gd name="connsiteX6" fmla="*/ 57790 w 251258"/>
                  <a:gd name="connsiteY6" fmla="*/ 126969 h 20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58" h="203742">
                    <a:moveTo>
                      <a:pt x="57790" y="126969"/>
                    </a:moveTo>
                    <a:cubicBezTo>
                      <a:pt x="117254" y="85930"/>
                      <a:pt x="167785" y="32328"/>
                      <a:pt x="233671" y="223"/>
                    </a:cubicBezTo>
                    <a:cubicBezTo>
                      <a:pt x="252096" y="-2011"/>
                      <a:pt x="246513" y="13065"/>
                      <a:pt x="249584" y="21719"/>
                    </a:cubicBezTo>
                    <a:cubicBezTo>
                      <a:pt x="250142" y="27303"/>
                      <a:pt x="250700" y="32886"/>
                      <a:pt x="251259" y="38470"/>
                    </a:cubicBezTo>
                    <a:cubicBezTo>
                      <a:pt x="236741" y="29816"/>
                      <a:pt x="233112" y="42937"/>
                      <a:pt x="225295" y="50195"/>
                    </a:cubicBezTo>
                    <a:cubicBezTo>
                      <a:pt x="158014" y="112452"/>
                      <a:pt x="78169" y="156282"/>
                      <a:pt x="0" y="203742"/>
                    </a:cubicBezTo>
                    <a:cubicBezTo>
                      <a:pt x="5304" y="166612"/>
                      <a:pt x="44668" y="157120"/>
                      <a:pt x="57790" y="126969"/>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2950F875-C058-25AA-C0F5-EC994DB7BB50}"/>
                  </a:ext>
                </a:extLst>
              </p:cNvPr>
              <p:cNvSpPr/>
              <p:nvPr/>
            </p:nvSpPr>
            <p:spPr>
              <a:xfrm>
                <a:off x="2953888" y="5254968"/>
                <a:ext cx="159609" cy="151062"/>
              </a:xfrm>
              <a:custGeom>
                <a:avLst/>
                <a:gdLst>
                  <a:gd name="connsiteX0" fmla="*/ 5261 w 159609"/>
                  <a:gd name="connsiteY0" fmla="*/ 55467 h 151062"/>
                  <a:gd name="connsiteX1" fmla="*/ 61934 w 159609"/>
                  <a:gd name="connsiteY1" fmla="*/ 50162 h 151062"/>
                  <a:gd name="connsiteX2" fmla="*/ 94039 w 159609"/>
                  <a:gd name="connsiteY2" fmla="*/ 22245 h 151062"/>
                  <a:gd name="connsiteX3" fmla="*/ 147083 w 159609"/>
                  <a:gd name="connsiteY3" fmla="*/ 8007 h 151062"/>
                  <a:gd name="connsiteX4" fmla="*/ 142337 w 159609"/>
                  <a:gd name="connsiteY4" fmla="*/ 65796 h 151062"/>
                  <a:gd name="connsiteX5" fmla="*/ 138429 w 159609"/>
                  <a:gd name="connsiteY5" fmla="*/ 63004 h 151062"/>
                  <a:gd name="connsiteX6" fmla="*/ 71147 w 159609"/>
                  <a:gd name="connsiteY6" fmla="*/ 122748 h 151062"/>
                  <a:gd name="connsiteX7" fmla="*/ 34854 w 159609"/>
                  <a:gd name="connsiteY7" fmla="*/ 150107 h 151062"/>
                  <a:gd name="connsiteX8" fmla="*/ 24804 w 159609"/>
                  <a:gd name="connsiteY8" fmla="*/ 132519 h 151062"/>
                  <a:gd name="connsiteX9" fmla="*/ 5261 w 159609"/>
                  <a:gd name="connsiteY9" fmla="*/ 55467 h 15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609" h="151062">
                    <a:moveTo>
                      <a:pt x="5261" y="55467"/>
                    </a:moveTo>
                    <a:cubicBezTo>
                      <a:pt x="25641" y="70821"/>
                      <a:pt x="44346" y="63284"/>
                      <a:pt x="61934" y="50162"/>
                    </a:cubicBezTo>
                    <a:cubicBezTo>
                      <a:pt x="73380" y="41508"/>
                      <a:pt x="81756" y="27828"/>
                      <a:pt x="94039" y="22245"/>
                    </a:cubicBezTo>
                    <a:cubicBezTo>
                      <a:pt x="110511" y="14986"/>
                      <a:pt x="123074" y="-13769"/>
                      <a:pt x="147083" y="8007"/>
                    </a:cubicBezTo>
                    <a:cubicBezTo>
                      <a:pt x="170255" y="28945"/>
                      <a:pt x="156854" y="47650"/>
                      <a:pt x="142337" y="65796"/>
                    </a:cubicBezTo>
                    <a:cubicBezTo>
                      <a:pt x="140941" y="64959"/>
                      <a:pt x="139824" y="63842"/>
                      <a:pt x="138429" y="63004"/>
                    </a:cubicBezTo>
                    <a:cubicBezTo>
                      <a:pt x="102694" y="68030"/>
                      <a:pt x="92644" y="101810"/>
                      <a:pt x="71147" y="122748"/>
                    </a:cubicBezTo>
                    <a:cubicBezTo>
                      <a:pt x="60259" y="133357"/>
                      <a:pt x="58305" y="155970"/>
                      <a:pt x="34854" y="150107"/>
                    </a:cubicBezTo>
                    <a:cubicBezTo>
                      <a:pt x="31504" y="144245"/>
                      <a:pt x="28154" y="138382"/>
                      <a:pt x="24804" y="132519"/>
                    </a:cubicBezTo>
                    <a:cubicBezTo>
                      <a:pt x="3307" y="110744"/>
                      <a:pt x="-7022" y="85897"/>
                      <a:pt x="5261" y="55467"/>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3157C4B7-2140-8634-3E22-D7D79C756F29}"/>
                  </a:ext>
                </a:extLst>
              </p:cNvPr>
              <p:cNvSpPr/>
              <p:nvPr/>
            </p:nvSpPr>
            <p:spPr>
              <a:xfrm>
                <a:off x="2857213" y="5592867"/>
                <a:ext cx="149792" cy="58854"/>
              </a:xfrm>
              <a:custGeom>
                <a:avLst/>
                <a:gdLst>
                  <a:gd name="connsiteX0" fmla="*/ 98865 w 149792"/>
                  <a:gd name="connsiteY0" fmla="*/ 46438 h 58854"/>
                  <a:gd name="connsiteX1" fmla="*/ 15391 w 149792"/>
                  <a:gd name="connsiteY1" fmla="*/ 58443 h 58854"/>
                  <a:gd name="connsiteX2" fmla="*/ 5620 w 149792"/>
                  <a:gd name="connsiteY2" fmla="*/ 40575 h 58854"/>
                  <a:gd name="connsiteX3" fmla="*/ 131808 w 149792"/>
                  <a:gd name="connsiteY3" fmla="*/ 95 h 58854"/>
                  <a:gd name="connsiteX4" fmla="*/ 141579 w 149792"/>
                  <a:gd name="connsiteY4" fmla="*/ 14612 h 58854"/>
                  <a:gd name="connsiteX5" fmla="*/ 130691 w 149792"/>
                  <a:gd name="connsiteY5" fmla="*/ 39179 h 58854"/>
                  <a:gd name="connsiteX6" fmla="*/ 127620 w 149792"/>
                  <a:gd name="connsiteY6" fmla="*/ 41413 h 58854"/>
                  <a:gd name="connsiteX7" fmla="*/ 98865 w 149792"/>
                  <a:gd name="connsiteY7" fmla="*/ 46438 h 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792" h="58854">
                    <a:moveTo>
                      <a:pt x="98865" y="46438"/>
                    </a:moveTo>
                    <a:cubicBezTo>
                      <a:pt x="70947" y="50347"/>
                      <a:pt x="43309" y="54814"/>
                      <a:pt x="15391" y="58443"/>
                    </a:cubicBezTo>
                    <a:cubicBezTo>
                      <a:pt x="-1359" y="60676"/>
                      <a:pt x="-4151" y="53697"/>
                      <a:pt x="5620" y="40575"/>
                    </a:cubicBezTo>
                    <a:cubicBezTo>
                      <a:pt x="47776" y="27175"/>
                      <a:pt x="89652" y="13495"/>
                      <a:pt x="131808" y="95"/>
                    </a:cubicBezTo>
                    <a:cubicBezTo>
                      <a:pt x="140183" y="1491"/>
                      <a:pt x="161401" y="-5489"/>
                      <a:pt x="141579" y="14612"/>
                    </a:cubicBezTo>
                    <a:cubicBezTo>
                      <a:pt x="134600" y="21592"/>
                      <a:pt x="131250" y="29408"/>
                      <a:pt x="130691" y="39179"/>
                    </a:cubicBezTo>
                    <a:cubicBezTo>
                      <a:pt x="130691" y="39179"/>
                      <a:pt x="127620" y="41413"/>
                      <a:pt x="127620" y="41413"/>
                    </a:cubicBezTo>
                    <a:cubicBezTo>
                      <a:pt x="119524" y="49788"/>
                      <a:pt x="108078" y="42809"/>
                      <a:pt x="98865" y="46438"/>
                    </a:cubicBezTo>
                    <a:close/>
                  </a:path>
                </a:pathLst>
              </a:custGeom>
              <a:solidFill>
                <a:srgbClr val="761E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D1DEA4F6-D97C-93F9-26FA-82997A6717B0}"/>
                  </a:ext>
                </a:extLst>
              </p:cNvPr>
              <p:cNvSpPr/>
              <p:nvPr/>
            </p:nvSpPr>
            <p:spPr>
              <a:xfrm>
                <a:off x="2989021" y="5303074"/>
                <a:ext cx="103295" cy="114565"/>
              </a:xfrm>
              <a:custGeom>
                <a:avLst/>
                <a:gdLst>
                  <a:gd name="connsiteX0" fmla="*/ 0 w 103295"/>
                  <a:gd name="connsiteY0" fmla="*/ 102002 h 114565"/>
                  <a:gd name="connsiteX1" fmla="*/ 74261 w 103295"/>
                  <a:gd name="connsiteY1" fmla="*/ 14341 h 114565"/>
                  <a:gd name="connsiteX2" fmla="*/ 103295 w 103295"/>
                  <a:gd name="connsiteY2" fmla="*/ 14620 h 114565"/>
                  <a:gd name="connsiteX3" fmla="*/ 15075 w 103295"/>
                  <a:gd name="connsiteY3" fmla="*/ 114565 h 114565"/>
                  <a:gd name="connsiteX4" fmla="*/ 11725 w 103295"/>
                  <a:gd name="connsiteY4" fmla="*/ 114286 h 114565"/>
                  <a:gd name="connsiteX5" fmla="*/ 8375 w 103295"/>
                  <a:gd name="connsiteY5" fmla="*/ 114565 h 114565"/>
                  <a:gd name="connsiteX6" fmla="*/ 0 w 103295"/>
                  <a:gd name="connsiteY6" fmla="*/ 102002 h 11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5" h="114565">
                    <a:moveTo>
                      <a:pt x="0" y="102002"/>
                    </a:moveTo>
                    <a:cubicBezTo>
                      <a:pt x="28755" y="76039"/>
                      <a:pt x="41597" y="36675"/>
                      <a:pt x="74261" y="14341"/>
                    </a:cubicBezTo>
                    <a:cubicBezTo>
                      <a:pt x="82357" y="9037"/>
                      <a:pt x="94362" y="-15252"/>
                      <a:pt x="103295" y="14620"/>
                    </a:cubicBezTo>
                    <a:cubicBezTo>
                      <a:pt x="73982" y="47842"/>
                      <a:pt x="44668" y="81343"/>
                      <a:pt x="15075" y="114565"/>
                    </a:cubicBezTo>
                    <a:cubicBezTo>
                      <a:pt x="15075" y="114565"/>
                      <a:pt x="11725" y="114286"/>
                      <a:pt x="11725" y="114286"/>
                    </a:cubicBezTo>
                    <a:cubicBezTo>
                      <a:pt x="11725" y="114286"/>
                      <a:pt x="8375" y="114565"/>
                      <a:pt x="8375" y="114565"/>
                    </a:cubicBezTo>
                    <a:cubicBezTo>
                      <a:pt x="5584" y="110657"/>
                      <a:pt x="2792" y="106190"/>
                      <a:pt x="0" y="102002"/>
                    </a:cubicBezTo>
                    <a:close/>
                  </a:path>
                </a:pathLst>
              </a:custGeom>
              <a:solidFill>
                <a:srgbClr val="8B19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ED52439C-840D-9AA0-B8BB-D732870E2AB7}"/>
                  </a:ext>
                </a:extLst>
              </p:cNvPr>
              <p:cNvSpPr/>
              <p:nvPr/>
            </p:nvSpPr>
            <p:spPr>
              <a:xfrm>
                <a:off x="2940291" y="5310435"/>
                <a:ext cx="38679" cy="89894"/>
              </a:xfrm>
              <a:custGeom>
                <a:avLst/>
                <a:gdLst>
                  <a:gd name="connsiteX0" fmla="*/ 18858 w 38679"/>
                  <a:gd name="connsiteY0" fmla="*/ 0 h 89894"/>
                  <a:gd name="connsiteX1" fmla="*/ 38680 w 38679"/>
                  <a:gd name="connsiteY1" fmla="*/ 77332 h 89894"/>
                  <a:gd name="connsiteX2" fmla="*/ 25558 w 38679"/>
                  <a:gd name="connsiteY2" fmla="*/ 89895 h 89894"/>
                  <a:gd name="connsiteX3" fmla="*/ 9645 w 38679"/>
                  <a:gd name="connsiteY3" fmla="*/ 68398 h 89894"/>
                  <a:gd name="connsiteX4" fmla="*/ 18858 w 38679"/>
                  <a:gd name="connsiteY4" fmla="*/ 0 h 89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9" h="89894">
                    <a:moveTo>
                      <a:pt x="18858" y="0"/>
                    </a:moveTo>
                    <a:cubicBezTo>
                      <a:pt x="18300" y="27639"/>
                      <a:pt x="33096" y="51369"/>
                      <a:pt x="38680" y="77332"/>
                    </a:cubicBezTo>
                    <a:cubicBezTo>
                      <a:pt x="34213" y="81519"/>
                      <a:pt x="30025" y="85707"/>
                      <a:pt x="25558" y="89895"/>
                    </a:cubicBezTo>
                    <a:cubicBezTo>
                      <a:pt x="20254" y="82636"/>
                      <a:pt x="14950" y="75378"/>
                      <a:pt x="9645" y="68398"/>
                    </a:cubicBezTo>
                    <a:cubicBezTo>
                      <a:pt x="18300" y="46064"/>
                      <a:pt x="-22460" y="17588"/>
                      <a:pt x="18858" y="0"/>
                    </a:cubicBezTo>
                    <a:close/>
                  </a:path>
                </a:pathLst>
              </a:custGeom>
              <a:solidFill>
                <a:srgbClr val="9F304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FBB2A601-5E2A-5A3E-1CD7-7DFF01716D43}"/>
                  </a:ext>
                </a:extLst>
              </p:cNvPr>
              <p:cNvSpPr/>
              <p:nvPr/>
            </p:nvSpPr>
            <p:spPr>
              <a:xfrm>
                <a:off x="2915152" y="5702043"/>
                <a:ext cx="89224" cy="64845"/>
              </a:xfrm>
              <a:custGeom>
                <a:avLst/>
                <a:gdLst>
                  <a:gd name="connsiteX0" fmla="*/ 89224 w 89224"/>
                  <a:gd name="connsiteY0" fmla="*/ 8173 h 64845"/>
                  <a:gd name="connsiteX1" fmla="*/ 33389 w 89224"/>
                  <a:gd name="connsiteY1" fmla="*/ 21573 h 64845"/>
                  <a:gd name="connsiteX2" fmla="*/ 24734 w 89224"/>
                  <a:gd name="connsiteY2" fmla="*/ 35811 h 64845"/>
                  <a:gd name="connsiteX3" fmla="*/ 24734 w 89224"/>
                  <a:gd name="connsiteY3" fmla="*/ 64846 h 64845"/>
                  <a:gd name="connsiteX4" fmla="*/ 13009 w 89224"/>
                  <a:gd name="connsiteY4" fmla="*/ 47537 h 64845"/>
                  <a:gd name="connsiteX5" fmla="*/ 4076 w 89224"/>
                  <a:gd name="connsiteY5" fmla="*/ 16548 h 64845"/>
                  <a:gd name="connsiteX6" fmla="*/ 89224 w 89224"/>
                  <a:gd name="connsiteY6" fmla="*/ 8173 h 6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24" h="64845">
                    <a:moveTo>
                      <a:pt x="89224" y="8173"/>
                    </a:moveTo>
                    <a:cubicBezTo>
                      <a:pt x="72753" y="21573"/>
                      <a:pt x="59352" y="44466"/>
                      <a:pt x="33389" y="21573"/>
                    </a:cubicBezTo>
                    <a:cubicBezTo>
                      <a:pt x="30318" y="19061"/>
                      <a:pt x="25572" y="29390"/>
                      <a:pt x="24734" y="35811"/>
                    </a:cubicBezTo>
                    <a:cubicBezTo>
                      <a:pt x="24734" y="45582"/>
                      <a:pt x="24734" y="55354"/>
                      <a:pt x="24734" y="64846"/>
                    </a:cubicBezTo>
                    <a:cubicBezTo>
                      <a:pt x="14963" y="63171"/>
                      <a:pt x="17197" y="53120"/>
                      <a:pt x="13009" y="47537"/>
                    </a:cubicBezTo>
                    <a:cubicBezTo>
                      <a:pt x="1563" y="39720"/>
                      <a:pt x="-4579" y="30228"/>
                      <a:pt x="4076" y="16548"/>
                    </a:cubicBezTo>
                    <a:cubicBezTo>
                      <a:pt x="32551" y="17107"/>
                      <a:pt x="58236" y="-14441"/>
                      <a:pt x="89224" y="8173"/>
                    </a:cubicBezTo>
                    <a:close/>
                  </a:path>
                </a:pathLst>
              </a:custGeom>
              <a:solidFill>
                <a:srgbClr val="D7D3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89D789FF-2D9E-2855-1182-3CEA13F4D3F4}"/>
                  </a:ext>
                </a:extLst>
              </p:cNvPr>
              <p:cNvSpPr/>
              <p:nvPr/>
            </p:nvSpPr>
            <p:spPr>
              <a:xfrm>
                <a:off x="2676623" y="5705923"/>
                <a:ext cx="169204" cy="38082"/>
              </a:xfrm>
              <a:custGeom>
                <a:avLst/>
                <a:gdLst>
                  <a:gd name="connsiteX0" fmla="*/ 165272 w 169204"/>
                  <a:gd name="connsiteY0" fmla="*/ 23276 h 38082"/>
                  <a:gd name="connsiteX1" fmla="*/ 162481 w 169204"/>
                  <a:gd name="connsiteY1" fmla="*/ 24951 h 38082"/>
                  <a:gd name="connsiteX2" fmla="*/ 159131 w 169204"/>
                  <a:gd name="connsiteY2" fmla="*/ 24114 h 38082"/>
                  <a:gd name="connsiteX3" fmla="*/ 87382 w 169204"/>
                  <a:gd name="connsiteY3" fmla="*/ 33327 h 38082"/>
                  <a:gd name="connsiteX4" fmla="*/ 84311 w 169204"/>
                  <a:gd name="connsiteY4" fmla="*/ 35002 h 38082"/>
                  <a:gd name="connsiteX5" fmla="*/ 80961 w 169204"/>
                  <a:gd name="connsiteY5" fmla="*/ 34164 h 38082"/>
                  <a:gd name="connsiteX6" fmla="*/ 0 w 169204"/>
                  <a:gd name="connsiteY6" fmla="*/ 32768 h 38082"/>
                  <a:gd name="connsiteX7" fmla="*/ 279 w 169204"/>
                  <a:gd name="connsiteY7" fmla="*/ 24393 h 38082"/>
                  <a:gd name="connsiteX8" fmla="*/ 55556 w 169204"/>
                  <a:gd name="connsiteY8" fmla="*/ 21322 h 38082"/>
                  <a:gd name="connsiteX9" fmla="*/ 87941 w 169204"/>
                  <a:gd name="connsiteY9" fmla="*/ 4572 h 38082"/>
                  <a:gd name="connsiteX10" fmla="*/ 152430 w 169204"/>
                  <a:gd name="connsiteY10" fmla="*/ 105 h 38082"/>
                  <a:gd name="connsiteX11" fmla="*/ 165552 w 169204"/>
                  <a:gd name="connsiteY11" fmla="*/ 5130 h 38082"/>
                  <a:gd name="connsiteX12" fmla="*/ 165272 w 169204"/>
                  <a:gd name="connsiteY12" fmla="*/ 13784 h 38082"/>
                  <a:gd name="connsiteX13" fmla="*/ 168623 w 169204"/>
                  <a:gd name="connsiteY13" fmla="*/ 20485 h 38082"/>
                  <a:gd name="connsiteX14" fmla="*/ 165272 w 169204"/>
                  <a:gd name="connsiteY14" fmla="*/ 23276 h 3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204" h="38082">
                    <a:moveTo>
                      <a:pt x="165272" y="23276"/>
                    </a:moveTo>
                    <a:lnTo>
                      <a:pt x="162481" y="24951"/>
                    </a:lnTo>
                    <a:lnTo>
                      <a:pt x="159131" y="24114"/>
                    </a:lnTo>
                    <a:cubicBezTo>
                      <a:pt x="136238" y="34164"/>
                      <a:pt x="109996" y="19368"/>
                      <a:pt x="87382" y="33327"/>
                    </a:cubicBezTo>
                    <a:lnTo>
                      <a:pt x="84311" y="35002"/>
                    </a:lnTo>
                    <a:lnTo>
                      <a:pt x="80961" y="34164"/>
                    </a:lnTo>
                    <a:cubicBezTo>
                      <a:pt x="53881" y="38352"/>
                      <a:pt x="26801" y="40865"/>
                      <a:pt x="0" y="32768"/>
                    </a:cubicBezTo>
                    <a:cubicBezTo>
                      <a:pt x="0" y="29977"/>
                      <a:pt x="0" y="27185"/>
                      <a:pt x="279" y="24393"/>
                    </a:cubicBezTo>
                    <a:cubicBezTo>
                      <a:pt x="18705" y="23276"/>
                      <a:pt x="37130" y="22439"/>
                      <a:pt x="55556" y="21322"/>
                    </a:cubicBezTo>
                    <a:cubicBezTo>
                      <a:pt x="68398" y="19647"/>
                      <a:pt x="75936" y="7643"/>
                      <a:pt x="87941" y="4572"/>
                    </a:cubicBezTo>
                    <a:cubicBezTo>
                      <a:pt x="109437" y="1780"/>
                      <a:pt x="131771" y="12109"/>
                      <a:pt x="152430" y="105"/>
                    </a:cubicBezTo>
                    <a:cubicBezTo>
                      <a:pt x="157735" y="-454"/>
                      <a:pt x="161922" y="1221"/>
                      <a:pt x="165552" y="5130"/>
                    </a:cubicBezTo>
                    <a:cubicBezTo>
                      <a:pt x="165272" y="7922"/>
                      <a:pt x="165272" y="10993"/>
                      <a:pt x="165272" y="13784"/>
                    </a:cubicBezTo>
                    <a:cubicBezTo>
                      <a:pt x="168902" y="16018"/>
                      <a:pt x="170018" y="18251"/>
                      <a:pt x="168623" y="20485"/>
                    </a:cubicBezTo>
                    <a:cubicBezTo>
                      <a:pt x="167506" y="22439"/>
                      <a:pt x="166389" y="23276"/>
                      <a:pt x="165272" y="23276"/>
                    </a:cubicBezTo>
                    <a:close/>
                  </a:path>
                </a:pathLst>
              </a:custGeom>
              <a:solidFill>
                <a:srgbClr val="8521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47775B9B-E715-C3DD-95B4-0FF6CD66045C}"/>
                  </a:ext>
                </a:extLst>
              </p:cNvPr>
              <p:cNvSpPr/>
              <p:nvPr/>
            </p:nvSpPr>
            <p:spPr>
              <a:xfrm>
                <a:off x="2841895" y="5718870"/>
                <a:ext cx="85986" cy="60860"/>
              </a:xfrm>
              <a:custGeom>
                <a:avLst/>
                <a:gdLst>
                  <a:gd name="connsiteX0" fmla="*/ 0 w 85986"/>
                  <a:gd name="connsiteY0" fmla="*/ 10329 h 60860"/>
                  <a:gd name="connsiteX1" fmla="*/ 0 w 85986"/>
                  <a:gd name="connsiteY1" fmla="*/ 558 h 60860"/>
                  <a:gd name="connsiteX2" fmla="*/ 77053 w 85986"/>
                  <a:gd name="connsiteY2" fmla="*/ 0 h 60860"/>
                  <a:gd name="connsiteX3" fmla="*/ 85986 w 85986"/>
                  <a:gd name="connsiteY3" fmla="*/ 30989 h 60860"/>
                  <a:gd name="connsiteX4" fmla="*/ 76773 w 85986"/>
                  <a:gd name="connsiteY4" fmla="*/ 60860 h 60860"/>
                  <a:gd name="connsiteX5" fmla="*/ 0 w 85986"/>
                  <a:gd name="connsiteY5" fmla="*/ 10329 h 6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86" h="60860">
                    <a:moveTo>
                      <a:pt x="0" y="10329"/>
                    </a:moveTo>
                    <a:cubicBezTo>
                      <a:pt x="0" y="6979"/>
                      <a:pt x="0" y="3908"/>
                      <a:pt x="0" y="558"/>
                    </a:cubicBezTo>
                    <a:cubicBezTo>
                      <a:pt x="25684" y="279"/>
                      <a:pt x="51368" y="279"/>
                      <a:pt x="77053" y="0"/>
                    </a:cubicBezTo>
                    <a:cubicBezTo>
                      <a:pt x="80124" y="10329"/>
                      <a:pt x="82915" y="20659"/>
                      <a:pt x="85986" y="30989"/>
                    </a:cubicBezTo>
                    <a:cubicBezTo>
                      <a:pt x="75098" y="38526"/>
                      <a:pt x="80403" y="51089"/>
                      <a:pt x="76773" y="60860"/>
                    </a:cubicBezTo>
                    <a:cubicBezTo>
                      <a:pt x="65327" y="22613"/>
                      <a:pt x="44110" y="-838"/>
                      <a:pt x="0" y="10329"/>
                    </a:cubicBezTo>
                    <a:close/>
                  </a:path>
                </a:pathLst>
              </a:custGeom>
              <a:solidFill>
                <a:srgbClr val="77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7C3F0054-469C-A287-5EB8-1B0BC048E0FA}"/>
                  </a:ext>
                </a:extLst>
              </p:cNvPr>
              <p:cNvSpPr/>
              <p:nvPr/>
            </p:nvSpPr>
            <p:spPr>
              <a:xfrm>
                <a:off x="2944008" y="5632635"/>
                <a:ext cx="47005" cy="47531"/>
              </a:xfrm>
              <a:custGeom>
                <a:avLst/>
                <a:gdLst>
                  <a:gd name="connsiteX0" fmla="*/ 12071 w 47005"/>
                  <a:gd name="connsiteY0" fmla="*/ 6670 h 47531"/>
                  <a:gd name="connsiteX1" fmla="*/ 40826 w 47005"/>
                  <a:gd name="connsiteY1" fmla="*/ 1366 h 47531"/>
                  <a:gd name="connsiteX2" fmla="*/ 5650 w 47005"/>
                  <a:gd name="connsiteY2" fmla="*/ 47151 h 47531"/>
                  <a:gd name="connsiteX3" fmla="*/ 2020 w 47005"/>
                  <a:gd name="connsiteY3" fmla="*/ 29563 h 47531"/>
                  <a:gd name="connsiteX4" fmla="*/ 12071 w 47005"/>
                  <a:gd name="connsiteY4" fmla="*/ 6670 h 47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5" h="47531">
                    <a:moveTo>
                      <a:pt x="12071" y="6670"/>
                    </a:moveTo>
                    <a:cubicBezTo>
                      <a:pt x="20446" y="-1147"/>
                      <a:pt x="30496" y="-868"/>
                      <a:pt x="40826" y="1366"/>
                    </a:cubicBezTo>
                    <a:cubicBezTo>
                      <a:pt x="56739" y="37659"/>
                      <a:pt x="40826" y="49943"/>
                      <a:pt x="5650" y="47151"/>
                    </a:cubicBezTo>
                    <a:cubicBezTo>
                      <a:pt x="-771" y="42405"/>
                      <a:pt x="-1330" y="36263"/>
                      <a:pt x="2020" y="29563"/>
                    </a:cubicBezTo>
                    <a:cubicBezTo>
                      <a:pt x="15700" y="26492"/>
                      <a:pt x="33009" y="25096"/>
                      <a:pt x="12071" y="667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6A2B24E1-0AE2-E462-AB63-B49892BB4306}"/>
                  </a:ext>
                </a:extLst>
              </p:cNvPr>
              <p:cNvSpPr/>
              <p:nvPr/>
            </p:nvSpPr>
            <p:spPr>
              <a:xfrm>
                <a:off x="2803369" y="5689232"/>
                <a:ext cx="77052" cy="25450"/>
              </a:xfrm>
              <a:custGeom>
                <a:avLst/>
                <a:gdLst>
                  <a:gd name="connsiteX0" fmla="*/ 38805 w 77052"/>
                  <a:gd name="connsiteY0" fmla="*/ 21821 h 25450"/>
                  <a:gd name="connsiteX1" fmla="*/ 29593 w 77052"/>
                  <a:gd name="connsiteY1" fmla="*/ 20705 h 25450"/>
                  <a:gd name="connsiteX2" fmla="*/ 0 w 77052"/>
                  <a:gd name="connsiteY2" fmla="*/ 20146 h 25450"/>
                  <a:gd name="connsiteX3" fmla="*/ 77053 w 77052"/>
                  <a:gd name="connsiteY3" fmla="*/ 9538 h 25450"/>
                  <a:gd name="connsiteX4" fmla="*/ 38805 w 77052"/>
                  <a:gd name="connsiteY4" fmla="*/ 21821 h 25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52" h="25450">
                    <a:moveTo>
                      <a:pt x="38805" y="21821"/>
                    </a:moveTo>
                    <a:cubicBezTo>
                      <a:pt x="35735" y="20705"/>
                      <a:pt x="32663" y="20146"/>
                      <a:pt x="29593" y="20705"/>
                    </a:cubicBezTo>
                    <a:cubicBezTo>
                      <a:pt x="19542" y="26847"/>
                      <a:pt x="9771" y="27405"/>
                      <a:pt x="0" y="20146"/>
                    </a:cubicBezTo>
                    <a:cubicBezTo>
                      <a:pt x="22892" y="-4421"/>
                      <a:pt x="48856" y="-4700"/>
                      <a:pt x="77053" y="9538"/>
                    </a:cubicBezTo>
                    <a:cubicBezTo>
                      <a:pt x="64211" y="13446"/>
                      <a:pt x="51368" y="17634"/>
                      <a:pt x="38805" y="21821"/>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77310439-BE52-1F7C-08FC-2E07C8869882}"/>
                  </a:ext>
                </a:extLst>
              </p:cNvPr>
              <p:cNvSpPr/>
              <p:nvPr/>
            </p:nvSpPr>
            <p:spPr>
              <a:xfrm>
                <a:off x="2924749" y="5658940"/>
                <a:ext cx="25187" cy="30058"/>
              </a:xfrm>
              <a:custGeom>
                <a:avLst/>
                <a:gdLst>
                  <a:gd name="connsiteX0" fmla="*/ 21558 w 25187"/>
                  <a:gd name="connsiteY0" fmla="*/ 2978 h 30058"/>
                  <a:gd name="connsiteX1" fmla="*/ 25188 w 25187"/>
                  <a:gd name="connsiteY1" fmla="*/ 20566 h 30058"/>
                  <a:gd name="connsiteX2" fmla="*/ 4249 w 25187"/>
                  <a:gd name="connsiteY2" fmla="*/ 30058 h 30058"/>
                  <a:gd name="connsiteX3" fmla="*/ 21558 w 25187"/>
                  <a:gd name="connsiteY3" fmla="*/ 2978 h 30058"/>
                </a:gdLst>
                <a:ahLst/>
                <a:cxnLst>
                  <a:cxn ang="0">
                    <a:pos x="connsiteX0" y="connsiteY0"/>
                  </a:cxn>
                  <a:cxn ang="0">
                    <a:pos x="connsiteX1" y="connsiteY1"/>
                  </a:cxn>
                  <a:cxn ang="0">
                    <a:pos x="connsiteX2" y="connsiteY2"/>
                  </a:cxn>
                  <a:cxn ang="0">
                    <a:pos x="connsiteX3" y="connsiteY3"/>
                  </a:cxn>
                </a:cxnLst>
                <a:rect l="l" t="t" r="r" b="b"/>
                <a:pathLst>
                  <a:path w="25187" h="30058">
                    <a:moveTo>
                      <a:pt x="21558" y="2978"/>
                    </a:moveTo>
                    <a:cubicBezTo>
                      <a:pt x="22675" y="8841"/>
                      <a:pt x="24071" y="14704"/>
                      <a:pt x="25188" y="20566"/>
                    </a:cubicBezTo>
                    <a:cubicBezTo>
                      <a:pt x="18208" y="23638"/>
                      <a:pt x="11229" y="26987"/>
                      <a:pt x="4249" y="30058"/>
                    </a:cubicBezTo>
                    <a:cubicBezTo>
                      <a:pt x="11787" y="22521"/>
                      <a:pt x="-19202" y="-9864"/>
                      <a:pt x="21558" y="2978"/>
                    </a:cubicBezTo>
                    <a:close/>
                  </a:path>
                </a:pathLst>
              </a:custGeom>
              <a:solidFill>
                <a:srgbClr val="972E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AAAC545B-6434-29FD-D365-8E2499D85231}"/>
                  </a:ext>
                </a:extLst>
              </p:cNvPr>
              <p:cNvSpPr/>
              <p:nvPr/>
            </p:nvSpPr>
            <p:spPr>
              <a:xfrm>
                <a:off x="3687505" y="4745941"/>
                <a:ext cx="18719" cy="60022"/>
              </a:xfrm>
              <a:custGeom>
                <a:avLst/>
                <a:gdLst>
                  <a:gd name="connsiteX0" fmla="*/ 18720 w 18719"/>
                  <a:gd name="connsiteY0" fmla="*/ 30151 h 60022"/>
                  <a:gd name="connsiteX1" fmla="*/ 9786 w 18719"/>
                  <a:gd name="connsiteY1" fmla="*/ 60023 h 60022"/>
                  <a:gd name="connsiteX2" fmla="*/ 10903 w 18719"/>
                  <a:gd name="connsiteY2" fmla="*/ 0 h 60022"/>
                  <a:gd name="connsiteX3" fmla="*/ 18720 w 18719"/>
                  <a:gd name="connsiteY3" fmla="*/ 30151 h 60022"/>
                </a:gdLst>
                <a:ahLst/>
                <a:cxnLst>
                  <a:cxn ang="0">
                    <a:pos x="connsiteX0" y="connsiteY0"/>
                  </a:cxn>
                  <a:cxn ang="0">
                    <a:pos x="connsiteX1" y="connsiteY1"/>
                  </a:cxn>
                  <a:cxn ang="0">
                    <a:pos x="connsiteX2" y="connsiteY2"/>
                  </a:cxn>
                  <a:cxn ang="0">
                    <a:pos x="connsiteX3" y="connsiteY3"/>
                  </a:cxn>
                </a:cxnLst>
                <a:rect l="l" t="t" r="r" b="b"/>
                <a:pathLst>
                  <a:path w="18719" h="60022">
                    <a:moveTo>
                      <a:pt x="18720" y="30151"/>
                    </a:moveTo>
                    <a:cubicBezTo>
                      <a:pt x="8669" y="37968"/>
                      <a:pt x="12578" y="49972"/>
                      <a:pt x="9786" y="60023"/>
                    </a:cubicBezTo>
                    <a:cubicBezTo>
                      <a:pt x="-264" y="39922"/>
                      <a:pt x="-6406" y="19542"/>
                      <a:pt x="10903" y="0"/>
                    </a:cubicBezTo>
                    <a:cubicBezTo>
                      <a:pt x="13695" y="10050"/>
                      <a:pt x="16207" y="20101"/>
                      <a:pt x="18720" y="30151"/>
                    </a:cubicBezTo>
                    <a:close/>
                  </a:path>
                </a:pathLst>
              </a:custGeom>
              <a:solidFill>
                <a:srgbClr val="CFBDB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26EDCFB7-656B-876E-407F-C19ECF1AB512}"/>
                  </a:ext>
                </a:extLst>
              </p:cNvPr>
              <p:cNvSpPr/>
              <p:nvPr/>
            </p:nvSpPr>
            <p:spPr>
              <a:xfrm>
                <a:off x="2185743" y="5099108"/>
                <a:ext cx="228995" cy="147443"/>
              </a:xfrm>
              <a:custGeom>
                <a:avLst/>
                <a:gdLst>
                  <a:gd name="connsiteX0" fmla="*/ 3438 w 228995"/>
                  <a:gd name="connsiteY0" fmla="*/ 63364 h 147443"/>
                  <a:gd name="connsiteX1" fmla="*/ 166477 w 228995"/>
                  <a:gd name="connsiteY1" fmla="*/ 3899 h 147443"/>
                  <a:gd name="connsiteX2" fmla="*/ 217845 w 228995"/>
                  <a:gd name="connsiteY2" fmla="*/ 42984 h 147443"/>
                  <a:gd name="connsiteX3" fmla="*/ 203049 w 228995"/>
                  <a:gd name="connsiteY3" fmla="*/ 110824 h 147443"/>
                  <a:gd name="connsiteX4" fmla="*/ 102825 w 228995"/>
                  <a:gd name="connsiteY4" fmla="*/ 144325 h 147443"/>
                  <a:gd name="connsiteX5" fmla="*/ 78257 w 228995"/>
                  <a:gd name="connsiteY5" fmla="*/ 139021 h 147443"/>
                  <a:gd name="connsiteX6" fmla="*/ 77978 w 228995"/>
                  <a:gd name="connsiteY6" fmla="*/ 125341 h 147443"/>
                  <a:gd name="connsiteX7" fmla="*/ 93053 w 228995"/>
                  <a:gd name="connsiteY7" fmla="*/ 113057 h 147443"/>
                  <a:gd name="connsiteX8" fmla="*/ 118179 w 228995"/>
                  <a:gd name="connsiteY8" fmla="*/ 90165 h 147443"/>
                  <a:gd name="connsiteX9" fmla="*/ 108687 w 228995"/>
                  <a:gd name="connsiteY9" fmla="*/ 83185 h 147443"/>
                  <a:gd name="connsiteX10" fmla="*/ 82724 w 228995"/>
                  <a:gd name="connsiteY10" fmla="*/ 95469 h 147443"/>
                  <a:gd name="connsiteX11" fmla="*/ 53131 w 228995"/>
                  <a:gd name="connsiteY11" fmla="*/ 103007 h 147443"/>
                  <a:gd name="connsiteX12" fmla="*/ 646 w 228995"/>
                  <a:gd name="connsiteY12" fmla="*/ 74810 h 147443"/>
                  <a:gd name="connsiteX13" fmla="*/ 3438 w 228995"/>
                  <a:gd name="connsiteY13" fmla="*/ 63364 h 14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8995" h="147443">
                    <a:moveTo>
                      <a:pt x="3438" y="63364"/>
                    </a:moveTo>
                    <a:cubicBezTo>
                      <a:pt x="57877" y="43543"/>
                      <a:pt x="112317" y="24279"/>
                      <a:pt x="166477" y="3899"/>
                    </a:cubicBezTo>
                    <a:cubicBezTo>
                      <a:pt x="205282" y="-10897"/>
                      <a:pt x="210028" y="19533"/>
                      <a:pt x="217845" y="42984"/>
                    </a:cubicBezTo>
                    <a:cubicBezTo>
                      <a:pt x="226221" y="67831"/>
                      <a:pt x="244088" y="96586"/>
                      <a:pt x="203049" y="110824"/>
                    </a:cubicBezTo>
                    <a:cubicBezTo>
                      <a:pt x="169827" y="122549"/>
                      <a:pt x="136326" y="133158"/>
                      <a:pt x="102825" y="144325"/>
                    </a:cubicBezTo>
                    <a:cubicBezTo>
                      <a:pt x="93333" y="149350"/>
                      <a:pt x="84957" y="148792"/>
                      <a:pt x="78257" y="139021"/>
                    </a:cubicBezTo>
                    <a:cubicBezTo>
                      <a:pt x="76861" y="134554"/>
                      <a:pt x="76861" y="130087"/>
                      <a:pt x="77978" y="125341"/>
                    </a:cubicBezTo>
                    <a:cubicBezTo>
                      <a:pt x="81328" y="119199"/>
                      <a:pt x="86911" y="115849"/>
                      <a:pt x="93053" y="113057"/>
                    </a:cubicBezTo>
                    <a:cubicBezTo>
                      <a:pt x="103941" y="108032"/>
                      <a:pt x="113712" y="101890"/>
                      <a:pt x="118179" y="90165"/>
                    </a:cubicBezTo>
                    <a:cubicBezTo>
                      <a:pt x="118738" y="83185"/>
                      <a:pt x="113992" y="82627"/>
                      <a:pt x="108687" y="83185"/>
                    </a:cubicBezTo>
                    <a:cubicBezTo>
                      <a:pt x="99195" y="85977"/>
                      <a:pt x="91099" y="91002"/>
                      <a:pt x="82724" y="95469"/>
                    </a:cubicBezTo>
                    <a:cubicBezTo>
                      <a:pt x="72953" y="99099"/>
                      <a:pt x="62623" y="98819"/>
                      <a:pt x="53131" y="103007"/>
                    </a:cubicBezTo>
                    <a:cubicBezTo>
                      <a:pt x="25772" y="111941"/>
                      <a:pt x="16001" y="88211"/>
                      <a:pt x="646" y="74810"/>
                    </a:cubicBezTo>
                    <a:cubicBezTo>
                      <a:pt x="-750" y="70622"/>
                      <a:pt x="88" y="66714"/>
                      <a:pt x="3438" y="63364"/>
                    </a:cubicBezTo>
                    <a:close/>
                  </a:path>
                </a:pathLst>
              </a:custGeom>
              <a:solidFill>
                <a:srgbClr val="FAF8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58D05406-6262-2921-C8F9-DFBFD02E4338}"/>
                  </a:ext>
                </a:extLst>
              </p:cNvPr>
              <p:cNvSpPr/>
              <p:nvPr/>
            </p:nvSpPr>
            <p:spPr>
              <a:xfrm>
                <a:off x="2095269" y="5162472"/>
                <a:ext cx="104799" cy="138966"/>
              </a:xfrm>
              <a:custGeom>
                <a:avLst/>
                <a:gdLst>
                  <a:gd name="connsiteX0" fmla="*/ 93912 w 104799"/>
                  <a:gd name="connsiteY0" fmla="*/ 0 h 138966"/>
                  <a:gd name="connsiteX1" fmla="*/ 94749 w 104799"/>
                  <a:gd name="connsiteY1" fmla="*/ 12284 h 138966"/>
                  <a:gd name="connsiteX2" fmla="*/ 104800 w 104799"/>
                  <a:gd name="connsiteY2" fmla="*/ 91849 h 138966"/>
                  <a:gd name="connsiteX3" fmla="*/ 94749 w 104799"/>
                  <a:gd name="connsiteY3" fmla="*/ 116696 h 138966"/>
                  <a:gd name="connsiteX4" fmla="*/ 27468 w 104799"/>
                  <a:gd name="connsiteY4" fmla="*/ 137076 h 138966"/>
                  <a:gd name="connsiteX5" fmla="*/ 93912 w 104799"/>
                  <a:gd name="connsiteY5" fmla="*/ 0 h 1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99" h="138966">
                    <a:moveTo>
                      <a:pt x="93912" y="0"/>
                    </a:moveTo>
                    <a:cubicBezTo>
                      <a:pt x="94191" y="4188"/>
                      <a:pt x="94470" y="8096"/>
                      <a:pt x="94749" y="12284"/>
                    </a:cubicBezTo>
                    <a:cubicBezTo>
                      <a:pt x="77161" y="41318"/>
                      <a:pt x="102287" y="65327"/>
                      <a:pt x="104800" y="91849"/>
                    </a:cubicBezTo>
                    <a:cubicBezTo>
                      <a:pt x="104800" y="101341"/>
                      <a:pt x="102287" y="109996"/>
                      <a:pt x="94749" y="116696"/>
                    </a:cubicBezTo>
                    <a:cubicBezTo>
                      <a:pt x="71578" y="120604"/>
                      <a:pt x="54827" y="146009"/>
                      <a:pt x="27468" y="137076"/>
                    </a:cubicBezTo>
                    <a:cubicBezTo>
                      <a:pt x="-18038" y="34339"/>
                      <a:pt x="-14129" y="25964"/>
                      <a:pt x="93912" y="0"/>
                    </a:cubicBezTo>
                    <a:close/>
                  </a:path>
                </a:pathLst>
              </a:custGeom>
              <a:solidFill>
                <a:srgbClr val="F8F7F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5C2935F2-A0CD-F66D-FECF-C8C972D074F8}"/>
                  </a:ext>
                </a:extLst>
              </p:cNvPr>
              <p:cNvSpPr/>
              <p:nvPr/>
            </p:nvSpPr>
            <p:spPr>
              <a:xfrm>
                <a:off x="2189460" y="5224384"/>
                <a:ext cx="99107" cy="56197"/>
              </a:xfrm>
              <a:custGeom>
                <a:avLst/>
                <a:gdLst>
                  <a:gd name="connsiteX0" fmla="*/ 0 w 99107"/>
                  <a:gd name="connsiteY0" fmla="*/ 54504 h 56197"/>
                  <a:gd name="connsiteX1" fmla="*/ 558 w 99107"/>
                  <a:gd name="connsiteY1" fmla="*/ 26865 h 56197"/>
                  <a:gd name="connsiteX2" fmla="*/ 49414 w 99107"/>
                  <a:gd name="connsiteY2" fmla="*/ 1740 h 56197"/>
                  <a:gd name="connsiteX3" fmla="*/ 76494 w 99107"/>
                  <a:gd name="connsiteY3" fmla="*/ 5369 h 56197"/>
                  <a:gd name="connsiteX4" fmla="*/ 99108 w 99107"/>
                  <a:gd name="connsiteY4" fmla="*/ 18769 h 56197"/>
                  <a:gd name="connsiteX5" fmla="*/ 49135 w 99107"/>
                  <a:gd name="connsiteY5" fmla="*/ 45012 h 56197"/>
                  <a:gd name="connsiteX6" fmla="*/ 0 w 99107"/>
                  <a:gd name="connsiteY6" fmla="*/ 54504 h 5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07" h="56197">
                    <a:moveTo>
                      <a:pt x="0" y="54504"/>
                    </a:moveTo>
                    <a:cubicBezTo>
                      <a:pt x="279" y="45291"/>
                      <a:pt x="279" y="36078"/>
                      <a:pt x="558" y="26865"/>
                    </a:cubicBezTo>
                    <a:cubicBezTo>
                      <a:pt x="15076" y="14861"/>
                      <a:pt x="33222" y="10115"/>
                      <a:pt x="49414" y="1740"/>
                    </a:cubicBezTo>
                    <a:cubicBezTo>
                      <a:pt x="58906" y="-773"/>
                      <a:pt x="68398" y="-1332"/>
                      <a:pt x="76494" y="5369"/>
                    </a:cubicBezTo>
                    <a:cubicBezTo>
                      <a:pt x="80961" y="15140"/>
                      <a:pt x="89895" y="17094"/>
                      <a:pt x="99108" y="18769"/>
                    </a:cubicBezTo>
                    <a:cubicBezTo>
                      <a:pt x="82357" y="27424"/>
                      <a:pt x="65886" y="36357"/>
                      <a:pt x="49135" y="45012"/>
                    </a:cubicBezTo>
                    <a:cubicBezTo>
                      <a:pt x="33222" y="49479"/>
                      <a:pt x="18146" y="60367"/>
                      <a:pt x="0" y="54504"/>
                    </a:cubicBezTo>
                    <a:close/>
                  </a:path>
                </a:pathLst>
              </a:custGeom>
              <a:solidFill>
                <a:srgbClr val="ECE2D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B0114E8A-269F-429E-7B31-55323F1F9287}"/>
                  </a:ext>
                </a:extLst>
              </p:cNvPr>
              <p:cNvSpPr/>
              <p:nvPr/>
            </p:nvSpPr>
            <p:spPr>
              <a:xfrm>
                <a:off x="2435973" y="4979266"/>
                <a:ext cx="36098" cy="12349"/>
              </a:xfrm>
              <a:custGeom>
                <a:avLst/>
                <a:gdLst>
                  <a:gd name="connsiteX0" fmla="*/ 18426 w 36098"/>
                  <a:gd name="connsiteY0" fmla="*/ 11512 h 12349"/>
                  <a:gd name="connsiteX1" fmla="*/ 0 w 36098"/>
                  <a:gd name="connsiteY1" fmla="*/ 1462 h 12349"/>
                  <a:gd name="connsiteX2" fmla="*/ 27639 w 36098"/>
                  <a:gd name="connsiteY2" fmla="*/ 66 h 12349"/>
                  <a:gd name="connsiteX3" fmla="*/ 35455 w 36098"/>
                  <a:gd name="connsiteY3" fmla="*/ 5928 h 12349"/>
                  <a:gd name="connsiteX4" fmla="*/ 24288 w 36098"/>
                  <a:gd name="connsiteY4" fmla="*/ 12070 h 12349"/>
                  <a:gd name="connsiteX5" fmla="*/ 21497 w 36098"/>
                  <a:gd name="connsiteY5" fmla="*/ 12349 h 12349"/>
                  <a:gd name="connsiteX6" fmla="*/ 18426 w 36098"/>
                  <a:gd name="connsiteY6" fmla="*/ 11512 h 12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98" h="12349">
                    <a:moveTo>
                      <a:pt x="18426" y="11512"/>
                    </a:moveTo>
                    <a:cubicBezTo>
                      <a:pt x="12284" y="8162"/>
                      <a:pt x="6142" y="4811"/>
                      <a:pt x="0" y="1462"/>
                    </a:cubicBezTo>
                    <a:cubicBezTo>
                      <a:pt x="9213" y="903"/>
                      <a:pt x="18426" y="66"/>
                      <a:pt x="27639" y="66"/>
                    </a:cubicBezTo>
                    <a:cubicBezTo>
                      <a:pt x="31268" y="66"/>
                      <a:pt x="38247" y="-1051"/>
                      <a:pt x="35455" y="5928"/>
                    </a:cubicBezTo>
                    <a:cubicBezTo>
                      <a:pt x="34339" y="8999"/>
                      <a:pt x="28197" y="10116"/>
                      <a:pt x="24288" y="12070"/>
                    </a:cubicBezTo>
                    <a:cubicBezTo>
                      <a:pt x="24288" y="12070"/>
                      <a:pt x="21497" y="12349"/>
                      <a:pt x="21497" y="12349"/>
                    </a:cubicBezTo>
                    <a:lnTo>
                      <a:pt x="18426" y="11512"/>
                    </a:lnTo>
                    <a:close/>
                  </a:path>
                </a:pathLst>
              </a:custGeom>
              <a:solidFill>
                <a:srgbClr val="EDD3D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15FEBBB7-797C-26CE-CD63-761F3104B0F3}"/>
                  </a:ext>
                </a:extLst>
              </p:cNvPr>
              <p:cNvSpPr/>
              <p:nvPr/>
            </p:nvSpPr>
            <p:spPr>
              <a:xfrm>
                <a:off x="2627622" y="5314623"/>
                <a:ext cx="86239" cy="249025"/>
              </a:xfrm>
              <a:custGeom>
                <a:avLst/>
                <a:gdLst>
                  <a:gd name="connsiteX0" fmla="*/ 39788 w 86239"/>
                  <a:gd name="connsiteY0" fmla="*/ 219153 h 249025"/>
                  <a:gd name="connsiteX1" fmla="*/ 56259 w 86239"/>
                  <a:gd name="connsiteY1" fmla="*/ 177556 h 249025"/>
                  <a:gd name="connsiteX2" fmla="*/ 5728 w 86239"/>
                  <a:gd name="connsiteY2" fmla="*/ 32105 h 249025"/>
                  <a:gd name="connsiteX3" fmla="*/ 10474 w 86239"/>
                  <a:gd name="connsiteY3" fmla="*/ 0 h 249025"/>
                  <a:gd name="connsiteX4" fmla="*/ 29458 w 86239"/>
                  <a:gd name="connsiteY4" fmla="*/ 26243 h 249025"/>
                  <a:gd name="connsiteX5" fmla="*/ 38950 w 86239"/>
                  <a:gd name="connsiteY5" fmla="*/ 63652 h 249025"/>
                  <a:gd name="connsiteX6" fmla="*/ 68264 w 86239"/>
                  <a:gd name="connsiteY6" fmla="*/ 133446 h 249025"/>
                  <a:gd name="connsiteX7" fmla="*/ 60168 w 86239"/>
                  <a:gd name="connsiteY7" fmla="*/ 249025 h 249025"/>
                  <a:gd name="connsiteX8" fmla="*/ 39508 w 86239"/>
                  <a:gd name="connsiteY8" fmla="*/ 239254 h 249025"/>
                  <a:gd name="connsiteX9" fmla="*/ 39788 w 86239"/>
                  <a:gd name="connsiteY9" fmla="*/ 219153 h 24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39" h="249025">
                    <a:moveTo>
                      <a:pt x="39788" y="219153"/>
                    </a:moveTo>
                    <a:cubicBezTo>
                      <a:pt x="63518" y="210778"/>
                      <a:pt x="66030" y="207428"/>
                      <a:pt x="56259" y="177556"/>
                    </a:cubicBezTo>
                    <a:cubicBezTo>
                      <a:pt x="40346" y="128700"/>
                      <a:pt x="23316" y="80403"/>
                      <a:pt x="5728" y="32105"/>
                    </a:cubicBezTo>
                    <a:cubicBezTo>
                      <a:pt x="1261" y="19542"/>
                      <a:pt x="-6556" y="8654"/>
                      <a:pt x="10474" y="0"/>
                    </a:cubicBezTo>
                    <a:cubicBezTo>
                      <a:pt x="24712" y="3071"/>
                      <a:pt x="19129" y="20380"/>
                      <a:pt x="29458" y="26243"/>
                    </a:cubicBezTo>
                    <a:cubicBezTo>
                      <a:pt x="40625" y="36572"/>
                      <a:pt x="28341" y="53044"/>
                      <a:pt x="38950" y="63652"/>
                    </a:cubicBezTo>
                    <a:cubicBezTo>
                      <a:pt x="48721" y="86824"/>
                      <a:pt x="58493" y="109996"/>
                      <a:pt x="68264" y="133446"/>
                    </a:cubicBezTo>
                    <a:cubicBezTo>
                      <a:pt x="79151" y="173089"/>
                      <a:pt x="106511" y="213570"/>
                      <a:pt x="60168" y="249025"/>
                    </a:cubicBezTo>
                    <a:cubicBezTo>
                      <a:pt x="52071" y="248467"/>
                      <a:pt x="44254" y="247071"/>
                      <a:pt x="39508" y="239254"/>
                    </a:cubicBezTo>
                    <a:cubicBezTo>
                      <a:pt x="39508" y="232833"/>
                      <a:pt x="39788" y="225854"/>
                      <a:pt x="39788" y="219153"/>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A1BCAD59-FBD3-6CC1-3751-7D9F6B15077C}"/>
                  </a:ext>
                </a:extLst>
              </p:cNvPr>
              <p:cNvSpPr/>
              <p:nvPr/>
            </p:nvSpPr>
            <p:spPr>
              <a:xfrm>
                <a:off x="2619112" y="5576318"/>
                <a:ext cx="37967" cy="19994"/>
              </a:xfrm>
              <a:custGeom>
                <a:avLst/>
                <a:gdLst>
                  <a:gd name="connsiteX0" fmla="*/ 37968 w 37967"/>
                  <a:gd name="connsiteY0" fmla="*/ 6314 h 19994"/>
                  <a:gd name="connsiteX1" fmla="*/ 0 w 37967"/>
                  <a:gd name="connsiteY1" fmla="*/ 19994 h 19994"/>
                  <a:gd name="connsiteX2" fmla="*/ 37968 w 37967"/>
                  <a:gd name="connsiteY2" fmla="*/ 6314 h 19994"/>
                </a:gdLst>
                <a:ahLst/>
                <a:cxnLst>
                  <a:cxn ang="0">
                    <a:pos x="connsiteX0" y="connsiteY0"/>
                  </a:cxn>
                  <a:cxn ang="0">
                    <a:pos x="connsiteX1" y="connsiteY1"/>
                  </a:cxn>
                  <a:cxn ang="0">
                    <a:pos x="connsiteX2" y="connsiteY2"/>
                  </a:cxn>
                </a:cxnLst>
                <a:rect l="l" t="t" r="r" b="b"/>
                <a:pathLst>
                  <a:path w="37967" h="19994">
                    <a:moveTo>
                      <a:pt x="37968" y="6314"/>
                    </a:moveTo>
                    <a:cubicBezTo>
                      <a:pt x="25405" y="10781"/>
                      <a:pt x="12563" y="15527"/>
                      <a:pt x="0" y="19994"/>
                    </a:cubicBezTo>
                    <a:cubicBezTo>
                      <a:pt x="9213" y="5477"/>
                      <a:pt x="18426" y="-8482"/>
                      <a:pt x="37968" y="6314"/>
                    </a:cubicBezTo>
                    <a:close/>
                  </a:path>
                </a:pathLst>
              </a:custGeom>
              <a:solidFill>
                <a:srgbClr val="6E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0A6F7643-12A3-8515-C5DA-CE02356B5CA2}"/>
                  </a:ext>
                </a:extLst>
              </p:cNvPr>
              <p:cNvSpPr/>
              <p:nvPr/>
            </p:nvSpPr>
            <p:spPr>
              <a:xfrm>
                <a:off x="2622568" y="5623931"/>
                <a:ext cx="23345" cy="15717"/>
              </a:xfrm>
              <a:custGeom>
                <a:avLst/>
                <a:gdLst>
                  <a:gd name="connsiteX0" fmla="*/ 23345 w 23345"/>
                  <a:gd name="connsiteY0" fmla="*/ 7836 h 15717"/>
                  <a:gd name="connsiteX1" fmla="*/ 11062 w 23345"/>
                  <a:gd name="connsiteY1" fmla="*/ 15653 h 15717"/>
                  <a:gd name="connsiteX2" fmla="*/ 453 w 23345"/>
                  <a:gd name="connsiteY2" fmla="*/ 5323 h 15717"/>
                  <a:gd name="connsiteX3" fmla="*/ 11341 w 23345"/>
                  <a:gd name="connsiteY3" fmla="*/ 19 h 15717"/>
                  <a:gd name="connsiteX4" fmla="*/ 23345 w 23345"/>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5" h="15717">
                    <a:moveTo>
                      <a:pt x="23345" y="7836"/>
                    </a:moveTo>
                    <a:cubicBezTo>
                      <a:pt x="18041" y="11466"/>
                      <a:pt x="14691" y="15374"/>
                      <a:pt x="11062" y="15653"/>
                    </a:cubicBezTo>
                    <a:cubicBezTo>
                      <a:pt x="4641" y="16211"/>
                      <a:pt x="-1780" y="13141"/>
                      <a:pt x="453" y="5323"/>
                    </a:cubicBezTo>
                    <a:cubicBezTo>
                      <a:pt x="1291" y="2532"/>
                      <a:pt x="7712" y="-260"/>
                      <a:pt x="11341" y="19"/>
                    </a:cubicBezTo>
                    <a:cubicBezTo>
                      <a:pt x="14970" y="19"/>
                      <a:pt x="18041" y="4207"/>
                      <a:pt x="23345" y="7836"/>
                    </a:cubicBezTo>
                    <a:close/>
                  </a:path>
                </a:pathLst>
              </a:custGeom>
              <a:solidFill>
                <a:srgbClr val="ED73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C7263FB6-8EB2-E18A-EDA4-4774D0091CB5}"/>
                  </a:ext>
                </a:extLst>
              </p:cNvPr>
              <p:cNvSpPr/>
              <p:nvPr/>
            </p:nvSpPr>
            <p:spPr>
              <a:xfrm>
                <a:off x="2511350" y="5729200"/>
                <a:ext cx="125629" cy="11343"/>
              </a:xfrm>
              <a:custGeom>
                <a:avLst/>
                <a:gdLst>
                  <a:gd name="connsiteX0" fmla="*/ 125629 w 125629"/>
                  <a:gd name="connsiteY0" fmla="*/ 1954 h 11343"/>
                  <a:gd name="connsiteX1" fmla="*/ 0 w 125629"/>
                  <a:gd name="connsiteY1" fmla="*/ 0 h 11343"/>
                  <a:gd name="connsiteX2" fmla="*/ 125629 w 125629"/>
                  <a:gd name="connsiteY2" fmla="*/ 1954 h 11343"/>
                </a:gdLst>
                <a:ahLst/>
                <a:cxnLst>
                  <a:cxn ang="0">
                    <a:pos x="connsiteX0" y="connsiteY0"/>
                  </a:cxn>
                  <a:cxn ang="0">
                    <a:pos x="connsiteX1" y="connsiteY1"/>
                  </a:cxn>
                  <a:cxn ang="0">
                    <a:pos x="connsiteX2" y="connsiteY2"/>
                  </a:cxn>
                </a:cxnLst>
                <a:rect l="l" t="t" r="r" b="b"/>
                <a:pathLst>
                  <a:path w="125629" h="11343">
                    <a:moveTo>
                      <a:pt x="125629" y="1954"/>
                    </a:moveTo>
                    <a:cubicBezTo>
                      <a:pt x="83474" y="13401"/>
                      <a:pt x="41597" y="16192"/>
                      <a:pt x="0" y="0"/>
                    </a:cubicBezTo>
                    <a:cubicBezTo>
                      <a:pt x="41876" y="558"/>
                      <a:pt x="83753" y="1396"/>
                      <a:pt x="125629" y="1954"/>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03A84258-A6E0-3626-25B8-FB9DCAEBC477}"/>
                  </a:ext>
                </a:extLst>
              </p:cNvPr>
              <p:cNvSpPr/>
              <p:nvPr/>
            </p:nvSpPr>
            <p:spPr>
              <a:xfrm>
                <a:off x="2731900" y="5680344"/>
                <a:ext cx="39720" cy="47736"/>
              </a:xfrm>
              <a:custGeom>
                <a:avLst/>
                <a:gdLst>
                  <a:gd name="connsiteX0" fmla="*/ 32943 w 39720"/>
                  <a:gd name="connsiteY0" fmla="*/ 38526 h 47736"/>
                  <a:gd name="connsiteX1" fmla="*/ 0 w 39720"/>
                  <a:gd name="connsiteY1" fmla="*/ 46902 h 47736"/>
                  <a:gd name="connsiteX2" fmla="*/ 11725 w 39720"/>
                  <a:gd name="connsiteY2" fmla="*/ 10888 h 47736"/>
                  <a:gd name="connsiteX3" fmla="*/ 30709 w 39720"/>
                  <a:gd name="connsiteY3" fmla="*/ 0 h 47736"/>
                  <a:gd name="connsiteX4" fmla="*/ 32943 w 39720"/>
                  <a:gd name="connsiteY4" fmla="*/ 38526 h 47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20" h="47736">
                    <a:moveTo>
                      <a:pt x="32943" y="38526"/>
                    </a:moveTo>
                    <a:cubicBezTo>
                      <a:pt x="22334" y="42714"/>
                      <a:pt x="12563" y="50252"/>
                      <a:pt x="0" y="46902"/>
                    </a:cubicBezTo>
                    <a:cubicBezTo>
                      <a:pt x="13959" y="38247"/>
                      <a:pt x="10888" y="24009"/>
                      <a:pt x="11725" y="10888"/>
                    </a:cubicBezTo>
                    <a:cubicBezTo>
                      <a:pt x="18146" y="7259"/>
                      <a:pt x="24288" y="3629"/>
                      <a:pt x="30709" y="0"/>
                    </a:cubicBezTo>
                    <a:cubicBezTo>
                      <a:pt x="41876" y="12284"/>
                      <a:pt x="42714" y="25126"/>
                      <a:pt x="32943" y="38526"/>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B3BE8E54-F430-33C9-3390-985F1B012D22}"/>
                  </a:ext>
                </a:extLst>
              </p:cNvPr>
              <p:cNvSpPr/>
              <p:nvPr/>
            </p:nvSpPr>
            <p:spPr>
              <a:xfrm>
                <a:off x="2762609" y="5680065"/>
                <a:ext cx="70352" cy="38805"/>
              </a:xfrm>
              <a:custGeom>
                <a:avLst/>
                <a:gdLst>
                  <a:gd name="connsiteX0" fmla="*/ 2233 w 70352"/>
                  <a:gd name="connsiteY0" fmla="*/ 38806 h 38805"/>
                  <a:gd name="connsiteX1" fmla="*/ 0 w 70352"/>
                  <a:gd name="connsiteY1" fmla="*/ 0 h 38805"/>
                  <a:gd name="connsiteX2" fmla="*/ 31268 w 70352"/>
                  <a:gd name="connsiteY2" fmla="*/ 21217 h 38805"/>
                  <a:gd name="connsiteX3" fmla="*/ 40760 w 70352"/>
                  <a:gd name="connsiteY3" fmla="*/ 29034 h 38805"/>
                  <a:gd name="connsiteX4" fmla="*/ 70352 w 70352"/>
                  <a:gd name="connsiteY4" fmla="*/ 29593 h 38805"/>
                  <a:gd name="connsiteX5" fmla="*/ 2233 w 70352"/>
                  <a:gd name="connsiteY5" fmla="*/ 38806 h 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352" h="38805">
                    <a:moveTo>
                      <a:pt x="2233" y="38806"/>
                    </a:moveTo>
                    <a:cubicBezTo>
                      <a:pt x="1396" y="25963"/>
                      <a:pt x="837" y="13121"/>
                      <a:pt x="0" y="0"/>
                    </a:cubicBezTo>
                    <a:cubicBezTo>
                      <a:pt x="10330" y="6979"/>
                      <a:pt x="20938" y="14238"/>
                      <a:pt x="31268" y="21217"/>
                    </a:cubicBezTo>
                    <a:cubicBezTo>
                      <a:pt x="34339" y="23730"/>
                      <a:pt x="37689" y="26243"/>
                      <a:pt x="40760" y="29034"/>
                    </a:cubicBezTo>
                    <a:cubicBezTo>
                      <a:pt x="50531" y="29314"/>
                      <a:pt x="60302" y="29314"/>
                      <a:pt x="70352" y="29593"/>
                    </a:cubicBezTo>
                    <a:cubicBezTo>
                      <a:pt x="49135" y="43831"/>
                      <a:pt x="24847" y="35176"/>
                      <a:pt x="2233" y="38806"/>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A81791F8-2E08-1376-36E0-FC0540FBB096}"/>
                  </a:ext>
                </a:extLst>
              </p:cNvPr>
              <p:cNvSpPr/>
              <p:nvPr/>
            </p:nvSpPr>
            <p:spPr>
              <a:xfrm>
                <a:off x="2676623" y="5738692"/>
                <a:ext cx="80961" cy="12842"/>
              </a:xfrm>
              <a:custGeom>
                <a:avLst/>
                <a:gdLst>
                  <a:gd name="connsiteX0" fmla="*/ 0 w 80961"/>
                  <a:gd name="connsiteY0" fmla="*/ 0 h 12842"/>
                  <a:gd name="connsiteX1" fmla="*/ 80961 w 80961"/>
                  <a:gd name="connsiteY1" fmla="*/ 1396 h 12842"/>
                  <a:gd name="connsiteX2" fmla="*/ 1396 w 80961"/>
                  <a:gd name="connsiteY2" fmla="*/ 12842 h 12842"/>
                  <a:gd name="connsiteX3" fmla="*/ 0 w 80961"/>
                  <a:gd name="connsiteY3" fmla="*/ 0 h 12842"/>
                </a:gdLst>
                <a:ahLst/>
                <a:cxnLst>
                  <a:cxn ang="0">
                    <a:pos x="connsiteX0" y="connsiteY0"/>
                  </a:cxn>
                  <a:cxn ang="0">
                    <a:pos x="connsiteX1" y="connsiteY1"/>
                  </a:cxn>
                  <a:cxn ang="0">
                    <a:pos x="connsiteX2" y="connsiteY2"/>
                  </a:cxn>
                  <a:cxn ang="0">
                    <a:pos x="connsiteX3" y="connsiteY3"/>
                  </a:cxn>
                </a:cxnLst>
                <a:rect l="l" t="t" r="r" b="b"/>
                <a:pathLst>
                  <a:path w="80961" h="12842">
                    <a:moveTo>
                      <a:pt x="0" y="0"/>
                    </a:moveTo>
                    <a:cubicBezTo>
                      <a:pt x="27080" y="558"/>
                      <a:pt x="53881" y="1117"/>
                      <a:pt x="80961" y="1396"/>
                    </a:cubicBezTo>
                    <a:cubicBezTo>
                      <a:pt x="55835" y="14238"/>
                      <a:pt x="27639" y="6142"/>
                      <a:pt x="1396" y="12842"/>
                    </a:cubicBezTo>
                    <a:cubicBezTo>
                      <a:pt x="837" y="8654"/>
                      <a:pt x="558" y="4467"/>
                      <a:pt x="0" y="0"/>
                    </a:cubicBezTo>
                    <a:close/>
                  </a:path>
                </a:pathLst>
              </a:custGeom>
              <a:solidFill>
                <a:srgbClr val="8A4E5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5ABDB350-F0FA-E5C0-198A-5BC52EB2C6A5}"/>
                  </a:ext>
                </a:extLst>
              </p:cNvPr>
              <p:cNvSpPr/>
              <p:nvPr/>
            </p:nvSpPr>
            <p:spPr>
              <a:xfrm>
                <a:off x="2812582" y="5834449"/>
                <a:ext cx="22892" cy="90174"/>
              </a:xfrm>
              <a:custGeom>
                <a:avLst/>
                <a:gdLst>
                  <a:gd name="connsiteX0" fmla="*/ 22892 w 22892"/>
                  <a:gd name="connsiteY0" fmla="*/ 90174 h 90174"/>
                  <a:gd name="connsiteX1" fmla="*/ 0 w 22892"/>
                  <a:gd name="connsiteY1" fmla="*/ 0 h 90174"/>
                  <a:gd name="connsiteX2" fmla="*/ 22892 w 22892"/>
                  <a:gd name="connsiteY2" fmla="*/ 90174 h 90174"/>
                </a:gdLst>
                <a:ahLst/>
                <a:cxnLst>
                  <a:cxn ang="0">
                    <a:pos x="connsiteX0" y="connsiteY0"/>
                  </a:cxn>
                  <a:cxn ang="0">
                    <a:pos x="connsiteX1" y="connsiteY1"/>
                  </a:cxn>
                  <a:cxn ang="0">
                    <a:pos x="connsiteX2" y="connsiteY2"/>
                  </a:cxn>
                </a:cxnLst>
                <a:rect l="l" t="t" r="r" b="b"/>
                <a:pathLst>
                  <a:path w="22892" h="90174">
                    <a:moveTo>
                      <a:pt x="22892" y="90174"/>
                    </a:moveTo>
                    <a:cubicBezTo>
                      <a:pt x="-7538" y="60302"/>
                      <a:pt x="2792" y="31268"/>
                      <a:pt x="0" y="0"/>
                    </a:cubicBezTo>
                    <a:cubicBezTo>
                      <a:pt x="24847" y="26522"/>
                      <a:pt x="20101" y="54439"/>
                      <a:pt x="22892" y="90174"/>
                    </a:cubicBezTo>
                    <a:close/>
                  </a:path>
                </a:pathLst>
              </a:custGeom>
              <a:solidFill>
                <a:srgbClr val="DFDF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0A3A5BBC-8294-5959-B19A-6F4179039AE4}"/>
                  </a:ext>
                </a:extLst>
              </p:cNvPr>
              <p:cNvSpPr/>
              <p:nvPr/>
            </p:nvSpPr>
            <p:spPr>
              <a:xfrm>
                <a:off x="2764005" y="5727588"/>
                <a:ext cx="71748" cy="12434"/>
              </a:xfrm>
              <a:custGeom>
                <a:avLst/>
                <a:gdLst>
                  <a:gd name="connsiteX0" fmla="*/ 0 w 71748"/>
                  <a:gd name="connsiteY0" fmla="*/ 11941 h 12434"/>
                  <a:gd name="connsiteX1" fmla="*/ 71748 w 71748"/>
                  <a:gd name="connsiteY1" fmla="*/ 2728 h 12434"/>
                  <a:gd name="connsiteX2" fmla="*/ 0 w 71748"/>
                  <a:gd name="connsiteY2" fmla="*/ 11941 h 12434"/>
                </a:gdLst>
                <a:ahLst/>
                <a:cxnLst>
                  <a:cxn ang="0">
                    <a:pos x="connsiteX0" y="connsiteY0"/>
                  </a:cxn>
                  <a:cxn ang="0">
                    <a:pos x="connsiteX1" y="connsiteY1"/>
                  </a:cxn>
                  <a:cxn ang="0">
                    <a:pos x="connsiteX2" y="connsiteY2"/>
                  </a:cxn>
                </a:cxnLst>
                <a:rect l="l" t="t" r="r" b="b"/>
                <a:pathLst>
                  <a:path w="71748" h="12434">
                    <a:moveTo>
                      <a:pt x="0" y="11941"/>
                    </a:moveTo>
                    <a:cubicBezTo>
                      <a:pt x="21776" y="-7602"/>
                      <a:pt x="47460" y="2728"/>
                      <a:pt x="71748" y="2728"/>
                    </a:cubicBezTo>
                    <a:cubicBezTo>
                      <a:pt x="48577" y="12220"/>
                      <a:pt x="24567" y="13336"/>
                      <a:pt x="0" y="11941"/>
                    </a:cubicBezTo>
                    <a:close/>
                  </a:path>
                </a:pathLst>
              </a:custGeom>
              <a:solidFill>
                <a:srgbClr val="85434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9BFC45ED-3F9B-6EAD-A23D-32C277E08330}"/>
                  </a:ext>
                </a:extLst>
              </p:cNvPr>
              <p:cNvSpPr/>
              <p:nvPr/>
            </p:nvSpPr>
            <p:spPr>
              <a:xfrm>
                <a:off x="2947703" y="4394315"/>
                <a:ext cx="31826" cy="32086"/>
              </a:xfrm>
              <a:custGeom>
                <a:avLst/>
                <a:gdLst>
                  <a:gd name="connsiteX0" fmla="*/ 31826 w 31826"/>
                  <a:gd name="connsiteY0" fmla="*/ 20802 h 32086"/>
                  <a:gd name="connsiteX1" fmla="*/ 19263 w 31826"/>
                  <a:gd name="connsiteY1" fmla="*/ 31969 h 32086"/>
                  <a:gd name="connsiteX2" fmla="*/ 0 w 31826"/>
                  <a:gd name="connsiteY2" fmla="*/ 9914 h 32086"/>
                  <a:gd name="connsiteX3" fmla="*/ 12284 w 31826"/>
                  <a:gd name="connsiteY3" fmla="*/ 143 h 32086"/>
                  <a:gd name="connsiteX4" fmla="*/ 31826 w 31826"/>
                  <a:gd name="connsiteY4" fmla="*/ 20802 h 32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26" h="32086">
                    <a:moveTo>
                      <a:pt x="31826" y="20802"/>
                    </a:moveTo>
                    <a:cubicBezTo>
                      <a:pt x="30709" y="29177"/>
                      <a:pt x="25964" y="32806"/>
                      <a:pt x="19263" y="31969"/>
                    </a:cubicBezTo>
                    <a:cubicBezTo>
                      <a:pt x="6979" y="30015"/>
                      <a:pt x="0" y="22756"/>
                      <a:pt x="0" y="9914"/>
                    </a:cubicBezTo>
                    <a:cubicBezTo>
                      <a:pt x="0" y="2097"/>
                      <a:pt x="5863" y="-695"/>
                      <a:pt x="12284" y="143"/>
                    </a:cubicBezTo>
                    <a:cubicBezTo>
                      <a:pt x="24288" y="1539"/>
                      <a:pt x="31268" y="8797"/>
                      <a:pt x="31826" y="20802"/>
                    </a:cubicBezTo>
                    <a:close/>
                  </a:path>
                </a:pathLst>
              </a:custGeom>
              <a:solidFill>
                <a:srgbClr val="E0C6C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501B87EE-D5C6-A3FE-49A2-B9CC3D7B3D91}"/>
                  </a:ext>
                </a:extLst>
              </p:cNvPr>
              <p:cNvSpPr/>
              <p:nvPr/>
            </p:nvSpPr>
            <p:spPr>
              <a:xfrm>
                <a:off x="2965071" y="4551355"/>
                <a:ext cx="119679" cy="144875"/>
              </a:xfrm>
              <a:custGeom>
                <a:avLst/>
                <a:gdLst>
                  <a:gd name="connsiteX0" fmla="*/ 91511 w 119679"/>
                  <a:gd name="connsiteY0" fmla="*/ 29034 h 144875"/>
                  <a:gd name="connsiteX1" fmla="*/ 109657 w 119679"/>
                  <a:gd name="connsiteY1" fmla="*/ 47739 h 144875"/>
                  <a:gd name="connsiteX2" fmla="*/ 115241 w 119679"/>
                  <a:gd name="connsiteY2" fmla="*/ 103295 h 144875"/>
                  <a:gd name="connsiteX3" fmla="*/ 56893 w 119679"/>
                  <a:gd name="connsiteY3" fmla="*/ 139588 h 144875"/>
                  <a:gd name="connsiteX4" fmla="*/ 3849 w 119679"/>
                  <a:gd name="connsiteY4" fmla="*/ 58348 h 144875"/>
                  <a:gd name="connsiteX5" fmla="*/ 71689 w 119679"/>
                  <a:gd name="connsiteY5" fmla="*/ 0 h 144875"/>
                  <a:gd name="connsiteX6" fmla="*/ 91511 w 119679"/>
                  <a:gd name="connsiteY6" fmla="*/ 29034 h 14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679" h="144875">
                    <a:moveTo>
                      <a:pt x="91511" y="29034"/>
                    </a:moveTo>
                    <a:cubicBezTo>
                      <a:pt x="91511" y="41318"/>
                      <a:pt x="97373" y="47460"/>
                      <a:pt x="109657" y="47739"/>
                    </a:cubicBezTo>
                    <a:cubicBezTo>
                      <a:pt x="106307" y="67002"/>
                      <a:pt x="128920" y="86266"/>
                      <a:pt x="115241" y="103295"/>
                    </a:cubicBezTo>
                    <a:cubicBezTo>
                      <a:pt x="100444" y="121721"/>
                      <a:pt x="84531" y="158572"/>
                      <a:pt x="56893" y="139588"/>
                    </a:cubicBezTo>
                    <a:cubicBezTo>
                      <a:pt x="31767" y="122558"/>
                      <a:pt x="-13460" y="107483"/>
                      <a:pt x="3849" y="58348"/>
                    </a:cubicBezTo>
                    <a:cubicBezTo>
                      <a:pt x="34000" y="47739"/>
                      <a:pt x="52147" y="23172"/>
                      <a:pt x="71689" y="0"/>
                    </a:cubicBezTo>
                    <a:cubicBezTo>
                      <a:pt x="78110" y="9492"/>
                      <a:pt x="84810" y="19263"/>
                      <a:pt x="91511" y="29034"/>
                    </a:cubicBezTo>
                    <a:close/>
                  </a:path>
                </a:pathLst>
              </a:custGeom>
              <a:solidFill>
                <a:srgbClr val="F88E9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B3D3E45A-04E5-2563-A1E4-7DB709156740}"/>
                  </a:ext>
                </a:extLst>
              </p:cNvPr>
              <p:cNvSpPr/>
              <p:nvPr/>
            </p:nvSpPr>
            <p:spPr>
              <a:xfrm>
                <a:off x="2968641" y="4551355"/>
                <a:ext cx="67839" cy="71401"/>
              </a:xfrm>
              <a:custGeom>
                <a:avLst/>
                <a:gdLst>
                  <a:gd name="connsiteX0" fmla="*/ 67840 w 67839"/>
                  <a:gd name="connsiteY0" fmla="*/ 0 h 71401"/>
                  <a:gd name="connsiteX1" fmla="*/ 8375 w 67839"/>
                  <a:gd name="connsiteY1" fmla="*/ 70352 h 71401"/>
                  <a:gd name="connsiteX2" fmla="*/ 0 w 67839"/>
                  <a:gd name="connsiteY2" fmla="*/ 58069 h 71401"/>
                  <a:gd name="connsiteX3" fmla="*/ 67840 w 67839"/>
                  <a:gd name="connsiteY3" fmla="*/ 0 h 71401"/>
                </a:gdLst>
                <a:ahLst/>
                <a:cxnLst>
                  <a:cxn ang="0">
                    <a:pos x="connsiteX0" y="connsiteY0"/>
                  </a:cxn>
                  <a:cxn ang="0">
                    <a:pos x="connsiteX1" y="connsiteY1"/>
                  </a:cxn>
                  <a:cxn ang="0">
                    <a:pos x="connsiteX2" y="connsiteY2"/>
                  </a:cxn>
                  <a:cxn ang="0">
                    <a:pos x="connsiteX3" y="connsiteY3"/>
                  </a:cxn>
                </a:cxnLst>
                <a:rect l="l" t="t" r="r" b="b"/>
                <a:pathLst>
                  <a:path w="67839" h="71401">
                    <a:moveTo>
                      <a:pt x="67840" y="0"/>
                    </a:moveTo>
                    <a:cubicBezTo>
                      <a:pt x="61419" y="34618"/>
                      <a:pt x="30989" y="49694"/>
                      <a:pt x="8375" y="70352"/>
                    </a:cubicBezTo>
                    <a:cubicBezTo>
                      <a:pt x="3350" y="74819"/>
                      <a:pt x="838" y="63931"/>
                      <a:pt x="0" y="58069"/>
                    </a:cubicBezTo>
                    <a:cubicBezTo>
                      <a:pt x="19263" y="34618"/>
                      <a:pt x="40201" y="13121"/>
                      <a:pt x="67840" y="0"/>
                    </a:cubicBezTo>
                    <a:close/>
                  </a:path>
                </a:pathLst>
              </a:custGeom>
              <a:solidFill>
                <a:srgbClr val="EB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EF75F0ED-5D0A-FAE6-041F-8CDE9AD3836F}"/>
                  </a:ext>
                </a:extLst>
              </p:cNvPr>
              <p:cNvSpPr/>
              <p:nvPr/>
            </p:nvSpPr>
            <p:spPr>
              <a:xfrm>
                <a:off x="3524202" y="4872128"/>
                <a:ext cx="10961" cy="116974"/>
              </a:xfrm>
              <a:custGeom>
                <a:avLst/>
                <a:gdLst>
                  <a:gd name="connsiteX0" fmla="*/ 0 w 10961"/>
                  <a:gd name="connsiteY0" fmla="*/ 116975 h 116974"/>
                  <a:gd name="connsiteX1" fmla="*/ 558 w 10961"/>
                  <a:gd name="connsiteY1" fmla="*/ 0 h 116974"/>
                  <a:gd name="connsiteX2" fmla="*/ 0 w 10961"/>
                  <a:gd name="connsiteY2" fmla="*/ 116975 h 116974"/>
                </a:gdLst>
                <a:ahLst/>
                <a:cxnLst>
                  <a:cxn ang="0">
                    <a:pos x="connsiteX0" y="connsiteY0"/>
                  </a:cxn>
                  <a:cxn ang="0">
                    <a:pos x="connsiteX1" y="connsiteY1"/>
                  </a:cxn>
                  <a:cxn ang="0">
                    <a:pos x="connsiteX2" y="connsiteY2"/>
                  </a:cxn>
                </a:cxnLst>
                <a:rect l="l" t="t" r="r" b="b"/>
                <a:pathLst>
                  <a:path w="10961" h="116974">
                    <a:moveTo>
                      <a:pt x="0" y="116975"/>
                    </a:moveTo>
                    <a:cubicBezTo>
                      <a:pt x="279" y="77890"/>
                      <a:pt x="279" y="39085"/>
                      <a:pt x="558" y="0"/>
                    </a:cubicBezTo>
                    <a:cubicBezTo>
                      <a:pt x="13680" y="39085"/>
                      <a:pt x="15355" y="78169"/>
                      <a:pt x="0" y="116975"/>
                    </a:cubicBezTo>
                    <a:close/>
                  </a:path>
                </a:pathLst>
              </a:custGeom>
              <a:solidFill>
                <a:srgbClr val="A274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AF4867A8-88ED-3677-A367-6EDAC8B2AA05}"/>
                  </a:ext>
                </a:extLst>
              </p:cNvPr>
              <p:cNvSpPr/>
              <p:nvPr/>
            </p:nvSpPr>
            <p:spPr>
              <a:xfrm>
                <a:off x="3295557" y="5094353"/>
                <a:ext cx="123116" cy="20659"/>
              </a:xfrm>
              <a:custGeom>
                <a:avLst/>
                <a:gdLst>
                  <a:gd name="connsiteX0" fmla="*/ 123117 w 123116"/>
                  <a:gd name="connsiteY0" fmla="*/ 10609 h 20659"/>
                  <a:gd name="connsiteX1" fmla="*/ 101620 w 123116"/>
                  <a:gd name="connsiteY1" fmla="*/ 20659 h 20659"/>
                  <a:gd name="connsiteX2" fmla="*/ 0 w 123116"/>
                  <a:gd name="connsiteY2" fmla="*/ 12563 h 20659"/>
                  <a:gd name="connsiteX3" fmla="*/ 82915 w 123116"/>
                  <a:gd name="connsiteY3" fmla="*/ 0 h 20659"/>
                  <a:gd name="connsiteX4" fmla="*/ 123117 w 123116"/>
                  <a:gd name="connsiteY4" fmla="*/ 10609 h 20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16" h="20659">
                    <a:moveTo>
                      <a:pt x="123117" y="10609"/>
                    </a:moveTo>
                    <a:cubicBezTo>
                      <a:pt x="114741" y="11446"/>
                      <a:pt x="106366" y="12284"/>
                      <a:pt x="101620" y="20659"/>
                    </a:cubicBezTo>
                    <a:cubicBezTo>
                      <a:pt x="68119" y="13959"/>
                      <a:pt x="32943" y="26801"/>
                      <a:pt x="0" y="12563"/>
                    </a:cubicBezTo>
                    <a:cubicBezTo>
                      <a:pt x="27359" y="5863"/>
                      <a:pt x="58069" y="22893"/>
                      <a:pt x="82915" y="0"/>
                    </a:cubicBezTo>
                    <a:cubicBezTo>
                      <a:pt x="97153" y="1117"/>
                      <a:pt x="111671" y="0"/>
                      <a:pt x="123117" y="10609"/>
                    </a:cubicBezTo>
                    <a:close/>
                  </a:path>
                </a:pathLst>
              </a:custGeom>
              <a:solidFill>
                <a:srgbClr val="631D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8528DED-E2D8-94B8-711E-90A529989677}"/>
                  </a:ext>
                </a:extLst>
              </p:cNvPr>
              <p:cNvSpPr/>
              <p:nvPr/>
            </p:nvSpPr>
            <p:spPr>
              <a:xfrm>
                <a:off x="3255266" y="5322141"/>
                <a:ext cx="23261" cy="15717"/>
              </a:xfrm>
              <a:custGeom>
                <a:avLst/>
                <a:gdLst>
                  <a:gd name="connsiteX0" fmla="*/ 23261 w 23261"/>
                  <a:gd name="connsiteY0" fmla="*/ 7836 h 15717"/>
                  <a:gd name="connsiteX1" fmla="*/ 10978 w 23261"/>
                  <a:gd name="connsiteY1" fmla="*/ 15653 h 15717"/>
                  <a:gd name="connsiteX2" fmla="*/ 369 w 23261"/>
                  <a:gd name="connsiteY2" fmla="*/ 5324 h 15717"/>
                  <a:gd name="connsiteX3" fmla="*/ 11257 w 23261"/>
                  <a:gd name="connsiteY3" fmla="*/ 19 h 15717"/>
                  <a:gd name="connsiteX4" fmla="*/ 23261 w 23261"/>
                  <a:gd name="connsiteY4" fmla="*/ 7836 h 15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1" h="15717">
                    <a:moveTo>
                      <a:pt x="23261" y="7836"/>
                    </a:moveTo>
                    <a:cubicBezTo>
                      <a:pt x="17957" y="11466"/>
                      <a:pt x="14607" y="15374"/>
                      <a:pt x="10978" y="15653"/>
                    </a:cubicBezTo>
                    <a:cubicBezTo>
                      <a:pt x="4557" y="16212"/>
                      <a:pt x="-1585" y="13141"/>
                      <a:pt x="369" y="5324"/>
                    </a:cubicBezTo>
                    <a:cubicBezTo>
                      <a:pt x="1206" y="2532"/>
                      <a:pt x="7627" y="-260"/>
                      <a:pt x="11257" y="19"/>
                    </a:cubicBezTo>
                    <a:cubicBezTo>
                      <a:pt x="14886" y="19"/>
                      <a:pt x="18236" y="3928"/>
                      <a:pt x="23261" y="7836"/>
                    </a:cubicBezTo>
                    <a:close/>
                  </a:path>
                </a:pathLst>
              </a:custGeom>
              <a:solidFill>
                <a:srgbClr val="EE719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05C7BF03-29E7-E473-6A63-82EDD524F209}"/>
                  </a:ext>
                </a:extLst>
              </p:cNvPr>
              <p:cNvSpPr/>
              <p:nvPr/>
            </p:nvSpPr>
            <p:spPr>
              <a:xfrm>
                <a:off x="1966398" y="4667771"/>
                <a:ext cx="183804" cy="164438"/>
              </a:xfrm>
              <a:custGeom>
                <a:avLst/>
                <a:gdLst>
                  <a:gd name="connsiteX0" fmla="*/ 145172 w 183804"/>
                  <a:gd name="connsiteY0" fmla="*/ 279 h 164438"/>
                  <a:gd name="connsiteX1" fmla="*/ 154943 w 183804"/>
                  <a:gd name="connsiteY1" fmla="*/ 0 h 164438"/>
                  <a:gd name="connsiteX2" fmla="*/ 166110 w 183804"/>
                  <a:gd name="connsiteY2" fmla="*/ 55277 h 164438"/>
                  <a:gd name="connsiteX3" fmla="*/ 152989 w 183804"/>
                  <a:gd name="connsiteY3" fmla="*/ 131213 h 164438"/>
                  <a:gd name="connsiteX4" fmla="*/ 80682 w 183804"/>
                  <a:gd name="connsiteY4" fmla="*/ 154105 h 164438"/>
                  <a:gd name="connsiteX5" fmla="*/ 0 w 183804"/>
                  <a:gd name="connsiteY5" fmla="*/ 86824 h 164438"/>
                  <a:gd name="connsiteX6" fmla="*/ 47181 w 183804"/>
                  <a:gd name="connsiteY6" fmla="*/ 32663 h 164438"/>
                  <a:gd name="connsiteX7" fmla="*/ 67840 w 183804"/>
                  <a:gd name="connsiteY7" fmla="*/ 18426 h 164438"/>
                  <a:gd name="connsiteX8" fmla="*/ 87103 w 183804"/>
                  <a:gd name="connsiteY8" fmla="*/ 19263 h 164438"/>
                  <a:gd name="connsiteX9" fmla="*/ 91849 w 183804"/>
                  <a:gd name="connsiteY9" fmla="*/ 37968 h 164438"/>
                  <a:gd name="connsiteX10" fmla="*/ 67002 w 183804"/>
                  <a:gd name="connsiteY10" fmla="*/ 90732 h 164438"/>
                  <a:gd name="connsiteX11" fmla="*/ 109716 w 183804"/>
                  <a:gd name="connsiteY11" fmla="*/ 39922 h 164438"/>
                  <a:gd name="connsiteX12" fmla="*/ 145172 w 183804"/>
                  <a:gd name="connsiteY12" fmla="*/ 279 h 164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804" h="164438">
                    <a:moveTo>
                      <a:pt x="145172" y="279"/>
                    </a:moveTo>
                    <a:cubicBezTo>
                      <a:pt x="148522" y="279"/>
                      <a:pt x="151872" y="279"/>
                      <a:pt x="154943" y="0"/>
                    </a:cubicBezTo>
                    <a:cubicBezTo>
                      <a:pt x="149080" y="20380"/>
                      <a:pt x="145172" y="38805"/>
                      <a:pt x="166110" y="55277"/>
                    </a:cubicBezTo>
                    <a:cubicBezTo>
                      <a:pt x="205474" y="86265"/>
                      <a:pt x="169181" y="110275"/>
                      <a:pt x="152989" y="131213"/>
                    </a:cubicBezTo>
                    <a:cubicBezTo>
                      <a:pt x="136238" y="152709"/>
                      <a:pt x="113904" y="179510"/>
                      <a:pt x="80682" y="154105"/>
                    </a:cubicBezTo>
                    <a:cubicBezTo>
                      <a:pt x="52764" y="132888"/>
                      <a:pt x="26801" y="109437"/>
                      <a:pt x="0" y="86824"/>
                    </a:cubicBezTo>
                    <a:cubicBezTo>
                      <a:pt x="16192" y="69236"/>
                      <a:pt x="25963" y="46064"/>
                      <a:pt x="47181" y="32663"/>
                    </a:cubicBezTo>
                    <a:cubicBezTo>
                      <a:pt x="53602" y="27359"/>
                      <a:pt x="60023" y="21776"/>
                      <a:pt x="67840" y="18426"/>
                    </a:cubicBezTo>
                    <a:cubicBezTo>
                      <a:pt x="74261" y="18705"/>
                      <a:pt x="80682" y="18984"/>
                      <a:pt x="87103" y="19263"/>
                    </a:cubicBezTo>
                    <a:cubicBezTo>
                      <a:pt x="92407" y="24567"/>
                      <a:pt x="93524" y="30989"/>
                      <a:pt x="91849" y="37968"/>
                    </a:cubicBezTo>
                    <a:cubicBezTo>
                      <a:pt x="89895" y="58627"/>
                      <a:pt x="53602" y="63094"/>
                      <a:pt x="67002" y="90732"/>
                    </a:cubicBezTo>
                    <a:cubicBezTo>
                      <a:pt x="112787" y="103295"/>
                      <a:pt x="112787" y="103295"/>
                      <a:pt x="109716" y="39922"/>
                    </a:cubicBezTo>
                    <a:cubicBezTo>
                      <a:pt x="115021" y="21217"/>
                      <a:pt x="128421" y="9492"/>
                      <a:pt x="145172" y="279"/>
                    </a:cubicBezTo>
                    <a:close/>
                  </a:path>
                </a:pathLst>
              </a:custGeom>
              <a:solidFill>
                <a:srgbClr val="FAAB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A1478B2E-2176-77C1-F720-75F53DDD3417}"/>
                  </a:ext>
                </a:extLst>
              </p:cNvPr>
              <p:cNvSpPr/>
              <p:nvPr/>
            </p:nvSpPr>
            <p:spPr>
              <a:xfrm>
                <a:off x="1966389" y="4683414"/>
                <a:ext cx="61796" cy="71181"/>
              </a:xfrm>
              <a:custGeom>
                <a:avLst/>
                <a:gdLst>
                  <a:gd name="connsiteX0" fmla="*/ 56403 w 61796"/>
                  <a:gd name="connsiteY0" fmla="*/ 22884 h 71181"/>
                  <a:gd name="connsiteX1" fmla="*/ 9 w 61796"/>
                  <a:gd name="connsiteY1" fmla="*/ 71181 h 71181"/>
                  <a:gd name="connsiteX2" fmla="*/ 38815 w 61796"/>
                  <a:gd name="connsiteY2" fmla="*/ 4179 h 71181"/>
                  <a:gd name="connsiteX3" fmla="*/ 59195 w 61796"/>
                  <a:gd name="connsiteY3" fmla="*/ 6133 h 71181"/>
                  <a:gd name="connsiteX4" fmla="*/ 56403 w 61796"/>
                  <a:gd name="connsiteY4" fmla="*/ 22884 h 71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96" h="71181">
                    <a:moveTo>
                      <a:pt x="56403" y="22884"/>
                    </a:moveTo>
                    <a:cubicBezTo>
                      <a:pt x="32394" y="32934"/>
                      <a:pt x="27089" y="64760"/>
                      <a:pt x="9" y="71181"/>
                    </a:cubicBezTo>
                    <a:cubicBezTo>
                      <a:pt x="-549" y="41030"/>
                      <a:pt x="24298" y="25396"/>
                      <a:pt x="38815" y="4179"/>
                    </a:cubicBezTo>
                    <a:cubicBezTo>
                      <a:pt x="46353" y="-1684"/>
                      <a:pt x="53611" y="-1684"/>
                      <a:pt x="59195" y="6133"/>
                    </a:cubicBezTo>
                    <a:cubicBezTo>
                      <a:pt x="63941" y="12275"/>
                      <a:pt x="61707" y="18138"/>
                      <a:pt x="56403" y="22884"/>
                    </a:cubicBezTo>
                    <a:close/>
                  </a:path>
                </a:pathLst>
              </a:custGeom>
              <a:solidFill>
                <a:srgbClr val="E6728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D527D98-75C1-C7EF-3DBB-AFE3C7D2D66E}"/>
                  </a:ext>
                </a:extLst>
              </p:cNvPr>
              <p:cNvSpPr/>
              <p:nvPr/>
            </p:nvSpPr>
            <p:spPr>
              <a:xfrm>
                <a:off x="2005204" y="4677611"/>
                <a:ext cx="29034" cy="28686"/>
              </a:xfrm>
              <a:custGeom>
                <a:avLst/>
                <a:gdLst>
                  <a:gd name="connsiteX0" fmla="*/ 17588 w 29034"/>
                  <a:gd name="connsiteY0" fmla="*/ 28686 h 28686"/>
                  <a:gd name="connsiteX1" fmla="*/ 0 w 29034"/>
                  <a:gd name="connsiteY1" fmla="*/ 10261 h 28686"/>
                  <a:gd name="connsiteX2" fmla="*/ 0 w 29034"/>
                  <a:gd name="connsiteY2" fmla="*/ 489 h 28686"/>
                  <a:gd name="connsiteX3" fmla="*/ 29034 w 29034"/>
                  <a:gd name="connsiteY3" fmla="*/ 9144 h 28686"/>
                  <a:gd name="connsiteX4" fmla="*/ 17588 w 29034"/>
                  <a:gd name="connsiteY4" fmla="*/ 28686 h 28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34" h="28686">
                    <a:moveTo>
                      <a:pt x="17588" y="28686"/>
                    </a:moveTo>
                    <a:cubicBezTo>
                      <a:pt x="19822" y="15006"/>
                      <a:pt x="13121" y="9423"/>
                      <a:pt x="0" y="10261"/>
                    </a:cubicBezTo>
                    <a:cubicBezTo>
                      <a:pt x="0" y="6911"/>
                      <a:pt x="0" y="3839"/>
                      <a:pt x="0" y="489"/>
                    </a:cubicBezTo>
                    <a:cubicBezTo>
                      <a:pt x="10609" y="-69"/>
                      <a:pt x="21776" y="-2023"/>
                      <a:pt x="29034" y="9144"/>
                    </a:cubicBezTo>
                    <a:cubicBezTo>
                      <a:pt x="28476" y="17240"/>
                      <a:pt x="27359" y="25336"/>
                      <a:pt x="17588" y="28686"/>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9B94F364-ADD0-0AD0-BCF5-DD02E3A97F8B}"/>
                  </a:ext>
                </a:extLst>
              </p:cNvPr>
              <p:cNvSpPr/>
              <p:nvPr/>
            </p:nvSpPr>
            <p:spPr>
              <a:xfrm>
                <a:off x="2008128" y="4668050"/>
                <a:ext cx="103721" cy="97718"/>
              </a:xfrm>
              <a:custGeom>
                <a:avLst/>
                <a:gdLst>
                  <a:gd name="connsiteX0" fmla="*/ 15781 w 103721"/>
                  <a:gd name="connsiteY0" fmla="*/ 97712 h 97718"/>
                  <a:gd name="connsiteX1" fmla="*/ 5451 w 103721"/>
                  <a:gd name="connsiteY1" fmla="*/ 76494 h 97718"/>
                  <a:gd name="connsiteX2" fmla="*/ 45374 w 103721"/>
                  <a:gd name="connsiteY2" fmla="*/ 37410 h 97718"/>
                  <a:gd name="connsiteX3" fmla="*/ 84458 w 103721"/>
                  <a:gd name="connsiteY3" fmla="*/ 0 h 97718"/>
                  <a:gd name="connsiteX4" fmla="*/ 103722 w 103721"/>
                  <a:gd name="connsiteY4" fmla="*/ 279 h 97718"/>
                  <a:gd name="connsiteX5" fmla="*/ 75525 w 103721"/>
                  <a:gd name="connsiteY5" fmla="*/ 39085 h 97718"/>
                  <a:gd name="connsiteX6" fmla="*/ 15781 w 103721"/>
                  <a:gd name="connsiteY6" fmla="*/ 97712 h 97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1" h="97718">
                    <a:moveTo>
                      <a:pt x="15781" y="97712"/>
                    </a:moveTo>
                    <a:cubicBezTo>
                      <a:pt x="2660" y="95199"/>
                      <a:pt x="-6274" y="89616"/>
                      <a:pt x="5451" y="76494"/>
                    </a:cubicBezTo>
                    <a:cubicBezTo>
                      <a:pt x="17735" y="62536"/>
                      <a:pt x="31973" y="50252"/>
                      <a:pt x="45374" y="37410"/>
                    </a:cubicBezTo>
                    <a:cubicBezTo>
                      <a:pt x="54586" y="20938"/>
                      <a:pt x="67429" y="8096"/>
                      <a:pt x="84458" y="0"/>
                    </a:cubicBezTo>
                    <a:cubicBezTo>
                      <a:pt x="90879" y="0"/>
                      <a:pt x="97300" y="279"/>
                      <a:pt x="103722" y="279"/>
                    </a:cubicBezTo>
                    <a:cubicBezTo>
                      <a:pt x="94229" y="13121"/>
                      <a:pt x="84738" y="26243"/>
                      <a:pt x="75525" y="39085"/>
                    </a:cubicBezTo>
                    <a:cubicBezTo>
                      <a:pt x="62124" y="65327"/>
                      <a:pt x="55424" y="98270"/>
                      <a:pt x="15781" y="97712"/>
                    </a:cubicBezTo>
                    <a:close/>
                  </a:path>
                </a:pathLst>
              </a:custGeom>
              <a:solidFill>
                <a:srgbClr val="EB61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4DB35C49-C97C-E678-CF06-DB7A51184810}"/>
                  </a:ext>
                </a:extLst>
              </p:cNvPr>
              <p:cNvSpPr/>
              <p:nvPr/>
            </p:nvSpPr>
            <p:spPr>
              <a:xfrm>
                <a:off x="2053501" y="4667567"/>
                <a:ext cx="39084" cy="37613"/>
              </a:xfrm>
              <a:custGeom>
                <a:avLst/>
                <a:gdLst>
                  <a:gd name="connsiteX0" fmla="*/ 39085 w 39084"/>
                  <a:gd name="connsiteY0" fmla="*/ 204 h 37613"/>
                  <a:gd name="connsiteX1" fmla="*/ 0 w 39084"/>
                  <a:gd name="connsiteY1" fmla="*/ 37613 h 37613"/>
                  <a:gd name="connsiteX2" fmla="*/ 0 w 39084"/>
                  <a:gd name="connsiteY2" fmla="*/ 19467 h 37613"/>
                  <a:gd name="connsiteX3" fmla="*/ 39085 w 39084"/>
                  <a:gd name="connsiteY3" fmla="*/ 204 h 37613"/>
                </a:gdLst>
                <a:ahLst/>
                <a:cxnLst>
                  <a:cxn ang="0">
                    <a:pos x="connsiteX0" y="connsiteY0"/>
                  </a:cxn>
                  <a:cxn ang="0">
                    <a:pos x="connsiteX1" y="connsiteY1"/>
                  </a:cxn>
                  <a:cxn ang="0">
                    <a:pos x="connsiteX2" y="connsiteY2"/>
                  </a:cxn>
                  <a:cxn ang="0">
                    <a:pos x="connsiteX3" y="connsiteY3"/>
                  </a:cxn>
                </a:cxnLst>
                <a:rect l="l" t="t" r="r" b="b"/>
                <a:pathLst>
                  <a:path w="39084" h="37613">
                    <a:moveTo>
                      <a:pt x="39085" y="204"/>
                    </a:moveTo>
                    <a:cubicBezTo>
                      <a:pt x="29314" y="16117"/>
                      <a:pt x="17030" y="29238"/>
                      <a:pt x="0" y="37613"/>
                    </a:cubicBezTo>
                    <a:cubicBezTo>
                      <a:pt x="0" y="31472"/>
                      <a:pt x="0" y="25609"/>
                      <a:pt x="0" y="19467"/>
                    </a:cubicBezTo>
                    <a:cubicBezTo>
                      <a:pt x="7538" y="2158"/>
                      <a:pt x="22334" y="-913"/>
                      <a:pt x="39085" y="204"/>
                    </a:cubicBezTo>
                    <a:close/>
                  </a:path>
                </a:pathLst>
              </a:custGeom>
              <a:solidFill>
                <a:srgbClr val="FBA7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7476423B-E3A5-21E5-7C4B-67DDB9CF4913}"/>
                  </a:ext>
                </a:extLst>
              </p:cNvPr>
              <p:cNvSpPr/>
              <p:nvPr/>
            </p:nvSpPr>
            <p:spPr>
              <a:xfrm>
                <a:off x="2686297" y="5320485"/>
                <a:ext cx="22997" cy="22648"/>
              </a:xfrm>
              <a:custGeom>
                <a:avLst/>
                <a:gdLst>
                  <a:gd name="connsiteX0" fmla="*/ 9589 w 22997"/>
                  <a:gd name="connsiteY0" fmla="*/ 0 h 22648"/>
                  <a:gd name="connsiteX1" fmla="*/ 22711 w 22997"/>
                  <a:gd name="connsiteY1" fmla="*/ 10330 h 22648"/>
                  <a:gd name="connsiteX2" fmla="*/ 13498 w 22997"/>
                  <a:gd name="connsiteY2" fmla="*/ 22613 h 22648"/>
                  <a:gd name="connsiteX3" fmla="*/ 97 w 22997"/>
                  <a:gd name="connsiteY3" fmla="*/ 12563 h 22648"/>
                  <a:gd name="connsiteX4" fmla="*/ 9589 w 22997"/>
                  <a:gd name="connsiteY4" fmla="*/ 0 h 22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97" h="22648">
                    <a:moveTo>
                      <a:pt x="9589" y="0"/>
                    </a:moveTo>
                    <a:cubicBezTo>
                      <a:pt x="16569" y="279"/>
                      <a:pt x="21873" y="3350"/>
                      <a:pt x="22711" y="10330"/>
                    </a:cubicBezTo>
                    <a:cubicBezTo>
                      <a:pt x="23827" y="17030"/>
                      <a:pt x="21873" y="23172"/>
                      <a:pt x="13498" y="22613"/>
                    </a:cubicBezTo>
                    <a:cubicBezTo>
                      <a:pt x="7356" y="22334"/>
                      <a:pt x="656" y="20659"/>
                      <a:pt x="97" y="12563"/>
                    </a:cubicBezTo>
                    <a:cubicBezTo>
                      <a:pt x="-461" y="6142"/>
                      <a:pt x="1214" y="279"/>
                      <a:pt x="9589" y="0"/>
                    </a:cubicBezTo>
                    <a:close/>
                  </a:path>
                </a:pathLst>
              </a:custGeom>
              <a:solidFill>
                <a:srgbClr val="533C4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600283AE-F067-46F6-3584-16C3868EBD06}"/>
                  </a:ext>
                </a:extLst>
              </p:cNvPr>
              <p:cNvSpPr/>
              <p:nvPr/>
            </p:nvSpPr>
            <p:spPr>
              <a:xfrm>
                <a:off x="2656884" y="5341145"/>
                <a:ext cx="13886" cy="37409"/>
              </a:xfrm>
              <a:custGeom>
                <a:avLst/>
                <a:gdLst>
                  <a:gd name="connsiteX0" fmla="*/ 9689 w 13886"/>
                  <a:gd name="connsiteY0" fmla="*/ 37410 h 37409"/>
                  <a:gd name="connsiteX1" fmla="*/ 197 w 13886"/>
                  <a:gd name="connsiteY1" fmla="*/ 0 h 37409"/>
                  <a:gd name="connsiteX2" fmla="*/ 9689 w 13886"/>
                  <a:gd name="connsiteY2" fmla="*/ 37410 h 37409"/>
                </a:gdLst>
                <a:ahLst/>
                <a:cxnLst>
                  <a:cxn ang="0">
                    <a:pos x="connsiteX0" y="connsiteY0"/>
                  </a:cxn>
                  <a:cxn ang="0">
                    <a:pos x="connsiteX1" y="connsiteY1"/>
                  </a:cxn>
                  <a:cxn ang="0">
                    <a:pos x="connsiteX2" y="connsiteY2"/>
                  </a:cxn>
                </a:cxnLst>
                <a:rect l="l" t="t" r="r" b="b"/>
                <a:pathLst>
                  <a:path w="13886" h="37409">
                    <a:moveTo>
                      <a:pt x="9689" y="37410"/>
                    </a:moveTo>
                    <a:cubicBezTo>
                      <a:pt x="-4270" y="27639"/>
                      <a:pt x="1314" y="12842"/>
                      <a:pt x="197" y="0"/>
                    </a:cubicBezTo>
                    <a:cubicBezTo>
                      <a:pt x="31744" y="5304"/>
                      <a:pt x="-2874" y="27359"/>
                      <a:pt x="9689" y="37410"/>
                    </a:cubicBezTo>
                    <a:close/>
                  </a:path>
                </a:pathLst>
              </a:custGeom>
              <a:solidFill>
                <a:srgbClr val="6A37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41854F9E-0E1E-02D2-E52F-29C2F82EA669}"/>
                  </a:ext>
                </a:extLst>
              </p:cNvPr>
              <p:cNvSpPr/>
              <p:nvPr/>
            </p:nvSpPr>
            <p:spPr>
              <a:xfrm>
                <a:off x="2502417" y="4529740"/>
                <a:ext cx="133446" cy="19433"/>
              </a:xfrm>
              <a:custGeom>
                <a:avLst/>
                <a:gdLst>
                  <a:gd name="connsiteX0" fmla="*/ 0 w 133446"/>
                  <a:gd name="connsiteY0" fmla="*/ 10727 h 19433"/>
                  <a:gd name="connsiteX1" fmla="*/ 133446 w 133446"/>
                  <a:gd name="connsiteY1" fmla="*/ 9610 h 19433"/>
                  <a:gd name="connsiteX2" fmla="*/ 0 w 133446"/>
                  <a:gd name="connsiteY2" fmla="*/ 10727 h 19433"/>
                </a:gdLst>
                <a:ahLst/>
                <a:cxnLst>
                  <a:cxn ang="0">
                    <a:pos x="connsiteX0" y="connsiteY0"/>
                  </a:cxn>
                  <a:cxn ang="0">
                    <a:pos x="connsiteX1" y="connsiteY1"/>
                  </a:cxn>
                  <a:cxn ang="0">
                    <a:pos x="connsiteX2" y="connsiteY2"/>
                  </a:cxn>
                </a:cxnLst>
                <a:rect l="l" t="t" r="r" b="b"/>
                <a:pathLst>
                  <a:path w="133446" h="19433">
                    <a:moveTo>
                      <a:pt x="0" y="10727"/>
                    </a:moveTo>
                    <a:cubicBezTo>
                      <a:pt x="44389" y="-4907"/>
                      <a:pt x="89057" y="-1836"/>
                      <a:pt x="133446" y="9610"/>
                    </a:cubicBezTo>
                    <a:cubicBezTo>
                      <a:pt x="89057" y="18544"/>
                      <a:pt x="44668" y="25802"/>
                      <a:pt x="0" y="10727"/>
                    </a:cubicBezTo>
                    <a:close/>
                  </a:path>
                </a:pathLst>
              </a:custGeom>
              <a:solidFill>
                <a:srgbClr val="FDEF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3CB312B0-286A-4BDF-FC38-8AE3B211D823}"/>
                  </a:ext>
                </a:extLst>
              </p:cNvPr>
              <p:cNvSpPr/>
              <p:nvPr/>
            </p:nvSpPr>
            <p:spPr>
              <a:xfrm>
                <a:off x="2081305" y="4306814"/>
                <a:ext cx="91674" cy="114852"/>
              </a:xfrm>
              <a:custGeom>
                <a:avLst/>
                <a:gdLst>
                  <a:gd name="connsiteX0" fmla="*/ 1510 w 91674"/>
                  <a:gd name="connsiteY0" fmla="*/ 88481 h 114852"/>
                  <a:gd name="connsiteX1" fmla="*/ 11002 w 91674"/>
                  <a:gd name="connsiteY1" fmla="*/ 26504 h 114852"/>
                  <a:gd name="connsiteX2" fmla="*/ 33615 w 91674"/>
                  <a:gd name="connsiteY2" fmla="*/ 9474 h 114852"/>
                  <a:gd name="connsiteX3" fmla="*/ 77725 w 91674"/>
                  <a:gd name="connsiteY3" fmla="*/ 6124 h 114852"/>
                  <a:gd name="connsiteX4" fmla="*/ 90009 w 91674"/>
                  <a:gd name="connsiteY4" fmla="*/ 48559 h 114852"/>
                  <a:gd name="connsiteX5" fmla="*/ 59020 w 91674"/>
                  <a:gd name="connsiteY5" fmla="*/ 106348 h 114852"/>
                  <a:gd name="connsiteX6" fmla="*/ 1510 w 91674"/>
                  <a:gd name="connsiteY6" fmla="*/ 88481 h 11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74" h="114852">
                    <a:moveTo>
                      <a:pt x="1510" y="88481"/>
                    </a:moveTo>
                    <a:cubicBezTo>
                      <a:pt x="-1002" y="66984"/>
                      <a:pt x="-1840" y="45767"/>
                      <a:pt x="11002" y="26504"/>
                    </a:cubicBezTo>
                    <a:cubicBezTo>
                      <a:pt x="18540" y="20641"/>
                      <a:pt x="26078" y="15058"/>
                      <a:pt x="33615" y="9474"/>
                    </a:cubicBezTo>
                    <a:cubicBezTo>
                      <a:pt x="47574" y="-1135"/>
                      <a:pt x="62091" y="-3647"/>
                      <a:pt x="77725" y="6124"/>
                    </a:cubicBezTo>
                    <a:cubicBezTo>
                      <a:pt x="95034" y="16733"/>
                      <a:pt x="92242" y="32925"/>
                      <a:pt x="90009" y="48559"/>
                    </a:cubicBezTo>
                    <a:cubicBezTo>
                      <a:pt x="86659" y="71451"/>
                      <a:pt x="74934" y="90156"/>
                      <a:pt x="59020" y="106348"/>
                    </a:cubicBezTo>
                    <a:cubicBezTo>
                      <a:pt x="33615" y="121145"/>
                      <a:pt x="13515" y="117515"/>
                      <a:pt x="1510" y="88481"/>
                    </a:cubicBezTo>
                    <a:close/>
                  </a:path>
                </a:pathLst>
              </a:custGeom>
              <a:solidFill>
                <a:srgbClr val="F7F2F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758CF29-B6F7-B397-0130-EFCEBAC083A0}"/>
                  </a:ext>
                </a:extLst>
              </p:cNvPr>
              <p:cNvSpPr/>
              <p:nvPr/>
            </p:nvSpPr>
            <p:spPr>
              <a:xfrm>
                <a:off x="2074001" y="4395295"/>
                <a:ext cx="66603" cy="67839"/>
              </a:xfrm>
              <a:custGeom>
                <a:avLst/>
                <a:gdLst>
                  <a:gd name="connsiteX0" fmla="*/ 8814 w 66603"/>
                  <a:gd name="connsiteY0" fmla="*/ 0 h 67839"/>
                  <a:gd name="connsiteX1" fmla="*/ 66603 w 66603"/>
                  <a:gd name="connsiteY1" fmla="*/ 17867 h 67839"/>
                  <a:gd name="connsiteX2" fmla="*/ 46782 w 66603"/>
                  <a:gd name="connsiteY2" fmla="*/ 40481 h 67839"/>
                  <a:gd name="connsiteX3" fmla="*/ 18864 w 66603"/>
                  <a:gd name="connsiteY3" fmla="*/ 67840 h 67839"/>
                  <a:gd name="connsiteX4" fmla="*/ 8814 w 66603"/>
                  <a:gd name="connsiteY4" fmla="*/ 67840 h 67839"/>
                  <a:gd name="connsiteX5" fmla="*/ 8814 w 66603"/>
                  <a:gd name="connsiteY5" fmla="*/ 0 h 6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03" h="67839">
                    <a:moveTo>
                      <a:pt x="8814" y="0"/>
                    </a:moveTo>
                    <a:cubicBezTo>
                      <a:pt x="24168" y="18984"/>
                      <a:pt x="43990" y="22334"/>
                      <a:pt x="66603" y="17867"/>
                    </a:cubicBezTo>
                    <a:cubicBezTo>
                      <a:pt x="59903" y="25405"/>
                      <a:pt x="53482" y="32943"/>
                      <a:pt x="46782" y="40481"/>
                    </a:cubicBezTo>
                    <a:cubicBezTo>
                      <a:pt x="36731" y="48856"/>
                      <a:pt x="27798" y="58348"/>
                      <a:pt x="18864" y="67840"/>
                    </a:cubicBezTo>
                    <a:cubicBezTo>
                      <a:pt x="15514" y="67840"/>
                      <a:pt x="12164" y="67840"/>
                      <a:pt x="8814" y="67840"/>
                    </a:cubicBezTo>
                    <a:cubicBezTo>
                      <a:pt x="3789" y="45227"/>
                      <a:pt x="-8216" y="22613"/>
                      <a:pt x="8814" y="0"/>
                    </a:cubicBezTo>
                    <a:close/>
                  </a:path>
                </a:pathLst>
              </a:custGeom>
              <a:solidFill>
                <a:srgbClr val="6B343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FFE45EB0-B870-BCF0-0045-384371D69212}"/>
                  </a:ext>
                </a:extLst>
              </p:cNvPr>
              <p:cNvSpPr/>
              <p:nvPr/>
            </p:nvSpPr>
            <p:spPr>
              <a:xfrm>
                <a:off x="2092447" y="4433731"/>
                <a:ext cx="29313" cy="31597"/>
              </a:xfrm>
              <a:custGeom>
                <a:avLst/>
                <a:gdLst>
                  <a:gd name="connsiteX0" fmla="*/ 418 w 29313"/>
                  <a:gd name="connsiteY0" fmla="*/ 29404 h 31597"/>
                  <a:gd name="connsiteX1" fmla="*/ 28336 w 29313"/>
                  <a:gd name="connsiteY1" fmla="*/ 2045 h 31597"/>
                  <a:gd name="connsiteX2" fmla="*/ 418 w 29313"/>
                  <a:gd name="connsiteY2" fmla="*/ 29404 h 31597"/>
                </a:gdLst>
                <a:ahLst/>
                <a:cxnLst>
                  <a:cxn ang="0">
                    <a:pos x="connsiteX0" y="connsiteY0"/>
                  </a:cxn>
                  <a:cxn ang="0">
                    <a:pos x="connsiteX1" y="connsiteY1"/>
                  </a:cxn>
                  <a:cxn ang="0">
                    <a:pos x="connsiteX2" y="connsiteY2"/>
                  </a:cxn>
                </a:cxnLst>
                <a:rect l="l" t="t" r="r" b="b"/>
                <a:pathLst>
                  <a:path w="29313" h="31597">
                    <a:moveTo>
                      <a:pt x="418" y="29404"/>
                    </a:moveTo>
                    <a:cubicBezTo>
                      <a:pt x="-1536" y="8745"/>
                      <a:pt x="2651" y="-5493"/>
                      <a:pt x="28336" y="2045"/>
                    </a:cubicBezTo>
                    <a:cubicBezTo>
                      <a:pt x="31965" y="24379"/>
                      <a:pt x="26102" y="36942"/>
                      <a:pt x="418" y="29404"/>
                    </a:cubicBezTo>
                    <a:close/>
                  </a:path>
                </a:pathLst>
              </a:custGeom>
              <a:solidFill>
                <a:srgbClr val="DAC3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39DAEF96-7D5A-7891-B24B-3396D45823A8}"/>
                  </a:ext>
                </a:extLst>
              </p:cNvPr>
              <p:cNvSpPr/>
              <p:nvPr/>
            </p:nvSpPr>
            <p:spPr>
              <a:xfrm>
                <a:off x="3447483" y="5133437"/>
                <a:ext cx="28198" cy="31826"/>
              </a:xfrm>
              <a:custGeom>
                <a:avLst/>
                <a:gdLst>
                  <a:gd name="connsiteX0" fmla="*/ 17254 w 28198"/>
                  <a:gd name="connsiteY0" fmla="*/ 0 h 31826"/>
                  <a:gd name="connsiteX1" fmla="*/ 7762 w 28198"/>
                  <a:gd name="connsiteY1" fmla="*/ 31826 h 31826"/>
                  <a:gd name="connsiteX2" fmla="*/ 17254 w 28198"/>
                  <a:gd name="connsiteY2" fmla="*/ 0 h 31826"/>
                </a:gdLst>
                <a:ahLst/>
                <a:cxnLst>
                  <a:cxn ang="0">
                    <a:pos x="connsiteX0" y="connsiteY0"/>
                  </a:cxn>
                  <a:cxn ang="0">
                    <a:pos x="connsiteX1" y="connsiteY1"/>
                  </a:cxn>
                  <a:cxn ang="0">
                    <a:pos x="connsiteX2" y="connsiteY2"/>
                  </a:cxn>
                </a:cxnLst>
                <a:rect l="l" t="t" r="r" b="b"/>
                <a:pathLst>
                  <a:path w="28198" h="31826">
                    <a:moveTo>
                      <a:pt x="17254" y="0"/>
                    </a:moveTo>
                    <a:cubicBezTo>
                      <a:pt x="34005" y="16471"/>
                      <a:pt x="32050" y="27639"/>
                      <a:pt x="7762" y="31826"/>
                    </a:cubicBezTo>
                    <a:cubicBezTo>
                      <a:pt x="-4522" y="16471"/>
                      <a:pt x="-2847" y="5304"/>
                      <a:pt x="17254" y="0"/>
                    </a:cubicBezTo>
                    <a:close/>
                  </a:path>
                </a:pathLst>
              </a:custGeom>
              <a:solidFill>
                <a:srgbClr val="CC66F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818FDDE3-E2DD-98AD-CB73-6DB26ECC97E3}"/>
                  </a:ext>
                </a:extLst>
              </p:cNvPr>
              <p:cNvSpPr/>
              <p:nvPr/>
            </p:nvSpPr>
            <p:spPr>
              <a:xfrm>
                <a:off x="2165583" y="5173600"/>
                <a:ext cx="81477" cy="79119"/>
              </a:xfrm>
              <a:custGeom>
                <a:avLst/>
                <a:gdLst>
                  <a:gd name="connsiteX0" fmla="*/ 73291 w 81477"/>
                  <a:gd name="connsiteY0" fmla="*/ 59782 h 79119"/>
                  <a:gd name="connsiteX1" fmla="*/ 24714 w 81477"/>
                  <a:gd name="connsiteY1" fmla="*/ 77650 h 79119"/>
                  <a:gd name="connsiteX2" fmla="*/ 24435 w 81477"/>
                  <a:gd name="connsiteY2" fmla="*/ 876 h 79119"/>
                  <a:gd name="connsiteX3" fmla="*/ 72454 w 81477"/>
                  <a:gd name="connsiteY3" fmla="*/ 18185 h 79119"/>
                  <a:gd name="connsiteX4" fmla="*/ 73291 w 81477"/>
                  <a:gd name="connsiteY4" fmla="*/ 59782 h 79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7" h="79119">
                    <a:moveTo>
                      <a:pt x="73291" y="59782"/>
                    </a:moveTo>
                    <a:cubicBezTo>
                      <a:pt x="62962" y="82116"/>
                      <a:pt x="43978" y="80162"/>
                      <a:pt x="24714" y="77650"/>
                    </a:cubicBezTo>
                    <a:cubicBezTo>
                      <a:pt x="25552" y="51965"/>
                      <a:pt x="-31121" y="26839"/>
                      <a:pt x="24435" y="876"/>
                    </a:cubicBezTo>
                    <a:cubicBezTo>
                      <a:pt x="45094" y="-6103"/>
                      <a:pt x="49561" y="31306"/>
                      <a:pt x="72454" y="18185"/>
                    </a:cubicBezTo>
                    <a:cubicBezTo>
                      <a:pt x="85854" y="31865"/>
                      <a:pt x="82783" y="45824"/>
                      <a:pt x="73291" y="59782"/>
                    </a:cubicBezTo>
                    <a:close/>
                  </a:path>
                </a:pathLst>
              </a:custGeom>
              <a:solidFill>
                <a:srgbClr val="A1878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1648A7AE-2FD8-CD1C-08FB-A4A19298CEFA}"/>
                  </a:ext>
                </a:extLst>
              </p:cNvPr>
              <p:cNvSpPr/>
              <p:nvPr/>
            </p:nvSpPr>
            <p:spPr>
              <a:xfrm>
                <a:off x="2265954" y="5172333"/>
                <a:ext cx="48855" cy="48765"/>
              </a:xfrm>
              <a:custGeom>
                <a:avLst/>
                <a:gdLst>
                  <a:gd name="connsiteX0" fmla="*/ 48856 w 48855"/>
                  <a:gd name="connsiteY0" fmla="*/ 20290 h 48765"/>
                  <a:gd name="connsiteX1" fmla="*/ 20380 w 48855"/>
                  <a:gd name="connsiteY1" fmla="*/ 48766 h 48765"/>
                  <a:gd name="connsiteX2" fmla="*/ 3908 w 48855"/>
                  <a:gd name="connsiteY2" fmla="*/ 30340 h 48765"/>
                  <a:gd name="connsiteX3" fmla="*/ 0 w 48855"/>
                  <a:gd name="connsiteY3" fmla="*/ 18894 h 48765"/>
                  <a:gd name="connsiteX4" fmla="*/ 30709 w 48855"/>
                  <a:gd name="connsiteY4" fmla="*/ 1585 h 48765"/>
                  <a:gd name="connsiteX5" fmla="*/ 48856 w 48855"/>
                  <a:gd name="connsiteY5" fmla="*/ 20290 h 48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5" h="48765">
                    <a:moveTo>
                      <a:pt x="48856" y="20290"/>
                    </a:moveTo>
                    <a:cubicBezTo>
                      <a:pt x="43831" y="34249"/>
                      <a:pt x="36851" y="45974"/>
                      <a:pt x="20380" y="48766"/>
                    </a:cubicBezTo>
                    <a:cubicBezTo>
                      <a:pt x="14796" y="42624"/>
                      <a:pt x="8654" y="37320"/>
                      <a:pt x="3908" y="30340"/>
                    </a:cubicBezTo>
                    <a:cubicBezTo>
                      <a:pt x="1675" y="26711"/>
                      <a:pt x="279" y="22802"/>
                      <a:pt x="0" y="18894"/>
                    </a:cubicBezTo>
                    <a:cubicBezTo>
                      <a:pt x="4188" y="2423"/>
                      <a:pt x="16192" y="-90"/>
                      <a:pt x="30709" y="1585"/>
                    </a:cubicBezTo>
                    <a:cubicBezTo>
                      <a:pt x="50531" y="-5394"/>
                      <a:pt x="44389" y="12473"/>
                      <a:pt x="48856" y="20290"/>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B5AF1B56-E3E3-652B-D4B6-FCF75618691B}"/>
                  </a:ext>
                </a:extLst>
              </p:cNvPr>
              <p:cNvSpPr/>
              <p:nvPr/>
            </p:nvSpPr>
            <p:spPr>
              <a:xfrm>
                <a:off x="2238037" y="5185644"/>
                <a:ext cx="33506" cy="47738"/>
              </a:xfrm>
              <a:custGeom>
                <a:avLst/>
                <a:gdLst>
                  <a:gd name="connsiteX0" fmla="*/ 838 w 33506"/>
                  <a:gd name="connsiteY0" fmla="*/ 47738 h 47738"/>
                  <a:gd name="connsiteX1" fmla="*/ 0 w 33506"/>
                  <a:gd name="connsiteY1" fmla="*/ 6141 h 47738"/>
                  <a:gd name="connsiteX2" fmla="*/ 28197 w 33506"/>
                  <a:gd name="connsiteY2" fmla="*/ 5583 h 47738"/>
                  <a:gd name="connsiteX3" fmla="*/ 31826 w 33506"/>
                  <a:gd name="connsiteY3" fmla="*/ 10608 h 47738"/>
                  <a:gd name="connsiteX4" fmla="*/ 30151 w 33506"/>
                  <a:gd name="connsiteY4" fmla="*/ 37688 h 47738"/>
                  <a:gd name="connsiteX5" fmla="*/ 28197 w 33506"/>
                  <a:gd name="connsiteY5" fmla="*/ 44668 h 47738"/>
                  <a:gd name="connsiteX6" fmla="*/ 838 w 33506"/>
                  <a:gd name="connsiteY6" fmla="*/ 47738 h 4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06" h="47738">
                    <a:moveTo>
                      <a:pt x="838" y="47738"/>
                    </a:moveTo>
                    <a:cubicBezTo>
                      <a:pt x="558" y="33780"/>
                      <a:pt x="279" y="20100"/>
                      <a:pt x="0" y="6141"/>
                    </a:cubicBezTo>
                    <a:cubicBezTo>
                      <a:pt x="9213" y="-6422"/>
                      <a:pt x="18705" y="3908"/>
                      <a:pt x="28197" y="5583"/>
                    </a:cubicBezTo>
                    <a:cubicBezTo>
                      <a:pt x="29314" y="7258"/>
                      <a:pt x="30709" y="8933"/>
                      <a:pt x="31826" y="10608"/>
                    </a:cubicBezTo>
                    <a:cubicBezTo>
                      <a:pt x="35735" y="19821"/>
                      <a:pt x="31826" y="28754"/>
                      <a:pt x="30151" y="37688"/>
                    </a:cubicBezTo>
                    <a:cubicBezTo>
                      <a:pt x="29872" y="40201"/>
                      <a:pt x="29314" y="42434"/>
                      <a:pt x="28197" y="44668"/>
                    </a:cubicBezTo>
                    <a:cubicBezTo>
                      <a:pt x="18984" y="45505"/>
                      <a:pt x="9771" y="46622"/>
                      <a:pt x="838" y="47738"/>
                    </a:cubicBezTo>
                    <a:close/>
                  </a:path>
                </a:pathLst>
              </a:custGeom>
              <a:solidFill>
                <a:srgbClr val="98767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526323E3-5641-2C0A-D148-B63FF498E248}"/>
                  </a:ext>
                </a:extLst>
              </p:cNvPr>
              <p:cNvSpPr/>
              <p:nvPr/>
            </p:nvSpPr>
            <p:spPr>
              <a:xfrm>
                <a:off x="2260173" y="5195881"/>
                <a:ext cx="26160" cy="27171"/>
              </a:xfrm>
              <a:custGeom>
                <a:avLst/>
                <a:gdLst>
                  <a:gd name="connsiteX0" fmla="*/ 7735 w 26160"/>
                  <a:gd name="connsiteY0" fmla="*/ 27172 h 27171"/>
                  <a:gd name="connsiteX1" fmla="*/ 9410 w 26160"/>
                  <a:gd name="connsiteY1" fmla="*/ 92 h 27171"/>
                  <a:gd name="connsiteX2" fmla="*/ 26161 w 26160"/>
                  <a:gd name="connsiteY2" fmla="*/ 25218 h 27171"/>
                  <a:gd name="connsiteX3" fmla="*/ 7735 w 26160"/>
                  <a:gd name="connsiteY3" fmla="*/ 27172 h 27171"/>
                </a:gdLst>
                <a:ahLst/>
                <a:cxnLst>
                  <a:cxn ang="0">
                    <a:pos x="connsiteX0" y="connsiteY0"/>
                  </a:cxn>
                  <a:cxn ang="0">
                    <a:pos x="connsiteX1" y="connsiteY1"/>
                  </a:cxn>
                  <a:cxn ang="0">
                    <a:pos x="connsiteX2" y="connsiteY2"/>
                  </a:cxn>
                  <a:cxn ang="0">
                    <a:pos x="connsiteX3" y="connsiteY3"/>
                  </a:cxn>
                </a:cxnLst>
                <a:rect l="l" t="t" r="r" b="b"/>
                <a:pathLst>
                  <a:path w="26160" h="27171">
                    <a:moveTo>
                      <a:pt x="7735" y="27172"/>
                    </a:moveTo>
                    <a:cubicBezTo>
                      <a:pt x="-5944" y="17401"/>
                      <a:pt x="1035" y="8746"/>
                      <a:pt x="9410" y="92"/>
                    </a:cubicBezTo>
                    <a:cubicBezTo>
                      <a:pt x="29511" y="-1304"/>
                      <a:pt x="25323" y="13492"/>
                      <a:pt x="26161" y="25218"/>
                    </a:cubicBezTo>
                    <a:cubicBezTo>
                      <a:pt x="20019" y="25776"/>
                      <a:pt x="13877" y="26334"/>
                      <a:pt x="7735" y="27172"/>
                    </a:cubicBezTo>
                    <a:close/>
                  </a:path>
                </a:pathLst>
              </a:custGeom>
              <a:solidFill>
                <a:srgbClr val="633E3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6B7B35C3-06CD-897C-F110-89ABBEBFD69B}"/>
                  </a:ext>
                </a:extLst>
              </p:cNvPr>
              <p:cNvSpPr/>
              <p:nvPr/>
            </p:nvSpPr>
            <p:spPr>
              <a:xfrm>
                <a:off x="2296664" y="5162681"/>
                <a:ext cx="28828" cy="29941"/>
              </a:xfrm>
              <a:custGeom>
                <a:avLst/>
                <a:gdLst>
                  <a:gd name="connsiteX0" fmla="*/ 18146 w 28828"/>
                  <a:gd name="connsiteY0" fmla="*/ 29942 h 29941"/>
                  <a:gd name="connsiteX1" fmla="*/ 0 w 28828"/>
                  <a:gd name="connsiteY1" fmla="*/ 11237 h 29941"/>
                  <a:gd name="connsiteX2" fmla="*/ 21497 w 28828"/>
                  <a:gd name="connsiteY2" fmla="*/ 3699 h 29941"/>
                  <a:gd name="connsiteX3" fmla="*/ 18146 w 28828"/>
                  <a:gd name="connsiteY3" fmla="*/ 29942 h 29941"/>
                </a:gdLst>
                <a:ahLst/>
                <a:cxnLst>
                  <a:cxn ang="0">
                    <a:pos x="connsiteX0" y="connsiteY0"/>
                  </a:cxn>
                  <a:cxn ang="0">
                    <a:pos x="connsiteX1" y="connsiteY1"/>
                  </a:cxn>
                  <a:cxn ang="0">
                    <a:pos x="connsiteX2" y="connsiteY2"/>
                  </a:cxn>
                  <a:cxn ang="0">
                    <a:pos x="connsiteX3" y="connsiteY3"/>
                  </a:cxn>
                </a:cxnLst>
                <a:rect l="l" t="t" r="r" b="b"/>
                <a:pathLst>
                  <a:path w="28828" h="29941">
                    <a:moveTo>
                      <a:pt x="18146" y="29942"/>
                    </a:moveTo>
                    <a:cubicBezTo>
                      <a:pt x="12005" y="23800"/>
                      <a:pt x="6142" y="17379"/>
                      <a:pt x="0" y="11237"/>
                    </a:cubicBezTo>
                    <a:cubicBezTo>
                      <a:pt x="3071" y="-2443"/>
                      <a:pt x="13121" y="-1884"/>
                      <a:pt x="21497" y="3699"/>
                    </a:cubicBezTo>
                    <a:cubicBezTo>
                      <a:pt x="35735" y="13191"/>
                      <a:pt x="26243" y="21846"/>
                      <a:pt x="18146" y="29942"/>
                    </a:cubicBezTo>
                    <a:close/>
                  </a:path>
                </a:pathLst>
              </a:custGeom>
              <a:solidFill>
                <a:srgbClr val="714F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891A184D-0BE5-B406-F72B-3F2D006C474B}"/>
                  </a:ext>
                </a:extLst>
              </p:cNvPr>
              <p:cNvSpPr/>
              <p:nvPr/>
            </p:nvSpPr>
            <p:spPr>
              <a:xfrm>
                <a:off x="2023909" y="4706856"/>
                <a:ext cx="74884" cy="75845"/>
              </a:xfrm>
              <a:custGeom>
                <a:avLst/>
                <a:gdLst>
                  <a:gd name="connsiteX0" fmla="*/ 0 w 74884"/>
                  <a:gd name="connsiteY0" fmla="*/ 58906 h 75845"/>
                  <a:gd name="connsiteX1" fmla="*/ 59465 w 74884"/>
                  <a:gd name="connsiteY1" fmla="*/ 0 h 75845"/>
                  <a:gd name="connsiteX2" fmla="*/ 59185 w 74884"/>
                  <a:gd name="connsiteY2" fmla="*/ 14238 h 75845"/>
                  <a:gd name="connsiteX3" fmla="*/ 63931 w 74884"/>
                  <a:gd name="connsiteY3" fmla="*/ 67281 h 75845"/>
                  <a:gd name="connsiteX4" fmla="*/ 0 w 74884"/>
                  <a:gd name="connsiteY4" fmla="*/ 58906 h 75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84" h="75845">
                    <a:moveTo>
                      <a:pt x="0" y="58906"/>
                    </a:moveTo>
                    <a:cubicBezTo>
                      <a:pt x="25684" y="45226"/>
                      <a:pt x="39364" y="19263"/>
                      <a:pt x="59465" y="0"/>
                    </a:cubicBezTo>
                    <a:cubicBezTo>
                      <a:pt x="59465" y="4746"/>
                      <a:pt x="58906" y="9492"/>
                      <a:pt x="59185" y="14238"/>
                    </a:cubicBezTo>
                    <a:cubicBezTo>
                      <a:pt x="60023" y="31826"/>
                      <a:pt x="90732" y="46622"/>
                      <a:pt x="63931" y="67281"/>
                    </a:cubicBezTo>
                    <a:cubicBezTo>
                      <a:pt x="39364" y="86265"/>
                      <a:pt x="20380" y="69236"/>
                      <a:pt x="0" y="58906"/>
                    </a:cubicBezTo>
                    <a:close/>
                  </a:path>
                </a:pathLst>
              </a:custGeom>
              <a:solidFill>
                <a:srgbClr val="F8728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10" name="Group 709">
              <a:extLst>
                <a:ext uri="{FF2B5EF4-FFF2-40B4-BE49-F238E27FC236}">
                  <a16:creationId xmlns:a16="http://schemas.microsoft.com/office/drawing/2014/main" id="{EC6885B2-A5A3-4E49-448F-EE2C3119F533}"/>
                </a:ext>
              </a:extLst>
            </p:cNvPr>
            <p:cNvGrpSpPr/>
            <p:nvPr/>
          </p:nvGrpSpPr>
          <p:grpSpPr>
            <a:xfrm>
              <a:off x="7925561" y="2756913"/>
              <a:ext cx="2358990" cy="3749758"/>
              <a:chOff x="7925561" y="2756913"/>
              <a:chExt cx="2358990" cy="3749758"/>
            </a:xfrm>
          </p:grpSpPr>
          <p:sp>
            <p:nvSpPr>
              <p:cNvPr id="13" name="Freeform: Shape 12">
                <a:extLst>
                  <a:ext uri="{FF2B5EF4-FFF2-40B4-BE49-F238E27FC236}">
                    <a16:creationId xmlns:a16="http://schemas.microsoft.com/office/drawing/2014/main" id="{97EEE764-7E98-E8BD-40C5-670AC9C07496}"/>
                  </a:ext>
                </a:extLst>
              </p:cNvPr>
              <p:cNvSpPr/>
              <p:nvPr/>
            </p:nvSpPr>
            <p:spPr>
              <a:xfrm>
                <a:off x="9295335" y="2763707"/>
                <a:ext cx="989216" cy="1300210"/>
              </a:xfrm>
              <a:custGeom>
                <a:avLst/>
                <a:gdLst>
                  <a:gd name="connsiteX0" fmla="*/ 273313 w 989216"/>
                  <a:gd name="connsiteY0" fmla="*/ 15436 h 1300210"/>
                  <a:gd name="connsiteX1" fmla="*/ 977117 w 989216"/>
                  <a:gd name="connsiteY1" fmla="*/ 806343 h 1300210"/>
                  <a:gd name="connsiteX2" fmla="*/ 919607 w 989216"/>
                  <a:gd name="connsiteY2" fmla="*/ 1208636 h 1300210"/>
                  <a:gd name="connsiteX3" fmla="*/ 857071 w 989216"/>
                  <a:gd name="connsiteY3" fmla="*/ 1300206 h 1300210"/>
                  <a:gd name="connsiteX4" fmla="*/ 840879 w 989216"/>
                  <a:gd name="connsiteY4" fmla="*/ 1278430 h 1300210"/>
                  <a:gd name="connsiteX5" fmla="*/ 907323 w 989216"/>
                  <a:gd name="connsiteY5" fmla="*/ 1112320 h 1300210"/>
                  <a:gd name="connsiteX6" fmla="*/ 829712 w 989216"/>
                  <a:gd name="connsiteY6" fmla="*/ 517675 h 1300210"/>
                  <a:gd name="connsiteX7" fmla="*/ 756288 w 989216"/>
                  <a:gd name="connsiteY7" fmla="*/ 397629 h 1300210"/>
                  <a:gd name="connsiteX8" fmla="*/ 615304 w 989216"/>
                  <a:gd name="connsiteY8" fmla="*/ 245757 h 1300210"/>
                  <a:gd name="connsiteX9" fmla="*/ 331382 w 989216"/>
                  <a:gd name="connsiteY9" fmla="*/ 67642 h 1300210"/>
                  <a:gd name="connsiteX10" fmla="*/ 70632 w 989216"/>
                  <a:gd name="connsiteY10" fmla="*/ 34141 h 1300210"/>
                  <a:gd name="connsiteX11" fmla="*/ 54439 w 989216"/>
                  <a:gd name="connsiteY11" fmla="*/ 37212 h 1300210"/>
                  <a:gd name="connsiteX12" fmla="*/ 0 w 989216"/>
                  <a:gd name="connsiteY12" fmla="*/ 14040 h 1300210"/>
                  <a:gd name="connsiteX13" fmla="*/ 0 w 989216"/>
                  <a:gd name="connsiteY13" fmla="*/ 14320 h 1300210"/>
                  <a:gd name="connsiteX14" fmla="*/ 273313 w 989216"/>
                  <a:gd name="connsiteY14" fmla="*/ 15436 h 130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9216" h="1300210">
                    <a:moveTo>
                      <a:pt x="273313" y="15436"/>
                    </a:moveTo>
                    <a:cubicBezTo>
                      <a:pt x="678957" y="126828"/>
                      <a:pt x="897552" y="407121"/>
                      <a:pt x="977117" y="806343"/>
                    </a:cubicBezTo>
                    <a:cubicBezTo>
                      <a:pt x="1004477" y="943977"/>
                      <a:pt x="985492" y="1081052"/>
                      <a:pt x="919607" y="1208636"/>
                    </a:cubicBezTo>
                    <a:cubicBezTo>
                      <a:pt x="902298" y="1241858"/>
                      <a:pt x="883314" y="1273405"/>
                      <a:pt x="857071" y="1300206"/>
                    </a:cubicBezTo>
                    <a:cubicBezTo>
                      <a:pt x="841437" y="1300485"/>
                      <a:pt x="841717" y="1289039"/>
                      <a:pt x="840879" y="1278430"/>
                    </a:cubicBezTo>
                    <a:cubicBezTo>
                      <a:pt x="856792" y="1220641"/>
                      <a:pt x="891689" y="1170947"/>
                      <a:pt x="907323" y="1112320"/>
                    </a:cubicBezTo>
                    <a:cubicBezTo>
                      <a:pt x="962879" y="902938"/>
                      <a:pt x="932169" y="705839"/>
                      <a:pt x="829712" y="517675"/>
                    </a:cubicBezTo>
                    <a:cubicBezTo>
                      <a:pt x="807378" y="476356"/>
                      <a:pt x="779181" y="438668"/>
                      <a:pt x="756288" y="397629"/>
                    </a:cubicBezTo>
                    <a:cubicBezTo>
                      <a:pt x="716646" y="340118"/>
                      <a:pt x="668069" y="291263"/>
                      <a:pt x="615304" y="245757"/>
                    </a:cubicBezTo>
                    <a:cubicBezTo>
                      <a:pt x="534064" y="165075"/>
                      <a:pt x="432723" y="116498"/>
                      <a:pt x="331382" y="67642"/>
                    </a:cubicBezTo>
                    <a:cubicBezTo>
                      <a:pt x="247350" y="34141"/>
                      <a:pt x="160805" y="20461"/>
                      <a:pt x="70632" y="34141"/>
                    </a:cubicBezTo>
                    <a:cubicBezTo>
                      <a:pt x="65327" y="35537"/>
                      <a:pt x="60023" y="36654"/>
                      <a:pt x="54439" y="37212"/>
                    </a:cubicBezTo>
                    <a:cubicBezTo>
                      <a:pt x="34339" y="33862"/>
                      <a:pt x="6979" y="48100"/>
                      <a:pt x="0" y="14040"/>
                    </a:cubicBezTo>
                    <a:lnTo>
                      <a:pt x="0" y="14320"/>
                    </a:lnTo>
                    <a:cubicBezTo>
                      <a:pt x="91291" y="-3269"/>
                      <a:pt x="182302" y="-6619"/>
                      <a:pt x="273313" y="15436"/>
                    </a:cubicBezTo>
                    <a:close/>
                  </a:path>
                </a:pathLst>
              </a:custGeom>
              <a:solidFill>
                <a:srgbClr val="641E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6FC386A-2179-D27F-16E3-4001EED81991}"/>
                  </a:ext>
                </a:extLst>
              </p:cNvPr>
              <p:cNvSpPr/>
              <p:nvPr/>
            </p:nvSpPr>
            <p:spPr>
              <a:xfrm>
                <a:off x="9518397" y="3994177"/>
                <a:ext cx="613453" cy="741434"/>
              </a:xfrm>
              <a:custGeom>
                <a:avLst/>
                <a:gdLst>
                  <a:gd name="connsiteX0" fmla="*/ 606930 w 613453"/>
                  <a:gd name="connsiteY0" fmla="*/ 296148 h 741434"/>
                  <a:gd name="connsiteX1" fmla="*/ 455616 w 613453"/>
                  <a:gd name="connsiteY1" fmla="*/ 473425 h 741434"/>
                  <a:gd name="connsiteX2" fmla="*/ 387776 w 613453"/>
                  <a:gd name="connsiteY2" fmla="*/ 538752 h 741434"/>
                  <a:gd name="connsiteX3" fmla="*/ 268847 w 613453"/>
                  <a:gd name="connsiteY3" fmla="*/ 661311 h 741434"/>
                  <a:gd name="connsiteX4" fmla="*/ 31547 w 613453"/>
                  <a:gd name="connsiteY4" fmla="*/ 741434 h 741434"/>
                  <a:gd name="connsiteX5" fmla="*/ 0 w 613453"/>
                  <a:gd name="connsiteY5" fmla="*/ 717425 h 741434"/>
                  <a:gd name="connsiteX6" fmla="*/ 54161 w 613453"/>
                  <a:gd name="connsiteY6" fmla="*/ 689507 h 741434"/>
                  <a:gd name="connsiteX7" fmla="*/ 248467 w 613453"/>
                  <a:gd name="connsiteY7" fmla="*/ 613851 h 741434"/>
                  <a:gd name="connsiteX8" fmla="*/ 341712 w 613453"/>
                  <a:gd name="connsiteY8" fmla="*/ 513347 h 741434"/>
                  <a:gd name="connsiteX9" fmla="*/ 364325 w 613453"/>
                  <a:gd name="connsiteY9" fmla="*/ 468958 h 741434"/>
                  <a:gd name="connsiteX10" fmla="*/ 384985 w 613453"/>
                  <a:gd name="connsiteY10" fmla="*/ 368734 h 741434"/>
                  <a:gd name="connsiteX11" fmla="*/ 399222 w 613453"/>
                  <a:gd name="connsiteY11" fmla="*/ 367896 h 741434"/>
                  <a:gd name="connsiteX12" fmla="*/ 408993 w 613453"/>
                  <a:gd name="connsiteY12" fmla="*/ 378226 h 741434"/>
                  <a:gd name="connsiteX13" fmla="*/ 428536 w 613453"/>
                  <a:gd name="connsiteY13" fmla="*/ 429315 h 741434"/>
                  <a:gd name="connsiteX14" fmla="*/ 484371 w 613453"/>
                  <a:gd name="connsiteY14" fmla="*/ 396093 h 741434"/>
                  <a:gd name="connsiteX15" fmla="*/ 560586 w 613453"/>
                  <a:gd name="connsiteY15" fmla="*/ 146788 h 741434"/>
                  <a:gd name="connsiteX16" fmla="*/ 457849 w 613453"/>
                  <a:gd name="connsiteY16" fmla="*/ 36793 h 741434"/>
                  <a:gd name="connsiteX17" fmla="*/ 454499 w 613453"/>
                  <a:gd name="connsiteY17" fmla="*/ 27022 h 741434"/>
                  <a:gd name="connsiteX18" fmla="*/ 438865 w 613453"/>
                  <a:gd name="connsiteY18" fmla="*/ 15017 h 741434"/>
                  <a:gd name="connsiteX19" fmla="*/ 513684 w 613453"/>
                  <a:gd name="connsiteY19" fmla="*/ 12226 h 741434"/>
                  <a:gd name="connsiteX20" fmla="*/ 599950 w 613453"/>
                  <a:gd name="connsiteY20" fmla="*/ 91232 h 741434"/>
                  <a:gd name="connsiteX21" fmla="*/ 606930 w 613453"/>
                  <a:gd name="connsiteY21" fmla="*/ 296148 h 74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3453" h="741434">
                    <a:moveTo>
                      <a:pt x="606930" y="296148"/>
                    </a:moveTo>
                    <a:cubicBezTo>
                      <a:pt x="586270" y="380459"/>
                      <a:pt x="533227" y="438807"/>
                      <a:pt x="455616" y="473425"/>
                    </a:cubicBezTo>
                    <a:cubicBezTo>
                      <a:pt x="423510" y="487663"/>
                      <a:pt x="400618" y="501901"/>
                      <a:pt x="387776" y="538752"/>
                    </a:cubicBezTo>
                    <a:cubicBezTo>
                      <a:pt x="367955" y="595983"/>
                      <a:pt x="321053" y="632835"/>
                      <a:pt x="268847" y="661311"/>
                    </a:cubicBezTo>
                    <a:cubicBezTo>
                      <a:pt x="194586" y="701791"/>
                      <a:pt x="114462" y="726638"/>
                      <a:pt x="31547" y="741434"/>
                    </a:cubicBezTo>
                    <a:cubicBezTo>
                      <a:pt x="18426" y="736688"/>
                      <a:pt x="1396" y="737246"/>
                      <a:pt x="0" y="717425"/>
                    </a:cubicBezTo>
                    <a:cubicBezTo>
                      <a:pt x="11725" y="695649"/>
                      <a:pt x="34618" y="695649"/>
                      <a:pt x="54161" y="689507"/>
                    </a:cubicBezTo>
                    <a:cubicBezTo>
                      <a:pt x="120604" y="668848"/>
                      <a:pt x="187886" y="649864"/>
                      <a:pt x="248467" y="613851"/>
                    </a:cubicBezTo>
                    <a:cubicBezTo>
                      <a:pt x="289506" y="589562"/>
                      <a:pt x="326358" y="561365"/>
                      <a:pt x="341712" y="513347"/>
                    </a:cubicBezTo>
                    <a:cubicBezTo>
                      <a:pt x="351762" y="499946"/>
                      <a:pt x="357904" y="484313"/>
                      <a:pt x="364325" y="468958"/>
                    </a:cubicBezTo>
                    <a:cubicBezTo>
                      <a:pt x="378563" y="437132"/>
                      <a:pt x="355671" y="397489"/>
                      <a:pt x="384985" y="368734"/>
                    </a:cubicBezTo>
                    <a:cubicBezTo>
                      <a:pt x="389451" y="366780"/>
                      <a:pt x="394476" y="366500"/>
                      <a:pt x="399222" y="367896"/>
                    </a:cubicBezTo>
                    <a:cubicBezTo>
                      <a:pt x="403410" y="370409"/>
                      <a:pt x="406481" y="374038"/>
                      <a:pt x="408993" y="378226"/>
                    </a:cubicBezTo>
                    <a:cubicBezTo>
                      <a:pt x="418206" y="394976"/>
                      <a:pt x="409552" y="425127"/>
                      <a:pt x="428536" y="429315"/>
                    </a:cubicBezTo>
                    <a:cubicBezTo>
                      <a:pt x="450312" y="434061"/>
                      <a:pt x="467342" y="410052"/>
                      <a:pt x="484371" y="396093"/>
                    </a:cubicBezTo>
                    <a:cubicBezTo>
                      <a:pt x="556119" y="337466"/>
                      <a:pt x="587108" y="234450"/>
                      <a:pt x="560586" y="146788"/>
                    </a:cubicBezTo>
                    <a:cubicBezTo>
                      <a:pt x="544394" y="92907"/>
                      <a:pt x="498330" y="67502"/>
                      <a:pt x="457849" y="36793"/>
                    </a:cubicBezTo>
                    <a:cubicBezTo>
                      <a:pt x="460083" y="31768"/>
                      <a:pt x="458687" y="27022"/>
                      <a:pt x="454499" y="27022"/>
                    </a:cubicBezTo>
                    <a:cubicBezTo>
                      <a:pt x="446124" y="27022"/>
                      <a:pt x="439703" y="24509"/>
                      <a:pt x="438865" y="15017"/>
                    </a:cubicBezTo>
                    <a:cubicBezTo>
                      <a:pt x="462874" y="-11225"/>
                      <a:pt x="489396" y="3013"/>
                      <a:pt x="513684" y="12226"/>
                    </a:cubicBezTo>
                    <a:cubicBezTo>
                      <a:pt x="552490" y="26743"/>
                      <a:pt x="580966" y="54102"/>
                      <a:pt x="599950" y="91232"/>
                    </a:cubicBezTo>
                    <a:cubicBezTo>
                      <a:pt x="607209" y="159351"/>
                      <a:pt x="622005" y="227191"/>
                      <a:pt x="606930" y="296148"/>
                    </a:cubicBezTo>
                    <a:close/>
                  </a:path>
                </a:pathLst>
              </a:custGeom>
              <a:solidFill>
                <a:srgbClr val="6522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C03A0CD6-B9B3-6514-0361-8EE4E15FDD12}"/>
                  </a:ext>
                </a:extLst>
              </p:cNvPr>
              <p:cNvSpPr/>
              <p:nvPr/>
            </p:nvSpPr>
            <p:spPr>
              <a:xfrm>
                <a:off x="9679796" y="4743843"/>
                <a:ext cx="290094" cy="295618"/>
              </a:xfrm>
              <a:custGeom>
                <a:avLst/>
                <a:gdLst>
                  <a:gd name="connsiteX0" fmla="*/ 15599 w 290094"/>
                  <a:gd name="connsiteY0" fmla="*/ 167091 h 295618"/>
                  <a:gd name="connsiteX1" fmla="*/ 33187 w 290094"/>
                  <a:gd name="connsiteY1" fmla="*/ 64075 h 295618"/>
                  <a:gd name="connsiteX2" fmla="*/ 50496 w 290094"/>
                  <a:gd name="connsiteY2" fmla="*/ 30853 h 295618"/>
                  <a:gd name="connsiteX3" fmla="*/ 120291 w 290094"/>
                  <a:gd name="connsiteY3" fmla="*/ 4052 h 295618"/>
                  <a:gd name="connsiteX4" fmla="*/ 269929 w 290094"/>
                  <a:gd name="connsiteY4" fmla="*/ 73008 h 295618"/>
                  <a:gd name="connsiteX5" fmla="*/ 290029 w 290094"/>
                  <a:gd name="connsiteY5" fmla="*/ 119631 h 295618"/>
                  <a:gd name="connsiteX6" fmla="*/ 248432 w 290094"/>
                  <a:gd name="connsiteY6" fmla="*/ 236047 h 295618"/>
                  <a:gd name="connsiteX7" fmla="*/ 193155 w 290094"/>
                  <a:gd name="connsiteY7" fmla="*/ 294395 h 295618"/>
                  <a:gd name="connsiteX8" fmla="*/ 180313 w 290094"/>
                  <a:gd name="connsiteY8" fmla="*/ 294116 h 295618"/>
                  <a:gd name="connsiteX9" fmla="*/ 106610 w 290094"/>
                  <a:gd name="connsiteY9" fmla="*/ 280436 h 295618"/>
                  <a:gd name="connsiteX10" fmla="*/ 88743 w 290094"/>
                  <a:gd name="connsiteY10" fmla="*/ 272061 h 295618"/>
                  <a:gd name="connsiteX11" fmla="*/ 80089 w 290094"/>
                  <a:gd name="connsiteY11" fmla="*/ 262011 h 295618"/>
                  <a:gd name="connsiteX12" fmla="*/ 30116 w 290094"/>
                  <a:gd name="connsiteY12" fmla="*/ 224043 h 295618"/>
                  <a:gd name="connsiteX13" fmla="*/ 15599 w 290094"/>
                  <a:gd name="connsiteY13" fmla="*/ 167091 h 29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94" h="295618">
                    <a:moveTo>
                      <a:pt x="15599" y="167091"/>
                    </a:moveTo>
                    <a:cubicBezTo>
                      <a:pt x="803" y="129402"/>
                      <a:pt x="-17065" y="91992"/>
                      <a:pt x="33187" y="64075"/>
                    </a:cubicBezTo>
                    <a:cubicBezTo>
                      <a:pt x="42400" y="59049"/>
                      <a:pt x="45750" y="42578"/>
                      <a:pt x="50496" y="30853"/>
                    </a:cubicBezTo>
                    <a:cubicBezTo>
                      <a:pt x="64455" y="-2928"/>
                      <a:pt x="99631" y="-3765"/>
                      <a:pt x="120291" y="4052"/>
                    </a:cubicBezTo>
                    <a:cubicBezTo>
                      <a:pt x="171379" y="23594"/>
                      <a:pt x="224982" y="39507"/>
                      <a:pt x="269929" y="73008"/>
                    </a:cubicBezTo>
                    <a:cubicBezTo>
                      <a:pt x="285842" y="84734"/>
                      <a:pt x="289471" y="101205"/>
                      <a:pt x="290029" y="119631"/>
                    </a:cubicBezTo>
                    <a:cubicBezTo>
                      <a:pt x="291425" y="164020"/>
                      <a:pt x="270208" y="200033"/>
                      <a:pt x="248432" y="236047"/>
                    </a:cubicBezTo>
                    <a:cubicBezTo>
                      <a:pt x="243128" y="267873"/>
                      <a:pt x="204322" y="268153"/>
                      <a:pt x="193155" y="294395"/>
                    </a:cubicBezTo>
                    <a:cubicBezTo>
                      <a:pt x="188968" y="296070"/>
                      <a:pt x="184501" y="296070"/>
                      <a:pt x="180313" y="294116"/>
                    </a:cubicBezTo>
                    <a:cubicBezTo>
                      <a:pt x="159096" y="271223"/>
                      <a:pt x="132574" y="277924"/>
                      <a:pt x="106610" y="280436"/>
                    </a:cubicBezTo>
                    <a:cubicBezTo>
                      <a:pt x="99631" y="279878"/>
                      <a:pt x="93769" y="276807"/>
                      <a:pt x="88743" y="272061"/>
                    </a:cubicBezTo>
                    <a:cubicBezTo>
                      <a:pt x="85672" y="268990"/>
                      <a:pt x="82602" y="265361"/>
                      <a:pt x="80089" y="262011"/>
                    </a:cubicBezTo>
                    <a:cubicBezTo>
                      <a:pt x="64734" y="247773"/>
                      <a:pt x="46029" y="237722"/>
                      <a:pt x="30116" y="224043"/>
                    </a:cubicBezTo>
                    <a:cubicBezTo>
                      <a:pt x="11691" y="208130"/>
                      <a:pt x="1919" y="191100"/>
                      <a:pt x="15599" y="167091"/>
                    </a:cubicBezTo>
                    <a:close/>
                  </a:path>
                </a:pathLst>
              </a:custGeom>
              <a:solidFill>
                <a:srgbClr val="6622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114C475-A23C-EEEF-7889-C9469266C73C}"/>
                  </a:ext>
                </a:extLst>
              </p:cNvPr>
              <p:cNvSpPr/>
              <p:nvPr/>
            </p:nvSpPr>
            <p:spPr>
              <a:xfrm>
                <a:off x="9565108" y="5103037"/>
                <a:ext cx="267185" cy="576190"/>
              </a:xfrm>
              <a:custGeom>
                <a:avLst/>
                <a:gdLst>
                  <a:gd name="connsiteX0" fmla="*/ 267083 w 267185"/>
                  <a:gd name="connsiteY0" fmla="*/ 235874 h 576190"/>
                  <a:gd name="connsiteX1" fmla="*/ 84223 w 267185"/>
                  <a:gd name="connsiteY1" fmla="*/ 237270 h 576190"/>
                  <a:gd name="connsiteX2" fmla="*/ 82268 w 267185"/>
                  <a:gd name="connsiteY2" fmla="*/ 284451 h 576190"/>
                  <a:gd name="connsiteX3" fmla="*/ 86735 w 267185"/>
                  <a:gd name="connsiteY3" fmla="*/ 356758 h 576190"/>
                  <a:gd name="connsiteX4" fmla="*/ 91481 w 267185"/>
                  <a:gd name="connsiteY4" fmla="*/ 370996 h 576190"/>
                  <a:gd name="connsiteX5" fmla="*/ 101252 w 267185"/>
                  <a:gd name="connsiteY5" fmla="*/ 446094 h 576190"/>
                  <a:gd name="connsiteX6" fmla="*/ 96786 w 267185"/>
                  <a:gd name="connsiteY6" fmla="*/ 530964 h 576190"/>
                  <a:gd name="connsiteX7" fmla="*/ 37042 w 267185"/>
                  <a:gd name="connsiteY7" fmla="*/ 576190 h 576190"/>
                  <a:gd name="connsiteX8" fmla="*/ 37042 w 267185"/>
                  <a:gd name="connsiteY8" fmla="*/ 541293 h 576190"/>
                  <a:gd name="connsiteX9" fmla="*/ 56026 w 267185"/>
                  <a:gd name="connsiteY9" fmla="*/ 503046 h 576190"/>
                  <a:gd name="connsiteX10" fmla="*/ 50163 w 267185"/>
                  <a:gd name="connsiteY10" fmla="*/ 477641 h 576190"/>
                  <a:gd name="connsiteX11" fmla="*/ 60493 w 267185"/>
                  <a:gd name="connsiteY11" fmla="*/ 425156 h 576190"/>
                  <a:gd name="connsiteX12" fmla="*/ 51280 w 267185"/>
                  <a:gd name="connsiteY12" fmla="*/ 367087 h 576190"/>
                  <a:gd name="connsiteX13" fmla="*/ 1586 w 267185"/>
                  <a:gd name="connsiteY13" fmla="*/ 71719 h 576190"/>
                  <a:gd name="connsiteX14" fmla="*/ 3820 w 267185"/>
                  <a:gd name="connsiteY14" fmla="*/ 23700 h 576190"/>
                  <a:gd name="connsiteX15" fmla="*/ 37042 w 267185"/>
                  <a:gd name="connsiteY15" fmla="*/ 5275 h 576190"/>
                  <a:gd name="connsiteX16" fmla="*/ 74172 w 267185"/>
                  <a:gd name="connsiteY16" fmla="*/ 128671 h 576190"/>
                  <a:gd name="connsiteX17" fmla="*/ 190868 w 267185"/>
                  <a:gd name="connsiteY17" fmla="*/ 213261 h 576190"/>
                  <a:gd name="connsiteX18" fmla="*/ 243353 w 267185"/>
                  <a:gd name="connsiteY18" fmla="*/ 209911 h 576190"/>
                  <a:gd name="connsiteX19" fmla="*/ 267083 w 267185"/>
                  <a:gd name="connsiteY19" fmla="*/ 235874 h 57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7185" h="576190">
                    <a:moveTo>
                      <a:pt x="267083" y="235874"/>
                    </a:moveTo>
                    <a:cubicBezTo>
                      <a:pt x="206223" y="266584"/>
                      <a:pt x="145362" y="261000"/>
                      <a:pt x="84223" y="237270"/>
                    </a:cubicBezTo>
                    <a:cubicBezTo>
                      <a:pt x="69147" y="252346"/>
                      <a:pt x="87293" y="268817"/>
                      <a:pt x="82268" y="284451"/>
                    </a:cubicBezTo>
                    <a:cubicBezTo>
                      <a:pt x="83943" y="308460"/>
                      <a:pt x="78360" y="333028"/>
                      <a:pt x="86735" y="356758"/>
                    </a:cubicBezTo>
                    <a:cubicBezTo>
                      <a:pt x="89247" y="361225"/>
                      <a:pt x="90643" y="365971"/>
                      <a:pt x="91481" y="370996"/>
                    </a:cubicBezTo>
                    <a:cubicBezTo>
                      <a:pt x="95110" y="396122"/>
                      <a:pt x="94831" y="421527"/>
                      <a:pt x="101252" y="446094"/>
                    </a:cubicBezTo>
                    <a:cubicBezTo>
                      <a:pt x="104602" y="474570"/>
                      <a:pt x="104044" y="504163"/>
                      <a:pt x="96786" y="530964"/>
                    </a:cubicBezTo>
                    <a:cubicBezTo>
                      <a:pt x="89806" y="556648"/>
                      <a:pt x="68309" y="576190"/>
                      <a:pt x="37042" y="576190"/>
                    </a:cubicBezTo>
                    <a:cubicBezTo>
                      <a:pt x="8566" y="564744"/>
                      <a:pt x="25596" y="552181"/>
                      <a:pt x="37042" y="541293"/>
                    </a:cubicBezTo>
                    <a:cubicBezTo>
                      <a:pt x="48488" y="530685"/>
                      <a:pt x="66355" y="524264"/>
                      <a:pt x="56026" y="503046"/>
                    </a:cubicBezTo>
                    <a:cubicBezTo>
                      <a:pt x="51838" y="494950"/>
                      <a:pt x="48209" y="486854"/>
                      <a:pt x="50163" y="477641"/>
                    </a:cubicBezTo>
                    <a:cubicBezTo>
                      <a:pt x="56863" y="460611"/>
                      <a:pt x="62167" y="443582"/>
                      <a:pt x="60493" y="425156"/>
                    </a:cubicBezTo>
                    <a:cubicBezTo>
                      <a:pt x="61051" y="405335"/>
                      <a:pt x="59655" y="385513"/>
                      <a:pt x="51280" y="367087"/>
                    </a:cubicBezTo>
                    <a:cubicBezTo>
                      <a:pt x="30342" y="269376"/>
                      <a:pt x="16662" y="170268"/>
                      <a:pt x="1586" y="71719"/>
                    </a:cubicBezTo>
                    <a:cubicBezTo>
                      <a:pt x="-926" y="55806"/>
                      <a:pt x="-647" y="39334"/>
                      <a:pt x="3820" y="23700"/>
                    </a:cubicBezTo>
                    <a:cubicBezTo>
                      <a:pt x="8566" y="6950"/>
                      <a:pt x="14987" y="-8405"/>
                      <a:pt x="37042" y="5275"/>
                    </a:cubicBezTo>
                    <a:cubicBezTo>
                      <a:pt x="58817" y="43522"/>
                      <a:pt x="64122" y="86794"/>
                      <a:pt x="74172" y="128671"/>
                    </a:cubicBezTo>
                    <a:cubicBezTo>
                      <a:pt x="92877" y="207398"/>
                      <a:pt x="109907" y="219682"/>
                      <a:pt x="190868" y="213261"/>
                    </a:cubicBezTo>
                    <a:cubicBezTo>
                      <a:pt x="208456" y="211865"/>
                      <a:pt x="225486" y="206282"/>
                      <a:pt x="243353" y="209911"/>
                    </a:cubicBezTo>
                    <a:cubicBezTo>
                      <a:pt x="255357" y="214099"/>
                      <a:pt x="268479" y="218286"/>
                      <a:pt x="267083" y="235874"/>
                    </a:cubicBezTo>
                    <a:close/>
                  </a:path>
                </a:pathLst>
              </a:custGeom>
              <a:solidFill>
                <a:srgbClr val="6E17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27107152-C815-FD32-0453-311E05EB0B8F}"/>
                  </a:ext>
                </a:extLst>
              </p:cNvPr>
              <p:cNvSpPr/>
              <p:nvPr/>
            </p:nvSpPr>
            <p:spPr>
              <a:xfrm>
                <a:off x="9516607" y="5780278"/>
                <a:ext cx="116526" cy="654618"/>
              </a:xfrm>
              <a:custGeom>
                <a:avLst/>
                <a:gdLst>
                  <a:gd name="connsiteX0" fmla="*/ 71583 w 116526"/>
                  <a:gd name="connsiteY0" fmla="*/ 560318 h 654618"/>
                  <a:gd name="connsiteX1" fmla="*/ 66279 w 116526"/>
                  <a:gd name="connsiteY1" fmla="*/ 618665 h 654618"/>
                  <a:gd name="connsiteX2" fmla="*/ 45899 w 116526"/>
                  <a:gd name="connsiteY2" fmla="*/ 650771 h 654618"/>
                  <a:gd name="connsiteX3" fmla="*/ 25799 w 116526"/>
                  <a:gd name="connsiteY3" fmla="*/ 654121 h 654618"/>
                  <a:gd name="connsiteX4" fmla="*/ 393 w 116526"/>
                  <a:gd name="connsiteY4" fmla="*/ 621457 h 654618"/>
                  <a:gd name="connsiteX5" fmla="*/ 1511 w 116526"/>
                  <a:gd name="connsiteY5" fmla="*/ 607219 h 654618"/>
                  <a:gd name="connsiteX6" fmla="*/ 13236 w 116526"/>
                  <a:gd name="connsiteY6" fmla="*/ 588514 h 654618"/>
                  <a:gd name="connsiteX7" fmla="*/ 48971 w 116526"/>
                  <a:gd name="connsiteY7" fmla="*/ 381924 h 654618"/>
                  <a:gd name="connsiteX8" fmla="*/ 60696 w 116526"/>
                  <a:gd name="connsiteY8" fmla="*/ 326089 h 654618"/>
                  <a:gd name="connsiteX9" fmla="*/ 70746 w 116526"/>
                  <a:gd name="connsiteY9" fmla="*/ 244011 h 654618"/>
                  <a:gd name="connsiteX10" fmla="*/ 73538 w 116526"/>
                  <a:gd name="connsiteY10" fmla="*/ 228935 h 654618"/>
                  <a:gd name="connsiteX11" fmla="*/ 78842 w 116526"/>
                  <a:gd name="connsiteY11" fmla="*/ 146299 h 654618"/>
                  <a:gd name="connsiteX12" fmla="*/ 82472 w 116526"/>
                  <a:gd name="connsiteY12" fmla="*/ 110565 h 654618"/>
                  <a:gd name="connsiteX13" fmla="*/ 75492 w 116526"/>
                  <a:gd name="connsiteY13" fmla="*/ 45516 h 654618"/>
                  <a:gd name="connsiteX14" fmla="*/ 57904 w 116526"/>
                  <a:gd name="connsiteY14" fmla="*/ 16482 h 654618"/>
                  <a:gd name="connsiteX15" fmla="*/ 72701 w 116526"/>
                  <a:gd name="connsiteY15" fmla="*/ 848 h 654618"/>
                  <a:gd name="connsiteX16" fmla="*/ 96431 w 116526"/>
                  <a:gd name="connsiteY16" fmla="*/ 3082 h 654618"/>
                  <a:gd name="connsiteX17" fmla="*/ 115973 w 116526"/>
                  <a:gd name="connsiteY17" fmla="*/ 27649 h 654618"/>
                  <a:gd name="connsiteX18" fmla="*/ 112343 w 116526"/>
                  <a:gd name="connsiteY18" fmla="*/ 139319 h 654618"/>
                  <a:gd name="connsiteX19" fmla="*/ 110389 w 116526"/>
                  <a:gd name="connsiteY19" fmla="*/ 202414 h 654618"/>
                  <a:gd name="connsiteX20" fmla="*/ 103130 w 116526"/>
                  <a:gd name="connsiteY20" fmla="*/ 255736 h 654618"/>
                  <a:gd name="connsiteX21" fmla="*/ 71583 w 116526"/>
                  <a:gd name="connsiteY21" fmla="*/ 560318 h 6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6526" h="654618">
                    <a:moveTo>
                      <a:pt x="71583" y="560318"/>
                    </a:moveTo>
                    <a:cubicBezTo>
                      <a:pt x="61812" y="579022"/>
                      <a:pt x="58462" y="598006"/>
                      <a:pt x="66279" y="618665"/>
                    </a:cubicBezTo>
                    <a:cubicBezTo>
                      <a:pt x="73259" y="637649"/>
                      <a:pt x="66279" y="648816"/>
                      <a:pt x="45899" y="650771"/>
                    </a:cubicBezTo>
                    <a:cubicBezTo>
                      <a:pt x="39478" y="653842"/>
                      <a:pt x="33057" y="655517"/>
                      <a:pt x="25799" y="654121"/>
                    </a:cubicBezTo>
                    <a:cubicBezTo>
                      <a:pt x="12678" y="646862"/>
                      <a:pt x="6256" y="634578"/>
                      <a:pt x="393" y="621457"/>
                    </a:cubicBezTo>
                    <a:cubicBezTo>
                      <a:pt x="-444" y="616711"/>
                      <a:pt x="115" y="611965"/>
                      <a:pt x="1511" y="607219"/>
                    </a:cubicBezTo>
                    <a:cubicBezTo>
                      <a:pt x="4581" y="600519"/>
                      <a:pt x="8769" y="594377"/>
                      <a:pt x="13236" y="588514"/>
                    </a:cubicBezTo>
                    <a:cubicBezTo>
                      <a:pt x="37804" y="521791"/>
                      <a:pt x="38920" y="451160"/>
                      <a:pt x="48971" y="381924"/>
                    </a:cubicBezTo>
                    <a:cubicBezTo>
                      <a:pt x="51762" y="362940"/>
                      <a:pt x="52041" y="343677"/>
                      <a:pt x="60696" y="326089"/>
                    </a:cubicBezTo>
                    <a:cubicBezTo>
                      <a:pt x="74933" y="300125"/>
                      <a:pt x="66558" y="271370"/>
                      <a:pt x="70746" y="244011"/>
                    </a:cubicBezTo>
                    <a:cubicBezTo>
                      <a:pt x="71305" y="238986"/>
                      <a:pt x="72142" y="233960"/>
                      <a:pt x="73538" y="228935"/>
                    </a:cubicBezTo>
                    <a:cubicBezTo>
                      <a:pt x="82472" y="201855"/>
                      <a:pt x="78005" y="173937"/>
                      <a:pt x="78842" y="146299"/>
                    </a:cubicBezTo>
                    <a:cubicBezTo>
                      <a:pt x="78842" y="134295"/>
                      <a:pt x="79959" y="122290"/>
                      <a:pt x="82472" y="110565"/>
                    </a:cubicBezTo>
                    <a:cubicBezTo>
                      <a:pt x="86938" y="88230"/>
                      <a:pt x="99222" y="65059"/>
                      <a:pt x="75492" y="45516"/>
                    </a:cubicBezTo>
                    <a:cubicBezTo>
                      <a:pt x="66279" y="37700"/>
                      <a:pt x="57904" y="29603"/>
                      <a:pt x="57904" y="16482"/>
                    </a:cubicBezTo>
                    <a:cubicBezTo>
                      <a:pt x="59579" y="8386"/>
                      <a:pt x="64883" y="3361"/>
                      <a:pt x="72701" y="848"/>
                    </a:cubicBezTo>
                    <a:cubicBezTo>
                      <a:pt x="80796" y="-827"/>
                      <a:pt x="88613" y="11"/>
                      <a:pt x="96431" y="3082"/>
                    </a:cubicBezTo>
                    <a:cubicBezTo>
                      <a:pt x="106760" y="8107"/>
                      <a:pt x="115693" y="14528"/>
                      <a:pt x="115973" y="27649"/>
                    </a:cubicBezTo>
                    <a:cubicBezTo>
                      <a:pt x="114298" y="64780"/>
                      <a:pt x="120161" y="102189"/>
                      <a:pt x="112343" y="139319"/>
                    </a:cubicBezTo>
                    <a:cubicBezTo>
                      <a:pt x="111785" y="160258"/>
                      <a:pt x="110948" y="181475"/>
                      <a:pt x="110389" y="202414"/>
                    </a:cubicBezTo>
                    <a:cubicBezTo>
                      <a:pt x="101735" y="219164"/>
                      <a:pt x="110389" y="238707"/>
                      <a:pt x="103130" y="255736"/>
                    </a:cubicBezTo>
                    <a:cubicBezTo>
                      <a:pt x="92243" y="357077"/>
                      <a:pt x="81913" y="458697"/>
                      <a:pt x="71583" y="560318"/>
                    </a:cubicBezTo>
                    <a:close/>
                  </a:path>
                </a:pathLst>
              </a:custGeom>
              <a:solidFill>
                <a:srgbClr val="672C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FD09E6B6-A681-D812-9DE4-816EB7C2DB0F}"/>
                  </a:ext>
                </a:extLst>
              </p:cNvPr>
              <p:cNvSpPr/>
              <p:nvPr/>
            </p:nvSpPr>
            <p:spPr>
              <a:xfrm>
                <a:off x="9526992" y="4848098"/>
                <a:ext cx="284701" cy="219760"/>
              </a:xfrm>
              <a:custGeom>
                <a:avLst/>
                <a:gdLst>
                  <a:gd name="connsiteX0" fmla="*/ 168403 w 284701"/>
                  <a:gd name="connsiteY0" fmla="*/ 62836 h 219760"/>
                  <a:gd name="connsiteX1" fmla="*/ 245734 w 284701"/>
                  <a:gd name="connsiteY1" fmla="*/ 152730 h 219760"/>
                  <a:gd name="connsiteX2" fmla="*/ 236801 w 284701"/>
                  <a:gd name="connsiteY2" fmla="*/ 156360 h 219760"/>
                  <a:gd name="connsiteX3" fmla="*/ 245734 w 284701"/>
                  <a:gd name="connsiteY3" fmla="*/ 158593 h 219760"/>
                  <a:gd name="connsiteX4" fmla="*/ 257739 w 284701"/>
                  <a:gd name="connsiteY4" fmla="*/ 170598 h 219760"/>
                  <a:gd name="connsiteX5" fmla="*/ 283981 w 284701"/>
                  <a:gd name="connsiteY5" fmla="*/ 206332 h 219760"/>
                  <a:gd name="connsiteX6" fmla="*/ 246572 w 284701"/>
                  <a:gd name="connsiteY6" fmla="*/ 217499 h 219760"/>
                  <a:gd name="connsiteX7" fmla="*/ 190178 w 284701"/>
                  <a:gd name="connsiteY7" fmla="*/ 160547 h 219760"/>
                  <a:gd name="connsiteX8" fmla="*/ 153327 w 284701"/>
                  <a:gd name="connsiteY8" fmla="*/ 205216 h 219760"/>
                  <a:gd name="connsiteX9" fmla="*/ 120943 w 284701"/>
                  <a:gd name="connsiteY9" fmla="*/ 217220 h 219760"/>
                  <a:gd name="connsiteX10" fmla="*/ 116196 w 284701"/>
                  <a:gd name="connsiteY10" fmla="*/ 182882 h 219760"/>
                  <a:gd name="connsiteX11" fmla="*/ 122617 w 284701"/>
                  <a:gd name="connsiteY11" fmla="*/ 141284 h 219760"/>
                  <a:gd name="connsiteX12" fmla="*/ 105309 w 284701"/>
                  <a:gd name="connsiteY12" fmla="*/ 76795 h 219760"/>
                  <a:gd name="connsiteX13" fmla="*/ 47240 w 284701"/>
                  <a:gd name="connsiteY13" fmla="*/ 87124 h 219760"/>
                  <a:gd name="connsiteX14" fmla="*/ 6201 w 284701"/>
                  <a:gd name="connsiteY14" fmla="*/ 101083 h 219760"/>
                  <a:gd name="connsiteX15" fmla="*/ 13180 w 284701"/>
                  <a:gd name="connsiteY15" fmla="*/ 62557 h 219760"/>
                  <a:gd name="connsiteX16" fmla="*/ 1734 w 284701"/>
                  <a:gd name="connsiteY16" fmla="*/ 10630 h 219760"/>
                  <a:gd name="connsiteX17" fmla="*/ 33281 w 284701"/>
                  <a:gd name="connsiteY17" fmla="*/ 3650 h 219760"/>
                  <a:gd name="connsiteX18" fmla="*/ 168403 w 284701"/>
                  <a:gd name="connsiteY18" fmla="*/ 62836 h 2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4701" h="219760">
                    <a:moveTo>
                      <a:pt x="168403" y="62836"/>
                    </a:moveTo>
                    <a:cubicBezTo>
                      <a:pt x="170636" y="113087"/>
                      <a:pt x="217817" y="124813"/>
                      <a:pt x="245734" y="152730"/>
                    </a:cubicBezTo>
                    <a:cubicBezTo>
                      <a:pt x="242943" y="154405"/>
                      <a:pt x="240151" y="155522"/>
                      <a:pt x="236801" y="156360"/>
                    </a:cubicBezTo>
                    <a:cubicBezTo>
                      <a:pt x="239593" y="158035"/>
                      <a:pt x="242384" y="158593"/>
                      <a:pt x="245734" y="158593"/>
                    </a:cubicBezTo>
                    <a:cubicBezTo>
                      <a:pt x="249643" y="162502"/>
                      <a:pt x="253830" y="166689"/>
                      <a:pt x="257739" y="170598"/>
                    </a:cubicBezTo>
                    <a:cubicBezTo>
                      <a:pt x="266393" y="182882"/>
                      <a:pt x="289007" y="188744"/>
                      <a:pt x="283981" y="206332"/>
                    </a:cubicBezTo>
                    <a:cubicBezTo>
                      <a:pt x="279514" y="222524"/>
                      <a:pt x="261089" y="219174"/>
                      <a:pt x="246572" y="217499"/>
                    </a:cubicBezTo>
                    <a:cubicBezTo>
                      <a:pt x="219213" y="207449"/>
                      <a:pt x="201345" y="187907"/>
                      <a:pt x="190178" y="160547"/>
                    </a:cubicBezTo>
                    <a:cubicBezTo>
                      <a:pt x="173986" y="173110"/>
                      <a:pt x="166448" y="191536"/>
                      <a:pt x="153327" y="205216"/>
                    </a:cubicBezTo>
                    <a:cubicBezTo>
                      <a:pt x="143835" y="213032"/>
                      <a:pt x="134064" y="225037"/>
                      <a:pt x="120943" y="217220"/>
                    </a:cubicBezTo>
                    <a:cubicBezTo>
                      <a:pt x="107821" y="209403"/>
                      <a:pt x="112288" y="194886"/>
                      <a:pt x="116196" y="182882"/>
                    </a:cubicBezTo>
                    <a:cubicBezTo>
                      <a:pt x="120663" y="169202"/>
                      <a:pt x="122897" y="155522"/>
                      <a:pt x="122617" y="141284"/>
                    </a:cubicBezTo>
                    <a:cubicBezTo>
                      <a:pt x="137134" y="114204"/>
                      <a:pt x="131272" y="95499"/>
                      <a:pt x="105309" y="76795"/>
                    </a:cubicBezTo>
                    <a:cubicBezTo>
                      <a:pt x="79066" y="57810"/>
                      <a:pt x="64828" y="71211"/>
                      <a:pt x="47240" y="87124"/>
                    </a:cubicBezTo>
                    <a:cubicBezTo>
                      <a:pt x="36073" y="97454"/>
                      <a:pt x="22393" y="114762"/>
                      <a:pt x="6201" y="101083"/>
                    </a:cubicBezTo>
                    <a:cubicBezTo>
                      <a:pt x="-7758" y="89357"/>
                      <a:pt x="5085" y="73444"/>
                      <a:pt x="13180" y="62557"/>
                    </a:cubicBezTo>
                    <a:cubicBezTo>
                      <a:pt x="29931" y="39664"/>
                      <a:pt x="-5804" y="30172"/>
                      <a:pt x="1734" y="10630"/>
                    </a:cubicBezTo>
                    <a:cubicBezTo>
                      <a:pt x="10668" y="1138"/>
                      <a:pt x="20718" y="-3887"/>
                      <a:pt x="33281" y="3650"/>
                    </a:cubicBezTo>
                    <a:cubicBezTo>
                      <a:pt x="86883" y="5605"/>
                      <a:pt x="119547" y="52506"/>
                      <a:pt x="168403" y="62836"/>
                    </a:cubicBezTo>
                    <a:close/>
                  </a:path>
                </a:pathLst>
              </a:custGeom>
              <a:solidFill>
                <a:srgbClr val="731D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E8625C0F-B157-073E-851C-A0BD8DA8DE5E}"/>
                  </a:ext>
                </a:extLst>
              </p:cNvPr>
              <p:cNvSpPr/>
              <p:nvPr/>
            </p:nvSpPr>
            <p:spPr>
              <a:xfrm>
                <a:off x="9812090" y="5007785"/>
                <a:ext cx="132890" cy="331126"/>
              </a:xfrm>
              <a:custGeom>
                <a:avLst/>
                <a:gdLst>
                  <a:gd name="connsiteX0" fmla="*/ 20101 w 132890"/>
                  <a:gd name="connsiteY0" fmla="*/ 331126 h 331126"/>
                  <a:gd name="connsiteX1" fmla="*/ 0 w 132890"/>
                  <a:gd name="connsiteY1" fmla="*/ 309071 h 331126"/>
                  <a:gd name="connsiteX2" fmla="*/ 29035 w 132890"/>
                  <a:gd name="connsiteY2" fmla="*/ 281154 h 331126"/>
                  <a:gd name="connsiteX3" fmla="*/ 79286 w 132890"/>
                  <a:gd name="connsiteY3" fmla="*/ 217222 h 331126"/>
                  <a:gd name="connsiteX4" fmla="*/ 80124 w 132890"/>
                  <a:gd name="connsiteY4" fmla="*/ 65350 h 331126"/>
                  <a:gd name="connsiteX5" fmla="*/ 56952 w 132890"/>
                  <a:gd name="connsiteY5" fmla="*/ 42179 h 331126"/>
                  <a:gd name="connsiteX6" fmla="*/ 89336 w 132890"/>
                  <a:gd name="connsiteY6" fmla="*/ 8119 h 331126"/>
                  <a:gd name="connsiteX7" fmla="*/ 116975 w 132890"/>
                  <a:gd name="connsiteY7" fmla="*/ 20124 h 331126"/>
                  <a:gd name="connsiteX8" fmla="*/ 118371 w 132890"/>
                  <a:gd name="connsiteY8" fmla="*/ 31011 h 331126"/>
                  <a:gd name="connsiteX9" fmla="*/ 126746 w 132890"/>
                  <a:gd name="connsiteY9" fmla="*/ 77634 h 331126"/>
                  <a:gd name="connsiteX10" fmla="*/ 131772 w 132890"/>
                  <a:gd name="connsiteY10" fmla="*/ 192655 h 331126"/>
                  <a:gd name="connsiteX11" fmla="*/ 20101 w 132890"/>
                  <a:gd name="connsiteY11" fmla="*/ 331126 h 33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2890" h="331126">
                    <a:moveTo>
                      <a:pt x="20101" y="331126"/>
                    </a:moveTo>
                    <a:cubicBezTo>
                      <a:pt x="13401" y="323868"/>
                      <a:pt x="6701" y="316330"/>
                      <a:pt x="0" y="309071"/>
                    </a:cubicBezTo>
                    <a:cubicBezTo>
                      <a:pt x="2234" y="292041"/>
                      <a:pt x="16751" y="287016"/>
                      <a:pt x="29035" y="281154"/>
                    </a:cubicBezTo>
                    <a:cubicBezTo>
                      <a:pt x="56952" y="268032"/>
                      <a:pt x="73145" y="246815"/>
                      <a:pt x="79286" y="217222"/>
                    </a:cubicBezTo>
                    <a:cubicBezTo>
                      <a:pt x="83753" y="166412"/>
                      <a:pt x="113346" y="116160"/>
                      <a:pt x="80124" y="65350"/>
                    </a:cubicBezTo>
                    <a:cubicBezTo>
                      <a:pt x="70911" y="59209"/>
                      <a:pt x="58627" y="55858"/>
                      <a:pt x="56952" y="42179"/>
                    </a:cubicBezTo>
                    <a:cubicBezTo>
                      <a:pt x="64490" y="27661"/>
                      <a:pt x="78169" y="19286"/>
                      <a:pt x="89336" y="8119"/>
                    </a:cubicBezTo>
                    <a:cubicBezTo>
                      <a:pt x="108600" y="-11144"/>
                      <a:pt x="111112" y="8398"/>
                      <a:pt x="116975" y="20124"/>
                    </a:cubicBezTo>
                    <a:cubicBezTo>
                      <a:pt x="117534" y="23753"/>
                      <a:pt x="118092" y="27382"/>
                      <a:pt x="118371" y="31011"/>
                    </a:cubicBezTo>
                    <a:cubicBezTo>
                      <a:pt x="128421" y="45250"/>
                      <a:pt x="116696" y="63396"/>
                      <a:pt x="126746" y="77634"/>
                    </a:cubicBezTo>
                    <a:cubicBezTo>
                      <a:pt x="129259" y="115881"/>
                      <a:pt x="135401" y="153849"/>
                      <a:pt x="131772" y="192655"/>
                    </a:cubicBezTo>
                    <a:cubicBezTo>
                      <a:pt x="125071" y="263845"/>
                      <a:pt x="90174" y="311305"/>
                      <a:pt x="20101" y="331126"/>
                    </a:cubicBezTo>
                    <a:close/>
                  </a:path>
                </a:pathLst>
              </a:custGeom>
              <a:solidFill>
                <a:srgbClr val="6E22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D3C8DABD-631F-37C4-DDA2-5D43CFA2E9DE}"/>
                  </a:ext>
                </a:extLst>
              </p:cNvPr>
              <p:cNvSpPr/>
              <p:nvPr/>
            </p:nvSpPr>
            <p:spPr>
              <a:xfrm>
                <a:off x="9418281" y="5425019"/>
                <a:ext cx="254879" cy="333493"/>
              </a:xfrm>
              <a:custGeom>
                <a:avLst/>
                <a:gdLst>
                  <a:gd name="connsiteX0" fmla="*/ 166839 w 254879"/>
                  <a:gd name="connsiteY0" fmla="*/ 243599 h 333493"/>
                  <a:gd name="connsiteX1" fmla="*/ 238866 w 254879"/>
                  <a:gd name="connsiteY1" fmla="*/ 175480 h 333493"/>
                  <a:gd name="connsiteX2" fmla="*/ 238587 w 254879"/>
                  <a:gd name="connsiteY2" fmla="*/ 118528 h 333493"/>
                  <a:gd name="connsiteX3" fmla="*/ 229095 w 254879"/>
                  <a:gd name="connsiteY3" fmla="*/ 40917 h 333493"/>
                  <a:gd name="connsiteX4" fmla="*/ 229095 w 254879"/>
                  <a:gd name="connsiteY4" fmla="*/ 40917 h 333493"/>
                  <a:gd name="connsiteX5" fmla="*/ 225466 w 254879"/>
                  <a:gd name="connsiteY5" fmla="*/ 4345 h 333493"/>
                  <a:gd name="connsiteX6" fmla="*/ 238308 w 254879"/>
                  <a:gd name="connsiteY6" fmla="*/ 2112 h 333493"/>
                  <a:gd name="connsiteX7" fmla="*/ 249196 w 254879"/>
                  <a:gd name="connsiteY7" fmla="*/ 54876 h 333493"/>
                  <a:gd name="connsiteX8" fmla="*/ 249754 w 254879"/>
                  <a:gd name="connsiteY8" fmla="*/ 192789 h 333493"/>
                  <a:gd name="connsiteX9" fmla="*/ 208157 w 254879"/>
                  <a:gd name="connsiteY9" fmla="*/ 265096 h 333493"/>
                  <a:gd name="connsiteX10" fmla="*/ 198665 w 254879"/>
                  <a:gd name="connsiteY10" fmla="*/ 272633 h 333493"/>
                  <a:gd name="connsiteX11" fmla="*/ 170189 w 254879"/>
                  <a:gd name="connsiteY11" fmla="*/ 282684 h 333493"/>
                  <a:gd name="connsiteX12" fmla="*/ 141434 w 254879"/>
                  <a:gd name="connsiteY12" fmla="*/ 294967 h 333493"/>
                  <a:gd name="connsiteX13" fmla="*/ 93415 w 254879"/>
                  <a:gd name="connsiteY13" fmla="*/ 314789 h 333493"/>
                  <a:gd name="connsiteX14" fmla="*/ 25855 w 254879"/>
                  <a:gd name="connsiteY14" fmla="*/ 333494 h 333493"/>
                  <a:gd name="connsiteX15" fmla="*/ 5195 w 254879"/>
                  <a:gd name="connsiteY15" fmla="*/ 326794 h 333493"/>
                  <a:gd name="connsiteX16" fmla="*/ 8825 w 254879"/>
                  <a:gd name="connsiteY16" fmla="*/ 293572 h 333493"/>
                  <a:gd name="connsiteX17" fmla="*/ 20830 w 254879"/>
                  <a:gd name="connsiteY17" fmla="*/ 285755 h 333493"/>
                  <a:gd name="connsiteX18" fmla="*/ 46793 w 254879"/>
                  <a:gd name="connsiteY18" fmla="*/ 274867 h 333493"/>
                  <a:gd name="connsiteX19" fmla="*/ 166839 w 254879"/>
                  <a:gd name="connsiteY19" fmla="*/ 243599 h 33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879" h="333493">
                    <a:moveTo>
                      <a:pt x="166839" y="243599"/>
                    </a:moveTo>
                    <a:cubicBezTo>
                      <a:pt x="220999" y="244437"/>
                      <a:pt x="238029" y="228524"/>
                      <a:pt x="238866" y="175480"/>
                    </a:cubicBezTo>
                    <a:cubicBezTo>
                      <a:pt x="239145" y="156496"/>
                      <a:pt x="238866" y="137512"/>
                      <a:pt x="238587" y="118528"/>
                    </a:cubicBezTo>
                    <a:cubicBezTo>
                      <a:pt x="226303" y="93960"/>
                      <a:pt x="242217" y="65764"/>
                      <a:pt x="229095" y="40917"/>
                    </a:cubicBezTo>
                    <a:lnTo>
                      <a:pt x="229095" y="40917"/>
                    </a:lnTo>
                    <a:cubicBezTo>
                      <a:pt x="220999" y="29471"/>
                      <a:pt x="224907" y="16629"/>
                      <a:pt x="225466" y="4345"/>
                    </a:cubicBezTo>
                    <a:cubicBezTo>
                      <a:pt x="229095" y="-680"/>
                      <a:pt x="233282" y="-1239"/>
                      <a:pt x="238308" y="2112"/>
                    </a:cubicBezTo>
                    <a:cubicBezTo>
                      <a:pt x="233841" y="21375"/>
                      <a:pt x="259525" y="34496"/>
                      <a:pt x="249196" y="54876"/>
                    </a:cubicBezTo>
                    <a:cubicBezTo>
                      <a:pt x="256454" y="100661"/>
                      <a:pt x="255058" y="146725"/>
                      <a:pt x="249754" y="192789"/>
                    </a:cubicBezTo>
                    <a:cubicBezTo>
                      <a:pt x="272088" y="237736"/>
                      <a:pt x="214578" y="236620"/>
                      <a:pt x="208157" y="265096"/>
                    </a:cubicBezTo>
                    <a:cubicBezTo>
                      <a:pt x="205365" y="268167"/>
                      <a:pt x="202294" y="270679"/>
                      <a:pt x="198665" y="272633"/>
                    </a:cubicBezTo>
                    <a:cubicBezTo>
                      <a:pt x="189173" y="275984"/>
                      <a:pt x="179122" y="277938"/>
                      <a:pt x="170189" y="282684"/>
                    </a:cubicBezTo>
                    <a:cubicBezTo>
                      <a:pt x="160697" y="287151"/>
                      <a:pt x="151205" y="291338"/>
                      <a:pt x="141434" y="294967"/>
                    </a:cubicBezTo>
                    <a:cubicBezTo>
                      <a:pt x="124963" y="300551"/>
                      <a:pt x="108491" y="305576"/>
                      <a:pt x="93415" y="314789"/>
                    </a:cubicBezTo>
                    <a:cubicBezTo>
                      <a:pt x="72198" y="325398"/>
                      <a:pt x="49585" y="331260"/>
                      <a:pt x="25855" y="333494"/>
                    </a:cubicBezTo>
                    <a:cubicBezTo>
                      <a:pt x="18317" y="333215"/>
                      <a:pt x="11337" y="331260"/>
                      <a:pt x="5195" y="326794"/>
                    </a:cubicBezTo>
                    <a:cubicBezTo>
                      <a:pt x="-4017" y="314510"/>
                      <a:pt x="170" y="303901"/>
                      <a:pt x="8825" y="293572"/>
                    </a:cubicBezTo>
                    <a:cubicBezTo>
                      <a:pt x="12454" y="290501"/>
                      <a:pt x="16363" y="287709"/>
                      <a:pt x="20830" y="285755"/>
                    </a:cubicBezTo>
                    <a:cubicBezTo>
                      <a:pt x="29484" y="282125"/>
                      <a:pt x="38418" y="278775"/>
                      <a:pt x="46793" y="274867"/>
                    </a:cubicBezTo>
                    <a:cubicBezTo>
                      <a:pt x="86994" y="265096"/>
                      <a:pt x="121054" y="232153"/>
                      <a:pt x="166839" y="243599"/>
                    </a:cubicBezTo>
                    <a:close/>
                  </a:path>
                </a:pathLst>
              </a:custGeom>
              <a:solidFill>
                <a:srgbClr val="681B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A4C06F4F-0492-181E-5670-1DE67317AFF3}"/>
                  </a:ext>
                </a:extLst>
              </p:cNvPr>
              <p:cNvSpPr/>
              <p:nvPr/>
            </p:nvSpPr>
            <p:spPr>
              <a:xfrm>
                <a:off x="9437207" y="4736199"/>
                <a:ext cx="123904" cy="168520"/>
              </a:xfrm>
              <a:custGeom>
                <a:avLst/>
                <a:gdLst>
                  <a:gd name="connsiteX0" fmla="*/ 123904 w 123904"/>
                  <a:gd name="connsiteY0" fmla="*/ 116107 h 168520"/>
                  <a:gd name="connsiteX1" fmla="*/ 93195 w 123904"/>
                  <a:gd name="connsiteY1" fmla="*/ 126437 h 168520"/>
                  <a:gd name="connsiteX2" fmla="*/ 35684 w 123904"/>
                  <a:gd name="connsiteY2" fmla="*/ 161613 h 168520"/>
                  <a:gd name="connsiteX3" fmla="*/ 3579 w 123904"/>
                  <a:gd name="connsiteY3" fmla="*/ 165242 h 168520"/>
                  <a:gd name="connsiteX4" fmla="*/ 5534 w 123904"/>
                  <a:gd name="connsiteY4" fmla="*/ 132579 h 168520"/>
                  <a:gd name="connsiteX5" fmla="*/ 7208 w 123904"/>
                  <a:gd name="connsiteY5" fmla="*/ 41009 h 168520"/>
                  <a:gd name="connsiteX6" fmla="*/ 8604 w 123904"/>
                  <a:gd name="connsiteY6" fmla="*/ 18117 h 168520"/>
                  <a:gd name="connsiteX7" fmla="*/ 57460 w 123904"/>
                  <a:gd name="connsiteY7" fmla="*/ 10858 h 168520"/>
                  <a:gd name="connsiteX8" fmla="*/ 44618 w 123904"/>
                  <a:gd name="connsiteY8" fmla="*/ 37659 h 168520"/>
                  <a:gd name="connsiteX9" fmla="*/ 123904 w 123904"/>
                  <a:gd name="connsiteY9" fmla="*/ 116107 h 16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904" h="168520">
                    <a:moveTo>
                      <a:pt x="123904" y="116107"/>
                    </a:moveTo>
                    <a:cubicBezTo>
                      <a:pt x="113575" y="119457"/>
                      <a:pt x="103245" y="123087"/>
                      <a:pt x="93195" y="126437"/>
                    </a:cubicBezTo>
                    <a:cubicBezTo>
                      <a:pt x="71419" y="133695"/>
                      <a:pt x="52714" y="146258"/>
                      <a:pt x="35684" y="161613"/>
                    </a:cubicBezTo>
                    <a:cubicBezTo>
                      <a:pt x="25355" y="166638"/>
                      <a:pt x="15025" y="172222"/>
                      <a:pt x="3579" y="165242"/>
                    </a:cubicBezTo>
                    <a:cubicBezTo>
                      <a:pt x="-3121" y="153796"/>
                      <a:pt x="787" y="143187"/>
                      <a:pt x="5534" y="132579"/>
                    </a:cubicBezTo>
                    <a:cubicBezTo>
                      <a:pt x="36243" y="102707"/>
                      <a:pt x="27588" y="71997"/>
                      <a:pt x="7208" y="41009"/>
                    </a:cubicBezTo>
                    <a:cubicBezTo>
                      <a:pt x="5534" y="33192"/>
                      <a:pt x="6092" y="25654"/>
                      <a:pt x="8604" y="18117"/>
                    </a:cubicBezTo>
                    <a:cubicBezTo>
                      <a:pt x="22005" y="-3101"/>
                      <a:pt x="38197" y="-5893"/>
                      <a:pt x="57460" y="10858"/>
                    </a:cubicBezTo>
                    <a:cubicBezTo>
                      <a:pt x="49643" y="17837"/>
                      <a:pt x="30938" y="17279"/>
                      <a:pt x="44618" y="37659"/>
                    </a:cubicBezTo>
                    <a:cubicBezTo>
                      <a:pt x="66115" y="69206"/>
                      <a:pt x="82307" y="104940"/>
                      <a:pt x="123904" y="116107"/>
                    </a:cubicBezTo>
                    <a:close/>
                  </a:path>
                </a:pathLst>
              </a:custGeom>
              <a:solidFill>
                <a:srgbClr val="73262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88860586-41A7-ACFC-BC5F-1ADE311A84F8}"/>
                  </a:ext>
                </a:extLst>
              </p:cNvPr>
              <p:cNvSpPr/>
              <p:nvPr/>
            </p:nvSpPr>
            <p:spPr>
              <a:xfrm>
                <a:off x="8955856" y="2778585"/>
                <a:ext cx="295757" cy="36055"/>
              </a:xfrm>
              <a:custGeom>
                <a:avLst/>
                <a:gdLst>
                  <a:gd name="connsiteX0" fmla="*/ 0 w 295757"/>
                  <a:gd name="connsiteY0" fmla="*/ 19542 h 36055"/>
                  <a:gd name="connsiteX1" fmla="*/ 150755 w 295757"/>
                  <a:gd name="connsiteY1" fmla="*/ 9492 h 36055"/>
                  <a:gd name="connsiteX2" fmla="*/ 204916 w 295757"/>
                  <a:gd name="connsiteY2" fmla="*/ 0 h 36055"/>
                  <a:gd name="connsiteX3" fmla="*/ 292297 w 295757"/>
                  <a:gd name="connsiteY3" fmla="*/ 11167 h 36055"/>
                  <a:gd name="connsiteX4" fmla="*/ 287831 w 295757"/>
                  <a:gd name="connsiteY4" fmla="*/ 34897 h 36055"/>
                  <a:gd name="connsiteX5" fmla="*/ 20101 w 295757"/>
                  <a:gd name="connsiteY5" fmla="*/ 30989 h 36055"/>
                  <a:gd name="connsiteX6" fmla="*/ 0 w 295757"/>
                  <a:gd name="connsiteY6" fmla="*/ 19542 h 3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57" h="36055">
                    <a:moveTo>
                      <a:pt x="0" y="19542"/>
                    </a:moveTo>
                    <a:cubicBezTo>
                      <a:pt x="49135" y="279"/>
                      <a:pt x="100783" y="13680"/>
                      <a:pt x="150755" y="9492"/>
                    </a:cubicBezTo>
                    <a:cubicBezTo>
                      <a:pt x="169181" y="7817"/>
                      <a:pt x="189561" y="17309"/>
                      <a:pt x="204916" y="0"/>
                    </a:cubicBezTo>
                    <a:cubicBezTo>
                      <a:pt x="233950" y="3629"/>
                      <a:pt x="263263" y="7538"/>
                      <a:pt x="292297" y="11167"/>
                    </a:cubicBezTo>
                    <a:cubicBezTo>
                      <a:pt x="297602" y="20380"/>
                      <a:pt x="297323" y="28476"/>
                      <a:pt x="287831" y="34897"/>
                    </a:cubicBezTo>
                    <a:cubicBezTo>
                      <a:pt x="198495" y="37130"/>
                      <a:pt x="109437" y="36293"/>
                      <a:pt x="20101" y="30989"/>
                    </a:cubicBezTo>
                    <a:cubicBezTo>
                      <a:pt x="12284" y="30709"/>
                      <a:pt x="5584" y="25963"/>
                      <a:pt x="0" y="19542"/>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D159D0E9-A9B9-33FA-DC3D-2B85AF185C0F}"/>
                  </a:ext>
                </a:extLst>
              </p:cNvPr>
              <p:cNvSpPr/>
              <p:nvPr/>
            </p:nvSpPr>
            <p:spPr>
              <a:xfrm>
                <a:off x="10104388" y="4044370"/>
                <a:ext cx="48296" cy="245954"/>
              </a:xfrm>
              <a:custGeom>
                <a:avLst/>
                <a:gdLst>
                  <a:gd name="connsiteX0" fmla="*/ 20938 w 48296"/>
                  <a:gd name="connsiteY0" fmla="*/ 245954 h 245954"/>
                  <a:gd name="connsiteX1" fmla="*/ 0 w 48296"/>
                  <a:gd name="connsiteY1" fmla="*/ 40760 h 245954"/>
                  <a:gd name="connsiteX2" fmla="*/ 39085 w 48296"/>
                  <a:gd name="connsiteY2" fmla="*/ 0 h 245954"/>
                  <a:gd name="connsiteX3" fmla="*/ 48297 w 48296"/>
                  <a:gd name="connsiteY3" fmla="*/ 19542 h 245954"/>
                  <a:gd name="connsiteX4" fmla="*/ 31268 w 48296"/>
                  <a:gd name="connsiteY4" fmla="*/ 128980 h 245954"/>
                  <a:gd name="connsiteX5" fmla="*/ 20938 w 48296"/>
                  <a:gd name="connsiteY5" fmla="*/ 245954 h 24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245954">
                    <a:moveTo>
                      <a:pt x="20938" y="245954"/>
                    </a:moveTo>
                    <a:cubicBezTo>
                      <a:pt x="17588" y="177277"/>
                      <a:pt x="28476" y="106925"/>
                      <a:pt x="0" y="40760"/>
                    </a:cubicBezTo>
                    <a:cubicBezTo>
                      <a:pt x="12283" y="26522"/>
                      <a:pt x="12842" y="837"/>
                      <a:pt x="39085" y="0"/>
                    </a:cubicBezTo>
                    <a:cubicBezTo>
                      <a:pt x="42155" y="6421"/>
                      <a:pt x="45226" y="12842"/>
                      <a:pt x="48297" y="19542"/>
                    </a:cubicBezTo>
                    <a:cubicBezTo>
                      <a:pt x="20101" y="52485"/>
                      <a:pt x="20938" y="88499"/>
                      <a:pt x="31268" y="128980"/>
                    </a:cubicBezTo>
                    <a:cubicBezTo>
                      <a:pt x="41039" y="167785"/>
                      <a:pt x="37968" y="207986"/>
                      <a:pt x="20938" y="245954"/>
                    </a:cubicBezTo>
                    <a:close/>
                  </a:path>
                </a:pathLst>
              </a:custGeom>
              <a:solidFill>
                <a:srgbClr val="703F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E18254E2-CBCA-F5F1-5B36-0F6077FEB6CB}"/>
                  </a:ext>
                </a:extLst>
              </p:cNvPr>
              <p:cNvSpPr/>
              <p:nvPr/>
            </p:nvSpPr>
            <p:spPr>
              <a:xfrm>
                <a:off x="9424636" y="4707548"/>
                <a:ext cx="125307" cy="78816"/>
              </a:xfrm>
              <a:custGeom>
                <a:avLst/>
                <a:gdLst>
                  <a:gd name="connsiteX0" fmla="*/ 69752 w 125307"/>
                  <a:gd name="connsiteY0" fmla="*/ 39509 h 78816"/>
                  <a:gd name="connsiteX1" fmla="*/ 27596 w 125307"/>
                  <a:gd name="connsiteY1" fmla="*/ 57376 h 78816"/>
                  <a:gd name="connsiteX2" fmla="*/ 1074 w 125307"/>
                  <a:gd name="connsiteY2" fmla="*/ 65193 h 78816"/>
                  <a:gd name="connsiteX3" fmla="*/ 26200 w 125307"/>
                  <a:gd name="connsiteY3" fmla="*/ 12987 h 78816"/>
                  <a:gd name="connsiteX4" fmla="*/ 92086 w 125307"/>
                  <a:gd name="connsiteY4" fmla="*/ 6845 h 78816"/>
                  <a:gd name="connsiteX5" fmla="*/ 125308 w 125307"/>
                  <a:gd name="connsiteY5" fmla="*/ 28063 h 78816"/>
                  <a:gd name="connsiteX6" fmla="*/ 69752 w 125307"/>
                  <a:gd name="connsiteY6" fmla="*/ 39509 h 7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307" h="78816">
                    <a:moveTo>
                      <a:pt x="69752" y="39509"/>
                    </a:moveTo>
                    <a:cubicBezTo>
                      <a:pt x="53001" y="39230"/>
                      <a:pt x="32900" y="30575"/>
                      <a:pt x="27596" y="57376"/>
                    </a:cubicBezTo>
                    <a:cubicBezTo>
                      <a:pt x="20337" y="65193"/>
                      <a:pt x="20058" y="96461"/>
                      <a:pt x="1074" y="65193"/>
                    </a:cubicBezTo>
                    <a:cubicBezTo>
                      <a:pt x="-3672" y="41463"/>
                      <a:pt x="7774" y="25550"/>
                      <a:pt x="26200" y="12987"/>
                    </a:cubicBezTo>
                    <a:cubicBezTo>
                      <a:pt x="47418" y="4612"/>
                      <a:pt x="68635" y="-7951"/>
                      <a:pt x="92086" y="6845"/>
                    </a:cubicBezTo>
                    <a:cubicBezTo>
                      <a:pt x="103253" y="13825"/>
                      <a:pt x="114141" y="21083"/>
                      <a:pt x="125308" y="28063"/>
                    </a:cubicBezTo>
                    <a:cubicBezTo>
                      <a:pt x="107441" y="35880"/>
                      <a:pt x="89294" y="41184"/>
                      <a:pt x="69752" y="39509"/>
                    </a:cubicBezTo>
                    <a:close/>
                  </a:path>
                </a:pathLst>
              </a:custGeom>
              <a:solidFill>
                <a:srgbClr val="6125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F95F1BAE-BABB-A829-4F1E-1AD8939878F5}"/>
                  </a:ext>
                </a:extLst>
              </p:cNvPr>
              <p:cNvSpPr/>
              <p:nvPr/>
            </p:nvSpPr>
            <p:spPr>
              <a:xfrm>
                <a:off x="9295614" y="2756913"/>
                <a:ext cx="273034" cy="22230"/>
              </a:xfrm>
              <a:custGeom>
                <a:avLst/>
                <a:gdLst>
                  <a:gd name="connsiteX0" fmla="*/ 273035 w 273034"/>
                  <a:gd name="connsiteY0" fmla="*/ 22231 h 22230"/>
                  <a:gd name="connsiteX1" fmla="*/ 0 w 273034"/>
                  <a:gd name="connsiteY1" fmla="*/ 21114 h 22230"/>
                  <a:gd name="connsiteX2" fmla="*/ 273035 w 273034"/>
                  <a:gd name="connsiteY2" fmla="*/ 22231 h 22230"/>
                </a:gdLst>
                <a:ahLst/>
                <a:cxnLst>
                  <a:cxn ang="0">
                    <a:pos x="connsiteX0" y="connsiteY0"/>
                  </a:cxn>
                  <a:cxn ang="0">
                    <a:pos x="connsiteX1" y="connsiteY1"/>
                  </a:cxn>
                  <a:cxn ang="0">
                    <a:pos x="connsiteX2" y="connsiteY2"/>
                  </a:cxn>
                </a:cxnLst>
                <a:rect l="l" t="t" r="r" b="b"/>
                <a:pathLst>
                  <a:path w="273034" h="22230">
                    <a:moveTo>
                      <a:pt x="273035" y="22231"/>
                    </a:moveTo>
                    <a:cubicBezTo>
                      <a:pt x="182024" y="8272"/>
                      <a:pt x="91012" y="10505"/>
                      <a:pt x="0" y="21114"/>
                    </a:cubicBezTo>
                    <a:cubicBezTo>
                      <a:pt x="91012" y="-6245"/>
                      <a:pt x="182024" y="-8200"/>
                      <a:pt x="273035" y="22231"/>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C556D0C4-D0E3-C7F1-2253-0597E1ECDE54}"/>
                  </a:ext>
                </a:extLst>
              </p:cNvPr>
              <p:cNvSpPr/>
              <p:nvPr/>
            </p:nvSpPr>
            <p:spPr>
              <a:xfrm>
                <a:off x="9870438" y="4979890"/>
                <a:ext cx="58347" cy="65396"/>
              </a:xfrm>
              <a:custGeom>
                <a:avLst/>
                <a:gdLst>
                  <a:gd name="connsiteX0" fmla="*/ 58348 w 58347"/>
                  <a:gd name="connsiteY0" fmla="*/ 47739 h 65396"/>
                  <a:gd name="connsiteX1" fmla="*/ 0 w 58347"/>
                  <a:gd name="connsiteY1" fmla="*/ 63652 h 65396"/>
                  <a:gd name="connsiteX2" fmla="*/ 1116 w 58347"/>
                  <a:gd name="connsiteY2" fmla="*/ 61977 h 65396"/>
                  <a:gd name="connsiteX3" fmla="*/ 57789 w 58347"/>
                  <a:gd name="connsiteY3" fmla="*/ 0 h 65396"/>
                  <a:gd name="connsiteX4" fmla="*/ 58348 w 58347"/>
                  <a:gd name="connsiteY4" fmla="*/ 47739 h 6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7" h="65396">
                    <a:moveTo>
                      <a:pt x="58348" y="47739"/>
                    </a:moveTo>
                    <a:cubicBezTo>
                      <a:pt x="33222" y="32384"/>
                      <a:pt x="23730" y="74261"/>
                      <a:pt x="0" y="63652"/>
                    </a:cubicBezTo>
                    <a:lnTo>
                      <a:pt x="1116" y="61977"/>
                    </a:lnTo>
                    <a:cubicBezTo>
                      <a:pt x="-6421" y="17030"/>
                      <a:pt x="40759" y="22334"/>
                      <a:pt x="57789" y="0"/>
                    </a:cubicBezTo>
                    <a:cubicBezTo>
                      <a:pt x="58069" y="15913"/>
                      <a:pt x="58348" y="31826"/>
                      <a:pt x="58348" y="47739"/>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 name="Freeform: Shape 48">
                <a:extLst>
                  <a:ext uri="{FF2B5EF4-FFF2-40B4-BE49-F238E27FC236}">
                    <a16:creationId xmlns:a16="http://schemas.microsoft.com/office/drawing/2014/main" id="{857C5D18-29F5-8090-7467-A2E9A9E61B01}"/>
                  </a:ext>
                </a:extLst>
              </p:cNvPr>
              <p:cNvSpPr/>
              <p:nvPr/>
            </p:nvSpPr>
            <p:spPr>
              <a:xfrm>
                <a:off x="9614536" y="5727246"/>
                <a:ext cx="22056" cy="191794"/>
              </a:xfrm>
              <a:custGeom>
                <a:avLst/>
                <a:gdLst>
                  <a:gd name="connsiteX0" fmla="*/ 14135 w 22056"/>
                  <a:gd name="connsiteY0" fmla="*/ 191794 h 191794"/>
                  <a:gd name="connsiteX1" fmla="*/ 11343 w 22056"/>
                  <a:gd name="connsiteY1" fmla="*/ 68119 h 191794"/>
                  <a:gd name="connsiteX2" fmla="*/ 14415 w 22056"/>
                  <a:gd name="connsiteY2" fmla="*/ 0 h 191794"/>
                  <a:gd name="connsiteX3" fmla="*/ 14135 w 22056"/>
                  <a:gd name="connsiteY3" fmla="*/ 191794 h 191794"/>
                </a:gdLst>
                <a:ahLst/>
                <a:cxnLst>
                  <a:cxn ang="0">
                    <a:pos x="connsiteX0" y="connsiteY0"/>
                  </a:cxn>
                  <a:cxn ang="0">
                    <a:pos x="connsiteX1" y="connsiteY1"/>
                  </a:cxn>
                  <a:cxn ang="0">
                    <a:pos x="connsiteX2" y="connsiteY2"/>
                  </a:cxn>
                  <a:cxn ang="0">
                    <a:pos x="connsiteX3" y="connsiteY3"/>
                  </a:cxn>
                </a:cxnLst>
                <a:rect l="l" t="t" r="r" b="b"/>
                <a:pathLst>
                  <a:path w="22056" h="191794">
                    <a:moveTo>
                      <a:pt x="14135" y="191794"/>
                    </a:moveTo>
                    <a:cubicBezTo>
                      <a:pt x="13297" y="150476"/>
                      <a:pt x="12460" y="109437"/>
                      <a:pt x="11343" y="68119"/>
                    </a:cubicBezTo>
                    <a:cubicBezTo>
                      <a:pt x="-3174" y="44668"/>
                      <a:pt x="-5407" y="21776"/>
                      <a:pt x="14415" y="0"/>
                    </a:cubicBezTo>
                    <a:cubicBezTo>
                      <a:pt x="25860" y="63931"/>
                      <a:pt x="23348" y="127863"/>
                      <a:pt x="14135" y="191794"/>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3D4299BE-9AFD-41AD-0D79-58BAF0559C49}"/>
                  </a:ext>
                </a:extLst>
              </p:cNvPr>
              <p:cNvSpPr/>
              <p:nvPr/>
            </p:nvSpPr>
            <p:spPr>
              <a:xfrm>
                <a:off x="9248154" y="2777378"/>
                <a:ext cx="109158" cy="40595"/>
              </a:xfrm>
              <a:custGeom>
                <a:avLst/>
                <a:gdLst>
                  <a:gd name="connsiteX0" fmla="*/ 0 w 109158"/>
                  <a:gd name="connsiteY0" fmla="*/ 31079 h 40595"/>
                  <a:gd name="connsiteX1" fmla="*/ 279 w 109158"/>
                  <a:gd name="connsiteY1" fmla="*/ 12374 h 40595"/>
                  <a:gd name="connsiteX2" fmla="*/ 47460 w 109158"/>
                  <a:gd name="connsiteY2" fmla="*/ 370 h 40595"/>
                  <a:gd name="connsiteX3" fmla="*/ 109158 w 109158"/>
                  <a:gd name="connsiteY3" fmla="*/ 12653 h 40595"/>
                  <a:gd name="connsiteX4" fmla="*/ 0 w 109158"/>
                  <a:gd name="connsiteY4" fmla="*/ 31079 h 40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40595">
                    <a:moveTo>
                      <a:pt x="0" y="31079"/>
                    </a:moveTo>
                    <a:cubicBezTo>
                      <a:pt x="0" y="24937"/>
                      <a:pt x="279" y="18516"/>
                      <a:pt x="279" y="12374"/>
                    </a:cubicBezTo>
                    <a:cubicBezTo>
                      <a:pt x="15634" y="6512"/>
                      <a:pt x="30151" y="-1864"/>
                      <a:pt x="47460" y="370"/>
                    </a:cubicBezTo>
                    <a:cubicBezTo>
                      <a:pt x="65048" y="19912"/>
                      <a:pt x="89058" y="7070"/>
                      <a:pt x="109158" y="12653"/>
                    </a:cubicBezTo>
                    <a:cubicBezTo>
                      <a:pt x="77611" y="46434"/>
                      <a:pt x="39922" y="45596"/>
                      <a:pt x="0" y="31079"/>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98F25F9-44BF-5E5B-8EFF-754CC942829E}"/>
                  </a:ext>
                </a:extLst>
              </p:cNvPr>
              <p:cNvSpPr/>
              <p:nvPr/>
            </p:nvSpPr>
            <p:spPr>
              <a:xfrm>
                <a:off x="9667477" y="5479895"/>
                <a:ext cx="10774" cy="137913"/>
              </a:xfrm>
              <a:custGeom>
                <a:avLst/>
                <a:gdLst>
                  <a:gd name="connsiteX0" fmla="*/ 558 w 10774"/>
                  <a:gd name="connsiteY0" fmla="*/ 137913 h 137913"/>
                  <a:gd name="connsiteX1" fmla="*/ 0 w 10774"/>
                  <a:gd name="connsiteY1" fmla="*/ 0 h 137913"/>
                  <a:gd name="connsiteX2" fmla="*/ 558 w 10774"/>
                  <a:gd name="connsiteY2" fmla="*/ 137913 h 137913"/>
                </a:gdLst>
                <a:ahLst/>
                <a:cxnLst>
                  <a:cxn ang="0">
                    <a:pos x="connsiteX0" y="connsiteY0"/>
                  </a:cxn>
                  <a:cxn ang="0">
                    <a:pos x="connsiteX1" y="connsiteY1"/>
                  </a:cxn>
                  <a:cxn ang="0">
                    <a:pos x="connsiteX2" y="connsiteY2"/>
                  </a:cxn>
                </a:cxnLst>
                <a:rect l="l" t="t" r="r" b="b"/>
                <a:pathLst>
                  <a:path w="10774" h="137913">
                    <a:moveTo>
                      <a:pt x="558" y="137913"/>
                    </a:moveTo>
                    <a:cubicBezTo>
                      <a:pt x="279" y="91849"/>
                      <a:pt x="279" y="46064"/>
                      <a:pt x="0" y="0"/>
                    </a:cubicBezTo>
                    <a:cubicBezTo>
                      <a:pt x="13121" y="46064"/>
                      <a:pt x="15355" y="91849"/>
                      <a:pt x="558" y="137913"/>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758E73CE-28E8-F988-3D6E-50C223C333FA}"/>
                  </a:ext>
                </a:extLst>
              </p:cNvPr>
              <p:cNvSpPr/>
              <p:nvPr/>
            </p:nvSpPr>
            <p:spPr>
              <a:xfrm>
                <a:off x="9637151" y="5340586"/>
                <a:ext cx="22834" cy="86544"/>
              </a:xfrm>
              <a:custGeom>
                <a:avLst/>
                <a:gdLst>
                  <a:gd name="connsiteX0" fmla="*/ 19438 w 22834"/>
                  <a:gd name="connsiteY0" fmla="*/ 86545 h 86544"/>
                  <a:gd name="connsiteX1" fmla="*/ 10225 w 22834"/>
                  <a:gd name="connsiteY1" fmla="*/ 86545 h 86544"/>
                  <a:gd name="connsiteX2" fmla="*/ 454 w 22834"/>
                  <a:gd name="connsiteY2" fmla="*/ 47739 h 86544"/>
                  <a:gd name="connsiteX3" fmla="*/ 11900 w 22834"/>
                  <a:gd name="connsiteY3" fmla="*/ 0 h 86544"/>
                  <a:gd name="connsiteX4" fmla="*/ 19438 w 22834"/>
                  <a:gd name="connsiteY4" fmla="*/ 86545 h 86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4" h="86544">
                    <a:moveTo>
                      <a:pt x="19438" y="86545"/>
                    </a:moveTo>
                    <a:cubicBezTo>
                      <a:pt x="16367" y="86545"/>
                      <a:pt x="13296" y="86545"/>
                      <a:pt x="10225" y="86545"/>
                    </a:cubicBezTo>
                    <a:cubicBezTo>
                      <a:pt x="-383" y="75378"/>
                      <a:pt x="11621" y="58627"/>
                      <a:pt x="454" y="47739"/>
                    </a:cubicBezTo>
                    <a:cubicBezTo>
                      <a:pt x="3525" y="31547"/>
                      <a:pt x="-7642" y="12004"/>
                      <a:pt x="11900" y="0"/>
                    </a:cubicBezTo>
                    <a:cubicBezTo>
                      <a:pt x="17484" y="28476"/>
                      <a:pt x="28372" y="56673"/>
                      <a:pt x="19438" y="86545"/>
                    </a:cubicBezTo>
                    <a:close/>
                  </a:path>
                </a:pathLst>
              </a:custGeom>
              <a:solidFill>
                <a:srgbClr val="57272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717AC7A6-7ED3-431A-874B-78C5544A641F}"/>
                  </a:ext>
                </a:extLst>
              </p:cNvPr>
              <p:cNvSpPr/>
              <p:nvPr/>
            </p:nvSpPr>
            <p:spPr>
              <a:xfrm>
                <a:off x="9604859" y="5689836"/>
                <a:ext cx="24370" cy="106086"/>
              </a:xfrm>
              <a:custGeom>
                <a:avLst/>
                <a:gdLst>
                  <a:gd name="connsiteX0" fmla="*/ 24370 w 24370"/>
                  <a:gd name="connsiteY0" fmla="*/ 37410 h 106086"/>
                  <a:gd name="connsiteX1" fmla="*/ 21300 w 24370"/>
                  <a:gd name="connsiteY1" fmla="*/ 105528 h 106086"/>
                  <a:gd name="connsiteX2" fmla="*/ 3991 w 24370"/>
                  <a:gd name="connsiteY2" fmla="*/ 97712 h 106086"/>
                  <a:gd name="connsiteX3" fmla="*/ 2595 w 24370"/>
                  <a:gd name="connsiteY3" fmla="*/ 90174 h 106086"/>
                  <a:gd name="connsiteX4" fmla="*/ 13762 w 24370"/>
                  <a:gd name="connsiteY4" fmla="*/ 0 h 106086"/>
                  <a:gd name="connsiteX5" fmla="*/ 21579 w 24370"/>
                  <a:gd name="connsiteY5" fmla="*/ 279 h 106086"/>
                  <a:gd name="connsiteX6" fmla="*/ 24370 w 24370"/>
                  <a:gd name="connsiteY6" fmla="*/ 37410 h 10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0" h="106086">
                    <a:moveTo>
                      <a:pt x="24370" y="37410"/>
                    </a:moveTo>
                    <a:cubicBezTo>
                      <a:pt x="23254" y="60023"/>
                      <a:pt x="22137" y="82915"/>
                      <a:pt x="21300" y="105528"/>
                    </a:cubicBezTo>
                    <a:cubicBezTo>
                      <a:pt x="13483" y="107204"/>
                      <a:pt x="7620" y="105249"/>
                      <a:pt x="3991" y="97712"/>
                    </a:cubicBezTo>
                    <a:cubicBezTo>
                      <a:pt x="3432" y="95199"/>
                      <a:pt x="3153" y="92686"/>
                      <a:pt x="2595" y="90174"/>
                    </a:cubicBezTo>
                    <a:cubicBezTo>
                      <a:pt x="2036" y="59464"/>
                      <a:pt x="-7456" y="27918"/>
                      <a:pt x="13762" y="0"/>
                    </a:cubicBezTo>
                    <a:cubicBezTo>
                      <a:pt x="16274" y="279"/>
                      <a:pt x="19066" y="279"/>
                      <a:pt x="21579" y="279"/>
                    </a:cubicBezTo>
                    <a:cubicBezTo>
                      <a:pt x="22416" y="12563"/>
                      <a:pt x="23533" y="25126"/>
                      <a:pt x="24370" y="37410"/>
                    </a:cubicBezTo>
                    <a:close/>
                  </a:path>
                </a:pathLst>
              </a:custGeom>
              <a:solidFill>
                <a:srgbClr val="341B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DF5EA07F-45B0-E8C2-D863-5CF9580F7B70}"/>
                  </a:ext>
                </a:extLst>
              </p:cNvPr>
              <p:cNvSpPr/>
              <p:nvPr/>
            </p:nvSpPr>
            <p:spPr>
              <a:xfrm>
                <a:off x="9082603" y="2766918"/>
                <a:ext cx="78448" cy="13418"/>
              </a:xfrm>
              <a:custGeom>
                <a:avLst/>
                <a:gdLst>
                  <a:gd name="connsiteX0" fmla="*/ 78448 w 78448"/>
                  <a:gd name="connsiteY0" fmla="*/ 11667 h 13418"/>
                  <a:gd name="connsiteX1" fmla="*/ 0 w 78448"/>
                  <a:gd name="connsiteY1" fmla="*/ 2175 h 13418"/>
                  <a:gd name="connsiteX2" fmla="*/ 78448 w 78448"/>
                  <a:gd name="connsiteY2" fmla="*/ 11667 h 13418"/>
                </a:gdLst>
                <a:ahLst/>
                <a:cxnLst>
                  <a:cxn ang="0">
                    <a:pos x="connsiteX0" y="connsiteY0"/>
                  </a:cxn>
                  <a:cxn ang="0">
                    <a:pos x="connsiteX1" y="connsiteY1"/>
                  </a:cxn>
                  <a:cxn ang="0">
                    <a:pos x="connsiteX2" y="connsiteY2"/>
                  </a:cxn>
                </a:cxnLst>
                <a:rect l="l" t="t" r="r" b="b"/>
                <a:pathLst>
                  <a:path w="78448" h="13418">
                    <a:moveTo>
                      <a:pt x="78448" y="11667"/>
                    </a:moveTo>
                    <a:cubicBezTo>
                      <a:pt x="51926" y="11387"/>
                      <a:pt x="24567" y="19763"/>
                      <a:pt x="0" y="2175"/>
                    </a:cubicBezTo>
                    <a:cubicBezTo>
                      <a:pt x="26801" y="-896"/>
                      <a:pt x="53602" y="-2851"/>
                      <a:pt x="78448" y="11667"/>
                    </a:cubicBezTo>
                    <a:close/>
                  </a:path>
                </a:pathLst>
              </a:custGeom>
              <a:solidFill>
                <a:srgbClr val="865F5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43DB7CC2-FDC0-EB42-4796-ED1F1492B9A2}"/>
                  </a:ext>
                </a:extLst>
              </p:cNvPr>
              <p:cNvSpPr/>
              <p:nvPr/>
            </p:nvSpPr>
            <p:spPr>
              <a:xfrm>
                <a:off x="9617435" y="5982133"/>
                <a:ext cx="10041" cy="53322"/>
              </a:xfrm>
              <a:custGeom>
                <a:avLst/>
                <a:gdLst>
                  <a:gd name="connsiteX0" fmla="*/ 2024 w 10041"/>
                  <a:gd name="connsiteY0" fmla="*/ 53323 h 53322"/>
                  <a:gd name="connsiteX1" fmla="*/ 9283 w 10041"/>
                  <a:gd name="connsiteY1" fmla="*/ 0 h 53322"/>
                  <a:gd name="connsiteX2" fmla="*/ 2024 w 10041"/>
                  <a:gd name="connsiteY2" fmla="*/ 53323 h 53322"/>
                </a:gdLst>
                <a:ahLst/>
                <a:cxnLst>
                  <a:cxn ang="0">
                    <a:pos x="connsiteX0" y="connsiteY0"/>
                  </a:cxn>
                  <a:cxn ang="0">
                    <a:pos x="connsiteX1" y="connsiteY1"/>
                  </a:cxn>
                  <a:cxn ang="0">
                    <a:pos x="connsiteX2" y="connsiteY2"/>
                  </a:cxn>
                </a:cxnLst>
                <a:rect l="l" t="t" r="r" b="b"/>
                <a:pathLst>
                  <a:path w="10041" h="53322">
                    <a:moveTo>
                      <a:pt x="2024" y="53323"/>
                    </a:moveTo>
                    <a:cubicBezTo>
                      <a:pt x="1745" y="35176"/>
                      <a:pt x="-5514" y="16192"/>
                      <a:pt x="9283" y="0"/>
                    </a:cubicBezTo>
                    <a:cubicBezTo>
                      <a:pt x="10958" y="18426"/>
                      <a:pt x="10399" y="36572"/>
                      <a:pt x="2024" y="53323"/>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202441A2-831A-2F15-0FE6-38C3EBA8F5AE}"/>
                  </a:ext>
                </a:extLst>
              </p:cNvPr>
              <p:cNvSpPr/>
              <p:nvPr/>
            </p:nvSpPr>
            <p:spPr>
              <a:xfrm>
                <a:off x="9928254" y="5038517"/>
                <a:ext cx="11873" cy="46622"/>
              </a:xfrm>
              <a:custGeom>
                <a:avLst/>
                <a:gdLst>
                  <a:gd name="connsiteX0" fmla="*/ 10303 w 11873"/>
                  <a:gd name="connsiteY0" fmla="*/ 46623 h 46622"/>
                  <a:gd name="connsiteX1" fmla="*/ 1927 w 11873"/>
                  <a:gd name="connsiteY1" fmla="*/ 0 h 46622"/>
                  <a:gd name="connsiteX2" fmla="*/ 10303 w 11873"/>
                  <a:gd name="connsiteY2" fmla="*/ 46623 h 46622"/>
                </a:gdLst>
                <a:ahLst/>
                <a:cxnLst>
                  <a:cxn ang="0">
                    <a:pos x="connsiteX0" y="connsiteY0"/>
                  </a:cxn>
                  <a:cxn ang="0">
                    <a:pos x="connsiteX1" y="connsiteY1"/>
                  </a:cxn>
                  <a:cxn ang="0">
                    <a:pos x="connsiteX2" y="connsiteY2"/>
                  </a:cxn>
                </a:cxnLst>
                <a:rect l="l" t="t" r="r" b="b"/>
                <a:pathLst>
                  <a:path w="11873" h="46622">
                    <a:moveTo>
                      <a:pt x="10303" y="46623"/>
                    </a:moveTo>
                    <a:cubicBezTo>
                      <a:pt x="-1423" y="32664"/>
                      <a:pt x="-1423" y="16471"/>
                      <a:pt x="1927" y="0"/>
                    </a:cubicBezTo>
                    <a:cubicBezTo>
                      <a:pt x="14211" y="13680"/>
                      <a:pt x="12536" y="30151"/>
                      <a:pt x="10303" y="46623"/>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D99306B2-F97B-9F27-3A74-2FE224971C14}"/>
                  </a:ext>
                </a:extLst>
              </p:cNvPr>
              <p:cNvSpPr/>
              <p:nvPr/>
            </p:nvSpPr>
            <p:spPr>
              <a:xfrm>
                <a:off x="8893600" y="5838291"/>
                <a:ext cx="650151" cy="665343"/>
              </a:xfrm>
              <a:custGeom>
                <a:avLst/>
                <a:gdLst>
                  <a:gd name="connsiteX0" fmla="*/ 637081 w 650151"/>
                  <a:gd name="connsiteY0" fmla="*/ 541948 h 665343"/>
                  <a:gd name="connsiteX1" fmla="*/ 625914 w 650151"/>
                  <a:gd name="connsiteY1" fmla="*/ 553115 h 665343"/>
                  <a:gd name="connsiteX2" fmla="*/ 577337 w 650151"/>
                  <a:gd name="connsiteY2" fmla="*/ 536364 h 665343"/>
                  <a:gd name="connsiteX3" fmla="*/ 415415 w 650151"/>
                  <a:gd name="connsiteY3" fmla="*/ 537760 h 665343"/>
                  <a:gd name="connsiteX4" fmla="*/ 384985 w 650151"/>
                  <a:gd name="connsiteY4" fmla="*/ 570982 h 665343"/>
                  <a:gd name="connsiteX5" fmla="*/ 418206 w 650151"/>
                  <a:gd name="connsiteY5" fmla="*/ 593595 h 665343"/>
                  <a:gd name="connsiteX6" fmla="*/ 433282 w 650151"/>
                  <a:gd name="connsiteY6" fmla="*/ 605879 h 665343"/>
                  <a:gd name="connsiteX7" fmla="*/ 435795 w 650151"/>
                  <a:gd name="connsiteY7" fmla="*/ 617605 h 665343"/>
                  <a:gd name="connsiteX8" fmla="*/ 639314 w 650151"/>
                  <a:gd name="connsiteY8" fmla="*/ 597504 h 665343"/>
                  <a:gd name="connsiteX9" fmla="*/ 646014 w 650151"/>
                  <a:gd name="connsiteY9" fmla="*/ 620955 h 665343"/>
                  <a:gd name="connsiteX10" fmla="*/ 551653 w 650151"/>
                  <a:gd name="connsiteY10" fmla="*/ 661156 h 665343"/>
                  <a:gd name="connsiteX11" fmla="*/ 448357 w 650151"/>
                  <a:gd name="connsiteY11" fmla="*/ 661156 h 665343"/>
                  <a:gd name="connsiteX12" fmla="*/ 349529 w 650151"/>
                  <a:gd name="connsiteY12" fmla="*/ 621234 h 665343"/>
                  <a:gd name="connsiteX13" fmla="*/ 311282 w 650151"/>
                  <a:gd name="connsiteY13" fmla="*/ 622071 h 665343"/>
                  <a:gd name="connsiteX14" fmla="*/ 213012 w 650151"/>
                  <a:gd name="connsiteY14" fmla="*/ 661156 h 665343"/>
                  <a:gd name="connsiteX15" fmla="*/ 115300 w 650151"/>
                  <a:gd name="connsiteY15" fmla="*/ 661156 h 665343"/>
                  <a:gd name="connsiteX16" fmla="*/ 21497 w 650151"/>
                  <a:gd name="connsiteY16" fmla="*/ 633238 h 665343"/>
                  <a:gd name="connsiteX17" fmla="*/ 39085 w 650151"/>
                  <a:gd name="connsiteY17" fmla="*/ 613417 h 665343"/>
                  <a:gd name="connsiteX18" fmla="*/ 99666 w 650151"/>
                  <a:gd name="connsiteY18" fmla="*/ 626817 h 665343"/>
                  <a:gd name="connsiteX19" fmla="*/ 207986 w 650151"/>
                  <a:gd name="connsiteY19" fmla="*/ 627096 h 665343"/>
                  <a:gd name="connsiteX20" fmla="*/ 282248 w 650151"/>
                  <a:gd name="connsiteY20" fmla="*/ 590524 h 665343"/>
                  <a:gd name="connsiteX21" fmla="*/ 250142 w 650151"/>
                  <a:gd name="connsiteY21" fmla="*/ 540831 h 665343"/>
                  <a:gd name="connsiteX22" fmla="*/ 71469 w 650151"/>
                  <a:gd name="connsiteY22" fmla="*/ 545856 h 665343"/>
                  <a:gd name="connsiteX23" fmla="*/ 27639 w 650151"/>
                  <a:gd name="connsiteY23" fmla="*/ 575728 h 665343"/>
                  <a:gd name="connsiteX24" fmla="*/ 6701 w 650151"/>
                  <a:gd name="connsiteY24" fmla="*/ 576286 h 665343"/>
                  <a:gd name="connsiteX25" fmla="*/ 0 w 650151"/>
                  <a:gd name="connsiteY25" fmla="*/ 564282 h 665343"/>
                  <a:gd name="connsiteX26" fmla="*/ 20938 w 650151"/>
                  <a:gd name="connsiteY26" fmla="*/ 526035 h 665343"/>
                  <a:gd name="connsiteX27" fmla="*/ 134842 w 650151"/>
                  <a:gd name="connsiteY27" fmla="*/ 472712 h 665343"/>
                  <a:gd name="connsiteX28" fmla="*/ 197378 w 650151"/>
                  <a:gd name="connsiteY28" fmla="*/ 471874 h 665343"/>
                  <a:gd name="connsiteX29" fmla="*/ 280572 w 650151"/>
                  <a:gd name="connsiteY29" fmla="*/ 495604 h 665343"/>
                  <a:gd name="connsiteX30" fmla="*/ 300673 w 650151"/>
                  <a:gd name="connsiteY30" fmla="*/ 469641 h 665343"/>
                  <a:gd name="connsiteX31" fmla="*/ 300952 w 650151"/>
                  <a:gd name="connsiteY31" fmla="*/ 310511 h 665343"/>
                  <a:gd name="connsiteX32" fmla="*/ 314911 w 650151"/>
                  <a:gd name="connsiteY32" fmla="*/ 161989 h 665343"/>
                  <a:gd name="connsiteX33" fmla="*/ 321053 w 650151"/>
                  <a:gd name="connsiteY33" fmla="*/ 43060 h 665343"/>
                  <a:gd name="connsiteX34" fmla="*/ 321332 w 650151"/>
                  <a:gd name="connsiteY34" fmla="*/ 33288 h 665343"/>
                  <a:gd name="connsiteX35" fmla="*/ 340595 w 650151"/>
                  <a:gd name="connsiteY35" fmla="*/ 66 h 665343"/>
                  <a:gd name="connsiteX36" fmla="*/ 357067 w 650151"/>
                  <a:gd name="connsiteY36" fmla="*/ 35801 h 665343"/>
                  <a:gd name="connsiteX37" fmla="*/ 357905 w 650151"/>
                  <a:gd name="connsiteY37" fmla="*/ 113133 h 665343"/>
                  <a:gd name="connsiteX38" fmla="*/ 359021 w 650151"/>
                  <a:gd name="connsiteY38" fmla="*/ 497559 h 665343"/>
                  <a:gd name="connsiteX39" fmla="*/ 407319 w 650151"/>
                  <a:gd name="connsiteY39" fmla="*/ 485275 h 665343"/>
                  <a:gd name="connsiteX40" fmla="*/ 456453 w 650151"/>
                  <a:gd name="connsiteY40" fmla="*/ 472433 h 665343"/>
                  <a:gd name="connsiteX41" fmla="*/ 534064 w 650151"/>
                  <a:gd name="connsiteY41" fmla="*/ 473270 h 665343"/>
                  <a:gd name="connsiteX42" fmla="*/ 609163 w 650151"/>
                  <a:gd name="connsiteY42" fmla="*/ 502026 h 665343"/>
                  <a:gd name="connsiteX43" fmla="*/ 637081 w 650151"/>
                  <a:gd name="connsiteY43" fmla="*/ 541948 h 66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50151" h="665343">
                    <a:moveTo>
                      <a:pt x="637081" y="541948"/>
                    </a:moveTo>
                    <a:cubicBezTo>
                      <a:pt x="633452" y="545577"/>
                      <a:pt x="629543" y="549486"/>
                      <a:pt x="625914" y="553115"/>
                    </a:cubicBezTo>
                    <a:cubicBezTo>
                      <a:pt x="606372" y="557582"/>
                      <a:pt x="592971" y="543343"/>
                      <a:pt x="577337" y="536364"/>
                    </a:cubicBezTo>
                    <a:cubicBezTo>
                      <a:pt x="523177" y="512634"/>
                      <a:pt x="469016" y="509563"/>
                      <a:pt x="415415" y="537760"/>
                    </a:cubicBezTo>
                    <a:cubicBezTo>
                      <a:pt x="401735" y="545019"/>
                      <a:pt x="383867" y="551998"/>
                      <a:pt x="384985" y="570982"/>
                    </a:cubicBezTo>
                    <a:cubicBezTo>
                      <a:pt x="386380" y="589128"/>
                      <a:pt x="406202" y="587174"/>
                      <a:pt x="418206" y="593595"/>
                    </a:cubicBezTo>
                    <a:cubicBezTo>
                      <a:pt x="424348" y="596387"/>
                      <a:pt x="429653" y="600296"/>
                      <a:pt x="433282" y="605879"/>
                    </a:cubicBezTo>
                    <a:cubicBezTo>
                      <a:pt x="435236" y="609508"/>
                      <a:pt x="436074" y="613696"/>
                      <a:pt x="435795" y="617605"/>
                    </a:cubicBezTo>
                    <a:cubicBezTo>
                      <a:pt x="502517" y="634355"/>
                      <a:pt x="508380" y="633797"/>
                      <a:pt x="639314" y="597504"/>
                    </a:cubicBezTo>
                    <a:cubicBezTo>
                      <a:pt x="650481" y="602808"/>
                      <a:pt x="653552" y="610346"/>
                      <a:pt x="646014" y="620955"/>
                    </a:cubicBezTo>
                    <a:cubicBezTo>
                      <a:pt x="619493" y="645801"/>
                      <a:pt x="591017" y="666461"/>
                      <a:pt x="551653" y="661156"/>
                    </a:cubicBezTo>
                    <a:cubicBezTo>
                      <a:pt x="517314" y="666461"/>
                      <a:pt x="482975" y="666740"/>
                      <a:pt x="448357" y="661156"/>
                    </a:cubicBezTo>
                    <a:cubicBezTo>
                      <a:pt x="410948" y="658643"/>
                      <a:pt x="375213" y="651385"/>
                      <a:pt x="349529" y="621234"/>
                    </a:cubicBezTo>
                    <a:cubicBezTo>
                      <a:pt x="335291" y="604483"/>
                      <a:pt x="325799" y="607275"/>
                      <a:pt x="311282" y="622071"/>
                    </a:cubicBezTo>
                    <a:cubicBezTo>
                      <a:pt x="284760" y="648872"/>
                      <a:pt x="251538" y="662552"/>
                      <a:pt x="213012" y="661156"/>
                    </a:cubicBezTo>
                    <a:cubicBezTo>
                      <a:pt x="180348" y="666740"/>
                      <a:pt x="147963" y="666740"/>
                      <a:pt x="115300" y="661156"/>
                    </a:cubicBezTo>
                    <a:cubicBezTo>
                      <a:pt x="80124" y="665065"/>
                      <a:pt x="48856" y="656131"/>
                      <a:pt x="21497" y="633238"/>
                    </a:cubicBezTo>
                    <a:cubicBezTo>
                      <a:pt x="17588" y="617884"/>
                      <a:pt x="28755" y="615929"/>
                      <a:pt x="39085" y="613417"/>
                    </a:cubicBezTo>
                    <a:cubicBezTo>
                      <a:pt x="60302" y="612579"/>
                      <a:pt x="78169" y="628213"/>
                      <a:pt x="99666" y="626817"/>
                    </a:cubicBezTo>
                    <a:cubicBezTo>
                      <a:pt x="135959" y="627655"/>
                      <a:pt x="171973" y="626817"/>
                      <a:pt x="207986" y="627096"/>
                    </a:cubicBezTo>
                    <a:cubicBezTo>
                      <a:pt x="237300" y="624305"/>
                      <a:pt x="273593" y="635751"/>
                      <a:pt x="282248" y="590524"/>
                    </a:cubicBezTo>
                    <a:cubicBezTo>
                      <a:pt x="283923" y="565957"/>
                      <a:pt x="269126" y="552277"/>
                      <a:pt x="250142" y="540831"/>
                    </a:cubicBezTo>
                    <a:cubicBezTo>
                      <a:pt x="189282" y="503421"/>
                      <a:pt x="130096" y="513751"/>
                      <a:pt x="71469" y="545856"/>
                    </a:cubicBezTo>
                    <a:cubicBezTo>
                      <a:pt x="55835" y="554231"/>
                      <a:pt x="42994" y="567073"/>
                      <a:pt x="27639" y="575728"/>
                    </a:cubicBezTo>
                    <a:cubicBezTo>
                      <a:pt x="20659" y="578799"/>
                      <a:pt x="13680" y="579078"/>
                      <a:pt x="6701" y="576286"/>
                    </a:cubicBezTo>
                    <a:cubicBezTo>
                      <a:pt x="2513" y="573216"/>
                      <a:pt x="279" y="569307"/>
                      <a:pt x="0" y="564282"/>
                    </a:cubicBezTo>
                    <a:cubicBezTo>
                      <a:pt x="3351" y="549486"/>
                      <a:pt x="12563" y="538039"/>
                      <a:pt x="20938" y="526035"/>
                    </a:cubicBezTo>
                    <a:cubicBezTo>
                      <a:pt x="52207" y="493929"/>
                      <a:pt x="92128" y="480250"/>
                      <a:pt x="134842" y="472712"/>
                    </a:cubicBezTo>
                    <a:cubicBezTo>
                      <a:pt x="155781" y="471316"/>
                      <a:pt x="176440" y="471874"/>
                      <a:pt x="197378" y="471874"/>
                    </a:cubicBezTo>
                    <a:cubicBezTo>
                      <a:pt x="226970" y="473549"/>
                      <a:pt x="253772" y="484716"/>
                      <a:pt x="280572" y="495604"/>
                    </a:cubicBezTo>
                    <a:cubicBezTo>
                      <a:pt x="307932" y="503421"/>
                      <a:pt x="300394" y="481646"/>
                      <a:pt x="300673" y="469641"/>
                    </a:cubicBezTo>
                    <a:cubicBezTo>
                      <a:pt x="302069" y="416598"/>
                      <a:pt x="302069" y="363554"/>
                      <a:pt x="300952" y="310511"/>
                    </a:cubicBezTo>
                    <a:cubicBezTo>
                      <a:pt x="300115" y="260538"/>
                      <a:pt x="303465" y="210845"/>
                      <a:pt x="314911" y="161989"/>
                    </a:cubicBezTo>
                    <a:cubicBezTo>
                      <a:pt x="326358" y="122904"/>
                      <a:pt x="318820" y="82702"/>
                      <a:pt x="321053" y="43060"/>
                    </a:cubicBezTo>
                    <a:cubicBezTo>
                      <a:pt x="321053" y="39710"/>
                      <a:pt x="320774" y="36359"/>
                      <a:pt x="321332" y="33288"/>
                    </a:cubicBezTo>
                    <a:cubicBezTo>
                      <a:pt x="323845" y="19609"/>
                      <a:pt x="322170" y="-1330"/>
                      <a:pt x="340595" y="66"/>
                    </a:cubicBezTo>
                    <a:cubicBezTo>
                      <a:pt x="357067" y="1183"/>
                      <a:pt x="356229" y="21563"/>
                      <a:pt x="357067" y="35801"/>
                    </a:cubicBezTo>
                    <a:cubicBezTo>
                      <a:pt x="358463" y="61485"/>
                      <a:pt x="357625" y="87449"/>
                      <a:pt x="357905" y="113133"/>
                    </a:cubicBezTo>
                    <a:cubicBezTo>
                      <a:pt x="358183" y="241275"/>
                      <a:pt x="356229" y="369696"/>
                      <a:pt x="359021" y="497559"/>
                    </a:cubicBezTo>
                    <a:cubicBezTo>
                      <a:pt x="380239" y="514309"/>
                      <a:pt x="390289" y="486112"/>
                      <a:pt x="407319" y="485275"/>
                    </a:cubicBezTo>
                    <a:cubicBezTo>
                      <a:pt x="423232" y="479133"/>
                      <a:pt x="439424" y="474108"/>
                      <a:pt x="456453" y="472433"/>
                    </a:cubicBezTo>
                    <a:cubicBezTo>
                      <a:pt x="482417" y="471595"/>
                      <a:pt x="508101" y="470479"/>
                      <a:pt x="534064" y="473270"/>
                    </a:cubicBezTo>
                    <a:cubicBezTo>
                      <a:pt x="560586" y="478854"/>
                      <a:pt x="585992" y="488067"/>
                      <a:pt x="609163" y="502026"/>
                    </a:cubicBezTo>
                    <a:cubicBezTo>
                      <a:pt x="624518" y="510959"/>
                      <a:pt x="640431" y="520172"/>
                      <a:pt x="637081" y="541948"/>
                    </a:cubicBezTo>
                    <a:close/>
                  </a:path>
                </a:pathLst>
              </a:custGeom>
              <a:solidFill>
                <a:srgbClr val="691D2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A27518D4-5817-1141-0A48-79BD2247A91E}"/>
                  </a:ext>
                </a:extLst>
              </p:cNvPr>
              <p:cNvSpPr/>
              <p:nvPr/>
            </p:nvSpPr>
            <p:spPr>
              <a:xfrm>
                <a:off x="8680816" y="5670852"/>
                <a:ext cx="227022" cy="797886"/>
              </a:xfrm>
              <a:custGeom>
                <a:avLst/>
                <a:gdLst>
                  <a:gd name="connsiteX0" fmla="*/ 216693 w 227022"/>
                  <a:gd name="connsiteY0" fmla="*/ 730605 h 797886"/>
                  <a:gd name="connsiteX1" fmla="*/ 216972 w 227022"/>
                  <a:gd name="connsiteY1" fmla="*/ 738421 h 797886"/>
                  <a:gd name="connsiteX2" fmla="*/ 216135 w 227022"/>
                  <a:gd name="connsiteY2" fmla="*/ 761314 h 797886"/>
                  <a:gd name="connsiteX3" fmla="*/ 184866 w 227022"/>
                  <a:gd name="connsiteY3" fmla="*/ 717483 h 797886"/>
                  <a:gd name="connsiteX4" fmla="*/ 12615 w 227022"/>
                  <a:gd name="connsiteY4" fmla="*/ 797886 h 797886"/>
                  <a:gd name="connsiteX5" fmla="*/ 2843 w 227022"/>
                  <a:gd name="connsiteY5" fmla="*/ 787836 h 797886"/>
                  <a:gd name="connsiteX6" fmla="*/ 52 w 227022"/>
                  <a:gd name="connsiteY6" fmla="*/ 780019 h 797886"/>
                  <a:gd name="connsiteX7" fmla="*/ 1448 w 227022"/>
                  <a:gd name="connsiteY7" fmla="*/ 775831 h 797886"/>
                  <a:gd name="connsiteX8" fmla="*/ 50303 w 227022"/>
                  <a:gd name="connsiteY8" fmla="*/ 749588 h 797886"/>
                  <a:gd name="connsiteX9" fmla="*/ 156670 w 227022"/>
                  <a:gd name="connsiteY9" fmla="*/ 663602 h 797886"/>
                  <a:gd name="connsiteX10" fmla="*/ 160299 w 227022"/>
                  <a:gd name="connsiteY10" fmla="*/ 587387 h 797886"/>
                  <a:gd name="connsiteX11" fmla="*/ 105580 w 227022"/>
                  <a:gd name="connsiteY11" fmla="*/ 14517 h 797886"/>
                  <a:gd name="connsiteX12" fmla="*/ 132102 w 227022"/>
                  <a:gd name="connsiteY12" fmla="*/ 0 h 797886"/>
                  <a:gd name="connsiteX13" fmla="*/ 146619 w 227022"/>
                  <a:gd name="connsiteY13" fmla="*/ 5025 h 797886"/>
                  <a:gd name="connsiteX14" fmla="*/ 143549 w 227022"/>
                  <a:gd name="connsiteY14" fmla="*/ 39364 h 797886"/>
                  <a:gd name="connsiteX15" fmla="*/ 147736 w 227022"/>
                  <a:gd name="connsiteY15" fmla="*/ 148801 h 797886"/>
                  <a:gd name="connsiteX16" fmla="*/ 162253 w 227022"/>
                  <a:gd name="connsiteY16" fmla="*/ 163877 h 797886"/>
                  <a:gd name="connsiteX17" fmla="*/ 166720 w 227022"/>
                  <a:gd name="connsiteY17" fmla="*/ 177836 h 797886"/>
                  <a:gd name="connsiteX18" fmla="*/ 156949 w 227022"/>
                  <a:gd name="connsiteY18" fmla="*/ 221666 h 797886"/>
                  <a:gd name="connsiteX19" fmla="*/ 190450 w 227022"/>
                  <a:gd name="connsiteY19" fmla="*/ 473762 h 797886"/>
                  <a:gd name="connsiteX20" fmla="*/ 227022 w 227022"/>
                  <a:gd name="connsiteY20" fmla="*/ 699058 h 797886"/>
                  <a:gd name="connsiteX21" fmla="*/ 216693 w 227022"/>
                  <a:gd name="connsiteY21" fmla="*/ 730605 h 79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7022" h="797886">
                    <a:moveTo>
                      <a:pt x="216693" y="730605"/>
                    </a:moveTo>
                    <a:cubicBezTo>
                      <a:pt x="216693" y="733117"/>
                      <a:pt x="216972" y="735909"/>
                      <a:pt x="216972" y="738421"/>
                    </a:cubicBezTo>
                    <a:cubicBezTo>
                      <a:pt x="223114" y="746239"/>
                      <a:pt x="222555" y="754055"/>
                      <a:pt x="216135" y="761314"/>
                    </a:cubicBezTo>
                    <a:cubicBezTo>
                      <a:pt x="189054" y="762710"/>
                      <a:pt x="181796" y="745959"/>
                      <a:pt x="184866" y="717483"/>
                    </a:cubicBezTo>
                    <a:cubicBezTo>
                      <a:pt x="129310" y="757964"/>
                      <a:pt x="78221" y="794257"/>
                      <a:pt x="12615" y="797886"/>
                    </a:cubicBezTo>
                    <a:cubicBezTo>
                      <a:pt x="9265" y="794536"/>
                      <a:pt x="6193" y="791186"/>
                      <a:pt x="2843" y="787836"/>
                    </a:cubicBezTo>
                    <a:cubicBezTo>
                      <a:pt x="610" y="785323"/>
                      <a:pt x="-227" y="782811"/>
                      <a:pt x="52" y="780019"/>
                    </a:cubicBezTo>
                    <a:cubicBezTo>
                      <a:pt x="331" y="777227"/>
                      <a:pt x="889" y="775831"/>
                      <a:pt x="1448" y="775831"/>
                    </a:cubicBezTo>
                    <a:cubicBezTo>
                      <a:pt x="11498" y="755451"/>
                      <a:pt x="41370" y="771923"/>
                      <a:pt x="50303" y="749588"/>
                    </a:cubicBezTo>
                    <a:cubicBezTo>
                      <a:pt x="85480" y="720554"/>
                      <a:pt x="129869" y="702966"/>
                      <a:pt x="156670" y="663602"/>
                    </a:cubicBezTo>
                    <a:cubicBezTo>
                      <a:pt x="168675" y="638756"/>
                      <a:pt x="163649" y="613351"/>
                      <a:pt x="160299" y="587387"/>
                    </a:cubicBezTo>
                    <a:cubicBezTo>
                      <a:pt x="135732" y="396989"/>
                      <a:pt x="97485" y="207986"/>
                      <a:pt x="105580" y="14517"/>
                    </a:cubicBezTo>
                    <a:cubicBezTo>
                      <a:pt x="110048" y="1675"/>
                      <a:pt x="120935" y="559"/>
                      <a:pt x="132102" y="0"/>
                    </a:cubicBezTo>
                    <a:cubicBezTo>
                      <a:pt x="137406" y="559"/>
                      <a:pt x="142153" y="2234"/>
                      <a:pt x="146619" y="5025"/>
                    </a:cubicBezTo>
                    <a:cubicBezTo>
                      <a:pt x="157508" y="17588"/>
                      <a:pt x="144386" y="27918"/>
                      <a:pt x="143549" y="39364"/>
                    </a:cubicBezTo>
                    <a:cubicBezTo>
                      <a:pt x="143269" y="75936"/>
                      <a:pt x="137406" y="112787"/>
                      <a:pt x="147736" y="148801"/>
                    </a:cubicBezTo>
                    <a:cubicBezTo>
                      <a:pt x="152761" y="153547"/>
                      <a:pt x="158066" y="158293"/>
                      <a:pt x="162253" y="163877"/>
                    </a:cubicBezTo>
                    <a:cubicBezTo>
                      <a:pt x="164766" y="168343"/>
                      <a:pt x="166162" y="172810"/>
                      <a:pt x="166720" y="177836"/>
                    </a:cubicBezTo>
                    <a:cubicBezTo>
                      <a:pt x="167279" y="193469"/>
                      <a:pt x="161136" y="207149"/>
                      <a:pt x="156949" y="221666"/>
                    </a:cubicBezTo>
                    <a:cubicBezTo>
                      <a:pt x="156112" y="307373"/>
                      <a:pt x="169791" y="391126"/>
                      <a:pt x="190450" y="473762"/>
                    </a:cubicBezTo>
                    <a:cubicBezTo>
                      <a:pt x="210830" y="547465"/>
                      <a:pt x="219763" y="623122"/>
                      <a:pt x="227022" y="699058"/>
                    </a:cubicBezTo>
                    <a:cubicBezTo>
                      <a:pt x="225906" y="710504"/>
                      <a:pt x="223393" y="721392"/>
                      <a:pt x="216693" y="730605"/>
                    </a:cubicBezTo>
                    <a:close/>
                  </a:path>
                </a:pathLst>
              </a:custGeom>
              <a:solidFill>
                <a:srgbClr val="6620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C59E6093-92E1-95F9-27A5-3EDCA4D8036B}"/>
                  </a:ext>
                </a:extLst>
              </p:cNvPr>
              <p:cNvSpPr/>
              <p:nvPr/>
            </p:nvSpPr>
            <p:spPr>
              <a:xfrm>
                <a:off x="8896812" y="6409552"/>
                <a:ext cx="40810" cy="61977"/>
              </a:xfrm>
              <a:custGeom>
                <a:avLst/>
                <a:gdLst>
                  <a:gd name="connsiteX0" fmla="*/ 139 w 40810"/>
                  <a:gd name="connsiteY0" fmla="*/ 22893 h 61977"/>
                  <a:gd name="connsiteX1" fmla="*/ 976 w 40810"/>
                  <a:gd name="connsiteY1" fmla="*/ 0 h 61977"/>
                  <a:gd name="connsiteX2" fmla="*/ 18285 w 40810"/>
                  <a:gd name="connsiteY2" fmla="*/ 838 h 61977"/>
                  <a:gd name="connsiteX3" fmla="*/ 27497 w 40810"/>
                  <a:gd name="connsiteY3" fmla="*/ 8934 h 61977"/>
                  <a:gd name="connsiteX4" fmla="*/ 40340 w 40810"/>
                  <a:gd name="connsiteY4" fmla="*/ 49135 h 61977"/>
                  <a:gd name="connsiteX5" fmla="*/ 18843 w 40810"/>
                  <a:gd name="connsiteY5" fmla="*/ 61977 h 61977"/>
                  <a:gd name="connsiteX6" fmla="*/ 139 w 40810"/>
                  <a:gd name="connsiteY6" fmla="*/ 22893 h 61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0" h="61977">
                    <a:moveTo>
                      <a:pt x="139" y="22893"/>
                    </a:moveTo>
                    <a:cubicBezTo>
                      <a:pt x="417" y="15355"/>
                      <a:pt x="697" y="7538"/>
                      <a:pt x="976" y="0"/>
                    </a:cubicBezTo>
                    <a:cubicBezTo>
                      <a:pt x="6839" y="279"/>
                      <a:pt x="12422" y="559"/>
                      <a:pt x="18285" y="838"/>
                    </a:cubicBezTo>
                    <a:cubicBezTo>
                      <a:pt x="22193" y="2513"/>
                      <a:pt x="25264" y="5304"/>
                      <a:pt x="27497" y="8934"/>
                    </a:cubicBezTo>
                    <a:cubicBezTo>
                      <a:pt x="30569" y="22614"/>
                      <a:pt x="43411" y="33501"/>
                      <a:pt x="40340" y="49135"/>
                    </a:cubicBezTo>
                    <a:cubicBezTo>
                      <a:pt x="31127" y="49973"/>
                      <a:pt x="22751" y="52206"/>
                      <a:pt x="18843" y="61977"/>
                    </a:cubicBezTo>
                    <a:cubicBezTo>
                      <a:pt x="4605" y="52485"/>
                      <a:pt x="-979" y="39364"/>
                      <a:pt x="139" y="22893"/>
                    </a:cubicBezTo>
                    <a:close/>
                  </a:path>
                </a:pathLst>
              </a:custGeom>
              <a:solidFill>
                <a:srgbClr val="772B3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368E1B25-8F59-DAB9-1B13-71FB39CD1F73}"/>
                  </a:ext>
                </a:extLst>
              </p:cNvPr>
              <p:cNvSpPr/>
              <p:nvPr/>
            </p:nvSpPr>
            <p:spPr>
              <a:xfrm>
                <a:off x="9342516" y="6499447"/>
                <a:ext cx="103295" cy="7224"/>
              </a:xfrm>
              <a:custGeom>
                <a:avLst/>
                <a:gdLst>
                  <a:gd name="connsiteX0" fmla="*/ 0 w 103295"/>
                  <a:gd name="connsiteY0" fmla="*/ 0 h 7224"/>
                  <a:gd name="connsiteX1" fmla="*/ 103295 w 103295"/>
                  <a:gd name="connsiteY1" fmla="*/ 0 h 7224"/>
                  <a:gd name="connsiteX2" fmla="*/ 0 w 103295"/>
                  <a:gd name="connsiteY2" fmla="*/ 0 h 7224"/>
                </a:gdLst>
                <a:ahLst/>
                <a:cxnLst>
                  <a:cxn ang="0">
                    <a:pos x="connsiteX0" y="connsiteY0"/>
                  </a:cxn>
                  <a:cxn ang="0">
                    <a:pos x="connsiteX1" y="connsiteY1"/>
                  </a:cxn>
                  <a:cxn ang="0">
                    <a:pos x="connsiteX2" y="connsiteY2"/>
                  </a:cxn>
                </a:cxnLst>
                <a:rect l="l" t="t" r="r" b="b"/>
                <a:pathLst>
                  <a:path w="103295" h="7224">
                    <a:moveTo>
                      <a:pt x="0" y="0"/>
                    </a:moveTo>
                    <a:cubicBezTo>
                      <a:pt x="34339" y="0"/>
                      <a:pt x="68678" y="0"/>
                      <a:pt x="103295" y="0"/>
                    </a:cubicBezTo>
                    <a:cubicBezTo>
                      <a:pt x="68956" y="9771"/>
                      <a:pt x="34618" y="9492"/>
                      <a:pt x="0" y="0"/>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24BC12CC-9915-2DCC-2BDC-55DC18886C01}"/>
                  </a:ext>
                </a:extLst>
              </p:cNvPr>
              <p:cNvSpPr/>
              <p:nvPr/>
            </p:nvSpPr>
            <p:spPr>
              <a:xfrm>
                <a:off x="9009458" y="6499168"/>
                <a:ext cx="97711" cy="7223"/>
              </a:xfrm>
              <a:custGeom>
                <a:avLst/>
                <a:gdLst>
                  <a:gd name="connsiteX0" fmla="*/ 0 w 97711"/>
                  <a:gd name="connsiteY0" fmla="*/ 0 h 7223"/>
                  <a:gd name="connsiteX1" fmla="*/ 97712 w 97711"/>
                  <a:gd name="connsiteY1" fmla="*/ 0 h 7223"/>
                  <a:gd name="connsiteX2" fmla="*/ 0 w 97711"/>
                  <a:gd name="connsiteY2" fmla="*/ 0 h 7223"/>
                </a:gdLst>
                <a:ahLst/>
                <a:cxnLst>
                  <a:cxn ang="0">
                    <a:pos x="connsiteX0" y="connsiteY0"/>
                  </a:cxn>
                  <a:cxn ang="0">
                    <a:pos x="connsiteX1" y="connsiteY1"/>
                  </a:cxn>
                  <a:cxn ang="0">
                    <a:pos x="connsiteX2" y="connsiteY2"/>
                  </a:cxn>
                </a:cxnLst>
                <a:rect l="l" t="t" r="r" b="b"/>
                <a:pathLst>
                  <a:path w="97711" h="7223">
                    <a:moveTo>
                      <a:pt x="0" y="0"/>
                    </a:moveTo>
                    <a:cubicBezTo>
                      <a:pt x="32664" y="0"/>
                      <a:pt x="65048" y="0"/>
                      <a:pt x="97712" y="0"/>
                    </a:cubicBezTo>
                    <a:cubicBezTo>
                      <a:pt x="65048" y="9771"/>
                      <a:pt x="32664" y="9492"/>
                      <a:pt x="0" y="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21479391-6E77-C90E-60CB-4E97912C1F55}"/>
                  </a:ext>
                </a:extLst>
              </p:cNvPr>
              <p:cNvSpPr/>
              <p:nvPr/>
            </p:nvSpPr>
            <p:spPr>
              <a:xfrm>
                <a:off x="9529913" y="6429329"/>
                <a:ext cx="32035" cy="29916"/>
              </a:xfrm>
              <a:custGeom>
                <a:avLst/>
                <a:gdLst>
                  <a:gd name="connsiteX0" fmla="*/ 10260 w 32035"/>
                  <a:gd name="connsiteY0" fmla="*/ 29917 h 29916"/>
                  <a:gd name="connsiteX1" fmla="*/ 1326 w 32035"/>
                  <a:gd name="connsiteY1" fmla="*/ 10374 h 29916"/>
                  <a:gd name="connsiteX2" fmla="*/ 9701 w 32035"/>
                  <a:gd name="connsiteY2" fmla="*/ 324 h 29916"/>
                  <a:gd name="connsiteX3" fmla="*/ 32036 w 32035"/>
                  <a:gd name="connsiteY3" fmla="*/ 1441 h 29916"/>
                  <a:gd name="connsiteX4" fmla="*/ 10260 w 32035"/>
                  <a:gd name="connsiteY4" fmla="*/ 29917 h 29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 h="29916">
                    <a:moveTo>
                      <a:pt x="10260" y="29917"/>
                    </a:moveTo>
                    <a:cubicBezTo>
                      <a:pt x="9980" y="22100"/>
                      <a:pt x="8864" y="15120"/>
                      <a:pt x="1326" y="10374"/>
                    </a:cubicBezTo>
                    <a:cubicBezTo>
                      <a:pt x="-2024" y="1999"/>
                      <a:pt x="1047" y="-1072"/>
                      <a:pt x="9701" y="324"/>
                    </a:cubicBezTo>
                    <a:cubicBezTo>
                      <a:pt x="17239" y="603"/>
                      <a:pt x="24777" y="1161"/>
                      <a:pt x="32036" y="1441"/>
                    </a:cubicBezTo>
                    <a:cubicBezTo>
                      <a:pt x="19751" y="7024"/>
                      <a:pt x="26452" y="27404"/>
                      <a:pt x="10260" y="29917"/>
                    </a:cubicBezTo>
                    <a:close/>
                  </a:path>
                </a:pathLst>
              </a:custGeom>
              <a:solidFill>
                <a:srgbClr val="79363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99AC39C5-14BB-3341-64E8-BFCED1FFD59D}"/>
                  </a:ext>
                </a:extLst>
              </p:cNvPr>
              <p:cNvSpPr/>
              <p:nvPr/>
            </p:nvSpPr>
            <p:spPr>
              <a:xfrm>
                <a:off x="8187736" y="2784241"/>
                <a:ext cx="1892224" cy="983551"/>
              </a:xfrm>
              <a:custGeom>
                <a:avLst/>
                <a:gdLst>
                  <a:gd name="connsiteX0" fmla="*/ 1060418 w 1892224"/>
                  <a:gd name="connsiteY0" fmla="*/ 24216 h 983551"/>
                  <a:gd name="connsiteX1" fmla="*/ 1169856 w 1892224"/>
                  <a:gd name="connsiteY1" fmla="*/ 5791 h 983551"/>
                  <a:gd name="connsiteX2" fmla="*/ 1177114 w 1892224"/>
                  <a:gd name="connsiteY2" fmla="*/ 5232 h 983551"/>
                  <a:gd name="connsiteX3" fmla="*/ 1449869 w 1892224"/>
                  <a:gd name="connsiteY3" fmla="*/ 43200 h 983551"/>
                  <a:gd name="connsiteX4" fmla="*/ 1729605 w 1892224"/>
                  <a:gd name="connsiteY4" fmla="*/ 219919 h 983551"/>
                  <a:gd name="connsiteX5" fmla="*/ 1660647 w 1892224"/>
                  <a:gd name="connsiteY5" fmla="*/ 210427 h 983551"/>
                  <a:gd name="connsiteX6" fmla="*/ 1602579 w 1892224"/>
                  <a:gd name="connsiteY6" fmla="*/ 221594 h 983551"/>
                  <a:gd name="connsiteX7" fmla="*/ 1604254 w 1892224"/>
                  <a:gd name="connsiteY7" fmla="*/ 281338 h 983551"/>
                  <a:gd name="connsiteX8" fmla="*/ 1760314 w 1892224"/>
                  <a:gd name="connsiteY8" fmla="*/ 437676 h 983551"/>
                  <a:gd name="connsiteX9" fmla="*/ 1835970 w 1892224"/>
                  <a:gd name="connsiteY9" fmla="*/ 446052 h 983551"/>
                  <a:gd name="connsiteX10" fmla="*/ 1877289 w 1892224"/>
                  <a:gd name="connsiteY10" fmla="*/ 445214 h 983551"/>
                  <a:gd name="connsiteX11" fmla="*/ 1891806 w 1892224"/>
                  <a:gd name="connsiteY11" fmla="*/ 499933 h 983551"/>
                  <a:gd name="connsiteX12" fmla="*/ 1891806 w 1892224"/>
                  <a:gd name="connsiteY12" fmla="*/ 673859 h 983551"/>
                  <a:gd name="connsiteX13" fmla="*/ 1886501 w 1892224"/>
                  <a:gd name="connsiteY13" fmla="*/ 716853 h 983551"/>
                  <a:gd name="connsiteX14" fmla="*/ 1650597 w 1892224"/>
                  <a:gd name="connsiteY14" fmla="*/ 793068 h 983551"/>
                  <a:gd name="connsiteX15" fmla="*/ 1602020 w 1892224"/>
                  <a:gd name="connsiteY15" fmla="*/ 746166 h 983551"/>
                  <a:gd name="connsiteX16" fmla="*/ 1554840 w 1892224"/>
                  <a:gd name="connsiteY16" fmla="*/ 634775 h 983551"/>
                  <a:gd name="connsiteX17" fmla="*/ 1489792 w 1892224"/>
                  <a:gd name="connsiteY17" fmla="*/ 488486 h 983551"/>
                  <a:gd name="connsiteX18" fmla="*/ 1467179 w 1892224"/>
                  <a:gd name="connsiteY18" fmla="*/ 422601 h 983551"/>
                  <a:gd name="connsiteX19" fmla="*/ 1478904 w 1892224"/>
                  <a:gd name="connsiteY19" fmla="*/ 375420 h 983551"/>
                  <a:gd name="connsiteX20" fmla="*/ 1440657 w 1892224"/>
                  <a:gd name="connsiteY20" fmla="*/ 367603 h 983551"/>
                  <a:gd name="connsiteX21" fmla="*/ 1385380 w 1892224"/>
                  <a:gd name="connsiteY21" fmla="*/ 299205 h 983551"/>
                  <a:gd name="connsiteX22" fmla="*/ 1449591 w 1892224"/>
                  <a:gd name="connsiteY22" fmla="*/ 400267 h 983551"/>
                  <a:gd name="connsiteX23" fmla="*/ 1495096 w 1892224"/>
                  <a:gd name="connsiteY23" fmla="*/ 502445 h 983551"/>
                  <a:gd name="connsiteX24" fmla="*/ 1548977 w 1892224"/>
                  <a:gd name="connsiteY24" fmla="*/ 637008 h 983551"/>
                  <a:gd name="connsiteX25" fmla="*/ 1525806 w 1892224"/>
                  <a:gd name="connsiteY25" fmla="*/ 760404 h 983551"/>
                  <a:gd name="connsiteX26" fmla="*/ 1458524 w 1892224"/>
                  <a:gd name="connsiteY26" fmla="*/ 789997 h 983551"/>
                  <a:gd name="connsiteX27" fmla="*/ 1337641 w 1892224"/>
                  <a:gd name="connsiteY27" fmla="*/ 674418 h 983551"/>
                  <a:gd name="connsiteX28" fmla="*/ 1292972 w 1892224"/>
                  <a:gd name="connsiteY28" fmla="*/ 632821 h 983551"/>
                  <a:gd name="connsiteX29" fmla="*/ 1297718 w 1892224"/>
                  <a:gd name="connsiteY29" fmla="*/ 696473 h 983551"/>
                  <a:gd name="connsiteX30" fmla="*/ 1251654 w 1892224"/>
                  <a:gd name="connsiteY30" fmla="*/ 814564 h 983551"/>
                  <a:gd name="connsiteX31" fmla="*/ 1141101 w 1892224"/>
                  <a:gd name="connsiteY31" fmla="*/ 773246 h 983551"/>
                  <a:gd name="connsiteX32" fmla="*/ 1045343 w 1892224"/>
                  <a:gd name="connsiteY32" fmla="*/ 665484 h 983551"/>
                  <a:gd name="connsiteX33" fmla="*/ 954611 w 1892224"/>
                  <a:gd name="connsiteY33" fmla="*/ 546834 h 983551"/>
                  <a:gd name="connsiteX34" fmla="*/ 909943 w 1892224"/>
                  <a:gd name="connsiteY34" fmla="*/ 372349 h 983551"/>
                  <a:gd name="connsiteX35" fmla="*/ 854665 w 1892224"/>
                  <a:gd name="connsiteY35" fmla="*/ 559118 h 983551"/>
                  <a:gd name="connsiteX36" fmla="*/ 795480 w 1892224"/>
                  <a:gd name="connsiteY36" fmla="*/ 710990 h 983551"/>
                  <a:gd name="connsiteX37" fmla="*/ 743274 w 1892224"/>
                  <a:gd name="connsiteY37" fmla="*/ 918418 h 983551"/>
                  <a:gd name="connsiteX38" fmla="*/ 677668 w 1892224"/>
                  <a:gd name="connsiteY38" fmla="*/ 961132 h 983551"/>
                  <a:gd name="connsiteX39" fmla="*/ 632162 w 1892224"/>
                  <a:gd name="connsiteY39" fmla="*/ 972299 h 983551"/>
                  <a:gd name="connsiteX40" fmla="*/ 565439 w 1892224"/>
                  <a:gd name="connsiteY40" fmla="*/ 957503 h 983551"/>
                  <a:gd name="connsiteX41" fmla="*/ 512674 w 1892224"/>
                  <a:gd name="connsiteY41" fmla="*/ 788880 h 983551"/>
                  <a:gd name="connsiteX42" fmla="*/ 520212 w 1892224"/>
                  <a:gd name="connsiteY42" fmla="*/ 468106 h 983551"/>
                  <a:gd name="connsiteX43" fmla="*/ 518816 w 1892224"/>
                  <a:gd name="connsiteY43" fmla="*/ 371232 h 983551"/>
                  <a:gd name="connsiteX44" fmla="*/ 503183 w 1892224"/>
                  <a:gd name="connsiteY44" fmla="*/ 346106 h 983551"/>
                  <a:gd name="connsiteX45" fmla="*/ 500670 w 1892224"/>
                  <a:gd name="connsiteY45" fmla="*/ 381004 h 983551"/>
                  <a:gd name="connsiteX46" fmla="*/ 436459 w 1892224"/>
                  <a:gd name="connsiteY46" fmla="*/ 599040 h 983551"/>
                  <a:gd name="connsiteX47" fmla="*/ 301338 w 1892224"/>
                  <a:gd name="connsiteY47" fmla="*/ 851136 h 983551"/>
                  <a:gd name="connsiteX48" fmla="*/ 291288 w 1892224"/>
                  <a:gd name="connsiteY48" fmla="*/ 873191 h 983551"/>
                  <a:gd name="connsiteX49" fmla="*/ 251924 w 1892224"/>
                  <a:gd name="connsiteY49" fmla="*/ 911159 h 983551"/>
                  <a:gd name="connsiteX50" fmla="*/ 214793 w 1892224"/>
                  <a:gd name="connsiteY50" fmla="*/ 870400 h 983551"/>
                  <a:gd name="connsiteX51" fmla="*/ 194413 w 1892224"/>
                  <a:gd name="connsiteY51" fmla="*/ 818194 h 983551"/>
                  <a:gd name="connsiteX52" fmla="*/ 159516 w 1892224"/>
                  <a:gd name="connsiteY52" fmla="*/ 884917 h 983551"/>
                  <a:gd name="connsiteX53" fmla="*/ 129645 w 1892224"/>
                  <a:gd name="connsiteY53" fmla="*/ 951361 h 983551"/>
                  <a:gd name="connsiteX54" fmla="*/ 51196 w 1892224"/>
                  <a:gd name="connsiteY54" fmla="*/ 957782 h 983551"/>
                  <a:gd name="connsiteX55" fmla="*/ 12391 w 1892224"/>
                  <a:gd name="connsiteY55" fmla="*/ 864258 h 983551"/>
                  <a:gd name="connsiteX56" fmla="*/ 1503 w 1892224"/>
                  <a:gd name="connsiteY56" fmla="*/ 802001 h 983551"/>
                  <a:gd name="connsiteX57" fmla="*/ 1224 w 1892224"/>
                  <a:gd name="connsiteY57" fmla="*/ 772409 h 983551"/>
                  <a:gd name="connsiteX58" fmla="*/ 6528 w 1892224"/>
                  <a:gd name="connsiteY58" fmla="*/ 721599 h 983551"/>
                  <a:gd name="connsiteX59" fmla="*/ 119315 w 1892224"/>
                  <a:gd name="connsiteY59" fmla="*/ 427626 h 983551"/>
                  <a:gd name="connsiteX60" fmla="*/ 140812 w 1892224"/>
                  <a:gd name="connsiteY60" fmla="*/ 409479 h 983551"/>
                  <a:gd name="connsiteX61" fmla="*/ 158400 w 1892224"/>
                  <a:gd name="connsiteY61" fmla="*/ 450798 h 983551"/>
                  <a:gd name="connsiteX62" fmla="*/ 225961 w 1892224"/>
                  <a:gd name="connsiteY62" fmla="*/ 478436 h 983551"/>
                  <a:gd name="connsiteX63" fmla="*/ 301896 w 1892224"/>
                  <a:gd name="connsiteY63" fmla="*/ 404734 h 983551"/>
                  <a:gd name="connsiteX64" fmla="*/ 359407 w 1892224"/>
                  <a:gd name="connsiteY64" fmla="*/ 348619 h 983551"/>
                  <a:gd name="connsiteX65" fmla="*/ 417476 w 1892224"/>
                  <a:gd name="connsiteY65" fmla="*/ 363974 h 983551"/>
                  <a:gd name="connsiteX66" fmla="*/ 427247 w 1892224"/>
                  <a:gd name="connsiteY66" fmla="*/ 338289 h 983551"/>
                  <a:gd name="connsiteX67" fmla="*/ 402400 w 1892224"/>
                  <a:gd name="connsiteY67" fmla="*/ 332427 h 983551"/>
                  <a:gd name="connsiteX68" fmla="*/ 374482 w 1892224"/>
                  <a:gd name="connsiteY68" fmla="*/ 324610 h 983551"/>
                  <a:gd name="connsiteX69" fmla="*/ 399050 w 1892224"/>
                  <a:gd name="connsiteY69" fmla="*/ 267658 h 983551"/>
                  <a:gd name="connsiteX70" fmla="*/ 377553 w 1892224"/>
                  <a:gd name="connsiteY70" fmla="*/ 169388 h 983551"/>
                  <a:gd name="connsiteX71" fmla="*/ 402958 w 1892224"/>
                  <a:gd name="connsiteY71" fmla="*/ 132257 h 983551"/>
                  <a:gd name="connsiteX72" fmla="*/ 546176 w 1892224"/>
                  <a:gd name="connsiteY72" fmla="*/ 62184 h 983551"/>
                  <a:gd name="connsiteX73" fmla="*/ 768400 w 1892224"/>
                  <a:gd name="connsiteY73" fmla="*/ 12212 h 983551"/>
                  <a:gd name="connsiteX74" fmla="*/ 1060418 w 1892224"/>
                  <a:gd name="connsiteY74" fmla="*/ 24216 h 98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92224" h="983551">
                    <a:moveTo>
                      <a:pt x="1060418" y="24216"/>
                    </a:moveTo>
                    <a:cubicBezTo>
                      <a:pt x="1096991" y="18074"/>
                      <a:pt x="1133284" y="11932"/>
                      <a:pt x="1169856" y="5791"/>
                    </a:cubicBezTo>
                    <a:cubicBezTo>
                      <a:pt x="1172368" y="6907"/>
                      <a:pt x="1174881" y="6628"/>
                      <a:pt x="1177114" y="5232"/>
                    </a:cubicBezTo>
                    <a:cubicBezTo>
                      <a:pt x="1271755" y="-9843"/>
                      <a:pt x="1361929" y="9141"/>
                      <a:pt x="1449869" y="43200"/>
                    </a:cubicBezTo>
                    <a:cubicBezTo>
                      <a:pt x="1552886" y="86752"/>
                      <a:pt x="1652552" y="135608"/>
                      <a:pt x="1729605" y="219919"/>
                    </a:cubicBezTo>
                    <a:cubicBezTo>
                      <a:pt x="1703920" y="236111"/>
                      <a:pt x="1683540" y="214335"/>
                      <a:pt x="1660647" y="210427"/>
                    </a:cubicBezTo>
                    <a:cubicBezTo>
                      <a:pt x="1639430" y="207077"/>
                      <a:pt x="1618213" y="201214"/>
                      <a:pt x="1602579" y="221594"/>
                    </a:cubicBezTo>
                    <a:cubicBezTo>
                      <a:pt x="1587503" y="241415"/>
                      <a:pt x="1593366" y="262912"/>
                      <a:pt x="1604254" y="281338"/>
                    </a:cubicBezTo>
                    <a:cubicBezTo>
                      <a:pt x="1642501" y="346944"/>
                      <a:pt x="1692753" y="401104"/>
                      <a:pt x="1760314" y="437676"/>
                    </a:cubicBezTo>
                    <a:cubicBezTo>
                      <a:pt x="1784044" y="450518"/>
                      <a:pt x="1809728" y="452193"/>
                      <a:pt x="1835970" y="446052"/>
                    </a:cubicBezTo>
                    <a:cubicBezTo>
                      <a:pt x="1849650" y="442981"/>
                      <a:pt x="1863330" y="433209"/>
                      <a:pt x="1877289" y="445214"/>
                    </a:cubicBezTo>
                    <a:cubicBezTo>
                      <a:pt x="1891806" y="460848"/>
                      <a:pt x="1891806" y="480669"/>
                      <a:pt x="1891806" y="499933"/>
                    </a:cubicBezTo>
                    <a:cubicBezTo>
                      <a:pt x="1892364" y="558001"/>
                      <a:pt x="1892364" y="615791"/>
                      <a:pt x="1891806" y="673859"/>
                    </a:cubicBezTo>
                    <a:cubicBezTo>
                      <a:pt x="1891527" y="688377"/>
                      <a:pt x="1889851" y="702894"/>
                      <a:pt x="1886501" y="716853"/>
                    </a:cubicBezTo>
                    <a:cubicBezTo>
                      <a:pt x="1855792" y="840249"/>
                      <a:pt x="1748030" y="875146"/>
                      <a:pt x="1650597" y="793068"/>
                    </a:cubicBezTo>
                    <a:cubicBezTo>
                      <a:pt x="1633289" y="778551"/>
                      <a:pt x="1615700" y="764313"/>
                      <a:pt x="1602020" y="746166"/>
                    </a:cubicBezTo>
                    <a:cubicBezTo>
                      <a:pt x="1576616" y="713223"/>
                      <a:pt x="1568240" y="673022"/>
                      <a:pt x="1554840" y="634775"/>
                    </a:cubicBezTo>
                    <a:cubicBezTo>
                      <a:pt x="1536973" y="584244"/>
                      <a:pt x="1513522" y="536505"/>
                      <a:pt x="1489792" y="488486"/>
                    </a:cubicBezTo>
                    <a:cubicBezTo>
                      <a:pt x="1482812" y="466152"/>
                      <a:pt x="1467179" y="447168"/>
                      <a:pt x="1467179" y="422601"/>
                    </a:cubicBezTo>
                    <a:cubicBezTo>
                      <a:pt x="1479742" y="408921"/>
                      <a:pt x="1490629" y="395242"/>
                      <a:pt x="1478904" y="375420"/>
                    </a:cubicBezTo>
                    <a:cubicBezTo>
                      <a:pt x="1468853" y="358949"/>
                      <a:pt x="1454895" y="362299"/>
                      <a:pt x="1440657" y="367603"/>
                    </a:cubicBezTo>
                    <a:cubicBezTo>
                      <a:pt x="1411622" y="356157"/>
                      <a:pt x="1406039" y="325168"/>
                      <a:pt x="1385380" y="299205"/>
                    </a:cubicBezTo>
                    <a:cubicBezTo>
                      <a:pt x="1408831" y="336335"/>
                      <a:pt x="1428652" y="368441"/>
                      <a:pt x="1449591" y="400267"/>
                    </a:cubicBezTo>
                    <a:cubicBezTo>
                      <a:pt x="1467179" y="433209"/>
                      <a:pt x="1480300" y="468106"/>
                      <a:pt x="1495096" y="502445"/>
                    </a:cubicBezTo>
                    <a:cubicBezTo>
                      <a:pt x="1517431" y="545717"/>
                      <a:pt x="1540881" y="588152"/>
                      <a:pt x="1548977" y="637008"/>
                    </a:cubicBezTo>
                    <a:cubicBezTo>
                      <a:pt x="1545627" y="678885"/>
                      <a:pt x="1532226" y="719086"/>
                      <a:pt x="1525806" y="760404"/>
                    </a:cubicBezTo>
                    <a:cubicBezTo>
                      <a:pt x="1519385" y="801443"/>
                      <a:pt x="1497050" y="809818"/>
                      <a:pt x="1458524" y="789997"/>
                    </a:cubicBezTo>
                    <a:cubicBezTo>
                      <a:pt x="1406876" y="763754"/>
                      <a:pt x="1366675" y="725507"/>
                      <a:pt x="1337641" y="674418"/>
                    </a:cubicBezTo>
                    <a:cubicBezTo>
                      <a:pt x="1327869" y="657109"/>
                      <a:pt x="1324240" y="628633"/>
                      <a:pt x="1292972" y="632821"/>
                    </a:cubicBezTo>
                    <a:cubicBezTo>
                      <a:pt x="1285993" y="654876"/>
                      <a:pt x="1300510" y="674976"/>
                      <a:pt x="1297718" y="696473"/>
                    </a:cubicBezTo>
                    <a:cubicBezTo>
                      <a:pt x="1297718" y="741979"/>
                      <a:pt x="1300510" y="791672"/>
                      <a:pt x="1251654" y="814564"/>
                    </a:cubicBezTo>
                    <a:cubicBezTo>
                      <a:pt x="1205311" y="836340"/>
                      <a:pt x="1174322" y="797814"/>
                      <a:pt x="1141101" y="773246"/>
                    </a:cubicBezTo>
                    <a:cubicBezTo>
                      <a:pt x="1101737" y="744212"/>
                      <a:pt x="1071865" y="705127"/>
                      <a:pt x="1045343" y="665484"/>
                    </a:cubicBezTo>
                    <a:cubicBezTo>
                      <a:pt x="1017425" y="623887"/>
                      <a:pt x="986716" y="584802"/>
                      <a:pt x="954611" y="546834"/>
                    </a:cubicBezTo>
                    <a:cubicBezTo>
                      <a:pt x="926973" y="496583"/>
                      <a:pt x="917201" y="458894"/>
                      <a:pt x="909943" y="372349"/>
                    </a:cubicBezTo>
                    <a:cubicBezTo>
                      <a:pt x="881745" y="433489"/>
                      <a:pt x="880350" y="499933"/>
                      <a:pt x="854665" y="559118"/>
                    </a:cubicBezTo>
                    <a:cubicBezTo>
                      <a:pt x="818094" y="603228"/>
                      <a:pt x="806647" y="657388"/>
                      <a:pt x="795480" y="710990"/>
                    </a:cubicBezTo>
                    <a:cubicBezTo>
                      <a:pt x="780684" y="780784"/>
                      <a:pt x="760863" y="849461"/>
                      <a:pt x="743274" y="918418"/>
                    </a:cubicBezTo>
                    <a:cubicBezTo>
                      <a:pt x="734899" y="952198"/>
                      <a:pt x="718427" y="975370"/>
                      <a:pt x="677668" y="961132"/>
                    </a:cubicBezTo>
                    <a:cubicBezTo>
                      <a:pt x="660359" y="954990"/>
                      <a:pt x="645841" y="963086"/>
                      <a:pt x="632162" y="972299"/>
                    </a:cubicBezTo>
                    <a:cubicBezTo>
                      <a:pt x="604524" y="991283"/>
                      <a:pt x="583864" y="980953"/>
                      <a:pt x="565439" y="957503"/>
                    </a:cubicBezTo>
                    <a:cubicBezTo>
                      <a:pt x="526075" y="908089"/>
                      <a:pt x="511837" y="850299"/>
                      <a:pt x="512674" y="788880"/>
                    </a:cubicBezTo>
                    <a:cubicBezTo>
                      <a:pt x="514070" y="681956"/>
                      <a:pt x="505416" y="575031"/>
                      <a:pt x="520212" y="468106"/>
                    </a:cubicBezTo>
                    <a:cubicBezTo>
                      <a:pt x="524679" y="436280"/>
                      <a:pt x="524679" y="403338"/>
                      <a:pt x="518816" y="371232"/>
                    </a:cubicBezTo>
                    <a:cubicBezTo>
                      <a:pt x="514908" y="362019"/>
                      <a:pt x="514629" y="350573"/>
                      <a:pt x="503183" y="346106"/>
                    </a:cubicBezTo>
                    <a:cubicBezTo>
                      <a:pt x="476661" y="356157"/>
                      <a:pt x="506812" y="369836"/>
                      <a:pt x="500670" y="381004"/>
                    </a:cubicBezTo>
                    <a:cubicBezTo>
                      <a:pt x="475823" y="452752"/>
                      <a:pt x="461027" y="527292"/>
                      <a:pt x="436459" y="599040"/>
                    </a:cubicBezTo>
                    <a:cubicBezTo>
                      <a:pt x="377832" y="675814"/>
                      <a:pt x="346286" y="767104"/>
                      <a:pt x="301338" y="851136"/>
                    </a:cubicBezTo>
                    <a:cubicBezTo>
                      <a:pt x="297430" y="858395"/>
                      <a:pt x="295475" y="866212"/>
                      <a:pt x="291288" y="873191"/>
                    </a:cubicBezTo>
                    <a:cubicBezTo>
                      <a:pt x="282075" y="889942"/>
                      <a:pt x="274537" y="912555"/>
                      <a:pt x="251924" y="911159"/>
                    </a:cubicBezTo>
                    <a:cubicBezTo>
                      <a:pt x="229869" y="910043"/>
                      <a:pt x="222611" y="888267"/>
                      <a:pt x="214793" y="870400"/>
                    </a:cubicBezTo>
                    <a:cubicBezTo>
                      <a:pt x="207535" y="854207"/>
                      <a:pt x="208652" y="835223"/>
                      <a:pt x="194413" y="818194"/>
                    </a:cubicBezTo>
                    <a:cubicBezTo>
                      <a:pt x="172638" y="835782"/>
                      <a:pt x="169567" y="862583"/>
                      <a:pt x="159516" y="884917"/>
                    </a:cubicBezTo>
                    <a:cubicBezTo>
                      <a:pt x="149466" y="906972"/>
                      <a:pt x="140812" y="929864"/>
                      <a:pt x="129645" y="951361"/>
                    </a:cubicBezTo>
                    <a:cubicBezTo>
                      <a:pt x="108427" y="992121"/>
                      <a:pt x="80789" y="994075"/>
                      <a:pt x="51196" y="957782"/>
                    </a:cubicBezTo>
                    <a:cubicBezTo>
                      <a:pt x="29141" y="930423"/>
                      <a:pt x="20486" y="897759"/>
                      <a:pt x="12391" y="864258"/>
                    </a:cubicBezTo>
                    <a:cubicBezTo>
                      <a:pt x="7365" y="843599"/>
                      <a:pt x="7924" y="822381"/>
                      <a:pt x="1503" y="802001"/>
                    </a:cubicBezTo>
                    <a:cubicBezTo>
                      <a:pt x="-452" y="792230"/>
                      <a:pt x="-452" y="782459"/>
                      <a:pt x="1224" y="772409"/>
                    </a:cubicBezTo>
                    <a:cubicBezTo>
                      <a:pt x="6249" y="755937"/>
                      <a:pt x="6528" y="738628"/>
                      <a:pt x="6528" y="721599"/>
                    </a:cubicBezTo>
                    <a:cubicBezTo>
                      <a:pt x="22999" y="615512"/>
                      <a:pt x="63480" y="518358"/>
                      <a:pt x="119315" y="427626"/>
                    </a:cubicBezTo>
                    <a:cubicBezTo>
                      <a:pt x="124341" y="419530"/>
                      <a:pt x="130761" y="411992"/>
                      <a:pt x="140812" y="409479"/>
                    </a:cubicBezTo>
                    <a:cubicBezTo>
                      <a:pt x="160354" y="417296"/>
                      <a:pt x="154771" y="436001"/>
                      <a:pt x="158400" y="450798"/>
                    </a:cubicBezTo>
                    <a:cubicBezTo>
                      <a:pt x="168171" y="490441"/>
                      <a:pt x="190505" y="500491"/>
                      <a:pt x="225961" y="478436"/>
                    </a:cubicBezTo>
                    <a:cubicBezTo>
                      <a:pt x="256390" y="459452"/>
                      <a:pt x="279004" y="432093"/>
                      <a:pt x="301896" y="404734"/>
                    </a:cubicBezTo>
                    <a:cubicBezTo>
                      <a:pt x="319205" y="384354"/>
                      <a:pt x="330931" y="357832"/>
                      <a:pt x="359407" y="348619"/>
                    </a:cubicBezTo>
                    <a:cubicBezTo>
                      <a:pt x="379787" y="350015"/>
                      <a:pt x="388162" y="396637"/>
                      <a:pt x="417476" y="363974"/>
                    </a:cubicBezTo>
                    <a:cubicBezTo>
                      <a:pt x="423896" y="356715"/>
                      <a:pt x="430876" y="348061"/>
                      <a:pt x="427247" y="338289"/>
                    </a:cubicBezTo>
                    <a:cubicBezTo>
                      <a:pt x="422780" y="326006"/>
                      <a:pt x="411613" y="330752"/>
                      <a:pt x="402400" y="332427"/>
                    </a:cubicBezTo>
                    <a:cubicBezTo>
                      <a:pt x="391791" y="334381"/>
                      <a:pt x="380066" y="340802"/>
                      <a:pt x="374482" y="324610"/>
                    </a:cubicBezTo>
                    <a:cubicBezTo>
                      <a:pt x="374482" y="301997"/>
                      <a:pt x="390116" y="286363"/>
                      <a:pt x="399050" y="267658"/>
                    </a:cubicBezTo>
                    <a:cubicBezTo>
                      <a:pt x="423338" y="216569"/>
                      <a:pt x="421105" y="204564"/>
                      <a:pt x="377553" y="169388"/>
                    </a:cubicBezTo>
                    <a:cubicBezTo>
                      <a:pt x="373924" y="149008"/>
                      <a:pt x="389558" y="140074"/>
                      <a:pt x="402958" y="132257"/>
                    </a:cubicBezTo>
                    <a:cubicBezTo>
                      <a:pt x="448743" y="104898"/>
                      <a:pt x="493132" y="74747"/>
                      <a:pt x="546176" y="62184"/>
                    </a:cubicBezTo>
                    <a:cubicBezTo>
                      <a:pt x="621274" y="50738"/>
                      <a:pt x="691627" y="16678"/>
                      <a:pt x="768400" y="12212"/>
                    </a:cubicBezTo>
                    <a:cubicBezTo>
                      <a:pt x="865554" y="16120"/>
                      <a:pt x="963544" y="7745"/>
                      <a:pt x="1060418" y="24216"/>
                    </a:cubicBezTo>
                    <a:close/>
                  </a:path>
                </a:pathLst>
              </a:custGeom>
              <a:solidFill>
                <a:srgbClr val="B692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D6174856-0413-9C5E-1AB6-954A0DDE43BD}"/>
                  </a:ext>
                </a:extLst>
              </p:cNvPr>
              <p:cNvSpPr/>
              <p:nvPr/>
            </p:nvSpPr>
            <p:spPr>
              <a:xfrm>
                <a:off x="8177234" y="2832745"/>
                <a:ext cx="556677" cy="680911"/>
              </a:xfrm>
              <a:custGeom>
                <a:avLst/>
                <a:gdLst>
                  <a:gd name="connsiteX0" fmla="*/ 556677 w 556677"/>
                  <a:gd name="connsiteY0" fmla="*/ 15355 h 680911"/>
                  <a:gd name="connsiteX1" fmla="*/ 429373 w 556677"/>
                  <a:gd name="connsiteY1" fmla="*/ 88499 h 680911"/>
                  <a:gd name="connsiteX2" fmla="*/ 388055 w 556677"/>
                  <a:gd name="connsiteY2" fmla="*/ 120046 h 680911"/>
                  <a:gd name="connsiteX3" fmla="*/ 382750 w 556677"/>
                  <a:gd name="connsiteY3" fmla="*/ 132888 h 680911"/>
                  <a:gd name="connsiteX4" fmla="*/ 168064 w 556677"/>
                  <a:gd name="connsiteY4" fmla="*/ 357904 h 680911"/>
                  <a:gd name="connsiteX5" fmla="*/ 155501 w 556677"/>
                  <a:gd name="connsiteY5" fmla="*/ 364604 h 680911"/>
                  <a:gd name="connsiteX6" fmla="*/ 28476 w 556677"/>
                  <a:gd name="connsiteY6" fmla="*/ 675328 h 680911"/>
                  <a:gd name="connsiteX7" fmla="*/ 17867 w 556677"/>
                  <a:gd name="connsiteY7" fmla="*/ 680911 h 680911"/>
                  <a:gd name="connsiteX8" fmla="*/ 0 w 556677"/>
                  <a:gd name="connsiteY8" fmla="*/ 656902 h 680911"/>
                  <a:gd name="connsiteX9" fmla="*/ 520106 w 556677"/>
                  <a:gd name="connsiteY9" fmla="*/ 5304 h 680911"/>
                  <a:gd name="connsiteX10" fmla="*/ 543556 w 556677"/>
                  <a:gd name="connsiteY10" fmla="*/ 0 h 680911"/>
                  <a:gd name="connsiteX11" fmla="*/ 556677 w 556677"/>
                  <a:gd name="connsiteY11" fmla="*/ 15355 h 680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6677" h="680911">
                    <a:moveTo>
                      <a:pt x="556677" y="15355"/>
                    </a:moveTo>
                    <a:cubicBezTo>
                      <a:pt x="519826" y="49135"/>
                      <a:pt x="469295" y="59465"/>
                      <a:pt x="429373" y="88499"/>
                    </a:cubicBezTo>
                    <a:cubicBezTo>
                      <a:pt x="415415" y="98828"/>
                      <a:pt x="401734" y="109437"/>
                      <a:pt x="388055" y="120046"/>
                    </a:cubicBezTo>
                    <a:cubicBezTo>
                      <a:pt x="387776" y="125071"/>
                      <a:pt x="386659" y="130096"/>
                      <a:pt x="382750" y="132888"/>
                    </a:cubicBezTo>
                    <a:cubicBezTo>
                      <a:pt x="297881" y="195423"/>
                      <a:pt x="229203" y="273034"/>
                      <a:pt x="168064" y="357904"/>
                    </a:cubicBezTo>
                    <a:cubicBezTo>
                      <a:pt x="165272" y="361813"/>
                      <a:pt x="160247" y="363488"/>
                      <a:pt x="155501" y="364604"/>
                    </a:cubicBezTo>
                    <a:cubicBezTo>
                      <a:pt x="90174" y="458687"/>
                      <a:pt x="48856" y="562819"/>
                      <a:pt x="28476" y="675328"/>
                    </a:cubicBezTo>
                    <a:cubicBezTo>
                      <a:pt x="25964" y="679236"/>
                      <a:pt x="22334" y="680911"/>
                      <a:pt x="17867" y="680911"/>
                    </a:cubicBezTo>
                    <a:cubicBezTo>
                      <a:pt x="3629" y="678957"/>
                      <a:pt x="5584" y="665277"/>
                      <a:pt x="0" y="656902"/>
                    </a:cubicBezTo>
                    <a:cubicBezTo>
                      <a:pt x="65885" y="353996"/>
                      <a:pt x="240650" y="137913"/>
                      <a:pt x="520106" y="5304"/>
                    </a:cubicBezTo>
                    <a:cubicBezTo>
                      <a:pt x="527085" y="1954"/>
                      <a:pt x="535739" y="1675"/>
                      <a:pt x="543556" y="0"/>
                    </a:cubicBezTo>
                    <a:cubicBezTo>
                      <a:pt x="547744" y="5304"/>
                      <a:pt x="552211" y="10330"/>
                      <a:pt x="556677" y="15355"/>
                    </a:cubicBezTo>
                    <a:close/>
                  </a:path>
                </a:pathLst>
              </a:custGeom>
              <a:solidFill>
                <a:srgbClr val="61222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86AF59FB-01A6-0DB9-A760-2DB4692D6D7C}"/>
                  </a:ext>
                </a:extLst>
              </p:cNvPr>
              <p:cNvSpPr/>
              <p:nvPr/>
            </p:nvSpPr>
            <p:spPr>
              <a:xfrm>
                <a:off x="9463679" y="3149889"/>
                <a:ext cx="780457" cy="934961"/>
              </a:xfrm>
              <a:custGeom>
                <a:avLst/>
                <a:gdLst>
                  <a:gd name="connsiteX0" fmla="*/ 329149 w 780457"/>
                  <a:gd name="connsiteY0" fmla="*/ 369350 h 934961"/>
                  <a:gd name="connsiteX1" fmla="*/ 431606 w 780457"/>
                  <a:gd name="connsiteY1" fmla="*/ 449195 h 934961"/>
                  <a:gd name="connsiteX2" fmla="*/ 582361 w 780457"/>
                  <a:gd name="connsiteY2" fmla="*/ 386659 h 934961"/>
                  <a:gd name="connsiteX3" fmla="*/ 592133 w 780457"/>
                  <a:gd name="connsiteY3" fmla="*/ 76215 h 934961"/>
                  <a:gd name="connsiteX4" fmla="*/ 591854 w 780457"/>
                  <a:gd name="connsiteY4" fmla="*/ 0 h 934961"/>
                  <a:gd name="connsiteX5" fmla="*/ 776947 w 780457"/>
                  <a:gd name="connsiteY5" fmla="*/ 606929 h 934961"/>
                  <a:gd name="connsiteX6" fmla="*/ 680073 w 780457"/>
                  <a:gd name="connsiteY6" fmla="*/ 894202 h 934961"/>
                  <a:gd name="connsiteX7" fmla="*/ 640988 w 780457"/>
                  <a:gd name="connsiteY7" fmla="*/ 934962 h 934961"/>
                  <a:gd name="connsiteX8" fmla="*/ 494421 w 780457"/>
                  <a:gd name="connsiteY8" fmla="*/ 864330 h 934961"/>
                  <a:gd name="connsiteX9" fmla="*/ 482137 w 780457"/>
                  <a:gd name="connsiteY9" fmla="*/ 861538 h 934961"/>
                  <a:gd name="connsiteX10" fmla="*/ 495817 w 780457"/>
                  <a:gd name="connsiteY10" fmla="*/ 829712 h 934961"/>
                  <a:gd name="connsiteX11" fmla="*/ 548581 w 780457"/>
                  <a:gd name="connsiteY11" fmla="*/ 641826 h 934961"/>
                  <a:gd name="connsiteX12" fmla="*/ 508938 w 780457"/>
                  <a:gd name="connsiteY12" fmla="*/ 809332 h 934961"/>
                  <a:gd name="connsiteX13" fmla="*/ 472087 w 780457"/>
                  <a:gd name="connsiteY13" fmla="*/ 824687 h 934961"/>
                  <a:gd name="connsiteX14" fmla="*/ 488837 w 780457"/>
                  <a:gd name="connsiteY14" fmla="*/ 718042 h 934961"/>
                  <a:gd name="connsiteX15" fmla="*/ 495538 w 780457"/>
                  <a:gd name="connsiteY15" fmla="*/ 561424 h 934961"/>
                  <a:gd name="connsiteX16" fmla="*/ 493863 w 780457"/>
                  <a:gd name="connsiteY16" fmla="*/ 535460 h 934961"/>
                  <a:gd name="connsiteX17" fmla="*/ 498050 w 780457"/>
                  <a:gd name="connsiteY17" fmla="*/ 646293 h 934961"/>
                  <a:gd name="connsiteX18" fmla="*/ 462595 w 780457"/>
                  <a:gd name="connsiteY18" fmla="*/ 730604 h 934961"/>
                  <a:gd name="connsiteX19" fmla="*/ 449753 w 780457"/>
                  <a:gd name="connsiteY19" fmla="*/ 688728 h 934961"/>
                  <a:gd name="connsiteX20" fmla="*/ 445007 w 780457"/>
                  <a:gd name="connsiteY20" fmla="*/ 688449 h 934961"/>
                  <a:gd name="connsiteX21" fmla="*/ 449194 w 780457"/>
                  <a:gd name="connsiteY21" fmla="*/ 690961 h 934961"/>
                  <a:gd name="connsiteX22" fmla="*/ 424906 w 780457"/>
                  <a:gd name="connsiteY22" fmla="*/ 847021 h 934961"/>
                  <a:gd name="connsiteX23" fmla="*/ 281130 w 780457"/>
                  <a:gd name="connsiteY23" fmla="*/ 804586 h 934961"/>
                  <a:gd name="connsiteX24" fmla="*/ 212732 w 780457"/>
                  <a:gd name="connsiteY24" fmla="*/ 771923 h 934961"/>
                  <a:gd name="connsiteX25" fmla="*/ 206311 w 780457"/>
                  <a:gd name="connsiteY25" fmla="*/ 759639 h 934961"/>
                  <a:gd name="connsiteX26" fmla="*/ 262146 w 780457"/>
                  <a:gd name="connsiteY26" fmla="*/ 724183 h 934961"/>
                  <a:gd name="connsiteX27" fmla="*/ 134005 w 780457"/>
                  <a:gd name="connsiteY27" fmla="*/ 603300 h 934961"/>
                  <a:gd name="connsiteX28" fmla="*/ 0 w 780457"/>
                  <a:gd name="connsiteY28" fmla="*/ 253492 h 934961"/>
                  <a:gd name="connsiteX29" fmla="*/ 51368 w 780457"/>
                  <a:gd name="connsiteY29" fmla="*/ 268009 h 934961"/>
                  <a:gd name="connsiteX30" fmla="*/ 166389 w 780457"/>
                  <a:gd name="connsiteY30" fmla="*/ 402293 h 934961"/>
                  <a:gd name="connsiteX31" fmla="*/ 223062 w 780457"/>
                  <a:gd name="connsiteY31" fmla="*/ 421835 h 934961"/>
                  <a:gd name="connsiteX32" fmla="*/ 242046 w 780457"/>
                  <a:gd name="connsiteY32" fmla="*/ 365163 h 934961"/>
                  <a:gd name="connsiteX33" fmla="*/ 261867 w 780457"/>
                  <a:gd name="connsiteY33" fmla="*/ 270801 h 934961"/>
                  <a:gd name="connsiteX34" fmla="*/ 289784 w 780457"/>
                  <a:gd name="connsiteY34" fmla="*/ 303744 h 934961"/>
                  <a:gd name="connsiteX35" fmla="*/ 319098 w 780457"/>
                  <a:gd name="connsiteY35" fmla="*/ 399501 h 934961"/>
                  <a:gd name="connsiteX36" fmla="*/ 375213 w 780457"/>
                  <a:gd name="connsiteY36" fmla="*/ 676723 h 934961"/>
                  <a:gd name="connsiteX37" fmla="*/ 327195 w 780457"/>
                  <a:gd name="connsiteY37" fmla="*/ 437190 h 934961"/>
                  <a:gd name="connsiteX38" fmla="*/ 319936 w 780457"/>
                  <a:gd name="connsiteY38" fmla="*/ 389730 h 934961"/>
                  <a:gd name="connsiteX39" fmla="*/ 329149 w 780457"/>
                  <a:gd name="connsiteY39" fmla="*/ 369350 h 934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80457" h="934961">
                    <a:moveTo>
                      <a:pt x="329149" y="369350"/>
                    </a:moveTo>
                    <a:cubicBezTo>
                      <a:pt x="363487" y="395593"/>
                      <a:pt x="389451" y="432444"/>
                      <a:pt x="431606" y="449195"/>
                    </a:cubicBezTo>
                    <a:cubicBezTo>
                      <a:pt x="497213" y="475437"/>
                      <a:pt x="557794" y="454778"/>
                      <a:pt x="582361" y="386659"/>
                    </a:cubicBezTo>
                    <a:cubicBezTo>
                      <a:pt x="618934" y="285318"/>
                      <a:pt x="606650" y="180348"/>
                      <a:pt x="592133" y="76215"/>
                    </a:cubicBezTo>
                    <a:cubicBezTo>
                      <a:pt x="573707" y="50810"/>
                      <a:pt x="574544" y="25405"/>
                      <a:pt x="591854" y="0"/>
                    </a:cubicBezTo>
                    <a:cubicBezTo>
                      <a:pt x="728091" y="179510"/>
                      <a:pt x="797327" y="380238"/>
                      <a:pt x="776947" y="606929"/>
                    </a:cubicBezTo>
                    <a:cubicBezTo>
                      <a:pt x="767735" y="709945"/>
                      <a:pt x="732000" y="805145"/>
                      <a:pt x="680073" y="894202"/>
                    </a:cubicBezTo>
                    <a:cubicBezTo>
                      <a:pt x="663881" y="904811"/>
                      <a:pt x="665277" y="932170"/>
                      <a:pt x="640988" y="934962"/>
                    </a:cubicBezTo>
                    <a:cubicBezTo>
                      <a:pt x="594366" y="867959"/>
                      <a:pt x="553606" y="848417"/>
                      <a:pt x="494421" y="864330"/>
                    </a:cubicBezTo>
                    <a:cubicBezTo>
                      <a:pt x="489396" y="867680"/>
                      <a:pt x="485487" y="866842"/>
                      <a:pt x="482137" y="861538"/>
                    </a:cubicBezTo>
                    <a:cubicBezTo>
                      <a:pt x="477670" y="847021"/>
                      <a:pt x="485487" y="837808"/>
                      <a:pt x="495817" y="829712"/>
                    </a:cubicBezTo>
                    <a:cubicBezTo>
                      <a:pt x="540206" y="774994"/>
                      <a:pt x="553048" y="711062"/>
                      <a:pt x="548581" y="641826"/>
                    </a:cubicBezTo>
                    <a:cubicBezTo>
                      <a:pt x="551652" y="701849"/>
                      <a:pt x="543556" y="758801"/>
                      <a:pt x="508938" y="809332"/>
                    </a:cubicBezTo>
                    <a:cubicBezTo>
                      <a:pt x="500004" y="822174"/>
                      <a:pt x="493025" y="840600"/>
                      <a:pt x="472087" y="824687"/>
                    </a:cubicBezTo>
                    <a:cubicBezTo>
                      <a:pt x="459245" y="786440"/>
                      <a:pt x="482696" y="753497"/>
                      <a:pt x="488837" y="718042"/>
                    </a:cubicBezTo>
                    <a:cubicBezTo>
                      <a:pt x="498050" y="665835"/>
                      <a:pt x="502238" y="613909"/>
                      <a:pt x="495538" y="561424"/>
                    </a:cubicBezTo>
                    <a:cubicBezTo>
                      <a:pt x="495259" y="551932"/>
                      <a:pt x="496096" y="542440"/>
                      <a:pt x="493863" y="535460"/>
                    </a:cubicBezTo>
                    <a:cubicBezTo>
                      <a:pt x="494700" y="570916"/>
                      <a:pt x="498050" y="608604"/>
                      <a:pt x="498050" y="646293"/>
                    </a:cubicBezTo>
                    <a:cubicBezTo>
                      <a:pt x="490233" y="675886"/>
                      <a:pt x="493025" y="710504"/>
                      <a:pt x="462595" y="730604"/>
                    </a:cubicBezTo>
                    <a:cubicBezTo>
                      <a:pt x="445286" y="717762"/>
                      <a:pt x="456453" y="701291"/>
                      <a:pt x="449753" y="688728"/>
                    </a:cubicBezTo>
                    <a:cubicBezTo>
                      <a:pt x="448636" y="683144"/>
                      <a:pt x="439144" y="690682"/>
                      <a:pt x="445007" y="688449"/>
                    </a:cubicBezTo>
                    <a:cubicBezTo>
                      <a:pt x="447519" y="687332"/>
                      <a:pt x="448915" y="688170"/>
                      <a:pt x="449194" y="690961"/>
                    </a:cubicBezTo>
                    <a:cubicBezTo>
                      <a:pt x="453382" y="744843"/>
                      <a:pt x="464549" y="800119"/>
                      <a:pt x="424906" y="847021"/>
                    </a:cubicBezTo>
                    <a:cubicBezTo>
                      <a:pt x="379400" y="824687"/>
                      <a:pt x="335570" y="801236"/>
                      <a:pt x="281130" y="804586"/>
                    </a:cubicBezTo>
                    <a:cubicBezTo>
                      <a:pt x="256283" y="805982"/>
                      <a:pt x="234229" y="785881"/>
                      <a:pt x="212732" y="771923"/>
                    </a:cubicBezTo>
                    <a:cubicBezTo>
                      <a:pt x="209661" y="768293"/>
                      <a:pt x="207427" y="764106"/>
                      <a:pt x="206311" y="759639"/>
                    </a:cubicBezTo>
                    <a:cubicBezTo>
                      <a:pt x="204077" y="721113"/>
                      <a:pt x="238975" y="739538"/>
                      <a:pt x="262146" y="724183"/>
                    </a:cubicBezTo>
                    <a:cubicBezTo>
                      <a:pt x="208545" y="692357"/>
                      <a:pt x="147405" y="670861"/>
                      <a:pt x="134005" y="603300"/>
                    </a:cubicBezTo>
                    <a:cubicBezTo>
                      <a:pt x="80682" y="489954"/>
                      <a:pt x="28476" y="376330"/>
                      <a:pt x="0" y="253492"/>
                    </a:cubicBezTo>
                    <a:cubicBezTo>
                      <a:pt x="25963" y="227250"/>
                      <a:pt x="39085" y="247071"/>
                      <a:pt x="51368" y="268009"/>
                    </a:cubicBezTo>
                    <a:cubicBezTo>
                      <a:pt x="82078" y="319378"/>
                      <a:pt x="111391" y="372142"/>
                      <a:pt x="166389" y="402293"/>
                    </a:cubicBezTo>
                    <a:cubicBezTo>
                      <a:pt x="184256" y="412064"/>
                      <a:pt x="203240" y="432723"/>
                      <a:pt x="223062" y="421835"/>
                    </a:cubicBezTo>
                    <a:cubicBezTo>
                      <a:pt x="241208" y="411785"/>
                      <a:pt x="243720" y="386380"/>
                      <a:pt x="242046" y="365163"/>
                    </a:cubicBezTo>
                    <a:cubicBezTo>
                      <a:pt x="239533" y="331662"/>
                      <a:pt x="262426" y="303744"/>
                      <a:pt x="261867" y="270801"/>
                    </a:cubicBezTo>
                    <a:cubicBezTo>
                      <a:pt x="284201" y="270522"/>
                      <a:pt x="284480" y="289785"/>
                      <a:pt x="289784" y="303744"/>
                    </a:cubicBezTo>
                    <a:cubicBezTo>
                      <a:pt x="301510" y="335012"/>
                      <a:pt x="309327" y="367396"/>
                      <a:pt x="319098" y="399501"/>
                    </a:cubicBezTo>
                    <a:cubicBezTo>
                      <a:pt x="340874" y="501121"/>
                      <a:pt x="371025" y="601346"/>
                      <a:pt x="375213" y="676723"/>
                    </a:cubicBezTo>
                    <a:cubicBezTo>
                      <a:pt x="369629" y="614746"/>
                      <a:pt x="352879" y="525131"/>
                      <a:pt x="327195" y="437190"/>
                    </a:cubicBezTo>
                    <a:cubicBezTo>
                      <a:pt x="322449" y="421277"/>
                      <a:pt x="320773" y="405922"/>
                      <a:pt x="319936" y="389730"/>
                    </a:cubicBezTo>
                    <a:cubicBezTo>
                      <a:pt x="319936" y="381913"/>
                      <a:pt x="323007" y="374934"/>
                      <a:pt x="329149" y="36935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A0418C57-979C-22C2-A116-61905E775089}"/>
                  </a:ext>
                </a:extLst>
              </p:cNvPr>
              <p:cNvSpPr/>
              <p:nvPr/>
            </p:nvSpPr>
            <p:spPr>
              <a:xfrm>
                <a:off x="9765311" y="2976414"/>
                <a:ext cx="290221" cy="272649"/>
              </a:xfrm>
              <a:custGeom>
                <a:avLst/>
                <a:gdLst>
                  <a:gd name="connsiteX0" fmla="*/ 289942 w 290221"/>
                  <a:gd name="connsiteY0" fmla="*/ 173475 h 272649"/>
                  <a:gd name="connsiteX1" fmla="*/ 290222 w 290221"/>
                  <a:gd name="connsiteY1" fmla="*/ 249690 h 272649"/>
                  <a:gd name="connsiteX2" fmla="*/ 177714 w 290221"/>
                  <a:gd name="connsiteY2" fmla="*/ 257228 h 272649"/>
                  <a:gd name="connsiteX3" fmla="*/ 17187 w 290221"/>
                  <a:gd name="connsiteY3" fmla="*/ 100052 h 272649"/>
                  <a:gd name="connsiteX4" fmla="*/ 12441 w 290221"/>
                  <a:gd name="connsiteY4" fmla="*/ 19090 h 272649"/>
                  <a:gd name="connsiteX5" fmla="*/ 92285 w 290221"/>
                  <a:gd name="connsiteY5" fmla="*/ 7923 h 272649"/>
                  <a:gd name="connsiteX6" fmla="*/ 151471 w 290221"/>
                  <a:gd name="connsiteY6" fmla="*/ 27745 h 272649"/>
                  <a:gd name="connsiteX7" fmla="*/ 289942 w 290221"/>
                  <a:gd name="connsiteY7" fmla="*/ 173475 h 2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221" h="272649">
                    <a:moveTo>
                      <a:pt x="289942" y="173475"/>
                    </a:moveTo>
                    <a:cubicBezTo>
                      <a:pt x="289942" y="198880"/>
                      <a:pt x="290222" y="224285"/>
                      <a:pt x="290222" y="249690"/>
                    </a:cubicBezTo>
                    <a:cubicBezTo>
                      <a:pt x="254766" y="280679"/>
                      <a:pt x="215961" y="277329"/>
                      <a:pt x="177714" y="257228"/>
                    </a:cubicBezTo>
                    <a:cubicBezTo>
                      <a:pt x="109036" y="220935"/>
                      <a:pt x="57668" y="165379"/>
                      <a:pt x="17187" y="100052"/>
                    </a:cubicBezTo>
                    <a:cubicBezTo>
                      <a:pt x="2111" y="75763"/>
                      <a:pt x="-10172" y="47287"/>
                      <a:pt x="12441" y="19090"/>
                    </a:cubicBezTo>
                    <a:cubicBezTo>
                      <a:pt x="35334" y="-9665"/>
                      <a:pt x="64647" y="665"/>
                      <a:pt x="92285" y="7923"/>
                    </a:cubicBezTo>
                    <a:cubicBezTo>
                      <a:pt x="112386" y="13228"/>
                      <a:pt x="131928" y="21045"/>
                      <a:pt x="151471" y="27745"/>
                    </a:cubicBezTo>
                    <a:cubicBezTo>
                      <a:pt x="207865" y="67109"/>
                      <a:pt x="250578" y="118756"/>
                      <a:pt x="289942" y="173475"/>
                    </a:cubicBezTo>
                    <a:close/>
                  </a:path>
                </a:pathLst>
              </a:custGeom>
              <a:solidFill>
                <a:srgbClr val="F0D2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6C25D2F3-6686-86C6-8285-41FC31855517}"/>
                  </a:ext>
                </a:extLst>
              </p:cNvPr>
              <p:cNvSpPr/>
              <p:nvPr/>
            </p:nvSpPr>
            <p:spPr>
              <a:xfrm>
                <a:off x="9364850" y="2776605"/>
                <a:ext cx="272755" cy="50835"/>
              </a:xfrm>
              <a:custGeom>
                <a:avLst/>
                <a:gdLst>
                  <a:gd name="connsiteX0" fmla="*/ 272755 w 272755"/>
                  <a:gd name="connsiteY0" fmla="*/ 50836 h 50835"/>
                  <a:gd name="connsiteX1" fmla="*/ 0 w 272755"/>
                  <a:gd name="connsiteY1" fmla="*/ 12868 h 50835"/>
                  <a:gd name="connsiteX2" fmla="*/ 182023 w 272755"/>
                  <a:gd name="connsiteY2" fmla="*/ 17334 h 50835"/>
                  <a:gd name="connsiteX3" fmla="*/ 272755 w 272755"/>
                  <a:gd name="connsiteY3" fmla="*/ 50836 h 50835"/>
                </a:gdLst>
                <a:ahLst/>
                <a:cxnLst>
                  <a:cxn ang="0">
                    <a:pos x="connsiteX0" y="connsiteY0"/>
                  </a:cxn>
                  <a:cxn ang="0">
                    <a:pos x="connsiteX1" y="connsiteY1"/>
                  </a:cxn>
                  <a:cxn ang="0">
                    <a:pos x="connsiteX2" y="connsiteY2"/>
                  </a:cxn>
                  <a:cxn ang="0">
                    <a:pos x="connsiteX3" y="connsiteY3"/>
                  </a:cxn>
                </a:cxnLst>
                <a:rect l="l" t="t" r="r" b="b"/>
                <a:pathLst>
                  <a:path w="272755" h="50835">
                    <a:moveTo>
                      <a:pt x="272755" y="50836"/>
                    </a:moveTo>
                    <a:cubicBezTo>
                      <a:pt x="183419" y="26268"/>
                      <a:pt x="93245" y="8401"/>
                      <a:pt x="0" y="12868"/>
                    </a:cubicBezTo>
                    <a:cubicBezTo>
                      <a:pt x="61140" y="-15050"/>
                      <a:pt x="122000" y="10076"/>
                      <a:pt x="182023" y="17334"/>
                    </a:cubicBezTo>
                    <a:cubicBezTo>
                      <a:pt x="213012" y="21243"/>
                      <a:pt x="250700" y="17893"/>
                      <a:pt x="272755" y="50836"/>
                    </a:cubicBezTo>
                    <a:close/>
                  </a:path>
                </a:pathLst>
              </a:custGeom>
              <a:solidFill>
                <a:srgbClr val="6726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7D62F7CF-17A1-1B24-6833-C34448679111}"/>
                  </a:ext>
                </a:extLst>
              </p:cNvPr>
              <p:cNvSpPr/>
              <p:nvPr/>
            </p:nvSpPr>
            <p:spPr>
              <a:xfrm>
                <a:off x="8587527" y="3419211"/>
                <a:ext cx="1512862" cy="1351107"/>
              </a:xfrm>
              <a:custGeom>
                <a:avLst/>
                <a:gdLst>
                  <a:gd name="connsiteX0" fmla="*/ 1088884 w 1512862"/>
                  <a:gd name="connsiteY0" fmla="*/ 498971 h 1351107"/>
                  <a:gd name="connsiteX1" fmla="*/ 1132156 w 1512862"/>
                  <a:gd name="connsiteY1" fmla="*/ 513489 h 1351107"/>
                  <a:gd name="connsiteX2" fmla="*/ 1199437 w 1512862"/>
                  <a:gd name="connsiteY2" fmla="*/ 527447 h 1351107"/>
                  <a:gd name="connsiteX3" fmla="*/ 1294079 w 1512862"/>
                  <a:gd name="connsiteY3" fmla="*/ 577141 h 1351107"/>
                  <a:gd name="connsiteX4" fmla="*/ 1336234 w 1512862"/>
                  <a:gd name="connsiteY4" fmla="*/ 665081 h 1351107"/>
                  <a:gd name="connsiteX5" fmla="*/ 1327021 w 1512862"/>
                  <a:gd name="connsiteY5" fmla="*/ 834820 h 1351107"/>
                  <a:gd name="connsiteX6" fmla="*/ 1343213 w 1512862"/>
                  <a:gd name="connsiteY6" fmla="*/ 803274 h 1351107"/>
                  <a:gd name="connsiteX7" fmla="*/ 1347401 w 1512862"/>
                  <a:gd name="connsiteY7" fmla="*/ 711145 h 1351107"/>
                  <a:gd name="connsiteX8" fmla="*/ 1365547 w 1512862"/>
                  <a:gd name="connsiteY8" fmla="*/ 606175 h 1351107"/>
                  <a:gd name="connsiteX9" fmla="*/ 1388161 w 1512862"/>
                  <a:gd name="connsiteY9" fmla="*/ 607571 h 1351107"/>
                  <a:gd name="connsiteX10" fmla="*/ 1455163 w 1512862"/>
                  <a:gd name="connsiteY10" fmla="*/ 949004 h 1351107"/>
                  <a:gd name="connsiteX11" fmla="*/ 1343772 w 1512862"/>
                  <a:gd name="connsiteY11" fmla="*/ 1033036 h 1351107"/>
                  <a:gd name="connsiteX12" fmla="*/ 1331209 w 1512862"/>
                  <a:gd name="connsiteY12" fmla="*/ 949841 h 1351107"/>
                  <a:gd name="connsiteX13" fmla="*/ 1307758 w 1512862"/>
                  <a:gd name="connsiteY13" fmla="*/ 938116 h 1351107"/>
                  <a:gd name="connsiteX14" fmla="*/ 1250527 w 1512862"/>
                  <a:gd name="connsiteY14" fmla="*/ 928065 h 1351107"/>
                  <a:gd name="connsiteX15" fmla="*/ 1209767 w 1512862"/>
                  <a:gd name="connsiteY15" fmla="*/ 887864 h 1351107"/>
                  <a:gd name="connsiteX16" fmla="*/ 1048962 w 1512862"/>
                  <a:gd name="connsiteY16" fmla="*/ 915782 h 1351107"/>
                  <a:gd name="connsiteX17" fmla="*/ 1059849 w 1512862"/>
                  <a:gd name="connsiteY17" fmla="*/ 1109251 h 1351107"/>
                  <a:gd name="connsiteX18" fmla="*/ 1206696 w 1512862"/>
                  <a:gd name="connsiteY18" fmla="*/ 1119301 h 1351107"/>
                  <a:gd name="connsiteX19" fmla="*/ 1218980 w 1512862"/>
                  <a:gd name="connsiteY19" fmla="*/ 1113159 h 1351107"/>
                  <a:gd name="connsiteX20" fmla="*/ 1263648 w 1512862"/>
                  <a:gd name="connsiteY20" fmla="*/ 1078821 h 1351107"/>
                  <a:gd name="connsiteX21" fmla="*/ 1284028 w 1512862"/>
                  <a:gd name="connsiteY21" fmla="*/ 1090825 h 1351107"/>
                  <a:gd name="connsiteX22" fmla="*/ 1165657 w 1512862"/>
                  <a:gd name="connsiteY22" fmla="*/ 1210033 h 1351107"/>
                  <a:gd name="connsiteX23" fmla="*/ 929474 w 1512862"/>
                  <a:gd name="connsiteY23" fmla="*/ 1294345 h 1351107"/>
                  <a:gd name="connsiteX24" fmla="*/ 867497 w 1512862"/>
                  <a:gd name="connsiteY24" fmla="*/ 1307745 h 1351107"/>
                  <a:gd name="connsiteX25" fmla="*/ 641922 w 1512862"/>
                  <a:gd name="connsiteY25" fmla="*/ 1349343 h 1351107"/>
                  <a:gd name="connsiteX26" fmla="*/ 439519 w 1512862"/>
                  <a:gd name="connsiteY26" fmla="*/ 1348226 h 1351107"/>
                  <a:gd name="connsiteX27" fmla="*/ 423048 w 1512862"/>
                  <a:gd name="connsiteY27" fmla="*/ 1345992 h 1351107"/>
                  <a:gd name="connsiteX28" fmla="*/ 369725 w 1512862"/>
                  <a:gd name="connsiteY28" fmla="*/ 1338455 h 1351107"/>
                  <a:gd name="connsiteX29" fmla="*/ 325057 w 1512862"/>
                  <a:gd name="connsiteY29" fmla="*/ 1334546 h 1351107"/>
                  <a:gd name="connsiteX30" fmla="*/ 296861 w 1512862"/>
                  <a:gd name="connsiteY30" fmla="*/ 1327567 h 1351107"/>
                  <a:gd name="connsiteX31" fmla="*/ 241304 w 1512862"/>
                  <a:gd name="connsiteY31" fmla="*/ 1313887 h 1351107"/>
                  <a:gd name="connsiteX32" fmla="*/ 159505 w 1512862"/>
                  <a:gd name="connsiteY32" fmla="*/ 1287365 h 1351107"/>
                  <a:gd name="connsiteX33" fmla="*/ 59561 w 1512862"/>
                  <a:gd name="connsiteY33" fmla="*/ 1227622 h 1351107"/>
                  <a:gd name="connsiteX34" fmla="*/ 17963 w 1512862"/>
                  <a:gd name="connsiteY34" fmla="*/ 1180999 h 1351107"/>
                  <a:gd name="connsiteX35" fmla="*/ 9588 w 1512862"/>
                  <a:gd name="connsiteY35" fmla="*/ 1115672 h 1351107"/>
                  <a:gd name="connsiteX36" fmla="*/ 61236 w 1512862"/>
                  <a:gd name="connsiteY36" fmla="*/ 1148336 h 1351107"/>
                  <a:gd name="connsiteX37" fmla="*/ 201103 w 1512862"/>
                  <a:gd name="connsiteY37" fmla="*/ 1168157 h 1351107"/>
                  <a:gd name="connsiteX38" fmla="*/ 288206 w 1512862"/>
                  <a:gd name="connsiteY38" fmla="*/ 1045040 h 1351107"/>
                  <a:gd name="connsiteX39" fmla="*/ 260847 w 1512862"/>
                  <a:gd name="connsiteY39" fmla="*/ 951516 h 1351107"/>
                  <a:gd name="connsiteX40" fmla="*/ 239908 w 1512862"/>
                  <a:gd name="connsiteY40" fmla="*/ 890097 h 1351107"/>
                  <a:gd name="connsiteX41" fmla="*/ 251355 w 1512862"/>
                  <a:gd name="connsiteY41" fmla="*/ 883397 h 1351107"/>
                  <a:gd name="connsiteX42" fmla="*/ 307748 w 1512862"/>
                  <a:gd name="connsiteY42" fmla="*/ 874743 h 1351107"/>
                  <a:gd name="connsiteX43" fmla="*/ 376426 w 1512862"/>
                  <a:gd name="connsiteY43" fmla="*/ 594450 h 1351107"/>
                  <a:gd name="connsiteX44" fmla="*/ 364421 w 1512862"/>
                  <a:gd name="connsiteY44" fmla="*/ 563461 h 1351107"/>
                  <a:gd name="connsiteX45" fmla="*/ 400435 w 1512862"/>
                  <a:gd name="connsiteY45" fmla="*/ 543081 h 1351107"/>
                  <a:gd name="connsiteX46" fmla="*/ 424444 w 1512862"/>
                  <a:gd name="connsiteY46" fmla="*/ 528564 h 1351107"/>
                  <a:gd name="connsiteX47" fmla="*/ 463249 w 1512862"/>
                  <a:gd name="connsiteY47" fmla="*/ 419685 h 1351107"/>
                  <a:gd name="connsiteX48" fmla="*/ 494517 w 1512862"/>
                  <a:gd name="connsiteY48" fmla="*/ 50056 h 1351107"/>
                  <a:gd name="connsiteX49" fmla="*/ 513501 w 1512862"/>
                  <a:gd name="connsiteY49" fmla="*/ 1479 h 1351107"/>
                  <a:gd name="connsiteX50" fmla="*/ 554540 w 1512862"/>
                  <a:gd name="connsiteY50" fmla="*/ 50614 h 1351107"/>
                  <a:gd name="connsiteX51" fmla="*/ 682124 w 1512862"/>
                  <a:gd name="connsiteY51" fmla="*/ 373900 h 1351107"/>
                  <a:gd name="connsiteX52" fmla="*/ 704458 w 1512862"/>
                  <a:gd name="connsiteY52" fmla="*/ 423035 h 1351107"/>
                  <a:gd name="connsiteX53" fmla="*/ 720092 w 1512862"/>
                  <a:gd name="connsiteY53" fmla="*/ 463795 h 1351107"/>
                  <a:gd name="connsiteX54" fmla="*/ 747731 w 1512862"/>
                  <a:gd name="connsiteY54" fmla="*/ 488363 h 1351107"/>
                  <a:gd name="connsiteX55" fmla="*/ 800495 w 1512862"/>
                  <a:gd name="connsiteY55" fmla="*/ 498971 h 1351107"/>
                  <a:gd name="connsiteX56" fmla="*/ 880618 w 1512862"/>
                  <a:gd name="connsiteY56" fmla="*/ 471891 h 1351107"/>
                  <a:gd name="connsiteX57" fmla="*/ 1019369 w 1512862"/>
                  <a:gd name="connsiteY57" fmla="*/ 481942 h 1351107"/>
                  <a:gd name="connsiteX58" fmla="*/ 1088884 w 1512862"/>
                  <a:gd name="connsiteY58" fmla="*/ 498971 h 135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512862" h="1351107">
                    <a:moveTo>
                      <a:pt x="1088884" y="498971"/>
                    </a:moveTo>
                    <a:cubicBezTo>
                      <a:pt x="1106193" y="495621"/>
                      <a:pt x="1119314" y="502601"/>
                      <a:pt x="1132156" y="513489"/>
                    </a:cubicBezTo>
                    <a:cubicBezTo>
                      <a:pt x="1151699" y="530518"/>
                      <a:pt x="1175429" y="526051"/>
                      <a:pt x="1199437" y="527447"/>
                    </a:cubicBezTo>
                    <a:cubicBezTo>
                      <a:pt x="1236010" y="529402"/>
                      <a:pt x="1276211" y="535264"/>
                      <a:pt x="1294079" y="577141"/>
                    </a:cubicBezTo>
                    <a:cubicBezTo>
                      <a:pt x="1329254" y="596404"/>
                      <a:pt x="1335117" y="627113"/>
                      <a:pt x="1336234" y="665081"/>
                    </a:cubicBezTo>
                    <a:cubicBezTo>
                      <a:pt x="1337630" y="721196"/>
                      <a:pt x="1322275" y="776473"/>
                      <a:pt x="1327021" y="834820"/>
                    </a:cubicBezTo>
                    <a:cubicBezTo>
                      <a:pt x="1339305" y="825329"/>
                      <a:pt x="1338189" y="812766"/>
                      <a:pt x="1343213" y="803274"/>
                    </a:cubicBezTo>
                    <a:cubicBezTo>
                      <a:pt x="1352147" y="772843"/>
                      <a:pt x="1347122" y="741855"/>
                      <a:pt x="1347401" y="711145"/>
                    </a:cubicBezTo>
                    <a:cubicBezTo>
                      <a:pt x="1351310" y="675690"/>
                      <a:pt x="1337071" y="637443"/>
                      <a:pt x="1365547" y="606175"/>
                    </a:cubicBezTo>
                    <a:cubicBezTo>
                      <a:pt x="1373364" y="601708"/>
                      <a:pt x="1381181" y="598358"/>
                      <a:pt x="1388161" y="607571"/>
                    </a:cubicBezTo>
                    <a:cubicBezTo>
                      <a:pt x="1543104" y="650006"/>
                      <a:pt x="1539195" y="846825"/>
                      <a:pt x="1455163" y="949004"/>
                    </a:cubicBezTo>
                    <a:cubicBezTo>
                      <a:pt x="1425850" y="984459"/>
                      <a:pt x="1389277" y="1010143"/>
                      <a:pt x="1343772" y="1033036"/>
                    </a:cubicBezTo>
                    <a:cubicBezTo>
                      <a:pt x="1339305" y="1002605"/>
                      <a:pt x="1335117" y="976363"/>
                      <a:pt x="1331209" y="949841"/>
                    </a:cubicBezTo>
                    <a:cubicBezTo>
                      <a:pt x="1325346" y="941466"/>
                      <a:pt x="1318367" y="923319"/>
                      <a:pt x="1307758" y="938116"/>
                    </a:cubicBezTo>
                    <a:cubicBezTo>
                      <a:pt x="1279561" y="977200"/>
                      <a:pt x="1265044" y="947329"/>
                      <a:pt x="1250527" y="928065"/>
                    </a:cubicBezTo>
                    <a:cubicBezTo>
                      <a:pt x="1238522" y="912432"/>
                      <a:pt x="1227355" y="898193"/>
                      <a:pt x="1209767" y="887864"/>
                    </a:cubicBezTo>
                    <a:cubicBezTo>
                      <a:pt x="1145277" y="850454"/>
                      <a:pt x="1097817" y="858271"/>
                      <a:pt x="1048962" y="915782"/>
                    </a:cubicBezTo>
                    <a:cubicBezTo>
                      <a:pt x="976376" y="1000930"/>
                      <a:pt x="978330" y="1031919"/>
                      <a:pt x="1059849" y="1109251"/>
                    </a:cubicBezTo>
                    <a:cubicBezTo>
                      <a:pt x="1111776" y="1158386"/>
                      <a:pt x="1149744" y="1160899"/>
                      <a:pt x="1206696" y="1119301"/>
                    </a:cubicBezTo>
                    <a:cubicBezTo>
                      <a:pt x="1210604" y="1116789"/>
                      <a:pt x="1214792" y="1114834"/>
                      <a:pt x="1218980" y="1113159"/>
                    </a:cubicBezTo>
                    <a:cubicBezTo>
                      <a:pt x="1240477" y="1110088"/>
                      <a:pt x="1249689" y="1091663"/>
                      <a:pt x="1263648" y="1078821"/>
                    </a:cubicBezTo>
                    <a:cubicBezTo>
                      <a:pt x="1276490" y="1067095"/>
                      <a:pt x="1277328" y="1068212"/>
                      <a:pt x="1284028" y="1090825"/>
                    </a:cubicBezTo>
                    <a:cubicBezTo>
                      <a:pt x="1264486" y="1150290"/>
                      <a:pt x="1216467" y="1181837"/>
                      <a:pt x="1165657" y="1210033"/>
                    </a:cubicBezTo>
                    <a:cubicBezTo>
                      <a:pt x="1091676" y="1251072"/>
                      <a:pt x="1008481" y="1267265"/>
                      <a:pt x="929474" y="1294345"/>
                    </a:cubicBezTo>
                    <a:cubicBezTo>
                      <a:pt x="908815" y="1298812"/>
                      <a:pt x="888156" y="1303278"/>
                      <a:pt x="867497" y="1307745"/>
                    </a:cubicBezTo>
                    <a:cubicBezTo>
                      <a:pt x="796586" y="1344317"/>
                      <a:pt x="718417" y="1344596"/>
                      <a:pt x="641922" y="1349343"/>
                    </a:cubicBezTo>
                    <a:cubicBezTo>
                      <a:pt x="574641" y="1353530"/>
                      <a:pt x="506801" y="1349063"/>
                      <a:pt x="439519" y="1348226"/>
                    </a:cubicBezTo>
                    <a:cubicBezTo>
                      <a:pt x="433936" y="1347947"/>
                      <a:pt x="428632" y="1347109"/>
                      <a:pt x="423048" y="1345992"/>
                    </a:cubicBezTo>
                    <a:cubicBezTo>
                      <a:pt x="405740" y="1339850"/>
                      <a:pt x="387872" y="1337896"/>
                      <a:pt x="369725" y="1338455"/>
                    </a:cubicBezTo>
                    <a:cubicBezTo>
                      <a:pt x="354650" y="1338176"/>
                      <a:pt x="339854" y="1338176"/>
                      <a:pt x="325057" y="1334546"/>
                    </a:cubicBezTo>
                    <a:cubicBezTo>
                      <a:pt x="315565" y="1332313"/>
                      <a:pt x="306353" y="1329242"/>
                      <a:pt x="296861" y="1327567"/>
                    </a:cubicBezTo>
                    <a:cubicBezTo>
                      <a:pt x="278435" y="1322542"/>
                      <a:pt x="260009" y="1318354"/>
                      <a:pt x="241304" y="1313887"/>
                    </a:cubicBezTo>
                    <a:cubicBezTo>
                      <a:pt x="215062" y="1302162"/>
                      <a:pt x="184631" y="1302441"/>
                      <a:pt x="159505" y="1287365"/>
                    </a:cubicBezTo>
                    <a:cubicBezTo>
                      <a:pt x="128796" y="1262798"/>
                      <a:pt x="90549" y="1251631"/>
                      <a:pt x="59561" y="1227622"/>
                    </a:cubicBezTo>
                    <a:cubicBezTo>
                      <a:pt x="42531" y="1214780"/>
                      <a:pt x="26897" y="1201100"/>
                      <a:pt x="17963" y="1180999"/>
                    </a:cubicBezTo>
                    <a:cubicBezTo>
                      <a:pt x="12380" y="1158944"/>
                      <a:pt x="-13863" y="1131864"/>
                      <a:pt x="9588" y="1115672"/>
                    </a:cubicBezTo>
                    <a:cubicBezTo>
                      <a:pt x="30247" y="1101434"/>
                      <a:pt x="45323" y="1135214"/>
                      <a:pt x="61236" y="1148336"/>
                    </a:cubicBezTo>
                    <a:cubicBezTo>
                      <a:pt x="104787" y="1184349"/>
                      <a:pt x="157273" y="1189933"/>
                      <a:pt x="201103" y="1168157"/>
                    </a:cubicBezTo>
                    <a:cubicBezTo>
                      <a:pt x="246888" y="1145265"/>
                      <a:pt x="285414" y="1104505"/>
                      <a:pt x="288206" y="1045040"/>
                    </a:cubicBezTo>
                    <a:cubicBezTo>
                      <a:pt x="291835" y="1010143"/>
                      <a:pt x="285694" y="979713"/>
                      <a:pt x="260847" y="951516"/>
                    </a:cubicBezTo>
                    <a:cubicBezTo>
                      <a:pt x="246888" y="935882"/>
                      <a:pt x="232929" y="915223"/>
                      <a:pt x="239908" y="890097"/>
                    </a:cubicBezTo>
                    <a:cubicBezTo>
                      <a:pt x="242980" y="886468"/>
                      <a:pt x="246888" y="884235"/>
                      <a:pt x="251355" y="883397"/>
                    </a:cubicBezTo>
                    <a:cubicBezTo>
                      <a:pt x="270618" y="883676"/>
                      <a:pt x="290718" y="889260"/>
                      <a:pt x="307748" y="874743"/>
                    </a:cubicBezTo>
                    <a:cubicBezTo>
                      <a:pt x="432820" y="809974"/>
                      <a:pt x="456828" y="712262"/>
                      <a:pt x="376426" y="594450"/>
                    </a:cubicBezTo>
                    <a:cubicBezTo>
                      <a:pt x="370005" y="584958"/>
                      <a:pt x="363025" y="576024"/>
                      <a:pt x="364421" y="563461"/>
                    </a:cubicBezTo>
                    <a:cubicBezTo>
                      <a:pt x="370563" y="546431"/>
                      <a:pt x="386197" y="546152"/>
                      <a:pt x="400435" y="543081"/>
                    </a:cubicBezTo>
                    <a:cubicBezTo>
                      <a:pt x="410764" y="541965"/>
                      <a:pt x="418581" y="536939"/>
                      <a:pt x="424444" y="528564"/>
                    </a:cubicBezTo>
                    <a:cubicBezTo>
                      <a:pt x="456270" y="498692"/>
                      <a:pt x="461295" y="461841"/>
                      <a:pt x="463249" y="419685"/>
                    </a:cubicBezTo>
                    <a:cubicBezTo>
                      <a:pt x="468833" y="296010"/>
                      <a:pt x="481954" y="173172"/>
                      <a:pt x="494517" y="50056"/>
                    </a:cubicBezTo>
                    <a:cubicBezTo>
                      <a:pt x="496192" y="32468"/>
                      <a:pt x="500380" y="15159"/>
                      <a:pt x="513501" y="1479"/>
                    </a:cubicBezTo>
                    <a:cubicBezTo>
                      <a:pt x="558449" y="-8013"/>
                      <a:pt x="545048" y="30513"/>
                      <a:pt x="554540" y="50614"/>
                    </a:cubicBezTo>
                    <a:cubicBezTo>
                      <a:pt x="577433" y="166193"/>
                      <a:pt x="621822" y="273118"/>
                      <a:pt x="682124" y="373900"/>
                    </a:cubicBezTo>
                    <a:cubicBezTo>
                      <a:pt x="692732" y="388697"/>
                      <a:pt x="701666" y="404610"/>
                      <a:pt x="704458" y="423035"/>
                    </a:cubicBezTo>
                    <a:cubicBezTo>
                      <a:pt x="702783" y="439228"/>
                      <a:pt x="713112" y="450953"/>
                      <a:pt x="720092" y="463795"/>
                    </a:cubicBezTo>
                    <a:cubicBezTo>
                      <a:pt x="729305" y="471891"/>
                      <a:pt x="727629" y="492271"/>
                      <a:pt x="747731" y="488363"/>
                    </a:cubicBezTo>
                    <a:cubicBezTo>
                      <a:pt x="767552" y="481383"/>
                      <a:pt x="782906" y="494505"/>
                      <a:pt x="800495" y="498971"/>
                    </a:cubicBezTo>
                    <a:cubicBezTo>
                      <a:pt x="835112" y="514047"/>
                      <a:pt x="850467" y="471054"/>
                      <a:pt x="880618" y="471891"/>
                    </a:cubicBezTo>
                    <a:cubicBezTo>
                      <a:pt x="926682" y="478591"/>
                      <a:pt x="972746" y="485850"/>
                      <a:pt x="1019369" y="481942"/>
                    </a:cubicBezTo>
                    <a:cubicBezTo>
                      <a:pt x="1043936" y="480825"/>
                      <a:pt x="1066270" y="491154"/>
                      <a:pt x="1088884" y="498971"/>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C7D635B5-56A3-696F-F8ED-47558961CDC4}"/>
                  </a:ext>
                </a:extLst>
              </p:cNvPr>
              <p:cNvSpPr/>
              <p:nvPr/>
            </p:nvSpPr>
            <p:spPr>
              <a:xfrm>
                <a:off x="9567350" y="4271867"/>
                <a:ext cx="352240" cy="312050"/>
              </a:xfrm>
              <a:custGeom>
                <a:avLst/>
                <a:gdLst>
                  <a:gd name="connsiteX0" fmla="*/ 235806 w 352240"/>
                  <a:gd name="connsiteY0" fmla="*/ 269437 h 312050"/>
                  <a:gd name="connsiteX1" fmla="*/ 96777 w 352240"/>
                  <a:gd name="connsiteY1" fmla="*/ 287025 h 312050"/>
                  <a:gd name="connsiteX2" fmla="*/ 9395 w 352240"/>
                  <a:gd name="connsiteY2" fmla="*/ 184847 h 312050"/>
                  <a:gd name="connsiteX3" fmla="*/ 14141 w 352240"/>
                  <a:gd name="connsiteY3" fmla="*/ 111144 h 312050"/>
                  <a:gd name="connsiteX4" fmla="*/ 134187 w 352240"/>
                  <a:gd name="connsiteY4" fmla="*/ 3940 h 312050"/>
                  <a:gd name="connsiteX5" fmla="*/ 274333 w 352240"/>
                  <a:gd name="connsiteY5" fmla="*/ 60892 h 312050"/>
                  <a:gd name="connsiteX6" fmla="*/ 304484 w 352240"/>
                  <a:gd name="connsiteY6" fmla="*/ 98302 h 312050"/>
                  <a:gd name="connsiteX7" fmla="*/ 333518 w 352240"/>
                  <a:gd name="connsiteY7" fmla="*/ 59776 h 312050"/>
                  <a:gd name="connsiteX8" fmla="*/ 351386 w 352240"/>
                  <a:gd name="connsiteY8" fmla="*/ 98023 h 312050"/>
                  <a:gd name="connsiteX9" fmla="*/ 344127 w 352240"/>
                  <a:gd name="connsiteY9" fmla="*/ 94114 h 312050"/>
                  <a:gd name="connsiteX10" fmla="*/ 328493 w 352240"/>
                  <a:gd name="connsiteY10" fmla="*/ 113657 h 312050"/>
                  <a:gd name="connsiteX11" fmla="*/ 323747 w 352240"/>
                  <a:gd name="connsiteY11" fmla="*/ 201876 h 312050"/>
                  <a:gd name="connsiteX12" fmla="*/ 303926 w 352240"/>
                  <a:gd name="connsiteY12" fmla="*/ 239844 h 312050"/>
                  <a:gd name="connsiteX13" fmla="*/ 285500 w 352240"/>
                  <a:gd name="connsiteY13" fmla="*/ 239565 h 312050"/>
                  <a:gd name="connsiteX14" fmla="*/ 235806 w 352240"/>
                  <a:gd name="connsiteY14" fmla="*/ 269437 h 312050"/>
                  <a:gd name="connsiteX15" fmla="*/ 255070 w 352240"/>
                  <a:gd name="connsiteY15" fmla="*/ 228119 h 312050"/>
                  <a:gd name="connsiteX16" fmla="*/ 252278 w 352240"/>
                  <a:gd name="connsiteY16" fmla="*/ 106398 h 312050"/>
                  <a:gd name="connsiteX17" fmla="*/ 210122 w 352240"/>
                  <a:gd name="connsiteY17" fmla="*/ 53634 h 312050"/>
                  <a:gd name="connsiteX18" fmla="*/ 163500 w 352240"/>
                  <a:gd name="connsiteY18" fmla="*/ 30183 h 312050"/>
                  <a:gd name="connsiteX19" fmla="*/ 47642 w 352240"/>
                  <a:gd name="connsiteY19" fmla="*/ 117844 h 312050"/>
                  <a:gd name="connsiteX20" fmla="*/ 57413 w 352240"/>
                  <a:gd name="connsiteY20" fmla="*/ 198806 h 312050"/>
                  <a:gd name="connsiteX21" fmla="*/ 141724 w 352240"/>
                  <a:gd name="connsiteY21" fmla="*/ 277812 h 312050"/>
                  <a:gd name="connsiteX22" fmla="*/ 186951 w 352240"/>
                  <a:gd name="connsiteY22" fmla="*/ 274183 h 312050"/>
                  <a:gd name="connsiteX23" fmla="*/ 235806 w 352240"/>
                  <a:gd name="connsiteY23" fmla="*/ 269437 h 31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2240" h="312050">
                    <a:moveTo>
                      <a:pt x="235806" y="269437"/>
                    </a:moveTo>
                    <a:cubicBezTo>
                      <a:pt x="184438" y="320247"/>
                      <a:pt x="153729" y="324993"/>
                      <a:pt x="96777" y="287025"/>
                    </a:cubicBezTo>
                    <a:cubicBezTo>
                      <a:pt x="58530" y="261341"/>
                      <a:pt x="32287" y="223652"/>
                      <a:pt x="9395" y="184847"/>
                    </a:cubicBezTo>
                    <a:cubicBezTo>
                      <a:pt x="-4843" y="160837"/>
                      <a:pt x="-2610" y="132920"/>
                      <a:pt x="14141" y="111144"/>
                    </a:cubicBezTo>
                    <a:cubicBezTo>
                      <a:pt x="47084" y="68151"/>
                      <a:pt x="80585" y="24879"/>
                      <a:pt x="134187" y="3940"/>
                    </a:cubicBezTo>
                    <a:cubicBezTo>
                      <a:pt x="172713" y="-11135"/>
                      <a:pt x="253953" y="19016"/>
                      <a:pt x="274333" y="60892"/>
                    </a:cubicBezTo>
                    <a:cubicBezTo>
                      <a:pt x="281871" y="76526"/>
                      <a:pt x="292759" y="86577"/>
                      <a:pt x="304484" y="98302"/>
                    </a:cubicBezTo>
                    <a:cubicBezTo>
                      <a:pt x="320955" y="88531"/>
                      <a:pt x="308951" y="57263"/>
                      <a:pt x="333518" y="59776"/>
                    </a:cubicBezTo>
                    <a:cubicBezTo>
                      <a:pt x="355852" y="62009"/>
                      <a:pt x="352502" y="81831"/>
                      <a:pt x="351386" y="98023"/>
                    </a:cubicBezTo>
                    <a:cubicBezTo>
                      <a:pt x="348594" y="97185"/>
                      <a:pt x="346081" y="95789"/>
                      <a:pt x="344127" y="94114"/>
                    </a:cubicBezTo>
                    <a:cubicBezTo>
                      <a:pt x="324026" y="88531"/>
                      <a:pt x="329610" y="104444"/>
                      <a:pt x="328493" y="113657"/>
                    </a:cubicBezTo>
                    <a:cubicBezTo>
                      <a:pt x="325422" y="142970"/>
                      <a:pt x="333518" y="172842"/>
                      <a:pt x="323747" y="201876"/>
                    </a:cubicBezTo>
                    <a:cubicBezTo>
                      <a:pt x="314534" y="213043"/>
                      <a:pt x="320118" y="232027"/>
                      <a:pt x="303926" y="239844"/>
                    </a:cubicBezTo>
                    <a:cubicBezTo>
                      <a:pt x="298063" y="218348"/>
                      <a:pt x="289967" y="228677"/>
                      <a:pt x="285500" y="239565"/>
                    </a:cubicBezTo>
                    <a:cubicBezTo>
                      <a:pt x="276567" y="262458"/>
                      <a:pt x="261212" y="273346"/>
                      <a:pt x="235806" y="269437"/>
                    </a:cubicBezTo>
                    <a:cubicBezTo>
                      <a:pt x="229385" y="249895"/>
                      <a:pt x="245857" y="240682"/>
                      <a:pt x="255070" y="228119"/>
                    </a:cubicBezTo>
                    <a:cubicBezTo>
                      <a:pt x="288850" y="181497"/>
                      <a:pt x="288571" y="151346"/>
                      <a:pt x="252278" y="106398"/>
                    </a:cubicBezTo>
                    <a:cubicBezTo>
                      <a:pt x="238040" y="88810"/>
                      <a:pt x="228827" y="67313"/>
                      <a:pt x="210122" y="53634"/>
                    </a:cubicBezTo>
                    <a:cubicBezTo>
                      <a:pt x="195884" y="43304"/>
                      <a:pt x="182205" y="27950"/>
                      <a:pt x="163500" y="30183"/>
                    </a:cubicBezTo>
                    <a:cubicBezTo>
                      <a:pt x="108781" y="36883"/>
                      <a:pt x="80305" y="82668"/>
                      <a:pt x="47642" y="117844"/>
                    </a:cubicBezTo>
                    <a:cubicBezTo>
                      <a:pt x="26982" y="140178"/>
                      <a:pt x="42058" y="172842"/>
                      <a:pt x="57413" y="198806"/>
                    </a:cubicBezTo>
                    <a:cubicBezTo>
                      <a:pt x="77793" y="233423"/>
                      <a:pt x="112131" y="253245"/>
                      <a:pt x="141724" y="277812"/>
                    </a:cubicBezTo>
                    <a:cubicBezTo>
                      <a:pt x="156799" y="290375"/>
                      <a:pt x="172154" y="281163"/>
                      <a:pt x="186951" y="274183"/>
                    </a:cubicBezTo>
                    <a:cubicBezTo>
                      <a:pt x="202585" y="266645"/>
                      <a:pt x="217660" y="253524"/>
                      <a:pt x="235806" y="269437"/>
                    </a:cubicBezTo>
                    <a:close/>
                  </a:path>
                </a:pathLst>
              </a:custGeom>
              <a:solidFill>
                <a:srgbClr val="F9DE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640751B5-BF92-5EA1-2351-18E6E8101C08}"/>
                  </a:ext>
                </a:extLst>
              </p:cNvPr>
              <p:cNvSpPr/>
              <p:nvPr/>
            </p:nvSpPr>
            <p:spPr>
              <a:xfrm>
                <a:off x="9890818" y="4347534"/>
                <a:ext cx="20379" cy="125372"/>
              </a:xfrm>
              <a:custGeom>
                <a:avLst/>
                <a:gdLst>
                  <a:gd name="connsiteX0" fmla="*/ 0 w 20379"/>
                  <a:gd name="connsiteY0" fmla="*/ 125373 h 125372"/>
                  <a:gd name="connsiteX1" fmla="*/ 837 w 20379"/>
                  <a:gd name="connsiteY1" fmla="*/ 18727 h 125372"/>
                  <a:gd name="connsiteX2" fmla="*/ 8934 w 20379"/>
                  <a:gd name="connsiteY2" fmla="*/ 22 h 125372"/>
                  <a:gd name="connsiteX3" fmla="*/ 20379 w 20379"/>
                  <a:gd name="connsiteY3" fmla="*/ 17890 h 125372"/>
                  <a:gd name="connsiteX4" fmla="*/ 0 w 20379"/>
                  <a:gd name="connsiteY4" fmla="*/ 125373 h 125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9" h="125372">
                    <a:moveTo>
                      <a:pt x="0" y="125373"/>
                    </a:moveTo>
                    <a:cubicBezTo>
                      <a:pt x="279" y="89917"/>
                      <a:pt x="558" y="54183"/>
                      <a:pt x="837" y="18727"/>
                    </a:cubicBezTo>
                    <a:cubicBezTo>
                      <a:pt x="837" y="10910"/>
                      <a:pt x="-2234" y="302"/>
                      <a:pt x="8934" y="22"/>
                    </a:cubicBezTo>
                    <a:cubicBezTo>
                      <a:pt x="18705" y="-536"/>
                      <a:pt x="20101" y="9514"/>
                      <a:pt x="20379" y="17890"/>
                    </a:cubicBezTo>
                    <a:cubicBezTo>
                      <a:pt x="-4188" y="50274"/>
                      <a:pt x="25405" y="92988"/>
                      <a:pt x="0" y="125373"/>
                    </a:cubicBezTo>
                    <a:close/>
                  </a:path>
                </a:pathLst>
              </a:custGeom>
              <a:solidFill>
                <a:srgbClr val="71504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90AB40A6-F537-DDD6-C719-1DED6278F850}"/>
                  </a:ext>
                </a:extLst>
              </p:cNvPr>
              <p:cNvSpPr/>
              <p:nvPr/>
            </p:nvSpPr>
            <p:spPr>
              <a:xfrm>
                <a:off x="9940336" y="4014499"/>
                <a:ext cx="47356" cy="15320"/>
              </a:xfrm>
              <a:custGeom>
                <a:avLst/>
                <a:gdLst>
                  <a:gd name="connsiteX0" fmla="*/ 35352 w 47356"/>
                  <a:gd name="connsiteY0" fmla="*/ 12563 h 15320"/>
                  <a:gd name="connsiteX1" fmla="*/ 20835 w 47356"/>
                  <a:gd name="connsiteY1" fmla="*/ 12284 h 15320"/>
                  <a:gd name="connsiteX2" fmla="*/ 1293 w 47356"/>
                  <a:gd name="connsiteY2" fmla="*/ 9771 h 15320"/>
                  <a:gd name="connsiteX3" fmla="*/ 9668 w 47356"/>
                  <a:gd name="connsiteY3" fmla="*/ 279 h 15320"/>
                  <a:gd name="connsiteX4" fmla="*/ 17485 w 47356"/>
                  <a:gd name="connsiteY4" fmla="*/ 0 h 15320"/>
                  <a:gd name="connsiteX5" fmla="*/ 47357 w 47356"/>
                  <a:gd name="connsiteY5" fmla="*/ 5584 h 15320"/>
                  <a:gd name="connsiteX6" fmla="*/ 35352 w 47356"/>
                  <a:gd name="connsiteY6" fmla="*/ 12563 h 1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56" h="15320">
                    <a:moveTo>
                      <a:pt x="35352" y="12563"/>
                    </a:moveTo>
                    <a:cubicBezTo>
                      <a:pt x="30606" y="12563"/>
                      <a:pt x="25581" y="12284"/>
                      <a:pt x="20835" y="12284"/>
                    </a:cubicBezTo>
                    <a:cubicBezTo>
                      <a:pt x="13856" y="15634"/>
                      <a:pt x="5759" y="17867"/>
                      <a:pt x="1293" y="9771"/>
                    </a:cubicBezTo>
                    <a:cubicBezTo>
                      <a:pt x="-2616" y="2792"/>
                      <a:pt x="2967" y="0"/>
                      <a:pt x="9668" y="279"/>
                    </a:cubicBezTo>
                    <a:cubicBezTo>
                      <a:pt x="12180" y="0"/>
                      <a:pt x="14972" y="0"/>
                      <a:pt x="17485" y="0"/>
                    </a:cubicBezTo>
                    <a:cubicBezTo>
                      <a:pt x="26977" y="3629"/>
                      <a:pt x="38702" y="-3629"/>
                      <a:pt x="47357" y="5584"/>
                    </a:cubicBezTo>
                    <a:cubicBezTo>
                      <a:pt x="43169" y="8096"/>
                      <a:pt x="39260" y="10330"/>
                      <a:pt x="35352" y="12563"/>
                    </a:cubicBezTo>
                    <a:close/>
                  </a:path>
                </a:pathLst>
              </a:custGeom>
              <a:solidFill>
                <a:srgbClr val="3E0A0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ADABAD63-2DB1-62A3-E1DC-4D1DF4F920C6}"/>
                  </a:ext>
                </a:extLst>
              </p:cNvPr>
              <p:cNvSpPr/>
              <p:nvPr/>
            </p:nvSpPr>
            <p:spPr>
              <a:xfrm>
                <a:off x="9709009" y="4776024"/>
                <a:ext cx="225484" cy="211802"/>
              </a:xfrm>
              <a:custGeom>
                <a:avLst/>
                <a:gdLst>
                  <a:gd name="connsiteX0" fmla="*/ 162267 w 225484"/>
                  <a:gd name="connsiteY0" fmla="*/ 166457 h 211802"/>
                  <a:gd name="connsiteX1" fmla="*/ 183763 w 225484"/>
                  <a:gd name="connsiteY1" fmla="*/ 154173 h 211802"/>
                  <a:gd name="connsiteX2" fmla="*/ 102523 w 225484"/>
                  <a:gd name="connsiteY2" fmla="*/ 86612 h 211802"/>
                  <a:gd name="connsiteX3" fmla="*/ 62322 w 225484"/>
                  <a:gd name="connsiteY3" fmla="*/ 34686 h 211802"/>
                  <a:gd name="connsiteX4" fmla="*/ 55063 w 225484"/>
                  <a:gd name="connsiteY4" fmla="*/ 9002 h 211802"/>
                  <a:gd name="connsiteX5" fmla="*/ 84376 w 225484"/>
                  <a:gd name="connsiteY5" fmla="*/ 6489 h 211802"/>
                  <a:gd name="connsiteX6" fmla="*/ 148866 w 225484"/>
                  <a:gd name="connsiteY6" fmla="*/ 28265 h 211802"/>
                  <a:gd name="connsiteX7" fmla="*/ 169805 w 225484"/>
                  <a:gd name="connsiteY7" fmla="*/ 44457 h 211802"/>
                  <a:gd name="connsiteX8" fmla="*/ 185159 w 225484"/>
                  <a:gd name="connsiteY8" fmla="*/ 67349 h 211802"/>
                  <a:gd name="connsiteX9" fmla="*/ 220335 w 225484"/>
                  <a:gd name="connsiteY9" fmla="*/ 132677 h 211802"/>
                  <a:gd name="connsiteX10" fmla="*/ 146075 w 225484"/>
                  <a:gd name="connsiteY10" fmla="*/ 210567 h 211802"/>
                  <a:gd name="connsiteX11" fmla="*/ 345 w 225484"/>
                  <a:gd name="connsiteY11" fmla="*/ 93034 h 211802"/>
                  <a:gd name="connsiteX12" fmla="*/ 24353 w 225484"/>
                  <a:gd name="connsiteY12" fmla="*/ 58695 h 211802"/>
                  <a:gd name="connsiteX13" fmla="*/ 69859 w 225484"/>
                  <a:gd name="connsiteY13" fmla="*/ 78237 h 211802"/>
                  <a:gd name="connsiteX14" fmla="*/ 49479 w 225484"/>
                  <a:gd name="connsiteY14" fmla="*/ 112855 h 211802"/>
                  <a:gd name="connsiteX15" fmla="*/ 36916 w 225484"/>
                  <a:gd name="connsiteY15" fmla="*/ 134072 h 211802"/>
                  <a:gd name="connsiteX16" fmla="*/ 162267 w 225484"/>
                  <a:gd name="connsiteY16" fmla="*/ 166457 h 211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84" h="211802">
                    <a:moveTo>
                      <a:pt x="162267" y="166457"/>
                    </a:moveTo>
                    <a:cubicBezTo>
                      <a:pt x="169525" y="162269"/>
                      <a:pt x="176784" y="158361"/>
                      <a:pt x="183763" y="154173"/>
                    </a:cubicBezTo>
                    <a:cubicBezTo>
                      <a:pt x="162267" y="124860"/>
                      <a:pt x="145795" y="89404"/>
                      <a:pt x="102523" y="86612"/>
                    </a:cubicBezTo>
                    <a:cubicBezTo>
                      <a:pt x="94148" y="65395"/>
                      <a:pt x="85772" y="44457"/>
                      <a:pt x="62322" y="34686"/>
                    </a:cubicBezTo>
                    <a:cubicBezTo>
                      <a:pt x="49759" y="29381"/>
                      <a:pt x="44175" y="21285"/>
                      <a:pt x="55063" y="9002"/>
                    </a:cubicBezTo>
                    <a:cubicBezTo>
                      <a:pt x="64276" y="-1328"/>
                      <a:pt x="75163" y="-3561"/>
                      <a:pt x="84376" y="6489"/>
                    </a:cubicBezTo>
                    <a:cubicBezTo>
                      <a:pt x="102244" y="26310"/>
                      <a:pt x="121786" y="35802"/>
                      <a:pt x="148866" y="28265"/>
                    </a:cubicBezTo>
                    <a:cubicBezTo>
                      <a:pt x="160312" y="25194"/>
                      <a:pt x="165059" y="35523"/>
                      <a:pt x="169805" y="44457"/>
                    </a:cubicBezTo>
                    <a:cubicBezTo>
                      <a:pt x="174271" y="52832"/>
                      <a:pt x="179576" y="67070"/>
                      <a:pt x="185159" y="67349"/>
                    </a:cubicBezTo>
                    <a:cubicBezTo>
                      <a:pt x="232061" y="71258"/>
                      <a:pt x="228990" y="100850"/>
                      <a:pt x="220335" y="132677"/>
                    </a:cubicBezTo>
                    <a:cubicBezTo>
                      <a:pt x="209727" y="171482"/>
                      <a:pt x="194093" y="204704"/>
                      <a:pt x="146075" y="210567"/>
                    </a:cubicBezTo>
                    <a:cubicBezTo>
                      <a:pt x="65672" y="220059"/>
                      <a:pt x="7882" y="174274"/>
                      <a:pt x="345" y="93034"/>
                    </a:cubicBezTo>
                    <a:cubicBezTo>
                      <a:pt x="-1610" y="72933"/>
                      <a:pt x="4532" y="61766"/>
                      <a:pt x="24353" y="58695"/>
                    </a:cubicBezTo>
                    <a:cubicBezTo>
                      <a:pt x="43338" y="55624"/>
                      <a:pt x="60926" y="59253"/>
                      <a:pt x="69859" y="78237"/>
                    </a:cubicBezTo>
                    <a:cubicBezTo>
                      <a:pt x="79351" y="98338"/>
                      <a:pt x="68184" y="108667"/>
                      <a:pt x="49479" y="112855"/>
                    </a:cubicBezTo>
                    <a:cubicBezTo>
                      <a:pt x="37196" y="115647"/>
                      <a:pt x="33846" y="122626"/>
                      <a:pt x="36916" y="134072"/>
                    </a:cubicBezTo>
                    <a:cubicBezTo>
                      <a:pt x="70418" y="175391"/>
                      <a:pt x="117040" y="168132"/>
                      <a:pt x="162267" y="166457"/>
                    </a:cubicBezTo>
                    <a:close/>
                  </a:path>
                </a:pathLst>
              </a:custGeom>
              <a:solidFill>
                <a:srgbClr val="F6E5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92B28B54-1307-D378-9B88-3FA52122A435}"/>
                  </a:ext>
                </a:extLst>
              </p:cNvPr>
              <p:cNvSpPr/>
              <p:nvPr/>
            </p:nvSpPr>
            <p:spPr>
              <a:xfrm>
                <a:off x="9774123" y="5007259"/>
                <a:ext cx="87940" cy="83857"/>
              </a:xfrm>
              <a:custGeom>
                <a:avLst/>
                <a:gdLst>
                  <a:gd name="connsiteX0" fmla="*/ 0 w 87940"/>
                  <a:gd name="connsiteY0" fmla="*/ 51360 h 83857"/>
                  <a:gd name="connsiteX1" fmla="*/ 10888 w 87940"/>
                  <a:gd name="connsiteY1" fmla="*/ 11437 h 83857"/>
                  <a:gd name="connsiteX2" fmla="*/ 87941 w 87940"/>
                  <a:gd name="connsiteY2" fmla="*/ 29863 h 83857"/>
                  <a:gd name="connsiteX3" fmla="*/ 87661 w 87940"/>
                  <a:gd name="connsiteY3" fmla="*/ 37401 h 83857"/>
                  <a:gd name="connsiteX4" fmla="*/ 62535 w 87940"/>
                  <a:gd name="connsiteY4" fmla="*/ 83185 h 83857"/>
                  <a:gd name="connsiteX5" fmla="*/ 0 w 87940"/>
                  <a:gd name="connsiteY5" fmla="*/ 51360 h 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940" h="83857">
                    <a:moveTo>
                      <a:pt x="0" y="51360"/>
                    </a:moveTo>
                    <a:cubicBezTo>
                      <a:pt x="75936" y="57780"/>
                      <a:pt x="-11447" y="19813"/>
                      <a:pt x="10888" y="11437"/>
                    </a:cubicBezTo>
                    <a:cubicBezTo>
                      <a:pt x="39085" y="6970"/>
                      <a:pt x="72865" y="-20389"/>
                      <a:pt x="87941" y="29863"/>
                    </a:cubicBezTo>
                    <a:cubicBezTo>
                      <a:pt x="87941" y="32375"/>
                      <a:pt x="87661" y="34888"/>
                      <a:pt x="87661" y="37401"/>
                    </a:cubicBezTo>
                    <a:cubicBezTo>
                      <a:pt x="88219" y="57780"/>
                      <a:pt x="85986" y="80394"/>
                      <a:pt x="62535" y="83185"/>
                    </a:cubicBezTo>
                    <a:cubicBezTo>
                      <a:pt x="37131" y="85977"/>
                      <a:pt x="11167" y="80952"/>
                      <a:pt x="0" y="5136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AE04231-CEB0-4707-948B-F0DD53B9E669}"/>
                  </a:ext>
                </a:extLst>
              </p:cNvPr>
              <p:cNvSpPr/>
              <p:nvPr/>
            </p:nvSpPr>
            <p:spPr>
              <a:xfrm>
                <a:off x="9745647" y="4909558"/>
                <a:ext cx="125629" cy="47990"/>
              </a:xfrm>
              <a:custGeom>
                <a:avLst/>
                <a:gdLst>
                  <a:gd name="connsiteX0" fmla="*/ 125629 w 125629"/>
                  <a:gd name="connsiteY0" fmla="*/ 32922 h 47990"/>
                  <a:gd name="connsiteX1" fmla="*/ 0 w 125629"/>
                  <a:gd name="connsiteY1" fmla="*/ 259 h 47990"/>
                  <a:gd name="connsiteX2" fmla="*/ 125629 w 125629"/>
                  <a:gd name="connsiteY2" fmla="*/ 32922 h 47990"/>
                </a:gdLst>
                <a:ahLst/>
                <a:cxnLst>
                  <a:cxn ang="0">
                    <a:pos x="connsiteX0" y="connsiteY0"/>
                  </a:cxn>
                  <a:cxn ang="0">
                    <a:pos x="connsiteX1" y="connsiteY1"/>
                  </a:cxn>
                  <a:cxn ang="0">
                    <a:pos x="connsiteX2" y="connsiteY2"/>
                  </a:cxn>
                </a:cxnLst>
                <a:rect l="l" t="t" r="r" b="b"/>
                <a:pathLst>
                  <a:path w="125629" h="47990">
                    <a:moveTo>
                      <a:pt x="125629" y="32922"/>
                    </a:moveTo>
                    <a:cubicBezTo>
                      <a:pt x="39363" y="58048"/>
                      <a:pt x="26522" y="54698"/>
                      <a:pt x="0" y="259"/>
                    </a:cubicBezTo>
                    <a:cubicBezTo>
                      <a:pt x="45505" y="-3091"/>
                      <a:pt x="82357" y="27060"/>
                      <a:pt x="125629" y="32922"/>
                    </a:cubicBezTo>
                    <a:close/>
                  </a:path>
                </a:pathLst>
              </a:custGeom>
              <a:solidFill>
                <a:srgbClr val="EFBB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F9F53FD2-2D80-88D9-044A-68574072E934}"/>
                  </a:ext>
                </a:extLst>
              </p:cNvPr>
              <p:cNvSpPr/>
              <p:nvPr/>
            </p:nvSpPr>
            <p:spPr>
              <a:xfrm>
                <a:off x="9805720" y="4861396"/>
                <a:ext cx="87052" cy="68800"/>
              </a:xfrm>
              <a:custGeom>
                <a:avLst/>
                <a:gdLst>
                  <a:gd name="connsiteX0" fmla="*/ 5812 w 87052"/>
                  <a:gd name="connsiteY0" fmla="*/ 1240 h 68800"/>
                  <a:gd name="connsiteX1" fmla="*/ 87052 w 87052"/>
                  <a:gd name="connsiteY1" fmla="*/ 68801 h 68800"/>
                  <a:gd name="connsiteX2" fmla="*/ 32334 w 87052"/>
                  <a:gd name="connsiteY2" fmla="*/ 18549 h 68800"/>
                  <a:gd name="connsiteX3" fmla="*/ 12791 w 87052"/>
                  <a:gd name="connsiteY3" fmla="*/ 20224 h 68800"/>
                  <a:gd name="connsiteX4" fmla="*/ 5812 w 87052"/>
                  <a:gd name="connsiteY4" fmla="*/ 1240 h 6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52" h="68800">
                    <a:moveTo>
                      <a:pt x="5812" y="1240"/>
                    </a:moveTo>
                    <a:cubicBezTo>
                      <a:pt x="57739" y="-6298"/>
                      <a:pt x="80911" y="21061"/>
                      <a:pt x="87052" y="68801"/>
                    </a:cubicBezTo>
                    <a:cubicBezTo>
                      <a:pt x="70581" y="50654"/>
                      <a:pt x="30100" y="59030"/>
                      <a:pt x="32334" y="18549"/>
                    </a:cubicBezTo>
                    <a:cubicBezTo>
                      <a:pt x="32613" y="12407"/>
                      <a:pt x="19771" y="19386"/>
                      <a:pt x="12791" y="20224"/>
                    </a:cubicBezTo>
                    <a:cubicBezTo>
                      <a:pt x="-11497" y="23574"/>
                      <a:pt x="6370" y="8499"/>
                      <a:pt x="5812" y="1240"/>
                    </a:cubicBezTo>
                    <a:close/>
                  </a:path>
                </a:pathLst>
              </a:custGeom>
              <a:solidFill>
                <a:srgbClr val="EBB1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974C9077-E630-0A4A-8380-3DF43EB44DF7}"/>
                  </a:ext>
                </a:extLst>
              </p:cNvPr>
              <p:cNvSpPr/>
              <p:nvPr/>
            </p:nvSpPr>
            <p:spPr>
              <a:xfrm>
                <a:off x="9856892" y="5037121"/>
                <a:ext cx="42860" cy="37857"/>
              </a:xfrm>
              <a:custGeom>
                <a:avLst/>
                <a:gdLst>
                  <a:gd name="connsiteX0" fmla="*/ 14663 w 42860"/>
                  <a:gd name="connsiteY0" fmla="*/ 4746 h 37857"/>
                  <a:gd name="connsiteX1" fmla="*/ 13547 w 42860"/>
                  <a:gd name="connsiteY1" fmla="*/ 6421 h 37857"/>
                  <a:gd name="connsiteX2" fmla="*/ 42860 w 42860"/>
                  <a:gd name="connsiteY2" fmla="*/ 21217 h 37857"/>
                  <a:gd name="connsiteX3" fmla="*/ 16338 w 42860"/>
                  <a:gd name="connsiteY3" fmla="*/ 36293 h 37857"/>
                  <a:gd name="connsiteX4" fmla="*/ 2658 w 42860"/>
                  <a:gd name="connsiteY4" fmla="*/ 3629 h 37857"/>
                  <a:gd name="connsiteX5" fmla="*/ 5171 w 42860"/>
                  <a:gd name="connsiteY5" fmla="*/ 0 h 37857"/>
                  <a:gd name="connsiteX6" fmla="*/ 14663 w 42860"/>
                  <a:gd name="connsiteY6" fmla="*/ 4746 h 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0" h="37857">
                    <a:moveTo>
                      <a:pt x="14663" y="4746"/>
                    </a:moveTo>
                    <a:cubicBezTo>
                      <a:pt x="14663" y="4746"/>
                      <a:pt x="13547" y="6421"/>
                      <a:pt x="13547" y="6421"/>
                    </a:cubicBezTo>
                    <a:cubicBezTo>
                      <a:pt x="18013" y="22055"/>
                      <a:pt x="31414" y="19542"/>
                      <a:pt x="42860" y="21217"/>
                    </a:cubicBezTo>
                    <a:cubicBezTo>
                      <a:pt x="42022" y="40201"/>
                      <a:pt x="28064" y="39085"/>
                      <a:pt x="16338" y="36293"/>
                    </a:cubicBezTo>
                    <a:cubicBezTo>
                      <a:pt x="-1529" y="32105"/>
                      <a:pt x="-2366" y="18426"/>
                      <a:pt x="2658" y="3629"/>
                    </a:cubicBezTo>
                    <a:cubicBezTo>
                      <a:pt x="2658" y="3629"/>
                      <a:pt x="5171" y="0"/>
                      <a:pt x="5171" y="0"/>
                    </a:cubicBezTo>
                    <a:cubicBezTo>
                      <a:pt x="8521" y="1675"/>
                      <a:pt x="11592" y="3071"/>
                      <a:pt x="14663" y="474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68C319BC-B80C-97BA-44D6-0BF723F1BF49}"/>
                  </a:ext>
                </a:extLst>
              </p:cNvPr>
              <p:cNvSpPr/>
              <p:nvPr/>
            </p:nvSpPr>
            <p:spPr>
              <a:xfrm>
                <a:off x="9749746" y="5000017"/>
                <a:ext cx="23259" cy="22587"/>
              </a:xfrm>
              <a:custGeom>
                <a:avLst/>
                <a:gdLst>
                  <a:gd name="connsiteX0" fmla="*/ 23260 w 23259"/>
                  <a:gd name="connsiteY0" fmla="*/ 6674 h 22587"/>
                  <a:gd name="connsiteX1" fmla="*/ 7068 w 23259"/>
                  <a:gd name="connsiteY1" fmla="*/ 22587 h 22587"/>
                  <a:gd name="connsiteX2" fmla="*/ 89 w 23259"/>
                  <a:gd name="connsiteY2" fmla="*/ 11978 h 22587"/>
                  <a:gd name="connsiteX3" fmla="*/ 22981 w 23259"/>
                  <a:gd name="connsiteY3" fmla="*/ 1090 h 22587"/>
                  <a:gd name="connsiteX4" fmla="*/ 23260 w 23259"/>
                  <a:gd name="connsiteY4" fmla="*/ 6674 h 2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9" h="22587">
                    <a:moveTo>
                      <a:pt x="23260" y="6674"/>
                    </a:moveTo>
                    <a:cubicBezTo>
                      <a:pt x="17956" y="11978"/>
                      <a:pt x="12372" y="17283"/>
                      <a:pt x="7068" y="22587"/>
                    </a:cubicBezTo>
                    <a:cubicBezTo>
                      <a:pt x="4555" y="18958"/>
                      <a:pt x="-749" y="14491"/>
                      <a:pt x="89" y="11978"/>
                    </a:cubicBezTo>
                    <a:cubicBezTo>
                      <a:pt x="3718" y="1370"/>
                      <a:pt x="12093" y="-1981"/>
                      <a:pt x="22981" y="1090"/>
                    </a:cubicBezTo>
                    <a:cubicBezTo>
                      <a:pt x="22702" y="3045"/>
                      <a:pt x="22981" y="4720"/>
                      <a:pt x="23260" y="667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63450EAE-B7EF-B74E-D432-42969CCB19D5}"/>
                  </a:ext>
                </a:extLst>
              </p:cNvPr>
              <p:cNvSpPr/>
              <p:nvPr/>
            </p:nvSpPr>
            <p:spPr>
              <a:xfrm>
                <a:off x="8140600" y="4830302"/>
                <a:ext cx="1777232" cy="924043"/>
              </a:xfrm>
              <a:custGeom>
                <a:avLst/>
                <a:gdLst>
                  <a:gd name="connsiteX0" fmla="*/ 1718950 w 1777232"/>
                  <a:gd name="connsiteY0" fmla="*/ 210449 h 924043"/>
                  <a:gd name="connsiteX1" fmla="*/ 1759152 w 1777232"/>
                  <a:gd name="connsiteY1" fmla="*/ 228037 h 924043"/>
                  <a:gd name="connsiteX2" fmla="*/ 1775065 w 1777232"/>
                  <a:gd name="connsiteY2" fmla="*/ 295877 h 924043"/>
                  <a:gd name="connsiteX3" fmla="*/ 1759431 w 1777232"/>
                  <a:gd name="connsiteY3" fmla="*/ 402801 h 924043"/>
                  <a:gd name="connsiteX4" fmla="*/ 1551445 w 1777232"/>
                  <a:gd name="connsiteY4" fmla="*/ 450261 h 924043"/>
                  <a:gd name="connsiteX5" fmla="*/ 1514035 w 1777232"/>
                  <a:gd name="connsiteY5" fmla="*/ 408105 h 924043"/>
                  <a:gd name="connsiteX6" fmla="*/ 1458758 w 1777232"/>
                  <a:gd name="connsiteY6" fmla="*/ 285547 h 924043"/>
                  <a:gd name="connsiteX7" fmla="*/ 1437262 w 1777232"/>
                  <a:gd name="connsiteY7" fmla="*/ 303414 h 924043"/>
                  <a:gd name="connsiteX8" fmla="*/ 1470205 w 1777232"/>
                  <a:gd name="connsiteY8" fmla="*/ 537085 h 924043"/>
                  <a:gd name="connsiteX9" fmla="*/ 1487513 w 1777232"/>
                  <a:gd name="connsiteY9" fmla="*/ 645685 h 924043"/>
                  <a:gd name="connsiteX10" fmla="*/ 1495609 w 1777232"/>
                  <a:gd name="connsiteY10" fmla="*/ 707941 h 924043"/>
                  <a:gd name="connsiteX11" fmla="*/ 1477463 w 1777232"/>
                  <a:gd name="connsiteY11" fmla="*/ 752330 h 924043"/>
                  <a:gd name="connsiteX12" fmla="*/ 1372772 w 1777232"/>
                  <a:gd name="connsiteY12" fmla="*/ 790019 h 924043"/>
                  <a:gd name="connsiteX13" fmla="*/ 1289578 w 1777232"/>
                  <a:gd name="connsiteY13" fmla="*/ 810399 h 924043"/>
                  <a:gd name="connsiteX14" fmla="*/ 1276735 w 1777232"/>
                  <a:gd name="connsiteY14" fmla="*/ 868746 h 924043"/>
                  <a:gd name="connsiteX15" fmla="*/ 1279527 w 1777232"/>
                  <a:gd name="connsiteY15" fmla="*/ 882426 h 924043"/>
                  <a:gd name="connsiteX16" fmla="*/ 1274223 w 1777232"/>
                  <a:gd name="connsiteY16" fmla="*/ 895268 h 924043"/>
                  <a:gd name="connsiteX17" fmla="*/ 1070703 w 1777232"/>
                  <a:gd name="connsiteY17" fmla="*/ 897223 h 924043"/>
                  <a:gd name="connsiteX18" fmla="*/ 1053953 w 1777232"/>
                  <a:gd name="connsiteY18" fmla="*/ 905877 h 924043"/>
                  <a:gd name="connsiteX19" fmla="*/ 1009564 w 1777232"/>
                  <a:gd name="connsiteY19" fmla="*/ 920394 h 924043"/>
                  <a:gd name="connsiteX20" fmla="*/ 871092 w 1777232"/>
                  <a:gd name="connsiteY20" fmla="*/ 900294 h 924043"/>
                  <a:gd name="connsiteX21" fmla="*/ 778685 w 1777232"/>
                  <a:gd name="connsiteY21" fmla="*/ 879076 h 924043"/>
                  <a:gd name="connsiteX22" fmla="*/ 713916 w 1777232"/>
                  <a:gd name="connsiteY22" fmla="*/ 864280 h 924043"/>
                  <a:gd name="connsiteX23" fmla="*/ 688790 w 1777232"/>
                  <a:gd name="connsiteY23" fmla="*/ 850321 h 924043"/>
                  <a:gd name="connsiteX24" fmla="*/ 685161 w 1777232"/>
                  <a:gd name="connsiteY24" fmla="*/ 849204 h 924043"/>
                  <a:gd name="connsiteX25" fmla="*/ 681252 w 1777232"/>
                  <a:gd name="connsiteY25" fmla="*/ 849484 h 924043"/>
                  <a:gd name="connsiteX26" fmla="*/ 651660 w 1777232"/>
                  <a:gd name="connsiteY26" fmla="*/ 793648 h 924043"/>
                  <a:gd name="connsiteX27" fmla="*/ 722291 w 1777232"/>
                  <a:gd name="connsiteY27" fmla="*/ 776060 h 924043"/>
                  <a:gd name="connsiteX28" fmla="*/ 888122 w 1777232"/>
                  <a:gd name="connsiteY28" fmla="*/ 815703 h 924043"/>
                  <a:gd name="connsiteX29" fmla="*/ 729550 w 1777232"/>
                  <a:gd name="connsiteY29" fmla="*/ 778014 h 924043"/>
                  <a:gd name="connsiteX30" fmla="*/ 663943 w 1777232"/>
                  <a:gd name="connsiteY30" fmla="*/ 741721 h 924043"/>
                  <a:gd name="connsiteX31" fmla="*/ 660593 w 1777232"/>
                  <a:gd name="connsiteY31" fmla="*/ 675557 h 924043"/>
                  <a:gd name="connsiteX32" fmla="*/ 709728 w 1777232"/>
                  <a:gd name="connsiteY32" fmla="*/ 317373 h 924043"/>
                  <a:gd name="connsiteX33" fmla="*/ 696049 w 1777232"/>
                  <a:gd name="connsiteY33" fmla="*/ 295039 h 924043"/>
                  <a:gd name="connsiteX34" fmla="*/ 613971 w 1777232"/>
                  <a:gd name="connsiteY34" fmla="*/ 281080 h 924043"/>
                  <a:gd name="connsiteX35" fmla="*/ 580190 w 1777232"/>
                  <a:gd name="connsiteY35" fmla="*/ 282476 h 924043"/>
                  <a:gd name="connsiteX36" fmla="*/ 569303 w 1777232"/>
                  <a:gd name="connsiteY36" fmla="*/ 324911 h 924043"/>
                  <a:gd name="connsiteX37" fmla="*/ 313019 w 1777232"/>
                  <a:gd name="connsiteY37" fmla="*/ 327703 h 924043"/>
                  <a:gd name="connsiteX38" fmla="*/ 100287 w 1777232"/>
                  <a:gd name="connsiteY38" fmla="*/ 320165 h 924043"/>
                  <a:gd name="connsiteX39" fmla="*/ 6483 w 1777232"/>
                  <a:gd name="connsiteY39" fmla="*/ 288618 h 924043"/>
                  <a:gd name="connsiteX40" fmla="*/ 21558 w 1777232"/>
                  <a:gd name="connsiteY40" fmla="*/ 202074 h 924043"/>
                  <a:gd name="connsiteX41" fmla="*/ 55059 w 1777232"/>
                  <a:gd name="connsiteY41" fmla="*/ 121671 h 924043"/>
                  <a:gd name="connsiteX42" fmla="*/ 207490 w 1777232"/>
                  <a:gd name="connsiteY42" fmla="*/ 99057 h 924043"/>
                  <a:gd name="connsiteX43" fmla="*/ 575723 w 1777232"/>
                  <a:gd name="connsiteY43" fmla="*/ 42943 h 924043"/>
                  <a:gd name="connsiteX44" fmla="*/ 690465 w 1777232"/>
                  <a:gd name="connsiteY44" fmla="*/ 34847 h 924043"/>
                  <a:gd name="connsiteX45" fmla="*/ 718103 w 1777232"/>
                  <a:gd name="connsiteY45" fmla="*/ 28426 h 924043"/>
                  <a:gd name="connsiteX46" fmla="*/ 848479 w 1777232"/>
                  <a:gd name="connsiteY46" fmla="*/ 508 h 924043"/>
                  <a:gd name="connsiteX47" fmla="*/ 905989 w 1777232"/>
                  <a:gd name="connsiteY47" fmla="*/ 49085 h 924043"/>
                  <a:gd name="connsiteX48" fmla="*/ 940048 w 1777232"/>
                  <a:gd name="connsiteY48" fmla="*/ 75327 h 924043"/>
                  <a:gd name="connsiteX49" fmla="*/ 954287 w 1777232"/>
                  <a:gd name="connsiteY49" fmla="*/ 75327 h 924043"/>
                  <a:gd name="connsiteX50" fmla="*/ 966570 w 1777232"/>
                  <a:gd name="connsiteY50" fmla="*/ 82307 h 924043"/>
                  <a:gd name="connsiteX51" fmla="*/ 1027710 w 1777232"/>
                  <a:gd name="connsiteY51" fmla="*/ 126137 h 924043"/>
                  <a:gd name="connsiteX52" fmla="*/ 1276177 w 1777232"/>
                  <a:gd name="connsiteY52" fmla="*/ 122229 h 924043"/>
                  <a:gd name="connsiteX53" fmla="*/ 1330058 w 1777232"/>
                  <a:gd name="connsiteY53" fmla="*/ 60531 h 924043"/>
                  <a:gd name="connsiteX54" fmla="*/ 1389244 w 1777232"/>
                  <a:gd name="connsiteY54" fmla="*/ 33172 h 924043"/>
                  <a:gd name="connsiteX55" fmla="*/ 1388126 w 1777232"/>
                  <a:gd name="connsiteY55" fmla="*/ 116925 h 924043"/>
                  <a:gd name="connsiteX56" fmla="*/ 1431120 w 1777232"/>
                  <a:gd name="connsiteY56" fmla="*/ 90403 h 924043"/>
                  <a:gd name="connsiteX57" fmla="*/ 1518781 w 1777232"/>
                  <a:gd name="connsiteY57" fmla="*/ 103803 h 924043"/>
                  <a:gd name="connsiteX58" fmla="*/ 1515152 w 1777232"/>
                  <a:gd name="connsiteY58" fmla="*/ 159359 h 924043"/>
                  <a:gd name="connsiteX59" fmla="*/ 1495609 w 1777232"/>
                  <a:gd name="connsiteY59" fmla="*/ 269634 h 924043"/>
                  <a:gd name="connsiteX60" fmla="*/ 1535532 w 1777232"/>
                  <a:gd name="connsiteY60" fmla="*/ 217428 h 924043"/>
                  <a:gd name="connsiteX61" fmla="*/ 1591367 w 1777232"/>
                  <a:gd name="connsiteY61" fmla="*/ 150147 h 924043"/>
                  <a:gd name="connsiteX62" fmla="*/ 1633243 w 1777232"/>
                  <a:gd name="connsiteY62" fmla="*/ 228874 h 924043"/>
                  <a:gd name="connsiteX63" fmla="*/ 1653903 w 1777232"/>
                  <a:gd name="connsiteY63" fmla="*/ 239483 h 924043"/>
                  <a:gd name="connsiteX64" fmla="*/ 1718950 w 1777232"/>
                  <a:gd name="connsiteY64" fmla="*/ 210449 h 92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777232" h="924043">
                    <a:moveTo>
                      <a:pt x="1718950" y="210449"/>
                    </a:moveTo>
                    <a:cubicBezTo>
                      <a:pt x="1722301" y="239483"/>
                      <a:pt x="1735701" y="244787"/>
                      <a:pt x="1759152" y="228037"/>
                    </a:cubicBezTo>
                    <a:cubicBezTo>
                      <a:pt x="1786232" y="245346"/>
                      <a:pt x="1774786" y="272984"/>
                      <a:pt x="1775065" y="295877"/>
                    </a:cubicBezTo>
                    <a:cubicBezTo>
                      <a:pt x="1775623" y="331891"/>
                      <a:pt x="1774786" y="368463"/>
                      <a:pt x="1759431" y="402801"/>
                    </a:cubicBezTo>
                    <a:cubicBezTo>
                      <a:pt x="1713926" y="462266"/>
                      <a:pt x="1617610" y="484321"/>
                      <a:pt x="1551445" y="450261"/>
                    </a:cubicBezTo>
                    <a:cubicBezTo>
                      <a:pt x="1533298" y="441048"/>
                      <a:pt x="1519619" y="427369"/>
                      <a:pt x="1514035" y="408105"/>
                    </a:cubicBezTo>
                    <a:cubicBezTo>
                      <a:pt x="1501472" y="364554"/>
                      <a:pt x="1477742" y="326307"/>
                      <a:pt x="1458758" y="285547"/>
                    </a:cubicBezTo>
                    <a:cubicBezTo>
                      <a:pt x="1430003" y="264888"/>
                      <a:pt x="1436704" y="289456"/>
                      <a:pt x="1437262" y="303414"/>
                    </a:cubicBezTo>
                    <a:cubicBezTo>
                      <a:pt x="1440333" y="382421"/>
                      <a:pt x="1459038" y="459195"/>
                      <a:pt x="1470205" y="537085"/>
                    </a:cubicBezTo>
                    <a:cubicBezTo>
                      <a:pt x="1475230" y="573378"/>
                      <a:pt x="1481651" y="609392"/>
                      <a:pt x="1487513" y="645685"/>
                    </a:cubicBezTo>
                    <a:cubicBezTo>
                      <a:pt x="1498401" y="665227"/>
                      <a:pt x="1486676" y="688119"/>
                      <a:pt x="1495609" y="707941"/>
                    </a:cubicBezTo>
                    <a:cubicBezTo>
                      <a:pt x="1494213" y="724692"/>
                      <a:pt x="1497005" y="743117"/>
                      <a:pt x="1477463" y="752330"/>
                    </a:cubicBezTo>
                    <a:cubicBezTo>
                      <a:pt x="1448149" y="780527"/>
                      <a:pt x="1407111" y="776618"/>
                      <a:pt x="1372772" y="790019"/>
                    </a:cubicBezTo>
                    <a:cubicBezTo>
                      <a:pt x="1344854" y="795881"/>
                      <a:pt x="1317216" y="802861"/>
                      <a:pt x="1289578" y="810399"/>
                    </a:cubicBezTo>
                    <a:cubicBezTo>
                      <a:pt x="1250214" y="827987"/>
                      <a:pt x="1249376" y="831616"/>
                      <a:pt x="1276735" y="868746"/>
                    </a:cubicBezTo>
                    <a:cubicBezTo>
                      <a:pt x="1278689" y="873214"/>
                      <a:pt x="1279527" y="877680"/>
                      <a:pt x="1279527" y="882426"/>
                    </a:cubicBezTo>
                    <a:cubicBezTo>
                      <a:pt x="1278689" y="887172"/>
                      <a:pt x="1277015" y="891360"/>
                      <a:pt x="1274223" y="895268"/>
                    </a:cubicBezTo>
                    <a:cubicBezTo>
                      <a:pt x="1206662" y="918719"/>
                      <a:pt x="1138823" y="945241"/>
                      <a:pt x="1070703" y="897223"/>
                    </a:cubicBezTo>
                    <a:cubicBezTo>
                      <a:pt x="1057582" y="888010"/>
                      <a:pt x="1057861" y="901410"/>
                      <a:pt x="1053953" y="905877"/>
                    </a:cubicBezTo>
                    <a:cubicBezTo>
                      <a:pt x="1041669" y="919557"/>
                      <a:pt x="1025477" y="922349"/>
                      <a:pt x="1009564" y="920394"/>
                    </a:cubicBezTo>
                    <a:cubicBezTo>
                      <a:pt x="963220" y="914811"/>
                      <a:pt x="915481" y="915648"/>
                      <a:pt x="871092" y="900294"/>
                    </a:cubicBezTo>
                    <a:cubicBezTo>
                      <a:pt x="840941" y="889964"/>
                      <a:pt x="819166" y="860371"/>
                      <a:pt x="778685" y="879076"/>
                    </a:cubicBezTo>
                    <a:cubicBezTo>
                      <a:pt x="762493" y="886614"/>
                      <a:pt x="735692" y="870701"/>
                      <a:pt x="713916" y="864280"/>
                    </a:cubicBezTo>
                    <a:cubicBezTo>
                      <a:pt x="704144" y="862326"/>
                      <a:pt x="695490" y="857859"/>
                      <a:pt x="688790" y="850321"/>
                    </a:cubicBezTo>
                    <a:lnTo>
                      <a:pt x="685161" y="849204"/>
                    </a:lnTo>
                    <a:lnTo>
                      <a:pt x="681252" y="849484"/>
                    </a:lnTo>
                    <a:cubicBezTo>
                      <a:pt x="654452" y="839712"/>
                      <a:pt x="645517" y="820728"/>
                      <a:pt x="651660" y="793648"/>
                    </a:cubicBezTo>
                    <a:cubicBezTo>
                      <a:pt x="663943" y="742280"/>
                      <a:pt x="694373" y="764335"/>
                      <a:pt x="722291" y="776060"/>
                    </a:cubicBezTo>
                    <a:cubicBezTo>
                      <a:pt x="776452" y="802303"/>
                      <a:pt x="835916" y="807328"/>
                      <a:pt x="888122" y="815703"/>
                    </a:cubicBezTo>
                    <a:cubicBezTo>
                      <a:pt x="838987" y="805932"/>
                      <a:pt x="781477" y="803140"/>
                      <a:pt x="729550" y="778014"/>
                    </a:cubicBezTo>
                    <a:cubicBezTo>
                      <a:pt x="706936" y="767127"/>
                      <a:pt x="681810" y="761264"/>
                      <a:pt x="663943" y="741721"/>
                    </a:cubicBezTo>
                    <a:cubicBezTo>
                      <a:pt x="653614" y="720225"/>
                      <a:pt x="657522" y="697891"/>
                      <a:pt x="660593" y="675557"/>
                    </a:cubicBezTo>
                    <a:cubicBezTo>
                      <a:pt x="677344" y="556069"/>
                      <a:pt x="696049" y="437140"/>
                      <a:pt x="709728" y="317373"/>
                    </a:cubicBezTo>
                    <a:cubicBezTo>
                      <a:pt x="710566" y="310115"/>
                      <a:pt x="727316" y="285826"/>
                      <a:pt x="696049" y="295039"/>
                    </a:cubicBezTo>
                    <a:cubicBezTo>
                      <a:pt x="665619" y="307323"/>
                      <a:pt x="640772" y="290572"/>
                      <a:pt x="613971" y="281080"/>
                    </a:cubicBezTo>
                    <a:cubicBezTo>
                      <a:pt x="603641" y="277451"/>
                      <a:pt x="590241" y="257071"/>
                      <a:pt x="580190" y="282476"/>
                    </a:cubicBezTo>
                    <a:cubicBezTo>
                      <a:pt x="585495" y="298948"/>
                      <a:pt x="593033" y="315977"/>
                      <a:pt x="569303" y="324911"/>
                    </a:cubicBezTo>
                    <a:cubicBezTo>
                      <a:pt x="483875" y="335520"/>
                      <a:pt x="397888" y="333286"/>
                      <a:pt x="313019" y="327703"/>
                    </a:cubicBezTo>
                    <a:cubicBezTo>
                      <a:pt x="242108" y="323236"/>
                      <a:pt x="171197" y="320723"/>
                      <a:pt x="100287" y="320165"/>
                    </a:cubicBezTo>
                    <a:cubicBezTo>
                      <a:pt x="65390" y="319886"/>
                      <a:pt x="32725" y="314302"/>
                      <a:pt x="6483" y="288618"/>
                    </a:cubicBezTo>
                    <a:cubicBezTo>
                      <a:pt x="-12780" y="255675"/>
                      <a:pt x="16534" y="231108"/>
                      <a:pt x="21558" y="202074"/>
                    </a:cubicBezTo>
                    <a:cubicBezTo>
                      <a:pt x="24071" y="171643"/>
                      <a:pt x="24909" y="140376"/>
                      <a:pt x="55059" y="121671"/>
                    </a:cubicBezTo>
                    <a:cubicBezTo>
                      <a:pt x="103637" y="101012"/>
                      <a:pt x="156680" y="106595"/>
                      <a:pt x="207490" y="99057"/>
                    </a:cubicBezTo>
                    <a:cubicBezTo>
                      <a:pt x="330328" y="80911"/>
                      <a:pt x="453165" y="63323"/>
                      <a:pt x="575723" y="42943"/>
                    </a:cubicBezTo>
                    <a:cubicBezTo>
                      <a:pt x="613971" y="39593"/>
                      <a:pt x="651101" y="24517"/>
                      <a:pt x="690465" y="34847"/>
                    </a:cubicBezTo>
                    <a:cubicBezTo>
                      <a:pt x="700236" y="37359"/>
                      <a:pt x="709449" y="33451"/>
                      <a:pt x="718103" y="28426"/>
                    </a:cubicBezTo>
                    <a:cubicBezTo>
                      <a:pt x="758305" y="4417"/>
                      <a:pt x="802415" y="-2004"/>
                      <a:pt x="848479" y="508"/>
                    </a:cubicBezTo>
                    <a:cubicBezTo>
                      <a:pt x="882259" y="-608"/>
                      <a:pt x="904593" y="11117"/>
                      <a:pt x="905989" y="49085"/>
                    </a:cubicBezTo>
                    <a:cubicBezTo>
                      <a:pt x="906547" y="70582"/>
                      <a:pt x="916318" y="82865"/>
                      <a:pt x="940048" y="75327"/>
                    </a:cubicBezTo>
                    <a:cubicBezTo>
                      <a:pt x="944795" y="74490"/>
                      <a:pt x="949541" y="74490"/>
                      <a:pt x="954287" y="75327"/>
                    </a:cubicBezTo>
                    <a:cubicBezTo>
                      <a:pt x="959033" y="76723"/>
                      <a:pt x="963220" y="78957"/>
                      <a:pt x="966570" y="82307"/>
                    </a:cubicBezTo>
                    <a:cubicBezTo>
                      <a:pt x="979692" y="107154"/>
                      <a:pt x="1002026" y="118879"/>
                      <a:pt x="1027710" y="126137"/>
                    </a:cubicBezTo>
                    <a:cubicBezTo>
                      <a:pt x="1110905" y="149867"/>
                      <a:pt x="1193820" y="143726"/>
                      <a:pt x="1276177" y="122229"/>
                    </a:cubicBezTo>
                    <a:cubicBezTo>
                      <a:pt x="1308561" y="113854"/>
                      <a:pt x="1322799" y="90403"/>
                      <a:pt x="1330058" y="60531"/>
                    </a:cubicBezTo>
                    <a:cubicBezTo>
                      <a:pt x="1347367" y="46293"/>
                      <a:pt x="1359092" y="20050"/>
                      <a:pt x="1389244" y="33172"/>
                    </a:cubicBezTo>
                    <a:cubicBezTo>
                      <a:pt x="1450104" y="58019"/>
                      <a:pt x="1409624" y="86494"/>
                      <a:pt x="1388126" y="116925"/>
                    </a:cubicBezTo>
                    <a:cubicBezTo>
                      <a:pt x="1413811" y="120275"/>
                      <a:pt x="1422465" y="102128"/>
                      <a:pt x="1431120" y="90403"/>
                    </a:cubicBezTo>
                    <a:cubicBezTo>
                      <a:pt x="1470205" y="37918"/>
                      <a:pt x="1491143" y="87890"/>
                      <a:pt x="1518781" y="103803"/>
                    </a:cubicBezTo>
                    <a:cubicBezTo>
                      <a:pt x="1556470" y="125579"/>
                      <a:pt x="1524644" y="141492"/>
                      <a:pt x="1515152" y="159359"/>
                    </a:cubicBezTo>
                    <a:cubicBezTo>
                      <a:pt x="1511802" y="195652"/>
                      <a:pt x="1480814" y="227199"/>
                      <a:pt x="1495609" y="269634"/>
                    </a:cubicBezTo>
                    <a:cubicBezTo>
                      <a:pt x="1519339" y="258188"/>
                      <a:pt x="1522690" y="234179"/>
                      <a:pt x="1535532" y="217428"/>
                    </a:cubicBezTo>
                    <a:cubicBezTo>
                      <a:pt x="1546141" y="191744"/>
                      <a:pt x="1565403" y="173039"/>
                      <a:pt x="1591367" y="150147"/>
                    </a:cubicBezTo>
                    <a:cubicBezTo>
                      <a:pt x="1577966" y="195373"/>
                      <a:pt x="1607559" y="210728"/>
                      <a:pt x="1633243" y="228874"/>
                    </a:cubicBezTo>
                    <a:cubicBezTo>
                      <a:pt x="1640223" y="232504"/>
                      <a:pt x="1647482" y="235016"/>
                      <a:pt x="1653903" y="239483"/>
                    </a:cubicBezTo>
                    <a:cubicBezTo>
                      <a:pt x="1691870" y="265446"/>
                      <a:pt x="1710017" y="248696"/>
                      <a:pt x="1718950" y="210449"/>
                    </a:cubicBezTo>
                    <a:close/>
                  </a:path>
                </a:pathLst>
              </a:custGeom>
              <a:solidFill>
                <a:srgbClr val="CCFF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379D8D4-690F-C7B0-FFEB-5EF9E2FFC3BB}"/>
                  </a:ext>
                </a:extLst>
              </p:cNvPr>
              <p:cNvSpPr/>
              <p:nvPr/>
            </p:nvSpPr>
            <p:spPr>
              <a:xfrm>
                <a:off x="9599637" y="5115849"/>
                <a:ext cx="300952" cy="216753"/>
              </a:xfrm>
              <a:custGeom>
                <a:avLst/>
                <a:gdLst>
                  <a:gd name="connsiteX0" fmla="*/ 0 w 300952"/>
                  <a:gd name="connsiteY0" fmla="*/ 0 h 216753"/>
                  <a:gd name="connsiteX1" fmla="*/ 55277 w 300952"/>
                  <a:gd name="connsiteY1" fmla="*/ 77890 h 216753"/>
                  <a:gd name="connsiteX2" fmla="*/ 221666 w 300952"/>
                  <a:gd name="connsiteY2" fmla="*/ 161364 h 216753"/>
                  <a:gd name="connsiteX3" fmla="*/ 300952 w 300952"/>
                  <a:gd name="connsiteY3" fmla="*/ 116975 h 216753"/>
                  <a:gd name="connsiteX4" fmla="*/ 212732 w 300952"/>
                  <a:gd name="connsiteY4" fmla="*/ 200728 h 216753"/>
                  <a:gd name="connsiteX5" fmla="*/ 170576 w 300952"/>
                  <a:gd name="connsiteY5" fmla="*/ 211336 h 216753"/>
                  <a:gd name="connsiteX6" fmla="*/ 27359 w 300952"/>
                  <a:gd name="connsiteY6" fmla="*/ 117254 h 216753"/>
                  <a:gd name="connsiteX7" fmla="*/ 0 w 300952"/>
                  <a:gd name="connsiteY7" fmla="*/ 0 h 21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952" h="216753">
                    <a:moveTo>
                      <a:pt x="0" y="0"/>
                    </a:moveTo>
                    <a:cubicBezTo>
                      <a:pt x="25405" y="20938"/>
                      <a:pt x="43551" y="48576"/>
                      <a:pt x="55277" y="77890"/>
                    </a:cubicBezTo>
                    <a:cubicBezTo>
                      <a:pt x="87941" y="161085"/>
                      <a:pt x="133167" y="184256"/>
                      <a:pt x="221666" y="161364"/>
                    </a:cubicBezTo>
                    <a:cubicBezTo>
                      <a:pt x="252375" y="153268"/>
                      <a:pt x="276663" y="135680"/>
                      <a:pt x="300952" y="116975"/>
                    </a:cubicBezTo>
                    <a:cubicBezTo>
                      <a:pt x="292856" y="167226"/>
                      <a:pt x="248467" y="179510"/>
                      <a:pt x="212732" y="200728"/>
                    </a:cubicBezTo>
                    <a:cubicBezTo>
                      <a:pt x="198773" y="204357"/>
                      <a:pt x="184815" y="208824"/>
                      <a:pt x="170576" y="211336"/>
                    </a:cubicBezTo>
                    <a:cubicBezTo>
                      <a:pt x="79565" y="228366"/>
                      <a:pt x="48018" y="207428"/>
                      <a:pt x="27359" y="117254"/>
                    </a:cubicBezTo>
                    <a:cubicBezTo>
                      <a:pt x="17867" y="78448"/>
                      <a:pt x="8934" y="39364"/>
                      <a:pt x="0"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4911C31-38FE-CD81-818E-FEFAC75FD560}"/>
                  </a:ext>
                </a:extLst>
              </p:cNvPr>
              <p:cNvSpPr/>
              <p:nvPr/>
            </p:nvSpPr>
            <p:spPr>
              <a:xfrm>
                <a:off x="9419826" y="5596948"/>
                <a:ext cx="224795" cy="110755"/>
              </a:xfrm>
              <a:custGeom>
                <a:avLst/>
                <a:gdLst>
                  <a:gd name="connsiteX0" fmla="*/ 165294 w 224795"/>
                  <a:gd name="connsiteY0" fmla="*/ 71670 h 110755"/>
                  <a:gd name="connsiteX1" fmla="*/ 43015 w 224795"/>
                  <a:gd name="connsiteY1" fmla="*/ 110755 h 110755"/>
                  <a:gd name="connsiteX2" fmla="*/ 30452 w 224795"/>
                  <a:gd name="connsiteY2" fmla="*/ 90654 h 110755"/>
                  <a:gd name="connsiteX3" fmla="*/ 9514 w 224795"/>
                  <a:gd name="connsiteY3" fmla="*/ 92609 h 110755"/>
                  <a:gd name="connsiteX4" fmla="*/ 1138 w 224795"/>
                  <a:gd name="connsiteY4" fmla="*/ 74462 h 110755"/>
                  <a:gd name="connsiteX5" fmla="*/ 17609 w 224795"/>
                  <a:gd name="connsiteY5" fmla="*/ 38169 h 110755"/>
                  <a:gd name="connsiteX6" fmla="*/ 111133 w 224795"/>
                  <a:gd name="connsiteY6" fmla="*/ 16672 h 110755"/>
                  <a:gd name="connsiteX7" fmla="*/ 207170 w 224795"/>
                  <a:gd name="connsiteY7" fmla="*/ 1318 h 110755"/>
                  <a:gd name="connsiteX8" fmla="*/ 204657 w 224795"/>
                  <a:gd name="connsiteY8" fmla="*/ 46265 h 110755"/>
                  <a:gd name="connsiteX9" fmla="*/ 165294 w 224795"/>
                  <a:gd name="connsiteY9" fmla="*/ 71670 h 11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95" h="110755">
                    <a:moveTo>
                      <a:pt x="165294" y="71670"/>
                    </a:moveTo>
                    <a:cubicBezTo>
                      <a:pt x="123696" y="82000"/>
                      <a:pt x="86845" y="107126"/>
                      <a:pt x="43015" y="110755"/>
                    </a:cubicBezTo>
                    <a:cubicBezTo>
                      <a:pt x="35477" y="106009"/>
                      <a:pt x="34081" y="97354"/>
                      <a:pt x="30452" y="90654"/>
                    </a:cubicBezTo>
                    <a:cubicBezTo>
                      <a:pt x="23472" y="92329"/>
                      <a:pt x="17051" y="98192"/>
                      <a:pt x="9514" y="92609"/>
                    </a:cubicBezTo>
                    <a:cubicBezTo>
                      <a:pt x="5326" y="87304"/>
                      <a:pt x="2813" y="81162"/>
                      <a:pt x="1138" y="74462"/>
                    </a:cubicBezTo>
                    <a:cubicBezTo>
                      <a:pt x="-2212" y="58270"/>
                      <a:pt x="1417" y="45428"/>
                      <a:pt x="17609" y="38169"/>
                    </a:cubicBezTo>
                    <a:cubicBezTo>
                      <a:pt x="48319" y="29235"/>
                      <a:pt x="80703" y="27002"/>
                      <a:pt x="111133" y="16672"/>
                    </a:cubicBezTo>
                    <a:cubicBezTo>
                      <a:pt x="143518" y="13881"/>
                      <a:pt x="173390" y="-5103"/>
                      <a:pt x="207170" y="1318"/>
                    </a:cubicBezTo>
                    <a:cubicBezTo>
                      <a:pt x="232017" y="17789"/>
                      <a:pt x="230063" y="32306"/>
                      <a:pt x="204657" y="46265"/>
                    </a:cubicBezTo>
                    <a:cubicBezTo>
                      <a:pt x="191257" y="54082"/>
                      <a:pt x="178415" y="63295"/>
                      <a:pt x="165294" y="7167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E4452D33-E28E-88E8-4005-1DF295B8A7AB}"/>
                  </a:ext>
                </a:extLst>
              </p:cNvPr>
              <p:cNvSpPr/>
              <p:nvPr/>
            </p:nvSpPr>
            <p:spPr>
              <a:xfrm>
                <a:off x="9509946" y="5582353"/>
                <a:ext cx="117329" cy="43691"/>
              </a:xfrm>
              <a:custGeom>
                <a:avLst/>
                <a:gdLst>
                  <a:gd name="connsiteX0" fmla="*/ 117330 w 117329"/>
                  <a:gd name="connsiteY0" fmla="*/ 15913 h 43691"/>
                  <a:gd name="connsiteX1" fmla="*/ 21851 w 117329"/>
                  <a:gd name="connsiteY1" fmla="*/ 40760 h 43691"/>
                  <a:gd name="connsiteX2" fmla="*/ 76 w 117329"/>
                  <a:gd name="connsiteY2" fmla="*/ 28755 h 43691"/>
                  <a:gd name="connsiteX3" fmla="*/ 107838 w 117329"/>
                  <a:gd name="connsiteY3" fmla="*/ 0 h 43691"/>
                  <a:gd name="connsiteX4" fmla="*/ 117330 w 117329"/>
                  <a:gd name="connsiteY4" fmla="*/ 15913 h 43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9" h="43691">
                    <a:moveTo>
                      <a:pt x="117330" y="15913"/>
                    </a:moveTo>
                    <a:cubicBezTo>
                      <a:pt x="87458" y="30989"/>
                      <a:pt x="55353" y="38526"/>
                      <a:pt x="21851" y="40760"/>
                    </a:cubicBezTo>
                    <a:cubicBezTo>
                      <a:pt x="10405" y="44668"/>
                      <a:pt x="-1041" y="47739"/>
                      <a:pt x="76" y="28755"/>
                    </a:cubicBezTo>
                    <a:cubicBezTo>
                      <a:pt x="34694" y="14796"/>
                      <a:pt x="70987" y="6421"/>
                      <a:pt x="107838" y="0"/>
                    </a:cubicBezTo>
                    <a:cubicBezTo>
                      <a:pt x="111188" y="5304"/>
                      <a:pt x="114259" y="10608"/>
                      <a:pt x="117330" y="15913"/>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71515E19-CE34-E2AF-B7C1-8C33CA9A9ACC}"/>
                  </a:ext>
                </a:extLst>
              </p:cNvPr>
              <p:cNvSpPr/>
              <p:nvPr/>
            </p:nvSpPr>
            <p:spPr>
              <a:xfrm>
                <a:off x="9636753" y="5388325"/>
                <a:ext cx="10623" cy="77890"/>
              </a:xfrm>
              <a:custGeom>
                <a:avLst/>
                <a:gdLst>
                  <a:gd name="connsiteX0" fmla="*/ 852 w 10623"/>
                  <a:gd name="connsiteY0" fmla="*/ 0 h 77890"/>
                  <a:gd name="connsiteX1" fmla="*/ 10623 w 10623"/>
                  <a:gd name="connsiteY1" fmla="*/ 38806 h 77890"/>
                  <a:gd name="connsiteX2" fmla="*/ 10623 w 10623"/>
                  <a:gd name="connsiteY2" fmla="*/ 77890 h 77890"/>
                  <a:gd name="connsiteX3" fmla="*/ 852 w 10623"/>
                  <a:gd name="connsiteY3" fmla="*/ 0 h 77890"/>
                </a:gdLst>
                <a:ahLst/>
                <a:cxnLst>
                  <a:cxn ang="0">
                    <a:pos x="connsiteX0" y="connsiteY0"/>
                  </a:cxn>
                  <a:cxn ang="0">
                    <a:pos x="connsiteX1" y="connsiteY1"/>
                  </a:cxn>
                  <a:cxn ang="0">
                    <a:pos x="connsiteX2" y="connsiteY2"/>
                  </a:cxn>
                  <a:cxn ang="0">
                    <a:pos x="connsiteX3" y="connsiteY3"/>
                  </a:cxn>
                </a:cxnLst>
                <a:rect l="l" t="t" r="r" b="b"/>
                <a:pathLst>
                  <a:path w="10623" h="77890">
                    <a:moveTo>
                      <a:pt x="852" y="0"/>
                    </a:moveTo>
                    <a:cubicBezTo>
                      <a:pt x="14811" y="10329"/>
                      <a:pt x="8949" y="25405"/>
                      <a:pt x="10623" y="38806"/>
                    </a:cubicBezTo>
                    <a:cubicBezTo>
                      <a:pt x="10623" y="51927"/>
                      <a:pt x="10623" y="64769"/>
                      <a:pt x="10623" y="77890"/>
                    </a:cubicBezTo>
                    <a:cubicBezTo>
                      <a:pt x="-8640" y="53881"/>
                      <a:pt x="5040" y="25684"/>
                      <a:pt x="852"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18B1C8F4-7228-F299-BC14-C976CA2E7147}"/>
                  </a:ext>
                </a:extLst>
              </p:cNvPr>
              <p:cNvSpPr/>
              <p:nvPr/>
            </p:nvSpPr>
            <p:spPr>
              <a:xfrm>
                <a:off x="9646567" y="5465936"/>
                <a:ext cx="11293" cy="77611"/>
              </a:xfrm>
              <a:custGeom>
                <a:avLst/>
                <a:gdLst>
                  <a:gd name="connsiteX0" fmla="*/ 809 w 11293"/>
                  <a:gd name="connsiteY0" fmla="*/ 0 h 77611"/>
                  <a:gd name="connsiteX1" fmla="*/ 10302 w 11293"/>
                  <a:gd name="connsiteY1" fmla="*/ 77611 h 77611"/>
                  <a:gd name="connsiteX2" fmla="*/ 809 w 11293"/>
                  <a:gd name="connsiteY2" fmla="*/ 0 h 77611"/>
                </a:gdLst>
                <a:ahLst/>
                <a:cxnLst>
                  <a:cxn ang="0">
                    <a:pos x="connsiteX0" y="connsiteY0"/>
                  </a:cxn>
                  <a:cxn ang="0">
                    <a:pos x="connsiteX1" y="connsiteY1"/>
                  </a:cxn>
                  <a:cxn ang="0">
                    <a:pos x="connsiteX2" y="connsiteY2"/>
                  </a:cxn>
                </a:cxnLst>
                <a:rect l="l" t="t" r="r" b="b"/>
                <a:pathLst>
                  <a:path w="11293" h="77611">
                    <a:moveTo>
                      <a:pt x="809" y="0"/>
                    </a:moveTo>
                    <a:cubicBezTo>
                      <a:pt x="19794" y="24009"/>
                      <a:pt x="6393" y="51648"/>
                      <a:pt x="10302" y="77611"/>
                    </a:cubicBezTo>
                    <a:cubicBezTo>
                      <a:pt x="-8682" y="53602"/>
                      <a:pt x="5277" y="25684"/>
                      <a:pt x="809" y="0"/>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8E87B9B-9796-5E9D-0BAA-EA53F9DC0C14}"/>
                  </a:ext>
                </a:extLst>
              </p:cNvPr>
              <p:cNvSpPr/>
              <p:nvPr/>
            </p:nvSpPr>
            <p:spPr>
              <a:xfrm>
                <a:off x="9627846" y="5475707"/>
                <a:ext cx="10512" cy="62256"/>
              </a:xfrm>
              <a:custGeom>
                <a:avLst/>
                <a:gdLst>
                  <a:gd name="connsiteX0" fmla="*/ 8363 w 10512"/>
                  <a:gd name="connsiteY0" fmla="*/ 62256 h 62256"/>
                  <a:gd name="connsiteX1" fmla="*/ 267 w 10512"/>
                  <a:gd name="connsiteY1" fmla="*/ 0 h 62256"/>
                  <a:gd name="connsiteX2" fmla="*/ 8363 w 10512"/>
                  <a:gd name="connsiteY2" fmla="*/ 62256 h 62256"/>
                </a:gdLst>
                <a:ahLst/>
                <a:cxnLst>
                  <a:cxn ang="0">
                    <a:pos x="connsiteX0" y="connsiteY0"/>
                  </a:cxn>
                  <a:cxn ang="0">
                    <a:pos x="connsiteX1" y="connsiteY1"/>
                  </a:cxn>
                  <a:cxn ang="0">
                    <a:pos x="connsiteX2" y="connsiteY2"/>
                  </a:cxn>
                </a:cxnLst>
                <a:rect l="l" t="t" r="r" b="b"/>
                <a:pathLst>
                  <a:path w="10512" h="62256">
                    <a:moveTo>
                      <a:pt x="8363" y="62256"/>
                    </a:moveTo>
                    <a:cubicBezTo>
                      <a:pt x="-850" y="42435"/>
                      <a:pt x="-291" y="21218"/>
                      <a:pt x="267" y="0"/>
                    </a:cubicBezTo>
                    <a:cubicBezTo>
                      <a:pt x="17576" y="18984"/>
                      <a:pt x="7526" y="41318"/>
                      <a:pt x="8363" y="62256"/>
                    </a:cubicBezTo>
                    <a:close/>
                  </a:path>
                </a:pathLst>
              </a:custGeom>
              <a:solidFill>
                <a:srgbClr val="7622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2EED0E7F-B62A-F9BD-DC15-33998663AD81}"/>
                  </a:ext>
                </a:extLst>
              </p:cNvPr>
              <p:cNvSpPr/>
              <p:nvPr/>
            </p:nvSpPr>
            <p:spPr>
              <a:xfrm>
                <a:off x="9238017" y="5728002"/>
                <a:ext cx="376454" cy="652670"/>
              </a:xfrm>
              <a:custGeom>
                <a:avLst/>
                <a:gdLst>
                  <a:gd name="connsiteX0" fmla="*/ 292664 w 376454"/>
                  <a:gd name="connsiteY0" fmla="*/ 652237 h 652670"/>
                  <a:gd name="connsiteX1" fmla="*/ 195511 w 376454"/>
                  <a:gd name="connsiteY1" fmla="*/ 594169 h 652670"/>
                  <a:gd name="connsiteX2" fmla="*/ 190486 w 376454"/>
                  <a:gd name="connsiteY2" fmla="*/ 548942 h 652670"/>
                  <a:gd name="connsiteX3" fmla="*/ 194673 w 376454"/>
                  <a:gd name="connsiteY3" fmla="*/ 448718 h 652670"/>
                  <a:gd name="connsiteX4" fmla="*/ 190206 w 376454"/>
                  <a:gd name="connsiteY4" fmla="*/ 550617 h 652670"/>
                  <a:gd name="connsiteX5" fmla="*/ 154193 w 376454"/>
                  <a:gd name="connsiteY5" fmla="*/ 589981 h 652670"/>
                  <a:gd name="connsiteX6" fmla="*/ 107570 w 376454"/>
                  <a:gd name="connsiteY6" fmla="*/ 594169 h 652670"/>
                  <a:gd name="connsiteX7" fmla="*/ 60669 w 376454"/>
                  <a:gd name="connsiteY7" fmla="*/ 605615 h 652670"/>
                  <a:gd name="connsiteX8" fmla="*/ 35543 w 376454"/>
                  <a:gd name="connsiteY8" fmla="*/ 561784 h 652670"/>
                  <a:gd name="connsiteX9" fmla="*/ 24096 w 376454"/>
                  <a:gd name="connsiteY9" fmla="*/ 306058 h 652670"/>
                  <a:gd name="connsiteX10" fmla="*/ 5671 w 376454"/>
                  <a:gd name="connsiteY10" fmla="*/ 109518 h 652670"/>
                  <a:gd name="connsiteX11" fmla="*/ 55643 w 376454"/>
                  <a:gd name="connsiteY11" fmla="*/ 36095 h 652670"/>
                  <a:gd name="connsiteX12" fmla="*/ 107570 w 376454"/>
                  <a:gd name="connsiteY12" fmla="*/ 32186 h 652670"/>
                  <a:gd name="connsiteX13" fmla="*/ 139954 w 376454"/>
                  <a:gd name="connsiteY13" fmla="*/ 21019 h 652670"/>
                  <a:gd name="connsiteX14" fmla="*/ 156984 w 376454"/>
                  <a:gd name="connsiteY14" fmla="*/ 18786 h 652670"/>
                  <a:gd name="connsiteX15" fmla="*/ 190765 w 376454"/>
                  <a:gd name="connsiteY15" fmla="*/ 58708 h 652670"/>
                  <a:gd name="connsiteX16" fmla="*/ 190486 w 376454"/>
                  <a:gd name="connsiteY16" fmla="*/ 153070 h 652670"/>
                  <a:gd name="connsiteX17" fmla="*/ 190486 w 376454"/>
                  <a:gd name="connsiteY17" fmla="*/ 211418 h 652670"/>
                  <a:gd name="connsiteX18" fmla="*/ 189927 w 376454"/>
                  <a:gd name="connsiteY18" fmla="*/ 258040 h 652670"/>
                  <a:gd name="connsiteX19" fmla="*/ 190765 w 376454"/>
                  <a:gd name="connsiteY19" fmla="*/ 212534 h 652670"/>
                  <a:gd name="connsiteX20" fmla="*/ 190765 w 376454"/>
                  <a:gd name="connsiteY20" fmla="*/ 154187 h 652670"/>
                  <a:gd name="connsiteX21" fmla="*/ 190765 w 376454"/>
                  <a:gd name="connsiteY21" fmla="*/ 62896 h 652670"/>
                  <a:gd name="connsiteX22" fmla="*/ 204444 w 376454"/>
                  <a:gd name="connsiteY22" fmla="*/ 19903 h 652670"/>
                  <a:gd name="connsiteX23" fmla="*/ 273401 w 376454"/>
                  <a:gd name="connsiteY23" fmla="*/ 81 h 652670"/>
                  <a:gd name="connsiteX24" fmla="*/ 341241 w 376454"/>
                  <a:gd name="connsiteY24" fmla="*/ 69317 h 652670"/>
                  <a:gd name="connsiteX25" fmla="*/ 361341 w 376454"/>
                  <a:gd name="connsiteY25" fmla="*/ 88301 h 652670"/>
                  <a:gd name="connsiteX26" fmla="*/ 370834 w 376454"/>
                  <a:gd name="connsiteY26" fmla="*/ 156699 h 652670"/>
                  <a:gd name="connsiteX27" fmla="*/ 369717 w 376454"/>
                  <a:gd name="connsiteY27" fmla="*/ 190200 h 652670"/>
                  <a:gd name="connsiteX28" fmla="*/ 360225 w 376454"/>
                  <a:gd name="connsiteY28" fmla="*/ 283445 h 652670"/>
                  <a:gd name="connsiteX29" fmla="*/ 359667 w 376454"/>
                  <a:gd name="connsiteY29" fmla="*/ 290145 h 652670"/>
                  <a:gd name="connsiteX30" fmla="*/ 350174 w 376454"/>
                  <a:gd name="connsiteY30" fmla="*/ 380878 h 652670"/>
                  <a:gd name="connsiteX31" fmla="*/ 315277 w 376454"/>
                  <a:gd name="connsiteY31" fmla="*/ 619853 h 652670"/>
                  <a:gd name="connsiteX32" fmla="*/ 292664 w 376454"/>
                  <a:gd name="connsiteY32" fmla="*/ 652237 h 652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454" h="652670">
                    <a:moveTo>
                      <a:pt x="292664" y="652237"/>
                    </a:moveTo>
                    <a:cubicBezTo>
                      <a:pt x="272005" y="613152"/>
                      <a:pt x="230128" y="609523"/>
                      <a:pt x="195511" y="594169"/>
                    </a:cubicBezTo>
                    <a:cubicBezTo>
                      <a:pt x="185460" y="579931"/>
                      <a:pt x="192440" y="564017"/>
                      <a:pt x="190486" y="548942"/>
                    </a:cubicBezTo>
                    <a:cubicBezTo>
                      <a:pt x="188531" y="515441"/>
                      <a:pt x="199140" y="482498"/>
                      <a:pt x="194673" y="448718"/>
                    </a:cubicBezTo>
                    <a:cubicBezTo>
                      <a:pt x="198861" y="483056"/>
                      <a:pt x="187694" y="516278"/>
                      <a:pt x="190206" y="550617"/>
                    </a:cubicBezTo>
                    <a:cubicBezTo>
                      <a:pt x="194115" y="578255"/>
                      <a:pt x="185740" y="593052"/>
                      <a:pt x="154193" y="589981"/>
                    </a:cubicBezTo>
                    <a:cubicBezTo>
                      <a:pt x="138838" y="588585"/>
                      <a:pt x="122367" y="584956"/>
                      <a:pt x="107570" y="594169"/>
                    </a:cubicBezTo>
                    <a:cubicBezTo>
                      <a:pt x="91936" y="598077"/>
                      <a:pt x="76303" y="601706"/>
                      <a:pt x="60669" y="605615"/>
                    </a:cubicBezTo>
                    <a:cubicBezTo>
                      <a:pt x="32471" y="602265"/>
                      <a:pt x="34984" y="578814"/>
                      <a:pt x="35543" y="561784"/>
                    </a:cubicBezTo>
                    <a:cubicBezTo>
                      <a:pt x="38334" y="476077"/>
                      <a:pt x="27167" y="391207"/>
                      <a:pt x="24096" y="306058"/>
                    </a:cubicBezTo>
                    <a:cubicBezTo>
                      <a:pt x="21584" y="240452"/>
                      <a:pt x="19072" y="174287"/>
                      <a:pt x="5671" y="109518"/>
                    </a:cubicBezTo>
                    <a:cubicBezTo>
                      <a:pt x="-8288" y="53683"/>
                      <a:pt x="1762" y="38887"/>
                      <a:pt x="55643" y="36095"/>
                    </a:cubicBezTo>
                    <a:cubicBezTo>
                      <a:pt x="72952" y="35257"/>
                      <a:pt x="90540" y="37212"/>
                      <a:pt x="107570" y="32186"/>
                    </a:cubicBezTo>
                    <a:cubicBezTo>
                      <a:pt x="118179" y="28278"/>
                      <a:pt x="128787" y="24090"/>
                      <a:pt x="139954" y="21019"/>
                    </a:cubicBezTo>
                    <a:cubicBezTo>
                      <a:pt x="145538" y="19344"/>
                      <a:pt x="151401" y="18786"/>
                      <a:pt x="156984" y="18786"/>
                    </a:cubicBezTo>
                    <a:cubicBezTo>
                      <a:pt x="183227" y="19344"/>
                      <a:pt x="191881" y="33582"/>
                      <a:pt x="190765" y="58708"/>
                    </a:cubicBezTo>
                    <a:cubicBezTo>
                      <a:pt x="189369" y="90255"/>
                      <a:pt x="190486" y="121802"/>
                      <a:pt x="190486" y="153070"/>
                    </a:cubicBezTo>
                    <a:cubicBezTo>
                      <a:pt x="190486" y="172333"/>
                      <a:pt x="190486" y="191875"/>
                      <a:pt x="190486" y="211418"/>
                    </a:cubicBezTo>
                    <a:cubicBezTo>
                      <a:pt x="190206" y="227889"/>
                      <a:pt x="191044" y="244640"/>
                      <a:pt x="189927" y="258040"/>
                    </a:cubicBezTo>
                    <a:cubicBezTo>
                      <a:pt x="192440" y="245198"/>
                      <a:pt x="189927" y="228727"/>
                      <a:pt x="190765" y="212534"/>
                    </a:cubicBezTo>
                    <a:cubicBezTo>
                      <a:pt x="190765" y="192992"/>
                      <a:pt x="190765" y="173729"/>
                      <a:pt x="190765" y="154187"/>
                    </a:cubicBezTo>
                    <a:cubicBezTo>
                      <a:pt x="190765" y="123756"/>
                      <a:pt x="190486" y="93326"/>
                      <a:pt x="190765" y="62896"/>
                    </a:cubicBezTo>
                    <a:cubicBezTo>
                      <a:pt x="190765" y="47262"/>
                      <a:pt x="187414" y="30232"/>
                      <a:pt x="204444" y="19903"/>
                    </a:cubicBezTo>
                    <a:cubicBezTo>
                      <a:pt x="227337" y="13203"/>
                      <a:pt x="250229" y="6781"/>
                      <a:pt x="273401" y="81"/>
                    </a:cubicBezTo>
                    <a:cubicBezTo>
                      <a:pt x="321698" y="-2152"/>
                      <a:pt x="322536" y="42237"/>
                      <a:pt x="341241" y="69317"/>
                    </a:cubicBezTo>
                    <a:cubicBezTo>
                      <a:pt x="344591" y="79367"/>
                      <a:pt x="350174" y="86626"/>
                      <a:pt x="361341" y="88301"/>
                    </a:cubicBezTo>
                    <a:cubicBezTo>
                      <a:pt x="384234" y="108402"/>
                      <a:pt x="375580" y="132690"/>
                      <a:pt x="370834" y="156699"/>
                    </a:cubicBezTo>
                    <a:cubicBezTo>
                      <a:pt x="367204" y="167866"/>
                      <a:pt x="364413" y="178754"/>
                      <a:pt x="369717" y="190200"/>
                    </a:cubicBezTo>
                    <a:cubicBezTo>
                      <a:pt x="358550" y="220351"/>
                      <a:pt x="373626" y="253294"/>
                      <a:pt x="360225" y="283445"/>
                    </a:cubicBezTo>
                    <a:cubicBezTo>
                      <a:pt x="357991" y="285400"/>
                      <a:pt x="357712" y="287633"/>
                      <a:pt x="359667" y="290145"/>
                    </a:cubicBezTo>
                    <a:cubicBezTo>
                      <a:pt x="348220" y="319459"/>
                      <a:pt x="364413" y="351843"/>
                      <a:pt x="350174" y="380878"/>
                    </a:cubicBezTo>
                    <a:cubicBezTo>
                      <a:pt x="338728" y="460443"/>
                      <a:pt x="327561" y="540287"/>
                      <a:pt x="315277" y="619853"/>
                    </a:cubicBezTo>
                    <a:cubicBezTo>
                      <a:pt x="313044" y="632695"/>
                      <a:pt x="321140" y="656146"/>
                      <a:pt x="292664" y="652237"/>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697E8139-7A11-1EBE-8C09-7832D5786A7D}"/>
                  </a:ext>
                </a:extLst>
              </p:cNvPr>
              <p:cNvSpPr/>
              <p:nvPr/>
            </p:nvSpPr>
            <p:spPr>
              <a:xfrm>
                <a:off x="9257755" y="6343996"/>
                <a:ext cx="266706" cy="109774"/>
              </a:xfrm>
              <a:custGeom>
                <a:avLst/>
                <a:gdLst>
                  <a:gd name="connsiteX0" fmla="*/ 58797 w 266706"/>
                  <a:gd name="connsiteY0" fmla="*/ 97383 h 109774"/>
                  <a:gd name="connsiteX1" fmla="*/ 30321 w 266706"/>
                  <a:gd name="connsiteY1" fmla="*/ 92637 h 109774"/>
                  <a:gd name="connsiteX2" fmla="*/ 729 w 266706"/>
                  <a:gd name="connsiteY2" fmla="*/ 71699 h 109774"/>
                  <a:gd name="connsiteX3" fmla="*/ 20550 w 266706"/>
                  <a:gd name="connsiteY3" fmla="*/ 36522 h 109774"/>
                  <a:gd name="connsiteX4" fmla="*/ 241937 w 266706"/>
                  <a:gd name="connsiteY4" fmla="*/ 33451 h 109774"/>
                  <a:gd name="connsiteX5" fmla="*/ 261759 w 266706"/>
                  <a:gd name="connsiteY5" fmla="*/ 47131 h 109774"/>
                  <a:gd name="connsiteX6" fmla="*/ 264271 w 266706"/>
                  <a:gd name="connsiteY6" fmla="*/ 55227 h 109774"/>
                  <a:gd name="connsiteX7" fmla="*/ 235795 w 266706"/>
                  <a:gd name="connsiteY7" fmla="*/ 94870 h 109774"/>
                  <a:gd name="connsiteX8" fmla="*/ 189731 w 266706"/>
                  <a:gd name="connsiteY8" fmla="*/ 106037 h 109774"/>
                  <a:gd name="connsiteX9" fmla="*/ 58797 w 266706"/>
                  <a:gd name="connsiteY9" fmla="*/ 97383 h 1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706" h="109774">
                    <a:moveTo>
                      <a:pt x="58797" y="97383"/>
                    </a:moveTo>
                    <a:cubicBezTo>
                      <a:pt x="49305" y="95987"/>
                      <a:pt x="39534" y="95429"/>
                      <a:pt x="30321" y="92637"/>
                    </a:cubicBezTo>
                    <a:cubicBezTo>
                      <a:pt x="18316" y="89286"/>
                      <a:pt x="4358" y="87332"/>
                      <a:pt x="729" y="71699"/>
                    </a:cubicBezTo>
                    <a:cubicBezTo>
                      <a:pt x="-3180" y="54389"/>
                      <a:pt x="9383" y="45735"/>
                      <a:pt x="20550" y="36522"/>
                    </a:cubicBezTo>
                    <a:cubicBezTo>
                      <a:pt x="78619" y="-10938"/>
                      <a:pt x="170468" y="-12333"/>
                      <a:pt x="241937" y="33451"/>
                    </a:cubicBezTo>
                    <a:cubicBezTo>
                      <a:pt x="248637" y="37639"/>
                      <a:pt x="255058" y="42664"/>
                      <a:pt x="261759" y="47131"/>
                    </a:cubicBezTo>
                    <a:cubicBezTo>
                      <a:pt x="262317" y="49923"/>
                      <a:pt x="263155" y="52714"/>
                      <a:pt x="264271" y="55227"/>
                    </a:cubicBezTo>
                    <a:cubicBezTo>
                      <a:pt x="273763" y="82028"/>
                      <a:pt x="253662" y="88449"/>
                      <a:pt x="235795" y="94870"/>
                    </a:cubicBezTo>
                    <a:cubicBezTo>
                      <a:pt x="220999" y="100174"/>
                      <a:pt x="204806" y="101291"/>
                      <a:pt x="189731" y="106037"/>
                    </a:cubicBezTo>
                    <a:cubicBezTo>
                      <a:pt x="145901" y="108550"/>
                      <a:pt x="101511" y="116367"/>
                      <a:pt x="58797" y="97383"/>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255E1461-4EB0-BC40-0EA9-94A0265490C9}"/>
                  </a:ext>
                </a:extLst>
              </p:cNvPr>
              <p:cNvSpPr/>
              <p:nvPr/>
            </p:nvSpPr>
            <p:spPr>
              <a:xfrm>
                <a:off x="9316832" y="6399502"/>
                <a:ext cx="223061" cy="79376"/>
              </a:xfrm>
              <a:custGeom>
                <a:avLst/>
                <a:gdLst>
                  <a:gd name="connsiteX0" fmla="*/ 134842 w 223061"/>
                  <a:gd name="connsiteY0" fmla="*/ 38806 h 79376"/>
                  <a:gd name="connsiteX1" fmla="*/ 205474 w 223061"/>
                  <a:gd name="connsiteY1" fmla="*/ 0 h 79376"/>
                  <a:gd name="connsiteX2" fmla="*/ 223062 w 223061"/>
                  <a:gd name="connsiteY2" fmla="*/ 30430 h 79376"/>
                  <a:gd name="connsiteX3" fmla="*/ 214686 w 223061"/>
                  <a:gd name="connsiteY3" fmla="*/ 40481 h 79376"/>
                  <a:gd name="connsiteX4" fmla="*/ 3350 w 223061"/>
                  <a:gd name="connsiteY4" fmla="*/ 68677 h 79376"/>
                  <a:gd name="connsiteX5" fmla="*/ 0 w 223061"/>
                  <a:gd name="connsiteY5" fmla="*/ 66444 h 79376"/>
                  <a:gd name="connsiteX6" fmla="*/ 9213 w 223061"/>
                  <a:gd name="connsiteY6" fmla="*/ 58906 h 79376"/>
                  <a:gd name="connsiteX7" fmla="*/ 88499 w 223061"/>
                  <a:gd name="connsiteY7" fmla="*/ 49973 h 79376"/>
                  <a:gd name="connsiteX8" fmla="*/ 149359 w 223061"/>
                  <a:gd name="connsiteY8" fmla="*/ 45506 h 79376"/>
                  <a:gd name="connsiteX9" fmla="*/ 134842 w 223061"/>
                  <a:gd name="connsiteY9" fmla="*/ 38806 h 7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61" h="79376">
                    <a:moveTo>
                      <a:pt x="134842" y="38806"/>
                    </a:moveTo>
                    <a:cubicBezTo>
                      <a:pt x="155501" y="20938"/>
                      <a:pt x="196819" y="40201"/>
                      <a:pt x="205474" y="0"/>
                    </a:cubicBezTo>
                    <a:cubicBezTo>
                      <a:pt x="219712" y="5304"/>
                      <a:pt x="221387" y="17867"/>
                      <a:pt x="223062" y="30430"/>
                    </a:cubicBezTo>
                    <a:cubicBezTo>
                      <a:pt x="220270" y="33780"/>
                      <a:pt x="217478" y="37131"/>
                      <a:pt x="214686" y="40481"/>
                    </a:cubicBezTo>
                    <a:cubicBezTo>
                      <a:pt x="149359" y="89057"/>
                      <a:pt x="77053" y="84032"/>
                      <a:pt x="3350" y="68677"/>
                    </a:cubicBezTo>
                    <a:cubicBezTo>
                      <a:pt x="2234" y="68398"/>
                      <a:pt x="1116" y="67281"/>
                      <a:pt x="0" y="66444"/>
                    </a:cubicBezTo>
                    <a:cubicBezTo>
                      <a:pt x="3071" y="63931"/>
                      <a:pt x="6142" y="61419"/>
                      <a:pt x="9213" y="58906"/>
                    </a:cubicBezTo>
                    <a:cubicBezTo>
                      <a:pt x="34339" y="42993"/>
                      <a:pt x="61977" y="53044"/>
                      <a:pt x="88499" y="49973"/>
                    </a:cubicBezTo>
                    <a:cubicBezTo>
                      <a:pt x="111112" y="51648"/>
                      <a:pt x="132609" y="39922"/>
                      <a:pt x="149359" y="45506"/>
                    </a:cubicBezTo>
                    <a:cubicBezTo>
                      <a:pt x="147684" y="46064"/>
                      <a:pt x="140426" y="45506"/>
                      <a:pt x="134842" y="38806"/>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1B03F408-3C0F-25DD-0120-81AA3A8BE256}"/>
                  </a:ext>
                </a:extLst>
              </p:cNvPr>
              <p:cNvSpPr/>
              <p:nvPr/>
            </p:nvSpPr>
            <p:spPr>
              <a:xfrm>
                <a:off x="9511139" y="5709936"/>
                <a:ext cx="82985" cy="87661"/>
              </a:xfrm>
              <a:custGeom>
                <a:avLst/>
                <a:gdLst>
                  <a:gd name="connsiteX0" fmla="*/ 67839 w 82985"/>
                  <a:gd name="connsiteY0" fmla="*/ 87661 h 87661"/>
                  <a:gd name="connsiteX1" fmla="*/ 0 w 82985"/>
                  <a:gd name="connsiteY1" fmla="*/ 18426 h 87661"/>
                  <a:gd name="connsiteX2" fmla="*/ 49972 w 82985"/>
                  <a:gd name="connsiteY2" fmla="*/ 0 h 87661"/>
                  <a:gd name="connsiteX3" fmla="*/ 67281 w 82985"/>
                  <a:gd name="connsiteY3" fmla="*/ 36572 h 87661"/>
                  <a:gd name="connsiteX4" fmla="*/ 79286 w 82985"/>
                  <a:gd name="connsiteY4" fmla="*/ 76773 h 87661"/>
                  <a:gd name="connsiteX5" fmla="*/ 67839 w 82985"/>
                  <a:gd name="connsiteY5" fmla="*/ 87661 h 8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85" h="87661">
                    <a:moveTo>
                      <a:pt x="67839" y="87661"/>
                    </a:moveTo>
                    <a:cubicBezTo>
                      <a:pt x="39922" y="69794"/>
                      <a:pt x="33222" y="30989"/>
                      <a:pt x="0" y="18426"/>
                    </a:cubicBezTo>
                    <a:cubicBezTo>
                      <a:pt x="14238" y="6142"/>
                      <a:pt x="31826" y="2234"/>
                      <a:pt x="49972" y="0"/>
                    </a:cubicBezTo>
                    <a:cubicBezTo>
                      <a:pt x="55556" y="12284"/>
                      <a:pt x="56114" y="26801"/>
                      <a:pt x="67281" y="36572"/>
                    </a:cubicBezTo>
                    <a:cubicBezTo>
                      <a:pt x="75936" y="48577"/>
                      <a:pt x="89615" y="59186"/>
                      <a:pt x="79286" y="76773"/>
                    </a:cubicBezTo>
                    <a:cubicBezTo>
                      <a:pt x="75378" y="80403"/>
                      <a:pt x="71469" y="84032"/>
                      <a:pt x="67839" y="87661"/>
                    </a:cubicBezTo>
                    <a:close/>
                  </a:path>
                </a:pathLst>
              </a:custGeom>
              <a:solidFill>
                <a:srgbClr val="73525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FC4BF39C-7BE0-C470-AE45-3E1EFD79A5DB}"/>
                  </a:ext>
                </a:extLst>
              </p:cNvPr>
              <p:cNvSpPr/>
              <p:nvPr/>
            </p:nvSpPr>
            <p:spPr>
              <a:xfrm>
                <a:off x="9567811" y="5735614"/>
                <a:ext cx="45160" cy="52212"/>
              </a:xfrm>
              <a:custGeom>
                <a:avLst/>
                <a:gdLst>
                  <a:gd name="connsiteX0" fmla="*/ 22334 w 45160"/>
                  <a:gd name="connsiteY0" fmla="*/ 51096 h 52212"/>
                  <a:gd name="connsiteX1" fmla="*/ 0 w 45160"/>
                  <a:gd name="connsiteY1" fmla="*/ 13965 h 52212"/>
                  <a:gd name="connsiteX2" fmla="*/ 43552 w 45160"/>
                  <a:gd name="connsiteY2" fmla="*/ 22899 h 52212"/>
                  <a:gd name="connsiteX3" fmla="*/ 39644 w 45160"/>
                  <a:gd name="connsiteY3" fmla="*/ 49979 h 52212"/>
                  <a:gd name="connsiteX4" fmla="*/ 40760 w 45160"/>
                  <a:gd name="connsiteY4" fmla="*/ 52212 h 52212"/>
                  <a:gd name="connsiteX5" fmla="*/ 22334 w 45160"/>
                  <a:gd name="connsiteY5" fmla="*/ 51096 h 5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60" h="52212">
                    <a:moveTo>
                      <a:pt x="22334" y="51096"/>
                    </a:moveTo>
                    <a:cubicBezTo>
                      <a:pt x="14796" y="38812"/>
                      <a:pt x="7538" y="26249"/>
                      <a:pt x="0" y="13965"/>
                    </a:cubicBezTo>
                    <a:cubicBezTo>
                      <a:pt x="20659" y="-13673"/>
                      <a:pt x="32105" y="5311"/>
                      <a:pt x="43552" y="22899"/>
                    </a:cubicBezTo>
                    <a:cubicBezTo>
                      <a:pt x="44668" y="32391"/>
                      <a:pt x="48019" y="42162"/>
                      <a:pt x="39644" y="49979"/>
                    </a:cubicBezTo>
                    <a:cubicBezTo>
                      <a:pt x="39644" y="49979"/>
                      <a:pt x="40760" y="52212"/>
                      <a:pt x="40760" y="52212"/>
                    </a:cubicBezTo>
                    <a:cubicBezTo>
                      <a:pt x="34618" y="51654"/>
                      <a:pt x="28477" y="51375"/>
                      <a:pt x="22334" y="51096"/>
                    </a:cubicBezTo>
                    <a:close/>
                  </a:path>
                </a:pathLst>
              </a:custGeom>
              <a:solidFill>
                <a:srgbClr val="D1C7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1EDF50C9-50C6-3C24-BF87-BAB9FCC5F137}"/>
                  </a:ext>
                </a:extLst>
              </p:cNvPr>
              <p:cNvSpPr/>
              <p:nvPr/>
            </p:nvSpPr>
            <p:spPr>
              <a:xfrm>
                <a:off x="9597794" y="5918202"/>
                <a:ext cx="11620" cy="93244"/>
              </a:xfrm>
              <a:custGeom>
                <a:avLst/>
                <a:gdLst>
                  <a:gd name="connsiteX0" fmla="*/ 448 w 11620"/>
                  <a:gd name="connsiteY0" fmla="*/ 93245 h 93244"/>
                  <a:gd name="connsiteX1" fmla="*/ 9660 w 11620"/>
                  <a:gd name="connsiteY1" fmla="*/ 0 h 93244"/>
                  <a:gd name="connsiteX2" fmla="*/ 448 w 11620"/>
                  <a:gd name="connsiteY2" fmla="*/ 93245 h 93244"/>
                </a:gdLst>
                <a:ahLst/>
                <a:cxnLst>
                  <a:cxn ang="0">
                    <a:pos x="connsiteX0" y="connsiteY0"/>
                  </a:cxn>
                  <a:cxn ang="0">
                    <a:pos x="connsiteX1" y="connsiteY1"/>
                  </a:cxn>
                  <a:cxn ang="0">
                    <a:pos x="connsiteX2" y="connsiteY2"/>
                  </a:cxn>
                </a:cxnLst>
                <a:rect l="l" t="t" r="r" b="b"/>
                <a:pathLst>
                  <a:path w="11620" h="93244">
                    <a:moveTo>
                      <a:pt x="448" y="93245"/>
                    </a:moveTo>
                    <a:cubicBezTo>
                      <a:pt x="-670" y="61698"/>
                      <a:pt x="-390" y="30430"/>
                      <a:pt x="9660" y="0"/>
                    </a:cubicBezTo>
                    <a:cubicBezTo>
                      <a:pt x="7147" y="30989"/>
                      <a:pt x="20269" y="63652"/>
                      <a:pt x="448" y="93245"/>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B1FAB928-7349-7721-E804-86D21804093F}"/>
                  </a:ext>
                </a:extLst>
              </p:cNvPr>
              <p:cNvSpPr/>
              <p:nvPr/>
            </p:nvSpPr>
            <p:spPr>
              <a:xfrm>
                <a:off x="9587815" y="6018147"/>
                <a:ext cx="11901" cy="90732"/>
              </a:xfrm>
              <a:custGeom>
                <a:avLst/>
                <a:gdLst>
                  <a:gd name="connsiteX0" fmla="*/ 97 w 11901"/>
                  <a:gd name="connsiteY0" fmla="*/ 90732 h 90732"/>
                  <a:gd name="connsiteX1" fmla="*/ 9589 w 11901"/>
                  <a:gd name="connsiteY1" fmla="*/ 0 h 90732"/>
                  <a:gd name="connsiteX2" fmla="*/ 97 w 11901"/>
                  <a:gd name="connsiteY2" fmla="*/ 90732 h 90732"/>
                </a:gdLst>
                <a:ahLst/>
                <a:cxnLst>
                  <a:cxn ang="0">
                    <a:pos x="connsiteX0" y="connsiteY0"/>
                  </a:cxn>
                  <a:cxn ang="0">
                    <a:pos x="connsiteX1" y="connsiteY1"/>
                  </a:cxn>
                  <a:cxn ang="0">
                    <a:pos x="connsiteX2" y="connsiteY2"/>
                  </a:cxn>
                </a:cxnLst>
                <a:rect l="l" t="t" r="r" b="b"/>
                <a:pathLst>
                  <a:path w="11901" h="90732">
                    <a:moveTo>
                      <a:pt x="97" y="90732"/>
                    </a:moveTo>
                    <a:cubicBezTo>
                      <a:pt x="-461" y="60023"/>
                      <a:pt x="1214" y="29593"/>
                      <a:pt x="9589" y="0"/>
                    </a:cubicBezTo>
                    <a:cubicBezTo>
                      <a:pt x="7914" y="30151"/>
                      <a:pt x="20477" y="62256"/>
                      <a:pt x="97" y="90732"/>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D814D3D1-BA8A-0B47-D99E-2B189994F4E7}"/>
                  </a:ext>
                </a:extLst>
              </p:cNvPr>
              <p:cNvSpPr/>
              <p:nvPr/>
            </p:nvSpPr>
            <p:spPr>
              <a:xfrm>
                <a:off x="9599079" y="5816302"/>
                <a:ext cx="21498" cy="68398"/>
              </a:xfrm>
              <a:custGeom>
                <a:avLst/>
                <a:gdLst>
                  <a:gd name="connsiteX0" fmla="*/ 9492 w 21498"/>
                  <a:gd name="connsiteY0" fmla="*/ 68398 h 68398"/>
                  <a:gd name="connsiteX1" fmla="*/ 0 w 21498"/>
                  <a:gd name="connsiteY1" fmla="*/ 0 h 68398"/>
                  <a:gd name="connsiteX2" fmla="*/ 9492 w 21498"/>
                  <a:gd name="connsiteY2" fmla="*/ 68398 h 68398"/>
                </a:gdLst>
                <a:ahLst/>
                <a:cxnLst>
                  <a:cxn ang="0">
                    <a:pos x="connsiteX0" y="connsiteY0"/>
                  </a:cxn>
                  <a:cxn ang="0">
                    <a:pos x="connsiteX1" y="connsiteY1"/>
                  </a:cxn>
                  <a:cxn ang="0">
                    <a:pos x="connsiteX2" y="connsiteY2"/>
                  </a:cxn>
                </a:cxnLst>
                <a:rect l="l" t="t" r="r" b="b"/>
                <a:pathLst>
                  <a:path w="21498" h="68398">
                    <a:moveTo>
                      <a:pt x="9492" y="68398"/>
                    </a:moveTo>
                    <a:cubicBezTo>
                      <a:pt x="2792" y="46064"/>
                      <a:pt x="18425" y="20659"/>
                      <a:pt x="0" y="0"/>
                    </a:cubicBezTo>
                    <a:cubicBezTo>
                      <a:pt x="32384" y="18705"/>
                      <a:pt x="21775" y="43552"/>
                      <a:pt x="9492" y="68398"/>
                    </a:cubicBezTo>
                    <a:close/>
                  </a:path>
                </a:pathLst>
              </a:custGeom>
              <a:solidFill>
                <a:srgbClr val="71383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81BD8B30-716A-9F33-DCA7-F47514892C97}"/>
                  </a:ext>
                </a:extLst>
              </p:cNvPr>
              <p:cNvSpPr/>
              <p:nvPr/>
            </p:nvSpPr>
            <p:spPr>
              <a:xfrm>
                <a:off x="9616720" y="4988824"/>
                <a:ext cx="59691" cy="130779"/>
              </a:xfrm>
              <a:custGeom>
                <a:avLst/>
                <a:gdLst>
                  <a:gd name="connsiteX0" fmla="*/ 59691 w 59691"/>
                  <a:gd name="connsiteY0" fmla="*/ 58348 h 130779"/>
                  <a:gd name="connsiteX1" fmla="*/ 24515 w 59691"/>
                  <a:gd name="connsiteY1" fmla="*/ 128421 h 130779"/>
                  <a:gd name="connsiteX2" fmla="*/ 7485 w 59691"/>
                  <a:gd name="connsiteY2" fmla="*/ 125071 h 130779"/>
                  <a:gd name="connsiteX3" fmla="*/ 13348 w 59691"/>
                  <a:gd name="connsiteY3" fmla="*/ 46064 h 130779"/>
                  <a:gd name="connsiteX4" fmla="*/ 39032 w 59691"/>
                  <a:gd name="connsiteY4" fmla="*/ 0 h 130779"/>
                  <a:gd name="connsiteX5" fmla="*/ 35123 w 59691"/>
                  <a:gd name="connsiteY5" fmla="*/ 71748 h 130779"/>
                  <a:gd name="connsiteX6" fmla="*/ 59691 w 59691"/>
                  <a:gd name="connsiteY6" fmla="*/ 58348 h 130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91" h="130779">
                    <a:moveTo>
                      <a:pt x="59691" y="58348"/>
                    </a:moveTo>
                    <a:cubicBezTo>
                      <a:pt x="58016" y="86824"/>
                      <a:pt x="49641" y="111950"/>
                      <a:pt x="24515" y="128421"/>
                    </a:cubicBezTo>
                    <a:cubicBezTo>
                      <a:pt x="18652" y="132329"/>
                      <a:pt x="11114" y="131492"/>
                      <a:pt x="7485" y="125071"/>
                    </a:cubicBezTo>
                    <a:cubicBezTo>
                      <a:pt x="-8149" y="97712"/>
                      <a:pt x="4135" y="71469"/>
                      <a:pt x="13348" y="46064"/>
                    </a:cubicBezTo>
                    <a:cubicBezTo>
                      <a:pt x="19211" y="29872"/>
                      <a:pt x="30378" y="15355"/>
                      <a:pt x="39032" y="0"/>
                    </a:cubicBezTo>
                    <a:cubicBezTo>
                      <a:pt x="61645" y="24846"/>
                      <a:pt x="21723" y="45785"/>
                      <a:pt x="35123" y="71748"/>
                    </a:cubicBezTo>
                    <a:cubicBezTo>
                      <a:pt x="43778" y="67281"/>
                      <a:pt x="51874" y="62815"/>
                      <a:pt x="59691" y="5834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AAA8B9BF-01DC-E6E7-1110-EA16EE5115BC}"/>
                  </a:ext>
                </a:extLst>
              </p:cNvPr>
              <p:cNvSpPr/>
              <p:nvPr/>
            </p:nvSpPr>
            <p:spPr>
              <a:xfrm>
                <a:off x="8836885" y="5663451"/>
                <a:ext cx="596362" cy="119128"/>
              </a:xfrm>
              <a:custGeom>
                <a:avLst/>
                <a:gdLst>
                  <a:gd name="connsiteX0" fmla="*/ 21539 w 596362"/>
                  <a:gd name="connsiteY0" fmla="*/ 18568 h 119128"/>
                  <a:gd name="connsiteX1" fmla="*/ 77653 w 596362"/>
                  <a:gd name="connsiteY1" fmla="*/ 34202 h 119128"/>
                  <a:gd name="connsiteX2" fmla="*/ 114505 w 596362"/>
                  <a:gd name="connsiteY2" fmla="*/ 14939 h 119128"/>
                  <a:gd name="connsiteX3" fmla="*/ 129022 w 596362"/>
                  <a:gd name="connsiteY3" fmla="*/ 422 h 119128"/>
                  <a:gd name="connsiteX4" fmla="*/ 147726 w 596362"/>
                  <a:gd name="connsiteY4" fmla="*/ 20243 h 119128"/>
                  <a:gd name="connsiteX5" fmla="*/ 187928 w 596362"/>
                  <a:gd name="connsiteY5" fmla="*/ 58211 h 119128"/>
                  <a:gd name="connsiteX6" fmla="*/ 308253 w 596362"/>
                  <a:gd name="connsiteY6" fmla="*/ 74403 h 119128"/>
                  <a:gd name="connsiteX7" fmla="*/ 355992 w 596362"/>
                  <a:gd name="connsiteY7" fmla="*/ 45369 h 119128"/>
                  <a:gd name="connsiteX8" fmla="*/ 372743 w 596362"/>
                  <a:gd name="connsiteY8" fmla="*/ 33644 h 119128"/>
                  <a:gd name="connsiteX9" fmla="*/ 387539 w 596362"/>
                  <a:gd name="connsiteY9" fmla="*/ 50115 h 119128"/>
                  <a:gd name="connsiteX10" fmla="*/ 418527 w 596362"/>
                  <a:gd name="connsiteY10" fmla="*/ 76078 h 119128"/>
                  <a:gd name="connsiteX11" fmla="*/ 576820 w 596362"/>
                  <a:gd name="connsiteY11" fmla="*/ 56257 h 119128"/>
                  <a:gd name="connsiteX12" fmla="*/ 596363 w 596362"/>
                  <a:gd name="connsiteY12" fmla="*/ 57374 h 119128"/>
                  <a:gd name="connsiteX13" fmla="*/ 586871 w 596362"/>
                  <a:gd name="connsiteY13" fmla="*/ 84733 h 119128"/>
                  <a:gd name="connsiteX14" fmla="*/ 549461 w 596362"/>
                  <a:gd name="connsiteY14" fmla="*/ 90317 h 119128"/>
                  <a:gd name="connsiteX15" fmla="*/ 459287 w 596362"/>
                  <a:gd name="connsiteY15" fmla="*/ 103717 h 119128"/>
                  <a:gd name="connsiteX16" fmla="*/ 444770 w 596362"/>
                  <a:gd name="connsiteY16" fmla="*/ 109579 h 119128"/>
                  <a:gd name="connsiteX17" fmla="*/ 397589 w 596362"/>
                  <a:gd name="connsiteY17" fmla="*/ 116559 h 119128"/>
                  <a:gd name="connsiteX18" fmla="*/ 205516 w 596362"/>
                  <a:gd name="connsiteY18" fmla="*/ 105950 h 119128"/>
                  <a:gd name="connsiteX19" fmla="*/ 151914 w 596362"/>
                  <a:gd name="connsiteY19" fmla="*/ 98692 h 119128"/>
                  <a:gd name="connsiteX20" fmla="*/ 67045 w 596362"/>
                  <a:gd name="connsiteY20" fmla="*/ 82220 h 119128"/>
                  <a:gd name="connsiteX21" fmla="*/ 48619 w 596362"/>
                  <a:gd name="connsiteY21" fmla="*/ 75520 h 119128"/>
                  <a:gd name="connsiteX22" fmla="*/ 26843 w 596362"/>
                  <a:gd name="connsiteY22" fmla="*/ 64911 h 119128"/>
                  <a:gd name="connsiteX23" fmla="*/ 16793 w 596362"/>
                  <a:gd name="connsiteY23" fmla="*/ 59328 h 119128"/>
                  <a:gd name="connsiteX24" fmla="*/ 42 w 596362"/>
                  <a:gd name="connsiteY24" fmla="*/ 43973 h 119128"/>
                  <a:gd name="connsiteX25" fmla="*/ 21539 w 596362"/>
                  <a:gd name="connsiteY25" fmla="*/ 18568 h 11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6362" h="119128">
                    <a:moveTo>
                      <a:pt x="21539" y="18568"/>
                    </a:moveTo>
                    <a:cubicBezTo>
                      <a:pt x="40244" y="23872"/>
                      <a:pt x="58669" y="29735"/>
                      <a:pt x="77653" y="34202"/>
                    </a:cubicBezTo>
                    <a:cubicBezTo>
                      <a:pt x="94683" y="38110"/>
                      <a:pt x="118133" y="52628"/>
                      <a:pt x="114505" y="14939"/>
                    </a:cubicBezTo>
                    <a:cubicBezTo>
                      <a:pt x="113667" y="7122"/>
                      <a:pt x="118413" y="-2091"/>
                      <a:pt x="129022" y="422"/>
                    </a:cubicBezTo>
                    <a:cubicBezTo>
                      <a:pt x="138793" y="2655"/>
                      <a:pt x="149681" y="11030"/>
                      <a:pt x="147726" y="20243"/>
                    </a:cubicBezTo>
                    <a:cubicBezTo>
                      <a:pt x="139909" y="56815"/>
                      <a:pt x="167269" y="54861"/>
                      <a:pt x="187928" y="58211"/>
                    </a:cubicBezTo>
                    <a:cubicBezTo>
                      <a:pt x="227850" y="64632"/>
                      <a:pt x="268052" y="70216"/>
                      <a:pt x="308253" y="74403"/>
                    </a:cubicBezTo>
                    <a:cubicBezTo>
                      <a:pt x="330029" y="76637"/>
                      <a:pt x="355992" y="81941"/>
                      <a:pt x="355992" y="45369"/>
                    </a:cubicBezTo>
                    <a:cubicBezTo>
                      <a:pt x="355992" y="36994"/>
                      <a:pt x="362972" y="30294"/>
                      <a:pt x="372743" y="33644"/>
                    </a:cubicBezTo>
                    <a:cubicBezTo>
                      <a:pt x="380280" y="36156"/>
                      <a:pt x="389772" y="40344"/>
                      <a:pt x="387539" y="50115"/>
                    </a:cubicBezTo>
                    <a:cubicBezTo>
                      <a:pt x="380001" y="81104"/>
                      <a:pt x="401497" y="76078"/>
                      <a:pt x="418527" y="76078"/>
                    </a:cubicBezTo>
                    <a:cubicBezTo>
                      <a:pt x="472129" y="75520"/>
                      <a:pt x="525452" y="73007"/>
                      <a:pt x="576820" y="56257"/>
                    </a:cubicBezTo>
                    <a:cubicBezTo>
                      <a:pt x="583521" y="50394"/>
                      <a:pt x="589941" y="51232"/>
                      <a:pt x="596363" y="57374"/>
                    </a:cubicBezTo>
                    <a:cubicBezTo>
                      <a:pt x="593292" y="66587"/>
                      <a:pt x="589941" y="75520"/>
                      <a:pt x="586871" y="84733"/>
                    </a:cubicBezTo>
                    <a:cubicBezTo>
                      <a:pt x="575704" y="95062"/>
                      <a:pt x="562024" y="88362"/>
                      <a:pt x="549461" y="90317"/>
                    </a:cubicBezTo>
                    <a:cubicBezTo>
                      <a:pt x="519869" y="97296"/>
                      <a:pt x="488880" y="96458"/>
                      <a:pt x="459287" y="103717"/>
                    </a:cubicBezTo>
                    <a:cubicBezTo>
                      <a:pt x="454820" y="106230"/>
                      <a:pt x="449795" y="108184"/>
                      <a:pt x="444770" y="109579"/>
                    </a:cubicBezTo>
                    <a:cubicBezTo>
                      <a:pt x="428578" y="109300"/>
                      <a:pt x="412664" y="109859"/>
                      <a:pt x="397589" y="116559"/>
                    </a:cubicBezTo>
                    <a:cubicBezTo>
                      <a:pt x="332820" y="124655"/>
                      <a:pt x="269448" y="111534"/>
                      <a:pt x="205516" y="105950"/>
                    </a:cubicBezTo>
                    <a:cubicBezTo>
                      <a:pt x="188207" y="100367"/>
                      <a:pt x="170340" y="97575"/>
                      <a:pt x="151914" y="98692"/>
                    </a:cubicBezTo>
                    <a:cubicBezTo>
                      <a:pt x="122601" y="98971"/>
                      <a:pt x="94125" y="93108"/>
                      <a:pt x="67045" y="82220"/>
                    </a:cubicBezTo>
                    <a:cubicBezTo>
                      <a:pt x="60902" y="79987"/>
                      <a:pt x="54761" y="78033"/>
                      <a:pt x="48619" y="75520"/>
                    </a:cubicBezTo>
                    <a:cubicBezTo>
                      <a:pt x="41081" y="72449"/>
                      <a:pt x="34102" y="68820"/>
                      <a:pt x="26843" y="64911"/>
                    </a:cubicBezTo>
                    <a:cubicBezTo>
                      <a:pt x="23214" y="63236"/>
                      <a:pt x="19864" y="61282"/>
                      <a:pt x="16793" y="59328"/>
                    </a:cubicBezTo>
                    <a:cubicBezTo>
                      <a:pt x="10372" y="55140"/>
                      <a:pt x="3113" y="51790"/>
                      <a:pt x="42" y="43973"/>
                    </a:cubicBezTo>
                    <a:cubicBezTo>
                      <a:pt x="-795" y="28339"/>
                      <a:pt x="10930" y="23872"/>
                      <a:pt x="21539" y="18568"/>
                    </a:cubicBezTo>
                    <a:close/>
                  </a:path>
                </a:pathLst>
              </a:custGeom>
              <a:solidFill>
                <a:srgbClr val="6722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1D7F41B0-4E02-0ED1-833B-B2D76233D7F6}"/>
                  </a:ext>
                </a:extLst>
              </p:cNvPr>
              <p:cNvSpPr/>
              <p:nvPr/>
            </p:nvSpPr>
            <p:spPr>
              <a:xfrm>
                <a:off x="9551466" y="5698769"/>
                <a:ext cx="63851" cy="58347"/>
              </a:xfrm>
              <a:custGeom>
                <a:avLst/>
                <a:gdLst>
                  <a:gd name="connsiteX0" fmla="*/ 55429 w 63851"/>
                  <a:gd name="connsiteY0" fmla="*/ 58348 h 58347"/>
                  <a:gd name="connsiteX1" fmla="*/ 16624 w 63851"/>
                  <a:gd name="connsiteY1" fmla="*/ 50531 h 58347"/>
                  <a:gd name="connsiteX2" fmla="*/ 9365 w 63851"/>
                  <a:gd name="connsiteY2" fmla="*/ 11167 h 58347"/>
                  <a:gd name="connsiteX3" fmla="*/ 36446 w 63851"/>
                  <a:gd name="connsiteY3" fmla="*/ 0 h 58347"/>
                  <a:gd name="connsiteX4" fmla="*/ 55429 w 63851"/>
                  <a:gd name="connsiteY4" fmla="*/ 58348 h 58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51" h="58347">
                    <a:moveTo>
                      <a:pt x="55429" y="58348"/>
                    </a:moveTo>
                    <a:cubicBezTo>
                      <a:pt x="43146" y="52485"/>
                      <a:pt x="32816" y="37410"/>
                      <a:pt x="16624" y="50531"/>
                    </a:cubicBezTo>
                    <a:cubicBezTo>
                      <a:pt x="-2081" y="40201"/>
                      <a:pt x="-5710" y="27359"/>
                      <a:pt x="9365" y="11167"/>
                    </a:cubicBezTo>
                    <a:cubicBezTo>
                      <a:pt x="18299" y="7538"/>
                      <a:pt x="27233" y="3909"/>
                      <a:pt x="36446" y="0"/>
                    </a:cubicBezTo>
                    <a:cubicBezTo>
                      <a:pt x="80555" y="7259"/>
                      <a:pt x="59059" y="35735"/>
                      <a:pt x="55429" y="58348"/>
                    </a:cubicBezTo>
                    <a:close/>
                  </a:path>
                </a:pathLst>
              </a:custGeom>
              <a:solidFill>
                <a:srgbClr val="EDE9E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738C3F12-F4E3-6F83-FA18-B3D23EA7FF7C}"/>
                  </a:ext>
                </a:extLst>
              </p:cNvPr>
              <p:cNvSpPr/>
              <p:nvPr/>
            </p:nvSpPr>
            <p:spPr>
              <a:xfrm>
                <a:off x="9380824" y="5747346"/>
                <a:ext cx="61357" cy="140289"/>
              </a:xfrm>
              <a:custGeom>
                <a:avLst/>
                <a:gdLst>
                  <a:gd name="connsiteX0" fmla="*/ 5244 w 61357"/>
                  <a:gd name="connsiteY0" fmla="*/ 1396 h 140289"/>
                  <a:gd name="connsiteX1" fmla="*/ 42653 w 61357"/>
                  <a:gd name="connsiteY1" fmla="*/ 0 h 140289"/>
                  <a:gd name="connsiteX2" fmla="*/ 61358 w 61357"/>
                  <a:gd name="connsiteY2" fmla="*/ 558 h 140289"/>
                  <a:gd name="connsiteX3" fmla="*/ 51308 w 61357"/>
                  <a:gd name="connsiteY3" fmla="*/ 136796 h 140289"/>
                  <a:gd name="connsiteX4" fmla="*/ 42374 w 61357"/>
                  <a:gd name="connsiteY4" fmla="*/ 137076 h 140289"/>
                  <a:gd name="connsiteX5" fmla="*/ 40699 w 61357"/>
                  <a:gd name="connsiteY5" fmla="*/ 49973 h 140289"/>
                  <a:gd name="connsiteX6" fmla="*/ 4406 w 61357"/>
                  <a:gd name="connsiteY6" fmla="*/ 11167 h 140289"/>
                  <a:gd name="connsiteX7" fmla="*/ 5244 w 61357"/>
                  <a:gd name="connsiteY7" fmla="*/ 1396 h 140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57" h="140289">
                    <a:moveTo>
                      <a:pt x="5244" y="1396"/>
                    </a:moveTo>
                    <a:cubicBezTo>
                      <a:pt x="17807" y="838"/>
                      <a:pt x="30090" y="558"/>
                      <a:pt x="42653" y="0"/>
                    </a:cubicBezTo>
                    <a:cubicBezTo>
                      <a:pt x="48795" y="279"/>
                      <a:pt x="55216" y="279"/>
                      <a:pt x="61358" y="558"/>
                    </a:cubicBezTo>
                    <a:cubicBezTo>
                      <a:pt x="43211" y="44947"/>
                      <a:pt x="60241" y="91849"/>
                      <a:pt x="51308" y="136796"/>
                    </a:cubicBezTo>
                    <a:cubicBezTo>
                      <a:pt x="48516" y="141263"/>
                      <a:pt x="45445" y="141542"/>
                      <a:pt x="42374" y="137076"/>
                    </a:cubicBezTo>
                    <a:cubicBezTo>
                      <a:pt x="41537" y="108041"/>
                      <a:pt x="37628" y="78728"/>
                      <a:pt x="40699" y="49973"/>
                    </a:cubicBezTo>
                    <a:cubicBezTo>
                      <a:pt x="44049" y="18984"/>
                      <a:pt x="32324" y="9213"/>
                      <a:pt x="4406" y="11167"/>
                    </a:cubicBezTo>
                    <a:cubicBezTo>
                      <a:pt x="-1736" y="7817"/>
                      <a:pt x="-1457" y="4467"/>
                      <a:pt x="5244" y="1396"/>
                    </a:cubicBezTo>
                    <a:close/>
                  </a:path>
                </a:pathLst>
              </a:custGeom>
              <a:solidFill>
                <a:srgbClr val="84646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37403DCF-7851-D379-C8CB-CC27E7CEC553}"/>
                  </a:ext>
                </a:extLst>
              </p:cNvPr>
              <p:cNvSpPr/>
              <p:nvPr/>
            </p:nvSpPr>
            <p:spPr>
              <a:xfrm>
                <a:off x="9587912" y="5689385"/>
                <a:ext cx="30947" cy="95929"/>
              </a:xfrm>
              <a:custGeom>
                <a:avLst/>
                <a:gdLst>
                  <a:gd name="connsiteX0" fmla="*/ 18983 w 30947"/>
                  <a:gd name="connsiteY0" fmla="*/ 67732 h 95929"/>
                  <a:gd name="connsiteX1" fmla="*/ 0 w 30947"/>
                  <a:gd name="connsiteY1" fmla="*/ 9385 h 95929"/>
                  <a:gd name="connsiteX2" fmla="*/ 30709 w 30947"/>
                  <a:gd name="connsiteY2" fmla="*/ 451 h 95929"/>
                  <a:gd name="connsiteX3" fmla="*/ 19821 w 30947"/>
                  <a:gd name="connsiteY3" fmla="*/ 95929 h 95929"/>
                  <a:gd name="connsiteX4" fmla="*/ 18983 w 30947"/>
                  <a:gd name="connsiteY4" fmla="*/ 67732 h 95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7" h="95929">
                    <a:moveTo>
                      <a:pt x="18983" y="67732"/>
                    </a:moveTo>
                    <a:cubicBezTo>
                      <a:pt x="14796" y="47632"/>
                      <a:pt x="38247" y="18597"/>
                      <a:pt x="0" y="9385"/>
                    </a:cubicBezTo>
                    <a:cubicBezTo>
                      <a:pt x="8375" y="-387"/>
                      <a:pt x="19263" y="-666"/>
                      <a:pt x="30709" y="451"/>
                    </a:cubicBezTo>
                    <a:cubicBezTo>
                      <a:pt x="26242" y="32277"/>
                      <a:pt x="39363" y="66057"/>
                      <a:pt x="19821" y="95929"/>
                    </a:cubicBezTo>
                    <a:cubicBezTo>
                      <a:pt x="19263" y="86717"/>
                      <a:pt x="18983" y="77225"/>
                      <a:pt x="18983" y="67732"/>
                    </a:cubicBezTo>
                    <a:close/>
                  </a:path>
                </a:pathLst>
              </a:custGeom>
              <a:solidFill>
                <a:srgbClr val="B8A5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3D2F416-B328-2953-A4A9-535831E406E6}"/>
                  </a:ext>
                </a:extLst>
              </p:cNvPr>
              <p:cNvSpPr/>
              <p:nvPr/>
            </p:nvSpPr>
            <p:spPr>
              <a:xfrm>
                <a:off x="9413427" y="5661918"/>
                <a:ext cx="44716" cy="58347"/>
              </a:xfrm>
              <a:custGeom>
                <a:avLst/>
                <a:gdLst>
                  <a:gd name="connsiteX0" fmla="*/ 19542 w 44716"/>
                  <a:gd name="connsiteY0" fmla="*/ 58348 h 58347"/>
                  <a:gd name="connsiteX1" fmla="*/ 0 w 44716"/>
                  <a:gd name="connsiteY1" fmla="*/ 57231 h 58347"/>
                  <a:gd name="connsiteX2" fmla="*/ 1116 w 44716"/>
                  <a:gd name="connsiteY2" fmla="*/ 45785 h 58347"/>
                  <a:gd name="connsiteX3" fmla="*/ 21496 w 44716"/>
                  <a:gd name="connsiteY3" fmla="*/ 27639 h 58347"/>
                  <a:gd name="connsiteX4" fmla="*/ 40481 w 44716"/>
                  <a:gd name="connsiteY4" fmla="*/ 0 h 58347"/>
                  <a:gd name="connsiteX5" fmla="*/ 28196 w 44716"/>
                  <a:gd name="connsiteY5" fmla="*/ 56114 h 58347"/>
                  <a:gd name="connsiteX6" fmla="*/ 19542 w 44716"/>
                  <a:gd name="connsiteY6" fmla="*/ 58348 h 58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16" h="58347">
                    <a:moveTo>
                      <a:pt x="19542" y="58348"/>
                    </a:moveTo>
                    <a:cubicBezTo>
                      <a:pt x="13121" y="58068"/>
                      <a:pt x="6700" y="57789"/>
                      <a:pt x="0" y="57231"/>
                    </a:cubicBezTo>
                    <a:cubicBezTo>
                      <a:pt x="279" y="53323"/>
                      <a:pt x="558" y="49693"/>
                      <a:pt x="1116" y="45785"/>
                    </a:cubicBezTo>
                    <a:cubicBezTo>
                      <a:pt x="8375" y="40201"/>
                      <a:pt x="10888" y="29314"/>
                      <a:pt x="21496" y="27639"/>
                    </a:cubicBezTo>
                    <a:cubicBezTo>
                      <a:pt x="32105" y="21217"/>
                      <a:pt x="25684" y="3350"/>
                      <a:pt x="40481" y="0"/>
                    </a:cubicBezTo>
                    <a:cubicBezTo>
                      <a:pt x="42993" y="20101"/>
                      <a:pt x="53322" y="41876"/>
                      <a:pt x="28196" y="56114"/>
                    </a:cubicBezTo>
                    <a:cubicBezTo>
                      <a:pt x="25126" y="56114"/>
                      <a:pt x="22334" y="56673"/>
                      <a:pt x="19542" y="58348"/>
                    </a:cubicBezTo>
                    <a:close/>
                  </a:path>
                </a:pathLst>
              </a:custGeom>
              <a:solidFill>
                <a:srgbClr val="E382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C67B6CBF-1C3C-DFF6-4439-9748EE02992C}"/>
                  </a:ext>
                </a:extLst>
              </p:cNvPr>
              <p:cNvSpPr/>
              <p:nvPr/>
            </p:nvSpPr>
            <p:spPr>
              <a:xfrm>
                <a:off x="9441623" y="5661918"/>
                <a:ext cx="21258" cy="56701"/>
              </a:xfrm>
              <a:custGeom>
                <a:avLst/>
                <a:gdLst>
                  <a:gd name="connsiteX0" fmla="*/ 0 w 21258"/>
                  <a:gd name="connsiteY0" fmla="*/ 56114 h 56701"/>
                  <a:gd name="connsiteX1" fmla="*/ 12284 w 21258"/>
                  <a:gd name="connsiteY1" fmla="*/ 0 h 56701"/>
                  <a:gd name="connsiteX2" fmla="*/ 20938 w 21258"/>
                  <a:gd name="connsiteY2" fmla="*/ 45785 h 56701"/>
                  <a:gd name="connsiteX3" fmla="*/ 0 w 21258"/>
                  <a:gd name="connsiteY3" fmla="*/ 56114 h 56701"/>
                </a:gdLst>
                <a:ahLst/>
                <a:cxnLst>
                  <a:cxn ang="0">
                    <a:pos x="connsiteX0" y="connsiteY0"/>
                  </a:cxn>
                  <a:cxn ang="0">
                    <a:pos x="connsiteX1" y="connsiteY1"/>
                  </a:cxn>
                  <a:cxn ang="0">
                    <a:pos x="connsiteX2" y="connsiteY2"/>
                  </a:cxn>
                  <a:cxn ang="0">
                    <a:pos x="connsiteX3" y="connsiteY3"/>
                  </a:cxn>
                </a:cxnLst>
                <a:rect l="l" t="t" r="r" b="b"/>
                <a:pathLst>
                  <a:path w="21258" h="56701">
                    <a:moveTo>
                      <a:pt x="0" y="56114"/>
                    </a:moveTo>
                    <a:cubicBezTo>
                      <a:pt x="17309" y="40201"/>
                      <a:pt x="7259" y="18426"/>
                      <a:pt x="12284" y="0"/>
                    </a:cubicBezTo>
                    <a:cubicBezTo>
                      <a:pt x="25964" y="13121"/>
                      <a:pt x="19542" y="30151"/>
                      <a:pt x="20938" y="45785"/>
                    </a:cubicBezTo>
                    <a:cubicBezTo>
                      <a:pt x="17030" y="55277"/>
                      <a:pt x="9771" y="58068"/>
                      <a:pt x="0" y="5611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AA93DF3E-19AA-D9DE-DE48-D292E3A5030E}"/>
                  </a:ext>
                </a:extLst>
              </p:cNvPr>
              <p:cNvSpPr/>
              <p:nvPr/>
            </p:nvSpPr>
            <p:spPr>
              <a:xfrm>
                <a:off x="9101862" y="4889996"/>
                <a:ext cx="379018" cy="95269"/>
              </a:xfrm>
              <a:custGeom>
                <a:avLst/>
                <a:gdLst>
                  <a:gd name="connsiteX0" fmla="*/ 369354 w 379018"/>
                  <a:gd name="connsiteY0" fmla="*/ 0 h 95269"/>
                  <a:gd name="connsiteX1" fmla="*/ 352324 w 379018"/>
                  <a:gd name="connsiteY1" fmla="*/ 58906 h 95269"/>
                  <a:gd name="connsiteX2" fmla="*/ 21780 w 379018"/>
                  <a:gd name="connsiteY2" fmla="*/ 61140 h 95269"/>
                  <a:gd name="connsiteX3" fmla="*/ 283 w 379018"/>
                  <a:gd name="connsiteY3" fmla="*/ 22334 h 95269"/>
                  <a:gd name="connsiteX4" fmla="*/ 35459 w 379018"/>
                  <a:gd name="connsiteY4" fmla="*/ 20101 h 95269"/>
                  <a:gd name="connsiteX5" fmla="*/ 92969 w 379018"/>
                  <a:gd name="connsiteY5" fmla="*/ 27918 h 95269"/>
                  <a:gd name="connsiteX6" fmla="*/ 288113 w 379018"/>
                  <a:gd name="connsiteY6" fmla="*/ 18984 h 95269"/>
                  <a:gd name="connsiteX7" fmla="*/ 316031 w 379018"/>
                  <a:gd name="connsiteY7" fmla="*/ 10888 h 95269"/>
                  <a:gd name="connsiteX8" fmla="*/ 343949 w 379018"/>
                  <a:gd name="connsiteY8" fmla="*/ 9492 h 95269"/>
                  <a:gd name="connsiteX9" fmla="*/ 369354 w 379018"/>
                  <a:gd name="connsiteY9" fmla="*/ 0 h 9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9018" h="95269">
                    <a:moveTo>
                      <a:pt x="369354" y="0"/>
                    </a:moveTo>
                    <a:cubicBezTo>
                      <a:pt x="387501" y="26522"/>
                      <a:pt x="379125" y="47739"/>
                      <a:pt x="352324" y="58906"/>
                    </a:cubicBezTo>
                    <a:cubicBezTo>
                      <a:pt x="242887" y="103853"/>
                      <a:pt x="132333" y="109996"/>
                      <a:pt x="21780" y="61140"/>
                    </a:cubicBezTo>
                    <a:cubicBezTo>
                      <a:pt x="4191" y="53323"/>
                      <a:pt x="-1392" y="39922"/>
                      <a:pt x="283" y="22334"/>
                    </a:cubicBezTo>
                    <a:cubicBezTo>
                      <a:pt x="11729" y="14238"/>
                      <a:pt x="23734" y="18984"/>
                      <a:pt x="35459" y="20101"/>
                    </a:cubicBezTo>
                    <a:cubicBezTo>
                      <a:pt x="54164" y="25126"/>
                      <a:pt x="73148" y="28755"/>
                      <a:pt x="92969" y="27918"/>
                    </a:cubicBezTo>
                    <a:cubicBezTo>
                      <a:pt x="158855" y="42156"/>
                      <a:pt x="223903" y="40481"/>
                      <a:pt x="288113" y="18984"/>
                    </a:cubicBezTo>
                    <a:cubicBezTo>
                      <a:pt x="297885" y="17588"/>
                      <a:pt x="306818" y="14517"/>
                      <a:pt x="316031" y="10888"/>
                    </a:cubicBezTo>
                    <a:cubicBezTo>
                      <a:pt x="325244" y="7538"/>
                      <a:pt x="334457" y="5025"/>
                      <a:pt x="343949" y="9492"/>
                    </a:cubicBezTo>
                    <a:cubicBezTo>
                      <a:pt x="352324" y="6142"/>
                      <a:pt x="360699" y="3071"/>
                      <a:pt x="369354"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802F09B9-BB37-91A9-4B03-3DC9496CBEC4}"/>
                  </a:ext>
                </a:extLst>
              </p:cNvPr>
              <p:cNvSpPr/>
              <p:nvPr/>
            </p:nvSpPr>
            <p:spPr>
              <a:xfrm>
                <a:off x="9079811" y="4764662"/>
                <a:ext cx="374375" cy="129154"/>
              </a:xfrm>
              <a:custGeom>
                <a:avLst/>
                <a:gdLst>
                  <a:gd name="connsiteX0" fmla="*/ 350925 w 374375"/>
                  <a:gd name="connsiteY0" fmla="*/ 6125 h 129154"/>
                  <a:gd name="connsiteX1" fmla="*/ 372421 w 374375"/>
                  <a:gd name="connsiteY1" fmla="*/ 263 h 129154"/>
                  <a:gd name="connsiteX2" fmla="*/ 374375 w 374375"/>
                  <a:gd name="connsiteY2" fmla="*/ 23993 h 129154"/>
                  <a:gd name="connsiteX3" fmla="*/ 364325 w 374375"/>
                  <a:gd name="connsiteY3" fmla="*/ 100487 h 129154"/>
                  <a:gd name="connsiteX4" fmla="*/ 344783 w 374375"/>
                  <a:gd name="connsiteY4" fmla="*/ 101883 h 129154"/>
                  <a:gd name="connsiteX5" fmla="*/ 329149 w 374375"/>
                  <a:gd name="connsiteY5" fmla="*/ 71453 h 129154"/>
                  <a:gd name="connsiteX6" fmla="*/ 323565 w 374375"/>
                  <a:gd name="connsiteY6" fmla="*/ 111096 h 129154"/>
                  <a:gd name="connsiteX7" fmla="*/ 303744 w 374375"/>
                  <a:gd name="connsiteY7" fmla="*/ 111096 h 129154"/>
                  <a:gd name="connsiteX8" fmla="*/ 231717 w 374375"/>
                  <a:gd name="connsiteY8" fmla="*/ 114725 h 129154"/>
                  <a:gd name="connsiteX9" fmla="*/ 205195 w 374375"/>
                  <a:gd name="connsiteY9" fmla="*/ 127567 h 129154"/>
                  <a:gd name="connsiteX10" fmla="*/ 194028 w 374375"/>
                  <a:gd name="connsiteY10" fmla="*/ 120308 h 129154"/>
                  <a:gd name="connsiteX11" fmla="*/ 162760 w 374375"/>
                  <a:gd name="connsiteY11" fmla="*/ 106908 h 129154"/>
                  <a:gd name="connsiteX12" fmla="*/ 101341 w 374375"/>
                  <a:gd name="connsiteY12" fmla="*/ 69219 h 129154"/>
                  <a:gd name="connsiteX13" fmla="*/ 60581 w 374375"/>
                  <a:gd name="connsiteY13" fmla="*/ 92112 h 129154"/>
                  <a:gd name="connsiteX14" fmla="*/ 41039 w 374375"/>
                  <a:gd name="connsiteY14" fmla="*/ 109979 h 129154"/>
                  <a:gd name="connsiteX15" fmla="*/ 25126 w 374375"/>
                  <a:gd name="connsiteY15" fmla="*/ 84295 h 129154"/>
                  <a:gd name="connsiteX16" fmla="*/ 3629 w 374375"/>
                  <a:gd name="connsiteY16" fmla="*/ 30693 h 129154"/>
                  <a:gd name="connsiteX17" fmla="*/ 8096 w 374375"/>
                  <a:gd name="connsiteY17" fmla="*/ 3613 h 129154"/>
                  <a:gd name="connsiteX18" fmla="*/ 27080 w 374375"/>
                  <a:gd name="connsiteY18" fmla="*/ 821 h 129154"/>
                  <a:gd name="connsiteX19" fmla="*/ 350925 w 374375"/>
                  <a:gd name="connsiteY19" fmla="*/ 6125 h 12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4375" h="129154">
                    <a:moveTo>
                      <a:pt x="350925" y="6125"/>
                    </a:moveTo>
                    <a:cubicBezTo>
                      <a:pt x="363488" y="23993"/>
                      <a:pt x="364325" y="-575"/>
                      <a:pt x="372421" y="263"/>
                    </a:cubicBezTo>
                    <a:cubicBezTo>
                      <a:pt x="372979" y="8080"/>
                      <a:pt x="373817" y="15896"/>
                      <a:pt x="374375" y="23993"/>
                    </a:cubicBezTo>
                    <a:cubicBezTo>
                      <a:pt x="373538" y="49677"/>
                      <a:pt x="369909" y="75361"/>
                      <a:pt x="364325" y="100487"/>
                    </a:cubicBezTo>
                    <a:cubicBezTo>
                      <a:pt x="357904" y="104116"/>
                      <a:pt x="351483" y="104396"/>
                      <a:pt x="344783" y="101883"/>
                    </a:cubicBezTo>
                    <a:cubicBezTo>
                      <a:pt x="332499" y="95741"/>
                      <a:pt x="336966" y="80666"/>
                      <a:pt x="329149" y="71453"/>
                    </a:cubicBezTo>
                    <a:cubicBezTo>
                      <a:pt x="334732" y="86249"/>
                      <a:pt x="335291" y="99370"/>
                      <a:pt x="323565" y="111096"/>
                    </a:cubicBezTo>
                    <a:cubicBezTo>
                      <a:pt x="316865" y="114167"/>
                      <a:pt x="310444" y="114167"/>
                      <a:pt x="303744" y="111096"/>
                    </a:cubicBezTo>
                    <a:cubicBezTo>
                      <a:pt x="267172" y="67823"/>
                      <a:pt x="264659" y="67823"/>
                      <a:pt x="231717" y="114725"/>
                    </a:cubicBezTo>
                    <a:cubicBezTo>
                      <a:pt x="225295" y="123938"/>
                      <a:pt x="218595" y="132871"/>
                      <a:pt x="205195" y="127567"/>
                    </a:cubicBezTo>
                    <a:cubicBezTo>
                      <a:pt x="203799" y="121983"/>
                      <a:pt x="197098" y="117517"/>
                      <a:pt x="194028" y="120308"/>
                    </a:cubicBezTo>
                    <a:cubicBezTo>
                      <a:pt x="174764" y="137059"/>
                      <a:pt x="166947" y="118913"/>
                      <a:pt x="162760" y="106908"/>
                    </a:cubicBezTo>
                    <a:cubicBezTo>
                      <a:pt x="151872" y="77036"/>
                      <a:pt x="128980" y="71453"/>
                      <a:pt x="101341" y="69219"/>
                    </a:cubicBezTo>
                    <a:cubicBezTo>
                      <a:pt x="81240" y="67823"/>
                      <a:pt x="66165" y="69219"/>
                      <a:pt x="60581" y="92112"/>
                    </a:cubicBezTo>
                    <a:cubicBezTo>
                      <a:pt x="58348" y="101604"/>
                      <a:pt x="53044" y="111375"/>
                      <a:pt x="41039" y="109979"/>
                    </a:cubicBezTo>
                    <a:cubicBezTo>
                      <a:pt x="25684" y="108583"/>
                      <a:pt x="25684" y="95741"/>
                      <a:pt x="25126" y="84295"/>
                    </a:cubicBezTo>
                    <a:cubicBezTo>
                      <a:pt x="24009" y="63915"/>
                      <a:pt x="11726" y="48281"/>
                      <a:pt x="3629" y="30693"/>
                    </a:cubicBezTo>
                    <a:cubicBezTo>
                      <a:pt x="279" y="20922"/>
                      <a:pt x="-4187" y="10871"/>
                      <a:pt x="8096" y="3613"/>
                    </a:cubicBezTo>
                    <a:cubicBezTo>
                      <a:pt x="14238" y="1379"/>
                      <a:pt x="21217" y="-1412"/>
                      <a:pt x="27080" y="821"/>
                    </a:cubicBezTo>
                    <a:cubicBezTo>
                      <a:pt x="134284" y="45210"/>
                      <a:pt x="242884" y="10592"/>
                      <a:pt x="350925" y="6125"/>
                    </a:cubicBezTo>
                    <a:close/>
                  </a:path>
                </a:pathLst>
              </a:custGeom>
              <a:solidFill>
                <a:srgbClr val="75212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88D7A9C0-0CDD-C90A-EBD0-D37189B75AAE}"/>
                  </a:ext>
                </a:extLst>
              </p:cNvPr>
              <p:cNvSpPr/>
              <p:nvPr/>
            </p:nvSpPr>
            <p:spPr>
              <a:xfrm>
                <a:off x="9435156" y="4788375"/>
                <a:ext cx="44516" cy="83092"/>
              </a:xfrm>
              <a:custGeom>
                <a:avLst/>
                <a:gdLst>
                  <a:gd name="connsiteX0" fmla="*/ 7025 w 44516"/>
                  <a:gd name="connsiteY0" fmla="*/ 73144 h 83092"/>
                  <a:gd name="connsiteX1" fmla="*/ 19030 w 44516"/>
                  <a:gd name="connsiteY1" fmla="*/ 0 h 83092"/>
                  <a:gd name="connsiteX2" fmla="*/ 15400 w 44516"/>
                  <a:gd name="connsiteY2" fmla="*/ 82915 h 83092"/>
                  <a:gd name="connsiteX3" fmla="*/ 7025 w 44516"/>
                  <a:gd name="connsiteY3" fmla="*/ 73144 h 83092"/>
                </a:gdLst>
                <a:ahLst/>
                <a:cxnLst>
                  <a:cxn ang="0">
                    <a:pos x="connsiteX0" y="connsiteY0"/>
                  </a:cxn>
                  <a:cxn ang="0">
                    <a:pos x="connsiteX1" y="connsiteY1"/>
                  </a:cxn>
                  <a:cxn ang="0">
                    <a:pos x="connsiteX2" y="connsiteY2"/>
                  </a:cxn>
                  <a:cxn ang="0">
                    <a:pos x="connsiteX3" y="connsiteY3"/>
                  </a:cxn>
                </a:cxnLst>
                <a:rect l="l" t="t" r="r" b="b"/>
                <a:pathLst>
                  <a:path w="44516" h="83092">
                    <a:moveTo>
                      <a:pt x="7025" y="73144"/>
                    </a:moveTo>
                    <a:cubicBezTo>
                      <a:pt x="-2746" y="46622"/>
                      <a:pt x="-5259" y="21217"/>
                      <a:pt x="19030" y="0"/>
                    </a:cubicBezTo>
                    <a:cubicBezTo>
                      <a:pt x="60068" y="29593"/>
                      <a:pt x="46110" y="56393"/>
                      <a:pt x="15400" y="82915"/>
                    </a:cubicBezTo>
                    <a:cubicBezTo>
                      <a:pt x="7863" y="83753"/>
                      <a:pt x="3675" y="81799"/>
                      <a:pt x="7025" y="73144"/>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3229937F-614F-9718-1636-227A1A88D48E}"/>
                  </a:ext>
                </a:extLst>
              </p:cNvPr>
              <p:cNvSpPr/>
              <p:nvPr/>
            </p:nvSpPr>
            <p:spPr>
              <a:xfrm>
                <a:off x="9383619" y="4860004"/>
                <a:ext cx="66937" cy="50650"/>
              </a:xfrm>
              <a:custGeom>
                <a:avLst/>
                <a:gdLst>
                  <a:gd name="connsiteX0" fmla="*/ 58563 w 66937"/>
                  <a:gd name="connsiteY0" fmla="*/ 1515 h 50650"/>
                  <a:gd name="connsiteX1" fmla="*/ 66938 w 66937"/>
                  <a:gd name="connsiteY1" fmla="*/ 11287 h 50650"/>
                  <a:gd name="connsiteX2" fmla="*/ 62192 w 66937"/>
                  <a:gd name="connsiteY2" fmla="*/ 39204 h 50650"/>
                  <a:gd name="connsiteX3" fmla="*/ 38462 w 66937"/>
                  <a:gd name="connsiteY3" fmla="*/ 50651 h 50650"/>
                  <a:gd name="connsiteX4" fmla="*/ 27295 w 66937"/>
                  <a:gd name="connsiteY4" fmla="*/ 40042 h 50650"/>
                  <a:gd name="connsiteX5" fmla="*/ 11940 w 66937"/>
                  <a:gd name="connsiteY5" fmla="*/ 29433 h 50650"/>
                  <a:gd name="connsiteX6" fmla="*/ 1890 w 66937"/>
                  <a:gd name="connsiteY6" fmla="*/ 11287 h 50650"/>
                  <a:gd name="connsiteX7" fmla="*/ 20037 w 66937"/>
                  <a:gd name="connsiteY7" fmla="*/ 12124 h 50650"/>
                  <a:gd name="connsiteX8" fmla="*/ 41254 w 66937"/>
                  <a:gd name="connsiteY8" fmla="*/ 1795 h 50650"/>
                  <a:gd name="connsiteX9" fmla="*/ 58563 w 66937"/>
                  <a:gd name="connsiteY9" fmla="*/ 1515 h 5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37" h="50650">
                    <a:moveTo>
                      <a:pt x="58563" y="1515"/>
                    </a:moveTo>
                    <a:cubicBezTo>
                      <a:pt x="61354" y="4866"/>
                      <a:pt x="64146" y="7937"/>
                      <a:pt x="66938" y="11287"/>
                    </a:cubicBezTo>
                    <a:cubicBezTo>
                      <a:pt x="65263" y="20499"/>
                      <a:pt x="63867" y="29992"/>
                      <a:pt x="62192" y="39204"/>
                    </a:cubicBezTo>
                    <a:cubicBezTo>
                      <a:pt x="54375" y="43113"/>
                      <a:pt x="46279" y="46742"/>
                      <a:pt x="38462" y="50651"/>
                    </a:cubicBezTo>
                    <a:cubicBezTo>
                      <a:pt x="33716" y="48138"/>
                      <a:pt x="28970" y="45625"/>
                      <a:pt x="27295" y="40042"/>
                    </a:cubicBezTo>
                    <a:cubicBezTo>
                      <a:pt x="26457" y="30829"/>
                      <a:pt x="18082" y="31667"/>
                      <a:pt x="11940" y="29433"/>
                    </a:cubicBezTo>
                    <a:cubicBezTo>
                      <a:pt x="4123" y="25804"/>
                      <a:pt x="-3693" y="22174"/>
                      <a:pt x="1890" y="11287"/>
                    </a:cubicBezTo>
                    <a:cubicBezTo>
                      <a:pt x="8032" y="11566"/>
                      <a:pt x="13894" y="11845"/>
                      <a:pt x="20037" y="12124"/>
                    </a:cubicBezTo>
                    <a:cubicBezTo>
                      <a:pt x="26179" y="6820"/>
                      <a:pt x="29528" y="-4347"/>
                      <a:pt x="41254" y="1795"/>
                    </a:cubicBezTo>
                    <a:cubicBezTo>
                      <a:pt x="46837" y="1515"/>
                      <a:pt x="52700" y="1515"/>
                      <a:pt x="58563" y="15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40849283-6FEA-3529-2BD6-181287F0BD98}"/>
                  </a:ext>
                </a:extLst>
              </p:cNvPr>
              <p:cNvSpPr/>
              <p:nvPr/>
            </p:nvSpPr>
            <p:spPr>
              <a:xfrm>
                <a:off x="9013646" y="4727794"/>
                <a:ext cx="441378" cy="74782"/>
              </a:xfrm>
              <a:custGeom>
                <a:avLst/>
                <a:gdLst>
                  <a:gd name="connsiteX0" fmla="*/ 417090 w 441378"/>
                  <a:gd name="connsiteY0" fmla="*/ 42993 h 74782"/>
                  <a:gd name="connsiteX1" fmla="*/ 364605 w 441378"/>
                  <a:gd name="connsiteY1" fmla="*/ 62815 h 74782"/>
                  <a:gd name="connsiteX2" fmla="*/ 204916 w 441378"/>
                  <a:gd name="connsiteY2" fmla="*/ 73702 h 74782"/>
                  <a:gd name="connsiteX3" fmla="*/ 69515 w 441378"/>
                  <a:gd name="connsiteY3" fmla="*/ 45506 h 74782"/>
                  <a:gd name="connsiteX4" fmla="*/ 0 w 441378"/>
                  <a:gd name="connsiteY4" fmla="*/ 28476 h 74782"/>
                  <a:gd name="connsiteX5" fmla="*/ 441378 w 441378"/>
                  <a:gd name="connsiteY5" fmla="*/ 0 h 74782"/>
                  <a:gd name="connsiteX6" fmla="*/ 417090 w 441378"/>
                  <a:gd name="connsiteY6" fmla="*/ 42993 h 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378" h="74782">
                    <a:moveTo>
                      <a:pt x="417090" y="42993"/>
                    </a:moveTo>
                    <a:cubicBezTo>
                      <a:pt x="403969" y="61419"/>
                      <a:pt x="383030" y="61139"/>
                      <a:pt x="364605" y="62815"/>
                    </a:cubicBezTo>
                    <a:cubicBezTo>
                      <a:pt x="311282" y="67281"/>
                      <a:pt x="257401" y="65886"/>
                      <a:pt x="204916" y="73702"/>
                    </a:cubicBezTo>
                    <a:cubicBezTo>
                      <a:pt x="154664" y="81240"/>
                      <a:pt x="116138" y="46901"/>
                      <a:pt x="69515" y="45506"/>
                    </a:cubicBezTo>
                    <a:cubicBezTo>
                      <a:pt x="44389" y="47739"/>
                      <a:pt x="16192" y="63094"/>
                      <a:pt x="0" y="28476"/>
                    </a:cubicBezTo>
                    <a:cubicBezTo>
                      <a:pt x="147963" y="30709"/>
                      <a:pt x="295369" y="27918"/>
                      <a:pt x="441378" y="0"/>
                    </a:cubicBezTo>
                    <a:cubicBezTo>
                      <a:pt x="429373" y="12283"/>
                      <a:pt x="414577" y="22892"/>
                      <a:pt x="417090" y="42993"/>
                    </a:cubicBezTo>
                    <a:close/>
                  </a:path>
                </a:pathLst>
              </a:custGeom>
              <a:solidFill>
                <a:srgbClr val="FABD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A8CC583D-9A0A-95C2-AB16-1511B6604CCF}"/>
                  </a:ext>
                </a:extLst>
              </p:cNvPr>
              <p:cNvSpPr/>
              <p:nvPr/>
            </p:nvSpPr>
            <p:spPr>
              <a:xfrm>
                <a:off x="8673610" y="5676917"/>
                <a:ext cx="188657" cy="675125"/>
              </a:xfrm>
              <a:custGeom>
                <a:avLst/>
                <a:gdLst>
                  <a:gd name="connsiteX0" fmla="*/ 165551 w 188657"/>
                  <a:gd name="connsiteY0" fmla="*/ 675125 h 675125"/>
                  <a:gd name="connsiteX1" fmla="*/ 154663 w 188657"/>
                  <a:gd name="connsiteY1" fmla="*/ 490032 h 675125"/>
                  <a:gd name="connsiteX2" fmla="*/ 116695 w 188657"/>
                  <a:gd name="connsiteY2" fmla="*/ 278137 h 675125"/>
                  <a:gd name="connsiteX3" fmla="*/ 116695 w 188657"/>
                  <a:gd name="connsiteY3" fmla="*/ 482494 h 675125"/>
                  <a:gd name="connsiteX4" fmla="*/ 0 w 188657"/>
                  <a:gd name="connsiteY4" fmla="*/ 616777 h 675125"/>
                  <a:gd name="connsiteX5" fmla="*/ 0 w 188657"/>
                  <a:gd name="connsiteY5" fmla="*/ 607006 h 675125"/>
                  <a:gd name="connsiteX6" fmla="*/ 0 w 188657"/>
                  <a:gd name="connsiteY6" fmla="*/ 607006 h 675125"/>
                  <a:gd name="connsiteX7" fmla="*/ 39922 w 188657"/>
                  <a:gd name="connsiteY7" fmla="*/ 572109 h 675125"/>
                  <a:gd name="connsiteX8" fmla="*/ 76773 w 188657"/>
                  <a:gd name="connsiteY8" fmla="*/ 534700 h 675125"/>
                  <a:gd name="connsiteX9" fmla="*/ 87941 w 188657"/>
                  <a:gd name="connsiteY9" fmla="*/ 468256 h 675125"/>
                  <a:gd name="connsiteX10" fmla="*/ 87941 w 188657"/>
                  <a:gd name="connsiteY10" fmla="*/ 64288 h 675125"/>
                  <a:gd name="connsiteX11" fmla="*/ 92965 w 188657"/>
                  <a:gd name="connsiteY11" fmla="*/ 6777 h 675125"/>
                  <a:gd name="connsiteX12" fmla="*/ 116975 w 188657"/>
                  <a:gd name="connsiteY12" fmla="*/ 3985 h 675125"/>
                  <a:gd name="connsiteX13" fmla="*/ 126188 w 188657"/>
                  <a:gd name="connsiteY13" fmla="*/ 36091 h 675125"/>
                  <a:gd name="connsiteX14" fmla="*/ 183697 w 188657"/>
                  <a:gd name="connsiteY14" fmla="*/ 596398 h 675125"/>
                  <a:gd name="connsiteX15" fmla="*/ 165551 w 188657"/>
                  <a:gd name="connsiteY15" fmla="*/ 675125 h 67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8657" h="675125">
                    <a:moveTo>
                      <a:pt x="165551" y="675125"/>
                    </a:moveTo>
                    <a:cubicBezTo>
                      <a:pt x="182581" y="612311"/>
                      <a:pt x="161363" y="551450"/>
                      <a:pt x="154663" y="490032"/>
                    </a:cubicBezTo>
                    <a:cubicBezTo>
                      <a:pt x="147405" y="423029"/>
                      <a:pt x="140705" y="355189"/>
                      <a:pt x="116695" y="278137"/>
                    </a:cubicBezTo>
                    <a:cubicBezTo>
                      <a:pt x="116695" y="355189"/>
                      <a:pt x="116695" y="418842"/>
                      <a:pt x="116695" y="482494"/>
                    </a:cubicBezTo>
                    <a:cubicBezTo>
                      <a:pt x="116695" y="554521"/>
                      <a:pt x="73702" y="603935"/>
                      <a:pt x="0" y="616777"/>
                    </a:cubicBezTo>
                    <a:cubicBezTo>
                      <a:pt x="0" y="613427"/>
                      <a:pt x="0" y="610356"/>
                      <a:pt x="0" y="607006"/>
                    </a:cubicBezTo>
                    <a:cubicBezTo>
                      <a:pt x="0" y="607006"/>
                      <a:pt x="0" y="607006"/>
                      <a:pt x="0" y="607006"/>
                    </a:cubicBezTo>
                    <a:cubicBezTo>
                      <a:pt x="8654" y="589976"/>
                      <a:pt x="29592" y="586906"/>
                      <a:pt x="39922" y="572109"/>
                    </a:cubicBezTo>
                    <a:cubicBezTo>
                      <a:pt x="51648" y="559267"/>
                      <a:pt x="66165" y="548938"/>
                      <a:pt x="76773" y="534700"/>
                    </a:cubicBezTo>
                    <a:cubicBezTo>
                      <a:pt x="87382" y="513482"/>
                      <a:pt x="87941" y="491148"/>
                      <a:pt x="87941" y="468256"/>
                    </a:cubicBezTo>
                    <a:cubicBezTo>
                      <a:pt x="87661" y="333693"/>
                      <a:pt x="87661" y="198850"/>
                      <a:pt x="87941" y="64288"/>
                    </a:cubicBezTo>
                    <a:cubicBezTo>
                      <a:pt x="87941" y="45024"/>
                      <a:pt x="84590" y="25203"/>
                      <a:pt x="92965" y="6777"/>
                    </a:cubicBezTo>
                    <a:cubicBezTo>
                      <a:pt x="99945" y="-1877"/>
                      <a:pt x="108041" y="-1598"/>
                      <a:pt x="116975" y="3985"/>
                    </a:cubicBezTo>
                    <a:cubicBezTo>
                      <a:pt x="120325" y="14594"/>
                      <a:pt x="126466" y="25482"/>
                      <a:pt x="126188" y="36091"/>
                    </a:cubicBezTo>
                    <a:cubicBezTo>
                      <a:pt x="123675" y="225093"/>
                      <a:pt x="157176" y="410187"/>
                      <a:pt x="183697" y="596398"/>
                    </a:cubicBezTo>
                    <a:cubicBezTo>
                      <a:pt x="187327" y="621803"/>
                      <a:pt x="199052" y="655025"/>
                      <a:pt x="165551" y="675125"/>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F83D940D-AE7C-15D2-6429-5C02BE6D6848}"/>
                  </a:ext>
                </a:extLst>
              </p:cNvPr>
              <p:cNvSpPr/>
              <p:nvPr/>
            </p:nvSpPr>
            <p:spPr>
              <a:xfrm>
                <a:off x="8824113" y="5731154"/>
                <a:ext cx="405229" cy="644992"/>
              </a:xfrm>
              <a:custGeom>
                <a:avLst/>
                <a:gdLst>
                  <a:gd name="connsiteX0" fmla="*/ 77305 w 405229"/>
                  <a:gd name="connsiteY0" fmla="*/ 0 h 644992"/>
                  <a:gd name="connsiteX1" fmla="*/ 156032 w 405229"/>
                  <a:gd name="connsiteY1" fmla="*/ 18705 h 644992"/>
                  <a:gd name="connsiteX2" fmla="*/ 194000 w 405229"/>
                  <a:gd name="connsiteY2" fmla="*/ 26243 h 644992"/>
                  <a:gd name="connsiteX3" fmla="*/ 209355 w 405229"/>
                  <a:gd name="connsiteY3" fmla="*/ 93245 h 644992"/>
                  <a:gd name="connsiteX4" fmla="*/ 209635 w 405229"/>
                  <a:gd name="connsiteY4" fmla="*/ 166948 h 644992"/>
                  <a:gd name="connsiteX5" fmla="*/ 221918 w 405229"/>
                  <a:gd name="connsiteY5" fmla="*/ 33222 h 644992"/>
                  <a:gd name="connsiteX6" fmla="*/ 394449 w 405229"/>
                  <a:gd name="connsiteY6" fmla="*/ 44110 h 644992"/>
                  <a:gd name="connsiteX7" fmla="*/ 403383 w 405229"/>
                  <a:gd name="connsiteY7" fmla="*/ 86824 h 644992"/>
                  <a:gd name="connsiteX8" fmla="*/ 370719 w 405229"/>
                  <a:gd name="connsiteY8" fmla="*/ 344783 h 644992"/>
                  <a:gd name="connsiteX9" fmla="*/ 369602 w 405229"/>
                  <a:gd name="connsiteY9" fmla="*/ 557794 h 644992"/>
                  <a:gd name="connsiteX10" fmla="*/ 345035 w 405229"/>
                  <a:gd name="connsiteY10" fmla="*/ 612234 h 644992"/>
                  <a:gd name="connsiteX11" fmla="*/ 268820 w 405229"/>
                  <a:gd name="connsiteY11" fmla="*/ 591017 h 644992"/>
                  <a:gd name="connsiteX12" fmla="*/ 219684 w 405229"/>
                  <a:gd name="connsiteY12" fmla="*/ 525131 h 644992"/>
                  <a:gd name="connsiteX13" fmla="*/ 220243 w 405229"/>
                  <a:gd name="connsiteY13" fmla="*/ 378284 h 644992"/>
                  <a:gd name="connsiteX14" fmla="*/ 217172 w 405229"/>
                  <a:gd name="connsiteY14" fmla="*/ 575941 h 644992"/>
                  <a:gd name="connsiteX15" fmla="*/ 199863 w 405229"/>
                  <a:gd name="connsiteY15" fmla="*/ 591296 h 644992"/>
                  <a:gd name="connsiteX16" fmla="*/ 95172 w 405229"/>
                  <a:gd name="connsiteY16" fmla="*/ 641826 h 644992"/>
                  <a:gd name="connsiteX17" fmla="*/ 75350 w 405229"/>
                  <a:gd name="connsiteY17" fmla="*/ 640151 h 644992"/>
                  <a:gd name="connsiteX18" fmla="*/ 35428 w 405229"/>
                  <a:gd name="connsiteY18" fmla="*/ 416531 h 644992"/>
                  <a:gd name="connsiteX19" fmla="*/ 1089 w 405229"/>
                  <a:gd name="connsiteY19" fmla="*/ 181465 h 644992"/>
                  <a:gd name="connsiteX20" fmla="*/ 5556 w 405229"/>
                  <a:gd name="connsiteY20" fmla="*/ 153826 h 644992"/>
                  <a:gd name="connsiteX21" fmla="*/ 16165 w 405229"/>
                  <a:gd name="connsiteY21" fmla="*/ 116417 h 644992"/>
                  <a:gd name="connsiteX22" fmla="*/ 77305 w 405229"/>
                  <a:gd name="connsiteY22" fmla="*/ 0 h 64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229" h="644992">
                    <a:moveTo>
                      <a:pt x="77305" y="0"/>
                    </a:moveTo>
                    <a:cubicBezTo>
                      <a:pt x="103268" y="7817"/>
                      <a:pt x="126719" y="25684"/>
                      <a:pt x="156032" y="18705"/>
                    </a:cubicBezTo>
                    <a:cubicBezTo>
                      <a:pt x="168037" y="24009"/>
                      <a:pt x="181996" y="19822"/>
                      <a:pt x="194000" y="26243"/>
                    </a:cubicBezTo>
                    <a:cubicBezTo>
                      <a:pt x="218568" y="44110"/>
                      <a:pt x="208239" y="70353"/>
                      <a:pt x="209355" y="93245"/>
                    </a:cubicBezTo>
                    <a:cubicBezTo>
                      <a:pt x="210751" y="120046"/>
                      <a:pt x="209913" y="146847"/>
                      <a:pt x="209635" y="166948"/>
                    </a:cubicBezTo>
                    <a:cubicBezTo>
                      <a:pt x="218010" y="127584"/>
                      <a:pt x="195676" y="78169"/>
                      <a:pt x="221918" y="33222"/>
                    </a:cubicBezTo>
                    <a:cubicBezTo>
                      <a:pt x="279707" y="31547"/>
                      <a:pt x="336660" y="46064"/>
                      <a:pt x="394449" y="44110"/>
                    </a:cubicBezTo>
                    <a:cubicBezTo>
                      <a:pt x="407012" y="56394"/>
                      <a:pt x="406454" y="71190"/>
                      <a:pt x="403383" y="86824"/>
                    </a:cubicBezTo>
                    <a:cubicBezTo>
                      <a:pt x="377699" y="170856"/>
                      <a:pt x="374069" y="257959"/>
                      <a:pt x="370719" y="344783"/>
                    </a:cubicBezTo>
                    <a:cubicBezTo>
                      <a:pt x="367927" y="415694"/>
                      <a:pt x="371277" y="486884"/>
                      <a:pt x="369602" y="557794"/>
                    </a:cubicBezTo>
                    <a:cubicBezTo>
                      <a:pt x="369044" y="577895"/>
                      <a:pt x="377419" y="605254"/>
                      <a:pt x="345035" y="612234"/>
                    </a:cubicBezTo>
                    <a:cubicBezTo>
                      <a:pt x="319909" y="604138"/>
                      <a:pt x="295900" y="591296"/>
                      <a:pt x="268820" y="591017"/>
                    </a:cubicBezTo>
                    <a:cubicBezTo>
                      <a:pt x="222476" y="591296"/>
                      <a:pt x="214101" y="563378"/>
                      <a:pt x="219684" y="525131"/>
                    </a:cubicBezTo>
                    <a:cubicBezTo>
                      <a:pt x="220243" y="472087"/>
                      <a:pt x="218289" y="418765"/>
                      <a:pt x="220243" y="378284"/>
                    </a:cubicBezTo>
                    <a:cubicBezTo>
                      <a:pt x="216334" y="435795"/>
                      <a:pt x="223593" y="506147"/>
                      <a:pt x="217172" y="575941"/>
                    </a:cubicBezTo>
                    <a:cubicBezTo>
                      <a:pt x="213822" y="583758"/>
                      <a:pt x="206843" y="587387"/>
                      <a:pt x="199863" y="591296"/>
                    </a:cubicBezTo>
                    <a:cubicBezTo>
                      <a:pt x="161057" y="600229"/>
                      <a:pt x="124765" y="613909"/>
                      <a:pt x="95172" y="641826"/>
                    </a:cubicBezTo>
                    <a:cubicBezTo>
                      <a:pt x="88193" y="646293"/>
                      <a:pt x="81492" y="646293"/>
                      <a:pt x="75350" y="640151"/>
                    </a:cubicBezTo>
                    <a:cubicBezTo>
                      <a:pt x="61950" y="565612"/>
                      <a:pt x="48829" y="491071"/>
                      <a:pt x="35428" y="416531"/>
                    </a:cubicBezTo>
                    <a:cubicBezTo>
                      <a:pt x="19795" y="338920"/>
                      <a:pt x="14769" y="259355"/>
                      <a:pt x="1089" y="181465"/>
                    </a:cubicBezTo>
                    <a:cubicBezTo>
                      <a:pt x="-585" y="172252"/>
                      <a:pt x="-1144" y="162202"/>
                      <a:pt x="5556" y="153826"/>
                    </a:cubicBezTo>
                    <a:cubicBezTo>
                      <a:pt x="9186" y="141264"/>
                      <a:pt x="12815" y="128701"/>
                      <a:pt x="16165" y="116417"/>
                    </a:cubicBezTo>
                    <a:cubicBezTo>
                      <a:pt x="31520" y="74819"/>
                      <a:pt x="33195" y="26243"/>
                      <a:pt x="77305" y="0"/>
                    </a:cubicBezTo>
                    <a:close/>
                  </a:path>
                </a:pathLst>
              </a:custGeom>
              <a:solidFill>
                <a:srgbClr val="FEFEF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A0D7814B-CEC8-922A-5899-51A010610DE1}"/>
                  </a:ext>
                </a:extLst>
              </p:cNvPr>
              <p:cNvSpPr/>
              <p:nvPr/>
            </p:nvSpPr>
            <p:spPr>
              <a:xfrm>
                <a:off x="8915097" y="6344025"/>
                <a:ext cx="276064" cy="110644"/>
              </a:xfrm>
              <a:custGeom>
                <a:avLst/>
                <a:gdLst>
                  <a:gd name="connsiteX0" fmla="*/ 3071 w 276064"/>
                  <a:gd name="connsiteY0" fmla="*/ 75857 h 110644"/>
                  <a:gd name="connsiteX1" fmla="*/ 0 w 276064"/>
                  <a:gd name="connsiteY1" fmla="*/ 66365 h 110644"/>
                  <a:gd name="connsiteX2" fmla="*/ 249863 w 276064"/>
                  <a:gd name="connsiteY2" fmla="*/ 32584 h 110644"/>
                  <a:gd name="connsiteX3" fmla="*/ 273872 w 276064"/>
                  <a:gd name="connsiteY3" fmla="*/ 84790 h 110644"/>
                  <a:gd name="connsiteX4" fmla="*/ 203799 w 276064"/>
                  <a:gd name="connsiteY4" fmla="*/ 109637 h 110644"/>
                  <a:gd name="connsiteX5" fmla="*/ 57510 w 276064"/>
                  <a:gd name="connsiteY5" fmla="*/ 106566 h 110644"/>
                  <a:gd name="connsiteX6" fmla="*/ 3071 w 276064"/>
                  <a:gd name="connsiteY6" fmla="*/ 75857 h 11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64" h="110644">
                    <a:moveTo>
                      <a:pt x="3071" y="75857"/>
                    </a:moveTo>
                    <a:cubicBezTo>
                      <a:pt x="2233" y="72786"/>
                      <a:pt x="1116" y="69436"/>
                      <a:pt x="0" y="66365"/>
                    </a:cubicBezTo>
                    <a:cubicBezTo>
                      <a:pt x="73144" y="-7617"/>
                      <a:pt x="175043" y="-21018"/>
                      <a:pt x="249863" y="32584"/>
                    </a:cubicBezTo>
                    <a:cubicBezTo>
                      <a:pt x="268567" y="45985"/>
                      <a:pt x="281409" y="60223"/>
                      <a:pt x="273872" y="84790"/>
                    </a:cubicBezTo>
                    <a:cubicBezTo>
                      <a:pt x="256563" y="109916"/>
                      <a:pt x="231157" y="112708"/>
                      <a:pt x="203799" y="109637"/>
                    </a:cubicBezTo>
                    <a:cubicBezTo>
                      <a:pt x="154943" y="107683"/>
                      <a:pt x="106087" y="112708"/>
                      <a:pt x="57510" y="106566"/>
                    </a:cubicBezTo>
                    <a:cubicBezTo>
                      <a:pt x="37689" y="98749"/>
                      <a:pt x="13400" y="99587"/>
                      <a:pt x="3071" y="75857"/>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F7D50E03-8692-21AE-5F47-68596EB2DF1A}"/>
                  </a:ext>
                </a:extLst>
              </p:cNvPr>
              <p:cNvSpPr/>
              <p:nvPr/>
            </p:nvSpPr>
            <p:spPr>
              <a:xfrm>
                <a:off x="9242082" y="5834728"/>
                <a:ext cx="56323" cy="535180"/>
              </a:xfrm>
              <a:custGeom>
                <a:avLst/>
                <a:gdLst>
                  <a:gd name="connsiteX0" fmla="*/ 7747 w 56323"/>
                  <a:gd name="connsiteY0" fmla="*/ 0 h 535180"/>
                  <a:gd name="connsiteX1" fmla="*/ 32873 w 56323"/>
                  <a:gd name="connsiteY1" fmla="*/ 175043 h 535180"/>
                  <a:gd name="connsiteX2" fmla="*/ 45156 w 56323"/>
                  <a:gd name="connsiteY2" fmla="*/ 464549 h 535180"/>
                  <a:gd name="connsiteX3" fmla="*/ 56323 w 56323"/>
                  <a:gd name="connsiteY3" fmla="*/ 499726 h 535180"/>
                  <a:gd name="connsiteX4" fmla="*/ 8026 w 56323"/>
                  <a:gd name="connsiteY4" fmla="*/ 535181 h 535180"/>
                  <a:gd name="connsiteX5" fmla="*/ 1605 w 56323"/>
                  <a:gd name="connsiteY5" fmla="*/ 488838 h 535180"/>
                  <a:gd name="connsiteX6" fmla="*/ 1326 w 56323"/>
                  <a:gd name="connsiteY6" fmla="*/ 120604 h 535180"/>
                  <a:gd name="connsiteX7" fmla="*/ 7747 w 56323"/>
                  <a:gd name="connsiteY7" fmla="*/ 0 h 53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3" h="535180">
                    <a:moveTo>
                      <a:pt x="7747" y="0"/>
                    </a:moveTo>
                    <a:cubicBezTo>
                      <a:pt x="33431" y="55835"/>
                      <a:pt x="29802" y="116696"/>
                      <a:pt x="32873" y="175043"/>
                    </a:cubicBezTo>
                    <a:cubicBezTo>
                      <a:pt x="38177" y="271359"/>
                      <a:pt x="50740" y="367675"/>
                      <a:pt x="45156" y="464549"/>
                    </a:cubicBezTo>
                    <a:cubicBezTo>
                      <a:pt x="44319" y="477392"/>
                      <a:pt x="43761" y="490792"/>
                      <a:pt x="56323" y="499726"/>
                    </a:cubicBezTo>
                    <a:cubicBezTo>
                      <a:pt x="40132" y="511451"/>
                      <a:pt x="24218" y="523176"/>
                      <a:pt x="8026" y="535181"/>
                    </a:cubicBezTo>
                    <a:cubicBezTo>
                      <a:pt x="-4816" y="521222"/>
                      <a:pt x="1605" y="504192"/>
                      <a:pt x="1605" y="488838"/>
                    </a:cubicBezTo>
                    <a:cubicBezTo>
                      <a:pt x="1047" y="366000"/>
                      <a:pt x="1326" y="243442"/>
                      <a:pt x="1326" y="120604"/>
                    </a:cubicBezTo>
                    <a:cubicBezTo>
                      <a:pt x="4676" y="80123"/>
                      <a:pt x="-5932" y="39364"/>
                      <a:pt x="7747" y="0"/>
                    </a:cubicBezTo>
                    <a:close/>
                  </a:path>
                </a:pathLst>
              </a:custGeom>
              <a:solidFill>
                <a:srgbClr val="D4D6E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A28F07BE-9262-3B78-FE8A-A068BE4D0509}"/>
                  </a:ext>
                </a:extLst>
              </p:cNvPr>
              <p:cNvSpPr/>
              <p:nvPr/>
            </p:nvSpPr>
            <p:spPr>
              <a:xfrm>
                <a:off x="9169148" y="5814907"/>
                <a:ext cx="55948" cy="546357"/>
              </a:xfrm>
              <a:custGeom>
                <a:avLst/>
                <a:gdLst>
                  <a:gd name="connsiteX0" fmla="*/ 0 w 55948"/>
                  <a:gd name="connsiteY0" fmla="*/ 528481 h 546357"/>
                  <a:gd name="connsiteX1" fmla="*/ 10608 w 55948"/>
                  <a:gd name="connsiteY1" fmla="*/ 473762 h 546357"/>
                  <a:gd name="connsiteX2" fmla="*/ 30430 w 55948"/>
                  <a:gd name="connsiteY2" fmla="*/ 64490 h 546357"/>
                  <a:gd name="connsiteX3" fmla="*/ 48018 w 55948"/>
                  <a:gd name="connsiteY3" fmla="*/ 0 h 546357"/>
                  <a:gd name="connsiteX4" fmla="*/ 54439 w 55948"/>
                  <a:gd name="connsiteY4" fmla="*/ 69794 h 546357"/>
                  <a:gd name="connsiteX5" fmla="*/ 49693 w 55948"/>
                  <a:gd name="connsiteY5" fmla="*/ 186211 h 546357"/>
                  <a:gd name="connsiteX6" fmla="*/ 36572 w 55948"/>
                  <a:gd name="connsiteY6" fmla="*/ 513405 h 546357"/>
                  <a:gd name="connsiteX7" fmla="*/ 30430 w 55948"/>
                  <a:gd name="connsiteY7" fmla="*/ 544394 h 546357"/>
                  <a:gd name="connsiteX8" fmla="*/ 0 w 55948"/>
                  <a:gd name="connsiteY8" fmla="*/ 528481 h 5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8" h="546357">
                    <a:moveTo>
                      <a:pt x="0" y="528481"/>
                    </a:moveTo>
                    <a:cubicBezTo>
                      <a:pt x="17867" y="513126"/>
                      <a:pt x="10329" y="492467"/>
                      <a:pt x="10608" y="473762"/>
                    </a:cubicBezTo>
                    <a:cubicBezTo>
                      <a:pt x="12842" y="337245"/>
                      <a:pt x="3071" y="199891"/>
                      <a:pt x="30430" y="64490"/>
                    </a:cubicBezTo>
                    <a:cubicBezTo>
                      <a:pt x="34897" y="42714"/>
                      <a:pt x="42155" y="21497"/>
                      <a:pt x="48018" y="0"/>
                    </a:cubicBezTo>
                    <a:cubicBezTo>
                      <a:pt x="63931" y="22055"/>
                      <a:pt x="50252" y="46623"/>
                      <a:pt x="54439" y="69794"/>
                    </a:cubicBezTo>
                    <a:cubicBezTo>
                      <a:pt x="51648" y="108600"/>
                      <a:pt x="60302" y="147963"/>
                      <a:pt x="49693" y="186211"/>
                    </a:cubicBezTo>
                    <a:cubicBezTo>
                      <a:pt x="39363" y="295090"/>
                      <a:pt x="35734" y="404247"/>
                      <a:pt x="36572" y="513405"/>
                    </a:cubicBezTo>
                    <a:cubicBezTo>
                      <a:pt x="36572" y="524014"/>
                      <a:pt x="41876" y="539090"/>
                      <a:pt x="30430" y="544394"/>
                    </a:cubicBezTo>
                    <a:cubicBezTo>
                      <a:pt x="16751" y="551373"/>
                      <a:pt x="8096" y="538252"/>
                      <a:pt x="0" y="528481"/>
                    </a:cubicBezTo>
                    <a:close/>
                  </a:path>
                </a:pathLst>
              </a:custGeom>
              <a:solidFill>
                <a:srgbClr val="D2D1D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2D89DB7F-3457-5240-632D-861A3CDB4FAF}"/>
                  </a:ext>
                </a:extLst>
              </p:cNvPr>
              <p:cNvSpPr/>
              <p:nvPr/>
            </p:nvSpPr>
            <p:spPr>
              <a:xfrm>
                <a:off x="9216886" y="5757462"/>
                <a:ext cx="137634" cy="197651"/>
              </a:xfrm>
              <a:custGeom>
                <a:avLst/>
                <a:gdLst>
                  <a:gd name="connsiteX0" fmla="*/ 3071 w 137634"/>
                  <a:gd name="connsiteY0" fmla="*/ 129193 h 197651"/>
                  <a:gd name="connsiteX1" fmla="*/ 0 w 137634"/>
                  <a:gd name="connsiteY1" fmla="*/ 57724 h 197651"/>
                  <a:gd name="connsiteX2" fmla="*/ 1675 w 137634"/>
                  <a:gd name="connsiteY2" fmla="*/ 20314 h 197651"/>
                  <a:gd name="connsiteX3" fmla="*/ 25405 w 137634"/>
                  <a:gd name="connsiteY3" fmla="*/ 11660 h 197651"/>
                  <a:gd name="connsiteX4" fmla="*/ 69794 w 137634"/>
                  <a:gd name="connsiteY4" fmla="*/ 10543 h 197651"/>
                  <a:gd name="connsiteX5" fmla="*/ 137634 w 137634"/>
                  <a:gd name="connsiteY5" fmla="*/ 9985 h 197651"/>
                  <a:gd name="connsiteX6" fmla="*/ 83474 w 137634"/>
                  <a:gd name="connsiteY6" fmla="*/ 20314 h 197651"/>
                  <a:gd name="connsiteX7" fmla="*/ 32385 w 137634"/>
                  <a:gd name="connsiteY7" fmla="*/ 76987 h 197651"/>
                  <a:gd name="connsiteX8" fmla="*/ 29035 w 137634"/>
                  <a:gd name="connsiteY8" fmla="*/ 197312 h 197651"/>
                  <a:gd name="connsiteX9" fmla="*/ 22055 w 137634"/>
                  <a:gd name="connsiteY9" fmla="*/ 192845 h 197651"/>
                  <a:gd name="connsiteX10" fmla="*/ 22055 w 137634"/>
                  <a:gd name="connsiteY10" fmla="*/ 75033 h 197651"/>
                  <a:gd name="connsiteX11" fmla="*/ 9771 w 137634"/>
                  <a:gd name="connsiteY11" fmla="*/ 124726 h 197651"/>
                  <a:gd name="connsiteX12" fmla="*/ 3071 w 137634"/>
                  <a:gd name="connsiteY12" fmla="*/ 129193 h 1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634" h="197651">
                    <a:moveTo>
                      <a:pt x="3071" y="129193"/>
                    </a:moveTo>
                    <a:cubicBezTo>
                      <a:pt x="1954" y="105463"/>
                      <a:pt x="1117" y="81454"/>
                      <a:pt x="0" y="57724"/>
                    </a:cubicBezTo>
                    <a:cubicBezTo>
                      <a:pt x="558" y="45161"/>
                      <a:pt x="1117" y="32877"/>
                      <a:pt x="1675" y="20314"/>
                    </a:cubicBezTo>
                    <a:cubicBezTo>
                      <a:pt x="8375" y="13893"/>
                      <a:pt x="17588" y="14731"/>
                      <a:pt x="25405" y="11660"/>
                    </a:cubicBezTo>
                    <a:cubicBezTo>
                      <a:pt x="40202" y="11381"/>
                      <a:pt x="54998" y="10822"/>
                      <a:pt x="69794" y="10543"/>
                    </a:cubicBezTo>
                    <a:cubicBezTo>
                      <a:pt x="92408" y="-3137"/>
                      <a:pt x="115021" y="-3695"/>
                      <a:pt x="137634" y="9985"/>
                    </a:cubicBezTo>
                    <a:cubicBezTo>
                      <a:pt x="122000" y="26177"/>
                      <a:pt x="101062" y="21710"/>
                      <a:pt x="83474" y="20314"/>
                    </a:cubicBezTo>
                    <a:cubicBezTo>
                      <a:pt x="38806" y="16685"/>
                      <a:pt x="22334" y="33715"/>
                      <a:pt x="32385" y="76987"/>
                    </a:cubicBezTo>
                    <a:cubicBezTo>
                      <a:pt x="31268" y="117188"/>
                      <a:pt x="30151" y="157111"/>
                      <a:pt x="29035" y="197312"/>
                    </a:cubicBezTo>
                    <a:cubicBezTo>
                      <a:pt x="25126" y="198429"/>
                      <a:pt x="22892" y="196754"/>
                      <a:pt x="22055" y="192845"/>
                    </a:cubicBezTo>
                    <a:cubicBezTo>
                      <a:pt x="22055" y="156832"/>
                      <a:pt x="22055" y="120818"/>
                      <a:pt x="22055" y="75033"/>
                    </a:cubicBezTo>
                    <a:cubicBezTo>
                      <a:pt x="6142" y="96529"/>
                      <a:pt x="10329" y="111047"/>
                      <a:pt x="9771" y="124726"/>
                    </a:cubicBezTo>
                    <a:cubicBezTo>
                      <a:pt x="9771" y="128914"/>
                      <a:pt x="7259" y="130589"/>
                      <a:pt x="3071" y="129193"/>
                    </a:cubicBezTo>
                    <a:close/>
                  </a:path>
                </a:pathLst>
              </a:custGeom>
              <a:solidFill>
                <a:srgbClr val="C8B7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B491B24E-6A2E-21EA-2826-8C5860B39CF7}"/>
                  </a:ext>
                </a:extLst>
              </p:cNvPr>
              <p:cNvSpPr/>
              <p:nvPr/>
            </p:nvSpPr>
            <p:spPr>
              <a:xfrm>
                <a:off x="9237825" y="5950307"/>
                <a:ext cx="12284" cy="419043"/>
              </a:xfrm>
              <a:custGeom>
                <a:avLst/>
                <a:gdLst>
                  <a:gd name="connsiteX0" fmla="*/ 1675 w 12284"/>
                  <a:gd name="connsiteY0" fmla="*/ 0 h 419043"/>
                  <a:gd name="connsiteX1" fmla="*/ 8655 w 12284"/>
                  <a:gd name="connsiteY1" fmla="*/ 4467 h 419043"/>
                  <a:gd name="connsiteX2" fmla="*/ 12284 w 12284"/>
                  <a:gd name="connsiteY2" fmla="*/ 419044 h 419043"/>
                  <a:gd name="connsiteX3" fmla="*/ 0 w 12284"/>
                  <a:gd name="connsiteY3" fmla="*/ 395872 h 419043"/>
                  <a:gd name="connsiteX4" fmla="*/ 1675 w 12284"/>
                  <a:gd name="connsiteY4" fmla="*/ 0 h 41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84" h="419043">
                    <a:moveTo>
                      <a:pt x="1675" y="0"/>
                    </a:moveTo>
                    <a:cubicBezTo>
                      <a:pt x="3909" y="1396"/>
                      <a:pt x="6421" y="3071"/>
                      <a:pt x="8655" y="4467"/>
                    </a:cubicBezTo>
                    <a:cubicBezTo>
                      <a:pt x="9771" y="142659"/>
                      <a:pt x="11167" y="280852"/>
                      <a:pt x="12284" y="419044"/>
                    </a:cubicBezTo>
                    <a:cubicBezTo>
                      <a:pt x="0" y="415694"/>
                      <a:pt x="0" y="405643"/>
                      <a:pt x="0" y="395872"/>
                    </a:cubicBezTo>
                    <a:cubicBezTo>
                      <a:pt x="558" y="264101"/>
                      <a:pt x="1117" y="132051"/>
                      <a:pt x="1675" y="0"/>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2659A01D-1EEF-850F-0CA4-4909327F63FB}"/>
                  </a:ext>
                </a:extLst>
              </p:cNvPr>
              <p:cNvSpPr/>
              <p:nvPr/>
            </p:nvSpPr>
            <p:spPr>
              <a:xfrm>
                <a:off x="8916935" y="6419882"/>
                <a:ext cx="158129" cy="56880"/>
              </a:xfrm>
              <a:custGeom>
                <a:avLst/>
                <a:gdLst>
                  <a:gd name="connsiteX0" fmla="*/ 1232 w 158129"/>
                  <a:gd name="connsiteY0" fmla="*/ 0 h 56880"/>
                  <a:gd name="connsiteX1" fmla="*/ 49809 w 158129"/>
                  <a:gd name="connsiteY1" fmla="*/ 18146 h 56880"/>
                  <a:gd name="connsiteX2" fmla="*/ 124349 w 158129"/>
                  <a:gd name="connsiteY2" fmla="*/ 29872 h 56880"/>
                  <a:gd name="connsiteX3" fmla="*/ 158129 w 158129"/>
                  <a:gd name="connsiteY3" fmla="*/ 41597 h 56880"/>
                  <a:gd name="connsiteX4" fmla="*/ 67956 w 158129"/>
                  <a:gd name="connsiteY4" fmla="*/ 56673 h 56880"/>
                  <a:gd name="connsiteX5" fmla="*/ 20217 w 158129"/>
                  <a:gd name="connsiteY5" fmla="*/ 39085 h 56880"/>
                  <a:gd name="connsiteX6" fmla="*/ 1232 w 158129"/>
                  <a:gd name="connsiteY6" fmla="*/ 0 h 56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 h="56880">
                    <a:moveTo>
                      <a:pt x="1232" y="0"/>
                    </a:moveTo>
                    <a:cubicBezTo>
                      <a:pt x="17425" y="6142"/>
                      <a:pt x="33617" y="12004"/>
                      <a:pt x="49809" y="18146"/>
                    </a:cubicBezTo>
                    <a:cubicBezTo>
                      <a:pt x="73539" y="29593"/>
                      <a:pt x="98944" y="28476"/>
                      <a:pt x="124349" y="29872"/>
                    </a:cubicBezTo>
                    <a:cubicBezTo>
                      <a:pt x="136633" y="30709"/>
                      <a:pt x="150034" y="28476"/>
                      <a:pt x="158129" y="41597"/>
                    </a:cubicBezTo>
                    <a:cubicBezTo>
                      <a:pt x="131608" y="68119"/>
                      <a:pt x="96990" y="45785"/>
                      <a:pt x="67956" y="56673"/>
                    </a:cubicBezTo>
                    <a:cubicBezTo>
                      <a:pt x="49251" y="58627"/>
                      <a:pt x="35851" y="46343"/>
                      <a:pt x="20217" y="39085"/>
                    </a:cubicBezTo>
                    <a:cubicBezTo>
                      <a:pt x="8770" y="28197"/>
                      <a:pt x="-4072" y="18426"/>
                      <a:pt x="1232" y="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620DDB06-AA98-4AA6-45E4-2C2B0C5CC67D}"/>
                  </a:ext>
                </a:extLst>
              </p:cNvPr>
              <p:cNvSpPr/>
              <p:nvPr/>
            </p:nvSpPr>
            <p:spPr>
              <a:xfrm>
                <a:off x="9108435" y="6428257"/>
                <a:ext cx="80533" cy="49134"/>
              </a:xfrm>
              <a:custGeom>
                <a:avLst/>
                <a:gdLst>
                  <a:gd name="connsiteX0" fmla="*/ 22744 w 80533"/>
                  <a:gd name="connsiteY0" fmla="*/ 13400 h 49134"/>
                  <a:gd name="connsiteX1" fmla="*/ 80533 w 80533"/>
                  <a:gd name="connsiteY1" fmla="*/ 0 h 49134"/>
                  <a:gd name="connsiteX2" fmla="*/ 2364 w 80533"/>
                  <a:gd name="connsiteY2" fmla="*/ 49135 h 49134"/>
                  <a:gd name="connsiteX3" fmla="*/ 689 w 80533"/>
                  <a:gd name="connsiteY3" fmla="*/ 30709 h 49134"/>
                  <a:gd name="connsiteX4" fmla="*/ 1247 w 80533"/>
                  <a:gd name="connsiteY4" fmla="*/ 20380 h 49134"/>
                  <a:gd name="connsiteX5" fmla="*/ 22744 w 80533"/>
                  <a:gd name="connsiteY5" fmla="*/ 13400 h 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533" h="49134">
                    <a:moveTo>
                      <a:pt x="22744" y="13400"/>
                    </a:moveTo>
                    <a:cubicBezTo>
                      <a:pt x="45078" y="21776"/>
                      <a:pt x="60712" y="1396"/>
                      <a:pt x="80533" y="0"/>
                    </a:cubicBezTo>
                    <a:cubicBezTo>
                      <a:pt x="79696" y="56393"/>
                      <a:pt x="35865" y="44668"/>
                      <a:pt x="2364" y="49135"/>
                    </a:cubicBezTo>
                    <a:cubicBezTo>
                      <a:pt x="-2661" y="43272"/>
                      <a:pt x="12973" y="36014"/>
                      <a:pt x="689" y="30709"/>
                    </a:cubicBezTo>
                    <a:cubicBezTo>
                      <a:pt x="-428" y="27080"/>
                      <a:pt x="-148" y="23730"/>
                      <a:pt x="1247" y="20380"/>
                    </a:cubicBezTo>
                    <a:cubicBezTo>
                      <a:pt x="7389" y="14796"/>
                      <a:pt x="16323" y="17588"/>
                      <a:pt x="22744" y="13400"/>
                    </a:cubicBezTo>
                    <a:close/>
                  </a:path>
                </a:pathLst>
              </a:custGeom>
              <a:solidFill>
                <a:srgbClr val="7126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E1B5D624-DF1B-3FB5-AC1F-F8FFFD60F284}"/>
                  </a:ext>
                </a:extLst>
              </p:cNvPr>
              <p:cNvSpPr/>
              <p:nvPr/>
            </p:nvSpPr>
            <p:spPr>
              <a:xfrm>
                <a:off x="8984612" y="6450835"/>
                <a:ext cx="148801" cy="26556"/>
              </a:xfrm>
              <a:custGeom>
                <a:avLst/>
                <a:gdLst>
                  <a:gd name="connsiteX0" fmla="*/ 126746 w 148801"/>
                  <a:gd name="connsiteY0" fmla="*/ 7015 h 26556"/>
                  <a:gd name="connsiteX1" fmla="*/ 148801 w 148801"/>
                  <a:gd name="connsiteY1" fmla="*/ 12040 h 26556"/>
                  <a:gd name="connsiteX2" fmla="*/ 126188 w 148801"/>
                  <a:gd name="connsiteY2" fmla="*/ 26557 h 26556"/>
                  <a:gd name="connsiteX3" fmla="*/ 0 w 148801"/>
                  <a:gd name="connsiteY3" fmla="*/ 25161 h 26556"/>
                  <a:gd name="connsiteX4" fmla="*/ 87382 w 148801"/>
                  <a:gd name="connsiteY4" fmla="*/ 9527 h 26556"/>
                  <a:gd name="connsiteX5" fmla="*/ 126746 w 148801"/>
                  <a:gd name="connsiteY5" fmla="*/ 7015 h 2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01" h="26556">
                    <a:moveTo>
                      <a:pt x="126746" y="7015"/>
                    </a:moveTo>
                    <a:cubicBezTo>
                      <a:pt x="134005" y="8690"/>
                      <a:pt x="141263" y="10365"/>
                      <a:pt x="148801" y="12040"/>
                    </a:cubicBezTo>
                    <a:cubicBezTo>
                      <a:pt x="141263" y="17065"/>
                      <a:pt x="133725" y="21811"/>
                      <a:pt x="126188" y="26557"/>
                    </a:cubicBezTo>
                    <a:cubicBezTo>
                      <a:pt x="84032" y="25999"/>
                      <a:pt x="42156" y="25719"/>
                      <a:pt x="0" y="25161"/>
                    </a:cubicBezTo>
                    <a:cubicBezTo>
                      <a:pt x="26522" y="5898"/>
                      <a:pt x="61139" y="30466"/>
                      <a:pt x="87382" y="9527"/>
                    </a:cubicBezTo>
                    <a:cubicBezTo>
                      <a:pt x="99666" y="-3873"/>
                      <a:pt x="113066" y="-1640"/>
                      <a:pt x="126746" y="701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A627A70A-0304-89F0-1E9D-399AA815A6E8}"/>
                  </a:ext>
                </a:extLst>
              </p:cNvPr>
              <p:cNvSpPr/>
              <p:nvPr/>
            </p:nvSpPr>
            <p:spPr>
              <a:xfrm>
                <a:off x="9316552" y="6438308"/>
                <a:ext cx="163597" cy="19263"/>
              </a:xfrm>
              <a:custGeom>
                <a:avLst/>
                <a:gdLst>
                  <a:gd name="connsiteX0" fmla="*/ 135122 w 163597"/>
                  <a:gd name="connsiteY0" fmla="*/ 0 h 19263"/>
                  <a:gd name="connsiteX1" fmla="*/ 162760 w 163597"/>
                  <a:gd name="connsiteY1" fmla="*/ 3071 h 19263"/>
                  <a:gd name="connsiteX2" fmla="*/ 163598 w 163597"/>
                  <a:gd name="connsiteY2" fmla="*/ 7538 h 19263"/>
                  <a:gd name="connsiteX3" fmla="*/ 95479 w 163597"/>
                  <a:gd name="connsiteY3" fmla="*/ 19263 h 19263"/>
                  <a:gd name="connsiteX4" fmla="*/ 9771 w 163597"/>
                  <a:gd name="connsiteY4" fmla="*/ 12284 h 19263"/>
                  <a:gd name="connsiteX5" fmla="*/ 0 w 163597"/>
                  <a:gd name="connsiteY5" fmla="*/ 3350 h 19263"/>
                  <a:gd name="connsiteX6" fmla="*/ 135122 w 163597"/>
                  <a:gd name="connsiteY6" fmla="*/ 0 h 1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597" h="19263">
                    <a:moveTo>
                      <a:pt x="135122" y="0"/>
                    </a:moveTo>
                    <a:cubicBezTo>
                      <a:pt x="144335" y="1117"/>
                      <a:pt x="153547" y="2234"/>
                      <a:pt x="162760" y="3071"/>
                    </a:cubicBezTo>
                    <a:cubicBezTo>
                      <a:pt x="163039" y="4467"/>
                      <a:pt x="163318" y="6142"/>
                      <a:pt x="163598" y="7538"/>
                    </a:cubicBezTo>
                    <a:cubicBezTo>
                      <a:pt x="140984" y="11446"/>
                      <a:pt x="118092" y="15355"/>
                      <a:pt x="95479" y="19263"/>
                    </a:cubicBezTo>
                    <a:cubicBezTo>
                      <a:pt x="67561" y="9771"/>
                      <a:pt x="37689" y="22055"/>
                      <a:pt x="9771" y="12284"/>
                    </a:cubicBezTo>
                    <a:cubicBezTo>
                      <a:pt x="6421" y="9213"/>
                      <a:pt x="3071" y="6421"/>
                      <a:pt x="0" y="3350"/>
                    </a:cubicBezTo>
                    <a:cubicBezTo>
                      <a:pt x="44948" y="2234"/>
                      <a:pt x="90174" y="1117"/>
                      <a:pt x="135122" y="0"/>
                    </a:cubicBezTo>
                    <a:close/>
                  </a:path>
                </a:pathLst>
              </a:custGeom>
              <a:solidFill>
                <a:srgbClr val="9C193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80BF7377-D87A-46E5-EF7D-EB15E678EC2E}"/>
                  </a:ext>
                </a:extLst>
              </p:cNvPr>
              <p:cNvSpPr/>
              <p:nvPr/>
            </p:nvSpPr>
            <p:spPr>
              <a:xfrm>
                <a:off x="9023976" y="6255726"/>
                <a:ext cx="68956" cy="66723"/>
              </a:xfrm>
              <a:custGeom>
                <a:avLst/>
                <a:gdLst>
                  <a:gd name="connsiteX0" fmla="*/ 28196 w 68956"/>
                  <a:gd name="connsiteY0" fmla="*/ 0 h 66723"/>
                  <a:gd name="connsiteX1" fmla="*/ 68956 w 68956"/>
                  <a:gd name="connsiteY1" fmla="*/ 66444 h 66723"/>
                  <a:gd name="connsiteX2" fmla="*/ 0 w 68956"/>
                  <a:gd name="connsiteY2" fmla="*/ 66723 h 66723"/>
                  <a:gd name="connsiteX3" fmla="*/ 10050 w 68956"/>
                  <a:gd name="connsiteY3" fmla="*/ 57510 h 66723"/>
                  <a:gd name="connsiteX4" fmla="*/ 28196 w 68956"/>
                  <a:gd name="connsiteY4" fmla="*/ 0 h 66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6" h="66723">
                    <a:moveTo>
                      <a:pt x="28196" y="0"/>
                    </a:moveTo>
                    <a:cubicBezTo>
                      <a:pt x="28755" y="30151"/>
                      <a:pt x="24288" y="63373"/>
                      <a:pt x="68956" y="66444"/>
                    </a:cubicBezTo>
                    <a:cubicBezTo>
                      <a:pt x="46064" y="66444"/>
                      <a:pt x="22892" y="66723"/>
                      <a:pt x="0" y="66723"/>
                    </a:cubicBezTo>
                    <a:cubicBezTo>
                      <a:pt x="3350" y="63652"/>
                      <a:pt x="6700" y="60581"/>
                      <a:pt x="10050" y="57510"/>
                    </a:cubicBezTo>
                    <a:cubicBezTo>
                      <a:pt x="25684" y="41318"/>
                      <a:pt x="-279" y="12005"/>
                      <a:pt x="28196" y="0"/>
                    </a:cubicBezTo>
                    <a:close/>
                  </a:path>
                </a:pathLst>
              </a:custGeom>
              <a:solidFill>
                <a:srgbClr val="9E908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7A376E96-8C94-5BC5-AE54-4136B52824D0}"/>
                  </a:ext>
                </a:extLst>
              </p:cNvPr>
              <p:cNvSpPr/>
              <p:nvPr/>
            </p:nvSpPr>
            <p:spPr>
              <a:xfrm>
                <a:off x="9345307" y="6270868"/>
                <a:ext cx="88219" cy="54618"/>
              </a:xfrm>
              <a:custGeom>
                <a:avLst/>
                <a:gdLst>
                  <a:gd name="connsiteX0" fmla="*/ 0 w 88219"/>
                  <a:gd name="connsiteY0" fmla="*/ 51861 h 54618"/>
                  <a:gd name="connsiteX1" fmla="*/ 36572 w 88219"/>
                  <a:gd name="connsiteY1" fmla="*/ 44044 h 54618"/>
                  <a:gd name="connsiteX2" fmla="*/ 78169 w 88219"/>
                  <a:gd name="connsiteY2" fmla="*/ 3284 h 54618"/>
                  <a:gd name="connsiteX3" fmla="*/ 87382 w 88219"/>
                  <a:gd name="connsiteY3" fmla="*/ 3005 h 54618"/>
                  <a:gd name="connsiteX4" fmla="*/ 88220 w 88219"/>
                  <a:gd name="connsiteY4" fmla="*/ 51302 h 54618"/>
                  <a:gd name="connsiteX5" fmla="*/ 0 w 88219"/>
                  <a:gd name="connsiteY5" fmla="*/ 51861 h 5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219" h="54618">
                    <a:moveTo>
                      <a:pt x="0" y="51861"/>
                    </a:moveTo>
                    <a:cubicBezTo>
                      <a:pt x="10329" y="40973"/>
                      <a:pt x="24288" y="42368"/>
                      <a:pt x="36572" y="44044"/>
                    </a:cubicBezTo>
                    <a:cubicBezTo>
                      <a:pt x="69794" y="49069"/>
                      <a:pt x="79845" y="32597"/>
                      <a:pt x="78169" y="3284"/>
                    </a:cubicBezTo>
                    <a:cubicBezTo>
                      <a:pt x="81241" y="-904"/>
                      <a:pt x="84311" y="-1183"/>
                      <a:pt x="87382" y="3005"/>
                    </a:cubicBezTo>
                    <a:cubicBezTo>
                      <a:pt x="87662" y="19197"/>
                      <a:pt x="87941" y="35389"/>
                      <a:pt x="88220" y="51302"/>
                    </a:cubicBezTo>
                    <a:cubicBezTo>
                      <a:pt x="58906" y="55769"/>
                      <a:pt x="29314" y="55490"/>
                      <a:pt x="0" y="51861"/>
                    </a:cubicBezTo>
                    <a:close/>
                  </a:path>
                </a:pathLst>
              </a:custGeom>
              <a:solidFill>
                <a:srgbClr val="AD979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A6DC1AF7-4C42-D23B-3C7E-AB7565CF3096}"/>
                  </a:ext>
                </a:extLst>
              </p:cNvPr>
              <p:cNvSpPr/>
              <p:nvPr/>
            </p:nvSpPr>
            <p:spPr>
              <a:xfrm>
                <a:off x="9218840" y="5882188"/>
                <a:ext cx="11775" cy="119208"/>
              </a:xfrm>
              <a:custGeom>
                <a:avLst/>
                <a:gdLst>
                  <a:gd name="connsiteX0" fmla="*/ 1117 w 11775"/>
                  <a:gd name="connsiteY0" fmla="*/ 4467 h 119208"/>
                  <a:gd name="connsiteX1" fmla="*/ 8375 w 11775"/>
                  <a:gd name="connsiteY1" fmla="*/ 0 h 119208"/>
                  <a:gd name="connsiteX2" fmla="*/ 0 w 11775"/>
                  <a:gd name="connsiteY2" fmla="*/ 119208 h 119208"/>
                  <a:gd name="connsiteX3" fmla="*/ 1117 w 11775"/>
                  <a:gd name="connsiteY3" fmla="*/ 4467 h 119208"/>
                </a:gdLst>
                <a:ahLst/>
                <a:cxnLst>
                  <a:cxn ang="0">
                    <a:pos x="connsiteX0" y="connsiteY0"/>
                  </a:cxn>
                  <a:cxn ang="0">
                    <a:pos x="connsiteX1" y="connsiteY1"/>
                  </a:cxn>
                  <a:cxn ang="0">
                    <a:pos x="connsiteX2" y="connsiteY2"/>
                  </a:cxn>
                  <a:cxn ang="0">
                    <a:pos x="connsiteX3" y="connsiteY3"/>
                  </a:cxn>
                </a:cxnLst>
                <a:rect l="l" t="t" r="r" b="b"/>
                <a:pathLst>
                  <a:path w="11775" h="119208">
                    <a:moveTo>
                      <a:pt x="1117" y="4467"/>
                    </a:moveTo>
                    <a:cubicBezTo>
                      <a:pt x="3629" y="3071"/>
                      <a:pt x="6142" y="1675"/>
                      <a:pt x="8375" y="0"/>
                    </a:cubicBezTo>
                    <a:cubicBezTo>
                      <a:pt x="8375" y="39922"/>
                      <a:pt x="20101" y="80682"/>
                      <a:pt x="0" y="119208"/>
                    </a:cubicBezTo>
                    <a:cubicBezTo>
                      <a:pt x="559" y="80961"/>
                      <a:pt x="838" y="42714"/>
                      <a:pt x="1117" y="4467"/>
                    </a:cubicBezTo>
                    <a:close/>
                  </a:path>
                </a:pathLst>
              </a:custGeom>
              <a:solidFill>
                <a:srgbClr val="6C4E5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F587FFD-8FA7-2F85-9190-94EE38F105E2}"/>
                  </a:ext>
                </a:extLst>
              </p:cNvPr>
              <p:cNvSpPr/>
              <p:nvPr/>
            </p:nvSpPr>
            <p:spPr>
              <a:xfrm>
                <a:off x="9326045" y="6448797"/>
                <a:ext cx="85986" cy="9052"/>
              </a:xfrm>
              <a:custGeom>
                <a:avLst/>
                <a:gdLst>
                  <a:gd name="connsiteX0" fmla="*/ 279 w 85986"/>
                  <a:gd name="connsiteY0" fmla="*/ 1515 h 9052"/>
                  <a:gd name="connsiteX1" fmla="*/ 85986 w 85986"/>
                  <a:gd name="connsiteY1" fmla="*/ 8494 h 9052"/>
                  <a:gd name="connsiteX2" fmla="*/ 0 w 85986"/>
                  <a:gd name="connsiteY2" fmla="*/ 9053 h 9052"/>
                  <a:gd name="connsiteX3" fmla="*/ 279 w 85986"/>
                  <a:gd name="connsiteY3" fmla="*/ 1515 h 9052"/>
                </a:gdLst>
                <a:ahLst/>
                <a:cxnLst>
                  <a:cxn ang="0">
                    <a:pos x="connsiteX0" y="connsiteY0"/>
                  </a:cxn>
                  <a:cxn ang="0">
                    <a:pos x="connsiteX1" y="connsiteY1"/>
                  </a:cxn>
                  <a:cxn ang="0">
                    <a:pos x="connsiteX2" y="connsiteY2"/>
                  </a:cxn>
                  <a:cxn ang="0">
                    <a:pos x="connsiteX3" y="connsiteY3"/>
                  </a:cxn>
                </a:cxnLst>
                <a:rect l="l" t="t" r="r" b="b"/>
                <a:pathLst>
                  <a:path w="85986" h="9052">
                    <a:moveTo>
                      <a:pt x="279" y="1515"/>
                    </a:moveTo>
                    <a:cubicBezTo>
                      <a:pt x="28755" y="3748"/>
                      <a:pt x="58348" y="-6860"/>
                      <a:pt x="85986" y="8494"/>
                    </a:cubicBezTo>
                    <a:cubicBezTo>
                      <a:pt x="57231" y="8773"/>
                      <a:pt x="28755" y="9053"/>
                      <a:pt x="0" y="9053"/>
                    </a:cubicBezTo>
                    <a:cubicBezTo>
                      <a:pt x="0" y="6819"/>
                      <a:pt x="0" y="4307"/>
                      <a:pt x="279" y="1515"/>
                    </a:cubicBezTo>
                    <a:close/>
                  </a:path>
                </a:pathLst>
              </a:custGeom>
              <a:solidFill>
                <a:srgbClr val="710D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Freeform: Shape 283">
                <a:extLst>
                  <a:ext uri="{FF2B5EF4-FFF2-40B4-BE49-F238E27FC236}">
                    <a16:creationId xmlns:a16="http://schemas.microsoft.com/office/drawing/2014/main" id="{4F9958D6-392C-2775-5C7D-161EC865E118}"/>
                  </a:ext>
                </a:extLst>
              </p:cNvPr>
              <p:cNvSpPr/>
              <p:nvPr/>
            </p:nvSpPr>
            <p:spPr>
              <a:xfrm>
                <a:off x="8897229" y="6371026"/>
                <a:ext cx="21775" cy="30430"/>
              </a:xfrm>
              <a:custGeom>
                <a:avLst/>
                <a:gdLst>
                  <a:gd name="connsiteX0" fmla="*/ 1954 w 21775"/>
                  <a:gd name="connsiteY0" fmla="*/ 0 h 30430"/>
                  <a:gd name="connsiteX1" fmla="*/ 21776 w 21775"/>
                  <a:gd name="connsiteY1" fmla="*/ 1675 h 30430"/>
                  <a:gd name="connsiteX2" fmla="*/ 0 w 21775"/>
                  <a:gd name="connsiteY2" fmla="*/ 30430 h 30430"/>
                  <a:gd name="connsiteX3" fmla="*/ 1954 w 21775"/>
                  <a:gd name="connsiteY3" fmla="*/ 0 h 30430"/>
                </a:gdLst>
                <a:ahLst/>
                <a:cxnLst>
                  <a:cxn ang="0">
                    <a:pos x="connsiteX0" y="connsiteY0"/>
                  </a:cxn>
                  <a:cxn ang="0">
                    <a:pos x="connsiteX1" y="connsiteY1"/>
                  </a:cxn>
                  <a:cxn ang="0">
                    <a:pos x="connsiteX2" y="connsiteY2"/>
                  </a:cxn>
                  <a:cxn ang="0">
                    <a:pos x="connsiteX3" y="connsiteY3"/>
                  </a:cxn>
                </a:cxnLst>
                <a:rect l="l" t="t" r="r" b="b"/>
                <a:pathLst>
                  <a:path w="21775" h="30430">
                    <a:moveTo>
                      <a:pt x="1954" y="0"/>
                    </a:moveTo>
                    <a:cubicBezTo>
                      <a:pt x="8655" y="558"/>
                      <a:pt x="15076" y="1117"/>
                      <a:pt x="21776" y="1675"/>
                    </a:cubicBezTo>
                    <a:cubicBezTo>
                      <a:pt x="18426" y="14238"/>
                      <a:pt x="12842" y="25126"/>
                      <a:pt x="0" y="30430"/>
                    </a:cubicBezTo>
                    <a:cubicBezTo>
                      <a:pt x="838" y="20380"/>
                      <a:pt x="1396" y="10329"/>
                      <a:pt x="1954" y="0"/>
                    </a:cubicBezTo>
                    <a:close/>
                  </a:path>
                </a:pathLst>
              </a:custGeom>
              <a:solidFill>
                <a:srgbClr val="E3C8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20669239-5027-CA22-B894-62625A618E38}"/>
                  </a:ext>
                </a:extLst>
              </p:cNvPr>
              <p:cNvSpPr/>
              <p:nvPr/>
            </p:nvSpPr>
            <p:spPr>
              <a:xfrm>
                <a:off x="8748947" y="5082696"/>
                <a:ext cx="118970" cy="597647"/>
              </a:xfrm>
              <a:custGeom>
                <a:avLst/>
                <a:gdLst>
                  <a:gd name="connsiteX0" fmla="*/ 41358 w 118970"/>
                  <a:gd name="connsiteY0" fmla="*/ 597647 h 597647"/>
                  <a:gd name="connsiteX1" fmla="*/ 22095 w 118970"/>
                  <a:gd name="connsiteY1" fmla="*/ 597647 h 597647"/>
                  <a:gd name="connsiteX2" fmla="*/ 7857 w 118970"/>
                  <a:gd name="connsiteY2" fmla="*/ 569171 h 597647"/>
                  <a:gd name="connsiteX3" fmla="*/ 7857 w 118970"/>
                  <a:gd name="connsiteY3" fmla="*/ 437400 h 597647"/>
                  <a:gd name="connsiteX4" fmla="*/ 13440 w 118970"/>
                  <a:gd name="connsiteY4" fmla="*/ 351693 h 597647"/>
                  <a:gd name="connsiteX5" fmla="*/ 49455 w 118970"/>
                  <a:gd name="connsiteY5" fmla="*/ 197308 h 597647"/>
                  <a:gd name="connsiteX6" fmla="*/ 26003 w 118970"/>
                  <a:gd name="connsiteY6" fmla="*/ 162411 h 597647"/>
                  <a:gd name="connsiteX7" fmla="*/ 12603 w 118970"/>
                  <a:gd name="connsiteY7" fmla="*/ 158503 h 597647"/>
                  <a:gd name="connsiteX8" fmla="*/ 877 w 118970"/>
                  <a:gd name="connsiteY8" fmla="*/ 150965 h 597647"/>
                  <a:gd name="connsiteX9" fmla="*/ 1157 w 118970"/>
                  <a:gd name="connsiteY9" fmla="*/ 151523 h 597647"/>
                  <a:gd name="connsiteX10" fmla="*/ 2553 w 118970"/>
                  <a:gd name="connsiteY10" fmla="*/ 138402 h 597647"/>
                  <a:gd name="connsiteX11" fmla="*/ 46105 w 118970"/>
                  <a:gd name="connsiteY11" fmla="*/ 118302 h 597647"/>
                  <a:gd name="connsiteX12" fmla="*/ 81002 w 118970"/>
                  <a:gd name="connsiteY12" fmla="*/ 42924 h 597647"/>
                  <a:gd name="connsiteX13" fmla="*/ 86306 w 118970"/>
                  <a:gd name="connsiteY13" fmla="*/ 29244 h 597647"/>
                  <a:gd name="connsiteX14" fmla="*/ 104173 w 118970"/>
                  <a:gd name="connsiteY14" fmla="*/ 210 h 597647"/>
                  <a:gd name="connsiteX15" fmla="*/ 117015 w 118970"/>
                  <a:gd name="connsiteY15" fmla="*/ 36224 h 597647"/>
                  <a:gd name="connsiteX16" fmla="*/ 84630 w 118970"/>
                  <a:gd name="connsiteY16" fmla="*/ 286645 h 597647"/>
                  <a:gd name="connsiteX17" fmla="*/ 62296 w 118970"/>
                  <a:gd name="connsiteY17" fmla="*/ 489048 h 597647"/>
                  <a:gd name="connsiteX18" fmla="*/ 51409 w 118970"/>
                  <a:gd name="connsiteY18" fmla="*/ 539020 h 597647"/>
                  <a:gd name="connsiteX19" fmla="*/ 72626 w 118970"/>
                  <a:gd name="connsiteY19" fmla="*/ 596531 h 597647"/>
                  <a:gd name="connsiteX20" fmla="*/ 41358 w 118970"/>
                  <a:gd name="connsiteY20" fmla="*/ 597647 h 59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70" h="597647">
                    <a:moveTo>
                      <a:pt x="41358" y="597647"/>
                    </a:moveTo>
                    <a:cubicBezTo>
                      <a:pt x="34937" y="597647"/>
                      <a:pt x="28516" y="597647"/>
                      <a:pt x="22095" y="597647"/>
                    </a:cubicBezTo>
                    <a:cubicBezTo>
                      <a:pt x="12324" y="590668"/>
                      <a:pt x="9253" y="580339"/>
                      <a:pt x="7857" y="569171"/>
                    </a:cubicBezTo>
                    <a:cubicBezTo>
                      <a:pt x="7857" y="525341"/>
                      <a:pt x="7578" y="481231"/>
                      <a:pt x="7857" y="437400"/>
                    </a:cubicBezTo>
                    <a:cubicBezTo>
                      <a:pt x="16232" y="409203"/>
                      <a:pt x="10090" y="380169"/>
                      <a:pt x="13440" y="351693"/>
                    </a:cubicBezTo>
                    <a:cubicBezTo>
                      <a:pt x="34658" y="302279"/>
                      <a:pt x="35216" y="248119"/>
                      <a:pt x="49455" y="197308"/>
                    </a:cubicBezTo>
                    <a:cubicBezTo>
                      <a:pt x="54759" y="178883"/>
                      <a:pt x="45825" y="166041"/>
                      <a:pt x="26003" y="162411"/>
                    </a:cubicBezTo>
                    <a:cubicBezTo>
                      <a:pt x="21537" y="161574"/>
                      <a:pt x="17070" y="160178"/>
                      <a:pt x="12603" y="158503"/>
                    </a:cubicBezTo>
                    <a:cubicBezTo>
                      <a:pt x="8695" y="155990"/>
                      <a:pt x="4786" y="153478"/>
                      <a:pt x="877" y="150965"/>
                    </a:cubicBezTo>
                    <a:lnTo>
                      <a:pt x="1157" y="151523"/>
                    </a:lnTo>
                    <a:cubicBezTo>
                      <a:pt x="-797" y="146778"/>
                      <a:pt x="-239" y="142590"/>
                      <a:pt x="2553" y="138402"/>
                    </a:cubicBezTo>
                    <a:cubicBezTo>
                      <a:pt x="14836" y="126956"/>
                      <a:pt x="32704" y="127235"/>
                      <a:pt x="46105" y="118302"/>
                    </a:cubicBezTo>
                    <a:cubicBezTo>
                      <a:pt x="75418" y="101272"/>
                      <a:pt x="58109" y="62745"/>
                      <a:pt x="81002" y="42924"/>
                    </a:cubicBezTo>
                    <a:cubicBezTo>
                      <a:pt x="82676" y="38457"/>
                      <a:pt x="84352" y="33990"/>
                      <a:pt x="86306" y="29244"/>
                    </a:cubicBezTo>
                    <a:cubicBezTo>
                      <a:pt x="90773" y="18356"/>
                      <a:pt x="85747" y="-2303"/>
                      <a:pt x="104173" y="210"/>
                    </a:cubicBezTo>
                    <a:cubicBezTo>
                      <a:pt x="124553" y="2723"/>
                      <a:pt x="118411" y="23661"/>
                      <a:pt x="117015" y="36224"/>
                    </a:cubicBezTo>
                    <a:cubicBezTo>
                      <a:pt x="106964" y="119698"/>
                      <a:pt x="94123" y="203171"/>
                      <a:pt x="84630" y="286645"/>
                    </a:cubicBezTo>
                    <a:cubicBezTo>
                      <a:pt x="76814" y="353926"/>
                      <a:pt x="58667" y="420370"/>
                      <a:pt x="62296" y="489048"/>
                    </a:cubicBezTo>
                    <a:cubicBezTo>
                      <a:pt x="62296" y="506636"/>
                      <a:pt x="55317" y="522549"/>
                      <a:pt x="51409" y="539020"/>
                    </a:cubicBezTo>
                    <a:cubicBezTo>
                      <a:pt x="45546" y="563029"/>
                      <a:pt x="57550" y="580339"/>
                      <a:pt x="72626" y="596531"/>
                    </a:cubicBezTo>
                    <a:cubicBezTo>
                      <a:pt x="62576" y="597089"/>
                      <a:pt x="51967" y="597368"/>
                      <a:pt x="41358" y="597647"/>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6BA05594-EE41-BF2C-2D16-72754CC5F88D}"/>
                  </a:ext>
                </a:extLst>
              </p:cNvPr>
              <p:cNvSpPr/>
              <p:nvPr/>
            </p:nvSpPr>
            <p:spPr>
              <a:xfrm>
                <a:off x="8814000" y="5698029"/>
                <a:ext cx="69828" cy="136978"/>
              </a:xfrm>
              <a:custGeom>
                <a:avLst/>
                <a:gdLst>
                  <a:gd name="connsiteX0" fmla="*/ 25440 w 69828"/>
                  <a:gd name="connsiteY0" fmla="*/ 10233 h 136978"/>
                  <a:gd name="connsiteX1" fmla="*/ 44145 w 69828"/>
                  <a:gd name="connsiteY1" fmla="*/ 21679 h 136978"/>
                  <a:gd name="connsiteX2" fmla="*/ 25998 w 69828"/>
                  <a:gd name="connsiteY2" fmla="*/ 41500 h 136978"/>
                  <a:gd name="connsiteX3" fmla="*/ 44424 w 69828"/>
                  <a:gd name="connsiteY3" fmla="*/ 21958 h 136978"/>
                  <a:gd name="connsiteX4" fmla="*/ 69829 w 69828"/>
                  <a:gd name="connsiteY4" fmla="*/ 31450 h 136978"/>
                  <a:gd name="connsiteX5" fmla="*/ 24324 w 69828"/>
                  <a:gd name="connsiteY5" fmla="*/ 134745 h 136978"/>
                  <a:gd name="connsiteX6" fmla="*/ 9527 w 69828"/>
                  <a:gd name="connsiteY6" fmla="*/ 136979 h 136978"/>
                  <a:gd name="connsiteX7" fmla="*/ 1431 w 69828"/>
                  <a:gd name="connsiteY7" fmla="*/ 10512 h 136978"/>
                  <a:gd name="connsiteX8" fmla="*/ 25440 w 69828"/>
                  <a:gd name="connsiteY8" fmla="*/ 10233 h 13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28" h="136978">
                    <a:moveTo>
                      <a:pt x="25440" y="10233"/>
                    </a:moveTo>
                    <a:cubicBezTo>
                      <a:pt x="31582" y="14141"/>
                      <a:pt x="38003" y="17770"/>
                      <a:pt x="44145" y="21679"/>
                    </a:cubicBezTo>
                    <a:cubicBezTo>
                      <a:pt x="38003" y="28100"/>
                      <a:pt x="29628" y="32567"/>
                      <a:pt x="25998" y="41500"/>
                    </a:cubicBezTo>
                    <a:cubicBezTo>
                      <a:pt x="30744" y="33684"/>
                      <a:pt x="38283" y="28658"/>
                      <a:pt x="44424" y="21958"/>
                    </a:cubicBezTo>
                    <a:cubicBezTo>
                      <a:pt x="52800" y="25029"/>
                      <a:pt x="61454" y="28379"/>
                      <a:pt x="69829" y="31450"/>
                    </a:cubicBezTo>
                    <a:cubicBezTo>
                      <a:pt x="64245" y="69977"/>
                      <a:pt x="44145" y="102361"/>
                      <a:pt x="24324" y="134745"/>
                    </a:cubicBezTo>
                    <a:cubicBezTo>
                      <a:pt x="19298" y="135583"/>
                      <a:pt x="14553" y="136141"/>
                      <a:pt x="9527" y="136979"/>
                    </a:cubicBezTo>
                    <a:cubicBezTo>
                      <a:pt x="-8899" y="95940"/>
                      <a:pt x="5898" y="52668"/>
                      <a:pt x="1431" y="10512"/>
                    </a:cubicBezTo>
                    <a:cubicBezTo>
                      <a:pt x="9248" y="-7355"/>
                      <a:pt x="17344" y="1020"/>
                      <a:pt x="25440" y="10233"/>
                    </a:cubicBezTo>
                    <a:close/>
                  </a:path>
                </a:pathLst>
              </a:custGeom>
              <a:solidFill>
                <a:srgbClr val="D2CAD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B02B297B-9170-55A7-4DA3-2BE1DACB0EE3}"/>
                  </a:ext>
                </a:extLst>
              </p:cNvPr>
              <p:cNvSpPr/>
              <p:nvPr/>
            </p:nvSpPr>
            <p:spPr>
              <a:xfrm>
                <a:off x="8817808" y="5884701"/>
                <a:ext cx="41732" cy="262984"/>
              </a:xfrm>
              <a:custGeom>
                <a:avLst/>
                <a:gdLst>
                  <a:gd name="connsiteX0" fmla="*/ 11861 w 41732"/>
                  <a:gd name="connsiteY0" fmla="*/ 0 h 262984"/>
                  <a:gd name="connsiteX1" fmla="*/ 41733 w 41732"/>
                  <a:gd name="connsiteY1" fmla="*/ 262984 h 262984"/>
                  <a:gd name="connsiteX2" fmla="*/ 13257 w 41732"/>
                  <a:gd name="connsiteY2" fmla="*/ 96316 h 262984"/>
                  <a:gd name="connsiteX3" fmla="*/ 11861 w 41732"/>
                  <a:gd name="connsiteY3" fmla="*/ 0 h 262984"/>
                </a:gdLst>
                <a:ahLst/>
                <a:cxnLst>
                  <a:cxn ang="0">
                    <a:pos x="connsiteX0" y="connsiteY0"/>
                  </a:cxn>
                  <a:cxn ang="0">
                    <a:pos x="connsiteX1" y="connsiteY1"/>
                  </a:cxn>
                  <a:cxn ang="0">
                    <a:pos x="connsiteX2" y="connsiteY2"/>
                  </a:cxn>
                  <a:cxn ang="0">
                    <a:pos x="connsiteX3" y="connsiteY3"/>
                  </a:cxn>
                </a:cxnLst>
                <a:rect l="l" t="t" r="r" b="b"/>
                <a:pathLst>
                  <a:path w="41732" h="262984">
                    <a:moveTo>
                      <a:pt x="11861" y="0"/>
                    </a:moveTo>
                    <a:cubicBezTo>
                      <a:pt x="21912" y="87661"/>
                      <a:pt x="31683" y="175323"/>
                      <a:pt x="41733" y="262984"/>
                    </a:cubicBezTo>
                    <a:cubicBezTo>
                      <a:pt x="19678" y="209662"/>
                      <a:pt x="17444" y="152151"/>
                      <a:pt x="13257" y="96316"/>
                    </a:cubicBezTo>
                    <a:cubicBezTo>
                      <a:pt x="10745" y="64769"/>
                      <a:pt x="-14381" y="32105"/>
                      <a:pt x="11861" y="0"/>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0E9C9216-E22B-FCF7-A01F-E118CA701AE9}"/>
                  </a:ext>
                </a:extLst>
              </p:cNvPr>
              <p:cNvSpPr/>
              <p:nvPr/>
            </p:nvSpPr>
            <p:spPr>
              <a:xfrm>
                <a:off x="8838324" y="5729479"/>
                <a:ext cx="63093" cy="117812"/>
              </a:xfrm>
              <a:custGeom>
                <a:avLst/>
                <a:gdLst>
                  <a:gd name="connsiteX0" fmla="*/ 0 w 63093"/>
                  <a:gd name="connsiteY0" fmla="*/ 103295 h 117812"/>
                  <a:gd name="connsiteX1" fmla="*/ 45505 w 63093"/>
                  <a:gd name="connsiteY1" fmla="*/ 0 h 117812"/>
                  <a:gd name="connsiteX2" fmla="*/ 63093 w 63093"/>
                  <a:gd name="connsiteY2" fmla="*/ 1675 h 117812"/>
                  <a:gd name="connsiteX3" fmla="*/ 1954 w 63093"/>
                  <a:gd name="connsiteY3" fmla="*/ 117813 h 117812"/>
                  <a:gd name="connsiteX4" fmla="*/ 0 w 63093"/>
                  <a:gd name="connsiteY4" fmla="*/ 103295 h 11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3" h="117812">
                    <a:moveTo>
                      <a:pt x="0" y="103295"/>
                    </a:moveTo>
                    <a:cubicBezTo>
                      <a:pt x="8375" y="65886"/>
                      <a:pt x="30150" y="34339"/>
                      <a:pt x="45505" y="0"/>
                    </a:cubicBezTo>
                    <a:cubicBezTo>
                      <a:pt x="51368" y="559"/>
                      <a:pt x="57231" y="1117"/>
                      <a:pt x="63093" y="1675"/>
                    </a:cubicBezTo>
                    <a:cubicBezTo>
                      <a:pt x="36572" y="37131"/>
                      <a:pt x="35734" y="86266"/>
                      <a:pt x="1954" y="117813"/>
                    </a:cubicBezTo>
                    <a:cubicBezTo>
                      <a:pt x="1396" y="112787"/>
                      <a:pt x="558" y="108041"/>
                      <a:pt x="0" y="103295"/>
                    </a:cubicBezTo>
                    <a:close/>
                  </a:path>
                </a:pathLst>
              </a:custGeom>
              <a:solidFill>
                <a:srgbClr val="4831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5CA355C2-24FB-1DCA-9776-3C7456F389C0}"/>
                  </a:ext>
                </a:extLst>
              </p:cNvPr>
              <p:cNvSpPr/>
              <p:nvPr/>
            </p:nvSpPr>
            <p:spPr>
              <a:xfrm>
                <a:off x="8808040" y="5696557"/>
                <a:ext cx="15487" cy="138171"/>
              </a:xfrm>
              <a:custGeom>
                <a:avLst/>
                <a:gdLst>
                  <a:gd name="connsiteX0" fmla="*/ 14091 w 15487"/>
                  <a:gd name="connsiteY0" fmla="*/ 4446 h 138171"/>
                  <a:gd name="connsiteX1" fmla="*/ 15487 w 15487"/>
                  <a:gd name="connsiteY1" fmla="*/ 138172 h 138171"/>
                  <a:gd name="connsiteX2" fmla="*/ 2366 w 15487"/>
                  <a:gd name="connsiteY2" fmla="*/ 2771 h 138171"/>
                  <a:gd name="connsiteX3" fmla="*/ 14091 w 15487"/>
                  <a:gd name="connsiteY3" fmla="*/ 4446 h 138171"/>
                </a:gdLst>
                <a:ahLst/>
                <a:cxnLst>
                  <a:cxn ang="0">
                    <a:pos x="connsiteX0" y="connsiteY0"/>
                  </a:cxn>
                  <a:cxn ang="0">
                    <a:pos x="connsiteX1" y="connsiteY1"/>
                  </a:cxn>
                  <a:cxn ang="0">
                    <a:pos x="connsiteX2" y="connsiteY2"/>
                  </a:cxn>
                  <a:cxn ang="0">
                    <a:pos x="connsiteX3" y="connsiteY3"/>
                  </a:cxn>
                </a:cxnLst>
                <a:rect l="l" t="t" r="r" b="b"/>
                <a:pathLst>
                  <a:path w="15487" h="138171">
                    <a:moveTo>
                      <a:pt x="14091" y="4446"/>
                    </a:moveTo>
                    <a:cubicBezTo>
                      <a:pt x="2366" y="49114"/>
                      <a:pt x="13533" y="93504"/>
                      <a:pt x="15487" y="138172"/>
                    </a:cubicBezTo>
                    <a:cubicBezTo>
                      <a:pt x="-14106" y="95458"/>
                      <a:pt x="9066" y="47719"/>
                      <a:pt x="2366" y="2771"/>
                    </a:cubicBezTo>
                    <a:cubicBezTo>
                      <a:pt x="6833" y="-1416"/>
                      <a:pt x="10742" y="-858"/>
                      <a:pt x="14091" y="4446"/>
                    </a:cubicBezTo>
                    <a:close/>
                  </a:path>
                </a:pathLst>
              </a:custGeom>
              <a:solidFill>
                <a:srgbClr val="672F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E88A9773-30A7-D98A-7BAD-5A8D32739967}"/>
                  </a:ext>
                </a:extLst>
              </p:cNvPr>
              <p:cNvSpPr/>
              <p:nvPr/>
            </p:nvSpPr>
            <p:spPr>
              <a:xfrm>
                <a:off x="8810406" y="5677632"/>
                <a:ext cx="48296" cy="30629"/>
              </a:xfrm>
              <a:custGeom>
                <a:avLst/>
                <a:gdLst>
                  <a:gd name="connsiteX0" fmla="*/ 11725 w 48296"/>
                  <a:gd name="connsiteY0" fmla="*/ 23371 h 30629"/>
                  <a:gd name="connsiteX1" fmla="*/ 0 w 48296"/>
                  <a:gd name="connsiteY1" fmla="*/ 21696 h 30629"/>
                  <a:gd name="connsiteX2" fmla="*/ 19263 w 48296"/>
                  <a:gd name="connsiteY2" fmla="*/ 2712 h 30629"/>
                  <a:gd name="connsiteX3" fmla="*/ 48297 w 48296"/>
                  <a:gd name="connsiteY3" fmla="*/ 4387 h 30629"/>
                  <a:gd name="connsiteX4" fmla="*/ 29314 w 48296"/>
                  <a:gd name="connsiteY4" fmla="*/ 30629 h 30629"/>
                  <a:gd name="connsiteX5" fmla="*/ 11725 w 48296"/>
                  <a:gd name="connsiteY5" fmla="*/ 23371 h 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296" h="30629">
                    <a:moveTo>
                      <a:pt x="11725" y="23371"/>
                    </a:moveTo>
                    <a:cubicBezTo>
                      <a:pt x="7816" y="22812"/>
                      <a:pt x="3908" y="22254"/>
                      <a:pt x="0" y="21696"/>
                    </a:cubicBezTo>
                    <a:cubicBezTo>
                      <a:pt x="6421" y="15275"/>
                      <a:pt x="12842" y="8854"/>
                      <a:pt x="19263" y="2712"/>
                    </a:cubicBezTo>
                    <a:cubicBezTo>
                      <a:pt x="29314" y="-1755"/>
                      <a:pt x="38805" y="-359"/>
                      <a:pt x="48297" y="4387"/>
                    </a:cubicBezTo>
                    <a:cubicBezTo>
                      <a:pt x="41876" y="13041"/>
                      <a:pt x="35455" y="21975"/>
                      <a:pt x="29314" y="30629"/>
                    </a:cubicBezTo>
                    <a:cubicBezTo>
                      <a:pt x="23171" y="28117"/>
                      <a:pt x="17309" y="25884"/>
                      <a:pt x="11725" y="23371"/>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3A5A48EE-40A2-4B2C-2C73-DAC8F4AB8B72}"/>
                  </a:ext>
                </a:extLst>
              </p:cNvPr>
              <p:cNvSpPr/>
              <p:nvPr/>
            </p:nvSpPr>
            <p:spPr>
              <a:xfrm>
                <a:off x="8168859" y="3759890"/>
                <a:ext cx="340438" cy="598833"/>
              </a:xfrm>
              <a:custGeom>
                <a:avLst/>
                <a:gdLst>
                  <a:gd name="connsiteX0" fmla="*/ 103574 w 340438"/>
                  <a:gd name="connsiteY0" fmla="*/ 353716 h 598833"/>
                  <a:gd name="connsiteX1" fmla="*/ 0 w 340438"/>
                  <a:gd name="connsiteY1" fmla="*/ 60581 h 598833"/>
                  <a:gd name="connsiteX2" fmla="*/ 14796 w 340438"/>
                  <a:gd name="connsiteY2" fmla="*/ 0 h 598833"/>
                  <a:gd name="connsiteX3" fmla="*/ 40481 w 340438"/>
                  <a:gd name="connsiteY3" fmla="*/ 47460 h 598833"/>
                  <a:gd name="connsiteX4" fmla="*/ 111671 w 340438"/>
                  <a:gd name="connsiteY4" fmla="*/ 278897 h 598833"/>
                  <a:gd name="connsiteX5" fmla="*/ 220270 w 340438"/>
                  <a:gd name="connsiteY5" fmla="*/ 335849 h 598833"/>
                  <a:gd name="connsiteX6" fmla="*/ 198215 w 340438"/>
                  <a:gd name="connsiteY6" fmla="*/ 238696 h 598833"/>
                  <a:gd name="connsiteX7" fmla="*/ 224179 w 340438"/>
                  <a:gd name="connsiteY7" fmla="*/ 214128 h 598833"/>
                  <a:gd name="connsiteX8" fmla="*/ 307373 w 340438"/>
                  <a:gd name="connsiteY8" fmla="*/ 355112 h 598833"/>
                  <a:gd name="connsiteX9" fmla="*/ 310723 w 340438"/>
                  <a:gd name="connsiteY9" fmla="*/ 452545 h 598833"/>
                  <a:gd name="connsiteX10" fmla="*/ 340037 w 340438"/>
                  <a:gd name="connsiteY10" fmla="*/ 558911 h 598833"/>
                  <a:gd name="connsiteX11" fmla="*/ 325240 w 340438"/>
                  <a:gd name="connsiteY11" fmla="*/ 598833 h 598833"/>
                  <a:gd name="connsiteX12" fmla="*/ 292018 w 340438"/>
                  <a:gd name="connsiteY12" fmla="*/ 555561 h 598833"/>
                  <a:gd name="connsiteX13" fmla="*/ 262426 w 340438"/>
                  <a:gd name="connsiteY13" fmla="*/ 458128 h 598833"/>
                  <a:gd name="connsiteX14" fmla="*/ 156059 w 340438"/>
                  <a:gd name="connsiteY14" fmla="*/ 407877 h 598833"/>
                  <a:gd name="connsiteX15" fmla="*/ 133446 w 340438"/>
                  <a:gd name="connsiteY15" fmla="*/ 416531 h 598833"/>
                  <a:gd name="connsiteX16" fmla="*/ 106925 w 340438"/>
                  <a:gd name="connsiteY16" fmla="*/ 388614 h 598833"/>
                  <a:gd name="connsiteX17" fmla="*/ 103574 w 340438"/>
                  <a:gd name="connsiteY17" fmla="*/ 353716 h 598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0438" h="598833">
                    <a:moveTo>
                      <a:pt x="103574" y="353716"/>
                    </a:moveTo>
                    <a:cubicBezTo>
                      <a:pt x="43551" y="264938"/>
                      <a:pt x="15355" y="164993"/>
                      <a:pt x="0" y="60581"/>
                    </a:cubicBezTo>
                    <a:cubicBezTo>
                      <a:pt x="14517" y="42714"/>
                      <a:pt x="-14796" y="14238"/>
                      <a:pt x="14796" y="0"/>
                    </a:cubicBezTo>
                    <a:cubicBezTo>
                      <a:pt x="39085" y="7259"/>
                      <a:pt x="37409" y="28755"/>
                      <a:pt x="40481" y="47460"/>
                    </a:cubicBezTo>
                    <a:cubicBezTo>
                      <a:pt x="54160" y="127863"/>
                      <a:pt x="75656" y="205753"/>
                      <a:pt x="111671" y="278897"/>
                    </a:cubicBezTo>
                    <a:cubicBezTo>
                      <a:pt x="142659" y="341712"/>
                      <a:pt x="142659" y="341712"/>
                      <a:pt x="220270" y="335849"/>
                    </a:cubicBezTo>
                    <a:cubicBezTo>
                      <a:pt x="226691" y="300394"/>
                      <a:pt x="191794" y="274151"/>
                      <a:pt x="198215" y="238696"/>
                    </a:cubicBezTo>
                    <a:cubicBezTo>
                      <a:pt x="203799" y="227250"/>
                      <a:pt x="212174" y="218874"/>
                      <a:pt x="224179" y="214128"/>
                    </a:cubicBezTo>
                    <a:cubicBezTo>
                      <a:pt x="260750" y="256005"/>
                      <a:pt x="295927" y="298440"/>
                      <a:pt x="307373" y="355112"/>
                    </a:cubicBezTo>
                    <a:cubicBezTo>
                      <a:pt x="287830" y="388334"/>
                      <a:pt x="304302" y="419881"/>
                      <a:pt x="310723" y="452545"/>
                    </a:cubicBezTo>
                    <a:cubicBezTo>
                      <a:pt x="317703" y="488838"/>
                      <a:pt x="332499" y="522618"/>
                      <a:pt x="340037" y="558911"/>
                    </a:cubicBezTo>
                    <a:cubicBezTo>
                      <a:pt x="340874" y="574266"/>
                      <a:pt x="341991" y="589900"/>
                      <a:pt x="325240" y="598833"/>
                    </a:cubicBezTo>
                    <a:cubicBezTo>
                      <a:pt x="300952" y="594646"/>
                      <a:pt x="298719" y="573149"/>
                      <a:pt x="292018" y="555561"/>
                    </a:cubicBezTo>
                    <a:cubicBezTo>
                      <a:pt x="280014" y="523735"/>
                      <a:pt x="273872" y="490234"/>
                      <a:pt x="262426" y="458128"/>
                    </a:cubicBezTo>
                    <a:cubicBezTo>
                      <a:pt x="240929" y="397268"/>
                      <a:pt x="216082" y="385263"/>
                      <a:pt x="156059" y="407877"/>
                    </a:cubicBezTo>
                    <a:cubicBezTo>
                      <a:pt x="148522" y="410669"/>
                      <a:pt x="141263" y="414577"/>
                      <a:pt x="133446" y="416531"/>
                    </a:cubicBezTo>
                    <a:cubicBezTo>
                      <a:pt x="114462" y="417090"/>
                      <a:pt x="100224" y="411506"/>
                      <a:pt x="106925" y="388614"/>
                    </a:cubicBezTo>
                    <a:cubicBezTo>
                      <a:pt x="110833" y="375771"/>
                      <a:pt x="116137" y="364325"/>
                      <a:pt x="103574" y="353716"/>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9A563CD2-564D-12B6-460F-D13859BB61BC}"/>
                  </a:ext>
                </a:extLst>
              </p:cNvPr>
              <p:cNvSpPr/>
              <p:nvPr/>
            </p:nvSpPr>
            <p:spPr>
              <a:xfrm>
                <a:off x="8661047" y="4694461"/>
                <a:ext cx="336104" cy="197075"/>
              </a:xfrm>
              <a:custGeom>
                <a:avLst/>
                <a:gdLst>
                  <a:gd name="connsiteX0" fmla="*/ 333616 w 336104"/>
                  <a:gd name="connsiteY0" fmla="*/ 148075 h 197075"/>
                  <a:gd name="connsiteX1" fmla="*/ 220828 w 336104"/>
                  <a:gd name="connsiteY1" fmla="*/ 165942 h 197075"/>
                  <a:gd name="connsiteX2" fmla="*/ 195982 w 336104"/>
                  <a:gd name="connsiteY2" fmla="*/ 185764 h 197075"/>
                  <a:gd name="connsiteX3" fmla="*/ 184256 w 336104"/>
                  <a:gd name="connsiteY3" fmla="*/ 195814 h 197075"/>
                  <a:gd name="connsiteX4" fmla="*/ 61698 w 336104"/>
                  <a:gd name="connsiteY4" fmla="*/ 187160 h 197075"/>
                  <a:gd name="connsiteX5" fmla="*/ 0 w 336104"/>
                  <a:gd name="connsiteY5" fmla="*/ 175713 h 197075"/>
                  <a:gd name="connsiteX6" fmla="*/ 13679 w 336104"/>
                  <a:gd name="connsiteY6" fmla="*/ 170967 h 197075"/>
                  <a:gd name="connsiteX7" fmla="*/ 84869 w 336104"/>
                  <a:gd name="connsiteY7" fmla="*/ 153658 h 197075"/>
                  <a:gd name="connsiteX8" fmla="*/ 87941 w 336104"/>
                  <a:gd name="connsiteY8" fmla="*/ 38638 h 197075"/>
                  <a:gd name="connsiteX9" fmla="*/ 70352 w 336104"/>
                  <a:gd name="connsiteY9" fmla="*/ 24400 h 197075"/>
                  <a:gd name="connsiteX10" fmla="*/ 89057 w 336104"/>
                  <a:gd name="connsiteY10" fmla="*/ 2345 h 197075"/>
                  <a:gd name="connsiteX11" fmla="*/ 172252 w 336104"/>
                  <a:gd name="connsiteY11" fmla="*/ 29425 h 197075"/>
                  <a:gd name="connsiteX12" fmla="*/ 161085 w 336104"/>
                  <a:gd name="connsiteY12" fmla="*/ 35288 h 197075"/>
                  <a:gd name="connsiteX13" fmla="*/ 162480 w 336104"/>
                  <a:gd name="connsiteY13" fmla="*/ 36125 h 197075"/>
                  <a:gd name="connsiteX14" fmla="*/ 227249 w 336104"/>
                  <a:gd name="connsiteY14" fmla="*/ 41988 h 197075"/>
                  <a:gd name="connsiteX15" fmla="*/ 247908 w 336104"/>
                  <a:gd name="connsiteY15" fmla="*/ 47292 h 197075"/>
                  <a:gd name="connsiteX16" fmla="*/ 300393 w 336104"/>
                  <a:gd name="connsiteY16" fmla="*/ 69347 h 197075"/>
                  <a:gd name="connsiteX17" fmla="*/ 305977 w 336104"/>
                  <a:gd name="connsiteY17" fmla="*/ 113736 h 197075"/>
                  <a:gd name="connsiteX18" fmla="*/ 300673 w 336104"/>
                  <a:gd name="connsiteY18" fmla="*/ 126858 h 197075"/>
                  <a:gd name="connsiteX19" fmla="*/ 284480 w 336104"/>
                  <a:gd name="connsiteY19" fmla="*/ 129370 h 197075"/>
                  <a:gd name="connsiteX20" fmla="*/ 292856 w 336104"/>
                  <a:gd name="connsiteY20" fmla="*/ 132999 h 197075"/>
                  <a:gd name="connsiteX21" fmla="*/ 334174 w 336104"/>
                  <a:gd name="connsiteY21" fmla="*/ 135791 h 197075"/>
                  <a:gd name="connsiteX22" fmla="*/ 333616 w 336104"/>
                  <a:gd name="connsiteY22" fmla="*/ 148075 h 1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36104" h="197075">
                    <a:moveTo>
                      <a:pt x="333616" y="148075"/>
                    </a:moveTo>
                    <a:cubicBezTo>
                      <a:pt x="295089" y="148075"/>
                      <a:pt x="257121" y="148633"/>
                      <a:pt x="220828" y="165942"/>
                    </a:cubicBezTo>
                    <a:cubicBezTo>
                      <a:pt x="209940" y="171246"/>
                      <a:pt x="195144" y="166501"/>
                      <a:pt x="195982" y="185764"/>
                    </a:cubicBezTo>
                    <a:cubicBezTo>
                      <a:pt x="196260" y="193022"/>
                      <a:pt x="187885" y="200002"/>
                      <a:pt x="184256" y="195814"/>
                    </a:cubicBezTo>
                    <a:cubicBezTo>
                      <a:pt x="145730" y="153938"/>
                      <a:pt x="101899" y="196372"/>
                      <a:pt x="61698" y="187160"/>
                    </a:cubicBezTo>
                    <a:cubicBezTo>
                      <a:pt x="42713" y="174876"/>
                      <a:pt x="16751" y="199723"/>
                      <a:pt x="0" y="175713"/>
                    </a:cubicBezTo>
                    <a:cubicBezTo>
                      <a:pt x="4466" y="174038"/>
                      <a:pt x="8934" y="172363"/>
                      <a:pt x="13679" y="170967"/>
                    </a:cubicBezTo>
                    <a:cubicBezTo>
                      <a:pt x="38247" y="164546"/>
                      <a:pt x="77890" y="175993"/>
                      <a:pt x="84869" y="153658"/>
                    </a:cubicBezTo>
                    <a:cubicBezTo>
                      <a:pt x="95757" y="118203"/>
                      <a:pt x="89057" y="77443"/>
                      <a:pt x="87941" y="38638"/>
                    </a:cubicBezTo>
                    <a:cubicBezTo>
                      <a:pt x="87941" y="33613"/>
                      <a:pt x="76494" y="29146"/>
                      <a:pt x="70352" y="24400"/>
                    </a:cubicBezTo>
                    <a:cubicBezTo>
                      <a:pt x="65327" y="7370"/>
                      <a:pt x="64769" y="-5472"/>
                      <a:pt x="89057" y="2345"/>
                    </a:cubicBezTo>
                    <a:cubicBezTo>
                      <a:pt x="116416" y="12954"/>
                      <a:pt x="147126" y="11837"/>
                      <a:pt x="172252" y="29425"/>
                    </a:cubicBezTo>
                    <a:cubicBezTo>
                      <a:pt x="169739" y="33892"/>
                      <a:pt x="166110" y="36125"/>
                      <a:pt x="161085" y="35288"/>
                    </a:cubicBezTo>
                    <a:cubicBezTo>
                      <a:pt x="161363" y="35567"/>
                      <a:pt x="161922" y="36404"/>
                      <a:pt x="162480" y="36125"/>
                    </a:cubicBezTo>
                    <a:cubicBezTo>
                      <a:pt x="184815" y="31379"/>
                      <a:pt x="204636" y="52038"/>
                      <a:pt x="227249" y="41988"/>
                    </a:cubicBezTo>
                    <a:cubicBezTo>
                      <a:pt x="234229" y="43663"/>
                      <a:pt x="241208" y="45617"/>
                      <a:pt x="247908" y="47292"/>
                    </a:cubicBezTo>
                    <a:cubicBezTo>
                      <a:pt x="261030" y="64880"/>
                      <a:pt x="288668" y="48130"/>
                      <a:pt x="300393" y="69347"/>
                    </a:cubicBezTo>
                    <a:cubicBezTo>
                      <a:pt x="307931" y="83585"/>
                      <a:pt x="308210" y="98661"/>
                      <a:pt x="305977" y="113736"/>
                    </a:cubicBezTo>
                    <a:cubicBezTo>
                      <a:pt x="304860" y="118482"/>
                      <a:pt x="303185" y="122670"/>
                      <a:pt x="300673" y="126858"/>
                    </a:cubicBezTo>
                    <a:cubicBezTo>
                      <a:pt x="295647" y="130766"/>
                      <a:pt x="290902" y="135512"/>
                      <a:pt x="284480" y="129370"/>
                    </a:cubicBezTo>
                    <a:cubicBezTo>
                      <a:pt x="284201" y="138025"/>
                      <a:pt x="290064" y="133837"/>
                      <a:pt x="292856" y="132999"/>
                    </a:cubicBezTo>
                    <a:cubicBezTo>
                      <a:pt x="307094" y="128812"/>
                      <a:pt x="321053" y="125741"/>
                      <a:pt x="334174" y="135791"/>
                    </a:cubicBezTo>
                    <a:cubicBezTo>
                      <a:pt x="336966" y="140258"/>
                      <a:pt x="336686" y="144166"/>
                      <a:pt x="333616" y="148075"/>
                    </a:cubicBezTo>
                    <a:close/>
                  </a:path>
                </a:pathLst>
              </a:custGeom>
              <a:solidFill>
                <a:srgbClr val="6A26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6B9F3729-113A-E953-2D21-BE60FB5DCBF8}"/>
                  </a:ext>
                </a:extLst>
              </p:cNvPr>
              <p:cNvSpPr/>
              <p:nvPr/>
            </p:nvSpPr>
            <p:spPr>
              <a:xfrm>
                <a:off x="8212700" y="4113606"/>
                <a:ext cx="228916" cy="445565"/>
              </a:xfrm>
              <a:custGeom>
                <a:avLst/>
                <a:gdLst>
                  <a:gd name="connsiteX0" fmla="*/ 59733 w 228916"/>
                  <a:gd name="connsiteY0" fmla="*/ 0 h 445565"/>
                  <a:gd name="connsiteX1" fmla="*/ 71179 w 228916"/>
                  <a:gd name="connsiteY1" fmla="*/ 33501 h 445565"/>
                  <a:gd name="connsiteX2" fmla="*/ 81788 w 228916"/>
                  <a:gd name="connsiteY2" fmla="*/ 57790 h 445565"/>
                  <a:gd name="connsiteX3" fmla="*/ 77042 w 228916"/>
                  <a:gd name="connsiteY3" fmla="*/ 89895 h 445565"/>
                  <a:gd name="connsiteX4" fmla="*/ 180616 w 228916"/>
                  <a:gd name="connsiteY4" fmla="*/ 390288 h 445565"/>
                  <a:gd name="connsiteX5" fmla="*/ 228914 w 228916"/>
                  <a:gd name="connsiteY5" fmla="*/ 420440 h 445565"/>
                  <a:gd name="connsiteX6" fmla="*/ 198205 w 228916"/>
                  <a:gd name="connsiteY6" fmla="*/ 445566 h 445565"/>
                  <a:gd name="connsiteX7" fmla="*/ 54429 w 228916"/>
                  <a:gd name="connsiteY7" fmla="*/ 35176 h 445565"/>
                  <a:gd name="connsiteX8" fmla="*/ 59733 w 228916"/>
                  <a:gd name="connsiteY8" fmla="*/ 0 h 44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16" h="445565">
                    <a:moveTo>
                      <a:pt x="59733" y="0"/>
                    </a:moveTo>
                    <a:cubicBezTo>
                      <a:pt x="74251" y="7538"/>
                      <a:pt x="81788" y="17867"/>
                      <a:pt x="71179" y="33501"/>
                    </a:cubicBezTo>
                    <a:cubicBezTo>
                      <a:pt x="61408" y="48018"/>
                      <a:pt x="72017" y="52485"/>
                      <a:pt x="81788" y="57790"/>
                    </a:cubicBezTo>
                    <a:cubicBezTo>
                      <a:pt x="87092" y="69515"/>
                      <a:pt x="82067" y="79845"/>
                      <a:pt x="77042" y="89895"/>
                    </a:cubicBezTo>
                    <a:cubicBezTo>
                      <a:pt x="14228" y="213291"/>
                      <a:pt x="84022" y="339479"/>
                      <a:pt x="180616" y="390288"/>
                    </a:cubicBezTo>
                    <a:cubicBezTo>
                      <a:pt x="197367" y="398943"/>
                      <a:pt x="217747" y="402572"/>
                      <a:pt x="228914" y="420440"/>
                    </a:cubicBezTo>
                    <a:cubicBezTo>
                      <a:pt x="229193" y="441657"/>
                      <a:pt x="208255" y="436911"/>
                      <a:pt x="198205" y="445566"/>
                    </a:cubicBezTo>
                    <a:cubicBezTo>
                      <a:pt x="50241" y="408993"/>
                      <a:pt x="-75946" y="194865"/>
                      <a:pt x="54429" y="35176"/>
                    </a:cubicBezTo>
                    <a:cubicBezTo>
                      <a:pt x="64479" y="23172"/>
                      <a:pt x="64200" y="12563"/>
                      <a:pt x="59733" y="0"/>
                    </a:cubicBezTo>
                    <a:close/>
                  </a:path>
                </a:pathLst>
              </a:custGeom>
              <a:solidFill>
                <a:srgbClr val="6628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006135F7-441A-B0F8-E4C4-9D8422F2CD09}"/>
                  </a:ext>
                </a:extLst>
              </p:cNvPr>
              <p:cNvSpPr/>
              <p:nvPr/>
            </p:nvSpPr>
            <p:spPr>
              <a:xfrm>
                <a:off x="8177234" y="4870174"/>
                <a:ext cx="544952" cy="89581"/>
              </a:xfrm>
              <a:custGeom>
                <a:avLst/>
                <a:gdLst>
                  <a:gd name="connsiteX0" fmla="*/ 483254 w 544952"/>
                  <a:gd name="connsiteY0" fmla="*/ 0 h 89581"/>
                  <a:gd name="connsiteX1" fmla="*/ 544952 w 544952"/>
                  <a:gd name="connsiteY1" fmla="*/ 11446 h 89581"/>
                  <a:gd name="connsiteX2" fmla="*/ 65327 w 544952"/>
                  <a:gd name="connsiteY2" fmla="*/ 80682 h 89581"/>
                  <a:gd name="connsiteX3" fmla="*/ 18146 w 544952"/>
                  <a:gd name="connsiteY3" fmla="*/ 89057 h 89581"/>
                  <a:gd name="connsiteX4" fmla="*/ 0 w 544952"/>
                  <a:gd name="connsiteY4" fmla="*/ 72865 h 89581"/>
                  <a:gd name="connsiteX5" fmla="*/ 483254 w 544952"/>
                  <a:gd name="connsiteY5" fmla="*/ 0 h 8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4952" h="89581">
                    <a:moveTo>
                      <a:pt x="483254" y="0"/>
                    </a:moveTo>
                    <a:cubicBezTo>
                      <a:pt x="503355" y="6979"/>
                      <a:pt x="527085" y="-6142"/>
                      <a:pt x="544952" y="11446"/>
                    </a:cubicBezTo>
                    <a:cubicBezTo>
                      <a:pt x="386101" y="42156"/>
                      <a:pt x="227249" y="70631"/>
                      <a:pt x="65327" y="80682"/>
                    </a:cubicBezTo>
                    <a:cubicBezTo>
                      <a:pt x="49135" y="81798"/>
                      <a:pt x="32943" y="79844"/>
                      <a:pt x="18146" y="89057"/>
                    </a:cubicBezTo>
                    <a:cubicBezTo>
                      <a:pt x="5025" y="91570"/>
                      <a:pt x="0" y="84869"/>
                      <a:pt x="0" y="72865"/>
                    </a:cubicBezTo>
                    <a:cubicBezTo>
                      <a:pt x="160247" y="39643"/>
                      <a:pt x="322169" y="22055"/>
                      <a:pt x="483254" y="0"/>
                    </a:cubicBezTo>
                    <a:close/>
                  </a:path>
                </a:pathLst>
              </a:custGeom>
              <a:solidFill>
                <a:srgbClr val="6016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23D0C014-F199-B430-ECCA-643163418AE7}"/>
                  </a:ext>
                </a:extLst>
              </p:cNvPr>
              <p:cNvSpPr/>
              <p:nvPr/>
            </p:nvSpPr>
            <p:spPr>
              <a:xfrm>
                <a:off x="8468136" y="4432984"/>
                <a:ext cx="281688" cy="286155"/>
              </a:xfrm>
              <a:custGeom>
                <a:avLst/>
                <a:gdLst>
                  <a:gd name="connsiteX0" fmla="*/ 281689 w 281688"/>
                  <a:gd name="connsiteY0" fmla="*/ 264101 h 286155"/>
                  <a:gd name="connsiteX1" fmla="*/ 262984 w 281688"/>
                  <a:gd name="connsiteY1" fmla="*/ 286156 h 286155"/>
                  <a:gd name="connsiteX2" fmla="*/ 84032 w 281688"/>
                  <a:gd name="connsiteY2" fmla="*/ 137913 h 286155"/>
                  <a:gd name="connsiteX3" fmla="*/ 69236 w 281688"/>
                  <a:gd name="connsiteY3" fmla="*/ 127584 h 286155"/>
                  <a:gd name="connsiteX4" fmla="*/ 0 w 281688"/>
                  <a:gd name="connsiteY4" fmla="*/ 107762 h 286155"/>
                  <a:gd name="connsiteX5" fmla="*/ 58069 w 281688"/>
                  <a:gd name="connsiteY5" fmla="*/ 24847 h 286155"/>
                  <a:gd name="connsiteX6" fmla="*/ 70911 w 281688"/>
                  <a:gd name="connsiteY6" fmla="*/ 0 h 286155"/>
                  <a:gd name="connsiteX7" fmla="*/ 89336 w 281688"/>
                  <a:gd name="connsiteY7" fmla="*/ 89895 h 286155"/>
                  <a:gd name="connsiteX8" fmla="*/ 98828 w 281688"/>
                  <a:gd name="connsiteY8" fmla="*/ 67281 h 286155"/>
                  <a:gd name="connsiteX9" fmla="*/ 120325 w 281688"/>
                  <a:gd name="connsiteY9" fmla="*/ 112787 h 286155"/>
                  <a:gd name="connsiteX10" fmla="*/ 146847 w 281688"/>
                  <a:gd name="connsiteY10" fmla="*/ 168064 h 286155"/>
                  <a:gd name="connsiteX11" fmla="*/ 281689 w 281688"/>
                  <a:gd name="connsiteY11" fmla="*/ 264101 h 28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688" h="286155">
                    <a:moveTo>
                      <a:pt x="281689" y="264101"/>
                    </a:moveTo>
                    <a:cubicBezTo>
                      <a:pt x="268009" y="265217"/>
                      <a:pt x="263822" y="274430"/>
                      <a:pt x="262984" y="286156"/>
                    </a:cubicBezTo>
                    <a:cubicBezTo>
                      <a:pt x="184536" y="259634"/>
                      <a:pt x="118370" y="218037"/>
                      <a:pt x="84032" y="137913"/>
                    </a:cubicBezTo>
                    <a:cubicBezTo>
                      <a:pt x="82078" y="133167"/>
                      <a:pt x="74261" y="130934"/>
                      <a:pt x="69236" y="127584"/>
                    </a:cubicBezTo>
                    <a:cubicBezTo>
                      <a:pt x="46902" y="118092"/>
                      <a:pt x="13959" y="146568"/>
                      <a:pt x="0" y="107762"/>
                    </a:cubicBezTo>
                    <a:cubicBezTo>
                      <a:pt x="42714" y="96595"/>
                      <a:pt x="63652" y="70632"/>
                      <a:pt x="58069" y="24847"/>
                    </a:cubicBezTo>
                    <a:cubicBezTo>
                      <a:pt x="56952" y="15634"/>
                      <a:pt x="61977" y="5863"/>
                      <a:pt x="70911" y="0"/>
                    </a:cubicBezTo>
                    <a:cubicBezTo>
                      <a:pt x="111391" y="19821"/>
                      <a:pt x="89616" y="53881"/>
                      <a:pt x="89336" y="89895"/>
                    </a:cubicBezTo>
                    <a:cubicBezTo>
                      <a:pt x="90174" y="76215"/>
                      <a:pt x="93804" y="71190"/>
                      <a:pt x="98828" y="67281"/>
                    </a:cubicBezTo>
                    <a:cubicBezTo>
                      <a:pt x="127025" y="72586"/>
                      <a:pt x="115579" y="96595"/>
                      <a:pt x="120325" y="112787"/>
                    </a:cubicBezTo>
                    <a:cubicBezTo>
                      <a:pt x="125909" y="132888"/>
                      <a:pt x="137076" y="150197"/>
                      <a:pt x="146847" y="168064"/>
                    </a:cubicBezTo>
                    <a:cubicBezTo>
                      <a:pt x="178673" y="218316"/>
                      <a:pt x="237300" y="231158"/>
                      <a:pt x="281689" y="264101"/>
                    </a:cubicBezTo>
                    <a:close/>
                  </a:path>
                </a:pathLst>
              </a:custGeom>
              <a:solidFill>
                <a:srgbClr val="672B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265EAACE-2FCC-24A7-1CD3-031ADE6476AA}"/>
                  </a:ext>
                </a:extLst>
              </p:cNvPr>
              <p:cNvSpPr/>
              <p:nvPr/>
            </p:nvSpPr>
            <p:spPr>
              <a:xfrm>
                <a:off x="8750104" y="5232545"/>
                <a:ext cx="27224" cy="944174"/>
              </a:xfrm>
              <a:custGeom>
                <a:avLst/>
                <a:gdLst>
                  <a:gd name="connsiteX0" fmla="*/ 0 w 27224"/>
                  <a:gd name="connsiteY0" fmla="*/ 1117 h 944174"/>
                  <a:gd name="connsiteX1" fmla="*/ 11167 w 27224"/>
                  <a:gd name="connsiteY1" fmla="*/ 0 h 944174"/>
                  <a:gd name="connsiteX2" fmla="*/ 24009 w 27224"/>
                  <a:gd name="connsiteY2" fmla="*/ 130934 h 944174"/>
                  <a:gd name="connsiteX3" fmla="*/ 11447 w 27224"/>
                  <a:gd name="connsiteY3" fmla="*/ 282247 h 944174"/>
                  <a:gd name="connsiteX4" fmla="*/ 11447 w 27224"/>
                  <a:gd name="connsiteY4" fmla="*/ 428257 h 944174"/>
                  <a:gd name="connsiteX5" fmla="*/ 15634 w 27224"/>
                  <a:gd name="connsiteY5" fmla="*/ 572032 h 944174"/>
                  <a:gd name="connsiteX6" fmla="*/ 15355 w 27224"/>
                  <a:gd name="connsiteY6" fmla="*/ 905090 h 944174"/>
                  <a:gd name="connsiteX7" fmla="*/ 1954 w 27224"/>
                  <a:gd name="connsiteY7" fmla="*/ 944175 h 944174"/>
                  <a:gd name="connsiteX8" fmla="*/ 0 w 27224"/>
                  <a:gd name="connsiteY8" fmla="*/ 1117 h 9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24" h="944174">
                    <a:moveTo>
                      <a:pt x="0" y="1117"/>
                    </a:moveTo>
                    <a:cubicBezTo>
                      <a:pt x="3629" y="838"/>
                      <a:pt x="7538" y="279"/>
                      <a:pt x="11167" y="0"/>
                    </a:cubicBezTo>
                    <a:cubicBezTo>
                      <a:pt x="37409" y="41318"/>
                      <a:pt x="23451" y="87382"/>
                      <a:pt x="24009" y="130934"/>
                    </a:cubicBezTo>
                    <a:cubicBezTo>
                      <a:pt x="24846" y="181465"/>
                      <a:pt x="16192" y="231716"/>
                      <a:pt x="11447" y="282247"/>
                    </a:cubicBezTo>
                    <a:cubicBezTo>
                      <a:pt x="11447" y="330824"/>
                      <a:pt x="11447" y="379680"/>
                      <a:pt x="11447" y="428257"/>
                    </a:cubicBezTo>
                    <a:cubicBezTo>
                      <a:pt x="21496" y="475996"/>
                      <a:pt x="15075" y="524293"/>
                      <a:pt x="15634" y="572032"/>
                    </a:cubicBezTo>
                    <a:cubicBezTo>
                      <a:pt x="16751" y="683145"/>
                      <a:pt x="16471" y="793978"/>
                      <a:pt x="15355" y="905090"/>
                    </a:cubicBezTo>
                    <a:cubicBezTo>
                      <a:pt x="15355" y="918211"/>
                      <a:pt x="27359" y="938591"/>
                      <a:pt x="1954" y="944175"/>
                    </a:cubicBezTo>
                    <a:cubicBezTo>
                      <a:pt x="1396" y="629822"/>
                      <a:pt x="558" y="315469"/>
                      <a:pt x="0" y="1117"/>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8A80356A-4D6C-333C-D784-E5D1BB48C8B3}"/>
                  </a:ext>
                </a:extLst>
              </p:cNvPr>
              <p:cNvSpPr/>
              <p:nvPr/>
            </p:nvSpPr>
            <p:spPr>
              <a:xfrm>
                <a:off x="8016347" y="4916819"/>
                <a:ext cx="179591" cy="141150"/>
              </a:xfrm>
              <a:custGeom>
                <a:avLst/>
                <a:gdLst>
                  <a:gd name="connsiteX0" fmla="*/ 161445 w 179591"/>
                  <a:gd name="connsiteY0" fmla="*/ 26220 h 141150"/>
                  <a:gd name="connsiteX1" fmla="*/ 179591 w 179591"/>
                  <a:gd name="connsiteY1" fmla="*/ 42412 h 141150"/>
                  <a:gd name="connsiteX2" fmla="*/ 160607 w 179591"/>
                  <a:gd name="connsiteY2" fmla="*/ 120582 h 141150"/>
                  <a:gd name="connsiteX3" fmla="*/ 148602 w 179591"/>
                  <a:gd name="connsiteY3" fmla="*/ 123932 h 141150"/>
                  <a:gd name="connsiteX4" fmla="*/ 90534 w 179591"/>
                  <a:gd name="connsiteY4" fmla="*/ 140962 h 141150"/>
                  <a:gd name="connsiteX5" fmla="*/ 71550 w 179591"/>
                  <a:gd name="connsiteY5" fmla="*/ 93781 h 141150"/>
                  <a:gd name="connsiteX6" fmla="*/ 21298 w 179591"/>
                  <a:gd name="connsiteY6" fmla="*/ 70609 h 141150"/>
                  <a:gd name="connsiteX7" fmla="*/ 3990 w 179591"/>
                  <a:gd name="connsiteY7" fmla="*/ 70330 h 141150"/>
                  <a:gd name="connsiteX8" fmla="*/ 3990 w 179591"/>
                  <a:gd name="connsiteY8" fmla="*/ 10028 h 141150"/>
                  <a:gd name="connsiteX9" fmla="*/ 82159 w 179591"/>
                  <a:gd name="connsiteY9" fmla="*/ 21474 h 141150"/>
                  <a:gd name="connsiteX10" fmla="*/ 161445 w 179591"/>
                  <a:gd name="connsiteY10" fmla="*/ 26220 h 14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591" h="141150">
                    <a:moveTo>
                      <a:pt x="161445" y="26220"/>
                    </a:moveTo>
                    <a:cubicBezTo>
                      <a:pt x="167586" y="31525"/>
                      <a:pt x="173449" y="37108"/>
                      <a:pt x="179591" y="42412"/>
                    </a:cubicBezTo>
                    <a:cubicBezTo>
                      <a:pt x="151953" y="63350"/>
                      <a:pt x="170099" y="95456"/>
                      <a:pt x="160607" y="120582"/>
                    </a:cubicBezTo>
                    <a:cubicBezTo>
                      <a:pt x="157257" y="123653"/>
                      <a:pt x="153069" y="124769"/>
                      <a:pt x="148602" y="123932"/>
                    </a:cubicBezTo>
                    <a:cubicBezTo>
                      <a:pt x="120964" y="101598"/>
                      <a:pt x="112589" y="144312"/>
                      <a:pt x="90534" y="140962"/>
                    </a:cubicBezTo>
                    <a:cubicBezTo>
                      <a:pt x="76296" y="128399"/>
                      <a:pt x="74621" y="111090"/>
                      <a:pt x="71550" y="93781"/>
                    </a:cubicBezTo>
                    <a:cubicBezTo>
                      <a:pt x="63454" y="49392"/>
                      <a:pt x="57312" y="46879"/>
                      <a:pt x="21298" y="70609"/>
                    </a:cubicBezTo>
                    <a:cubicBezTo>
                      <a:pt x="15435" y="74518"/>
                      <a:pt x="9573" y="74238"/>
                      <a:pt x="3990" y="70330"/>
                    </a:cubicBezTo>
                    <a:cubicBezTo>
                      <a:pt x="-1873" y="50229"/>
                      <a:pt x="-757" y="30129"/>
                      <a:pt x="3990" y="10028"/>
                    </a:cubicBezTo>
                    <a:cubicBezTo>
                      <a:pt x="33582" y="-10073"/>
                      <a:pt x="58987" y="3328"/>
                      <a:pt x="82159" y="21474"/>
                    </a:cubicBezTo>
                    <a:cubicBezTo>
                      <a:pt x="108122" y="42412"/>
                      <a:pt x="133807" y="44646"/>
                      <a:pt x="161445" y="26220"/>
                    </a:cubicBezTo>
                    <a:close/>
                  </a:path>
                </a:pathLst>
              </a:custGeom>
              <a:solidFill>
                <a:srgbClr val="7024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2CE80DEE-94E8-B8E6-F804-0CA3954F10F9}"/>
                  </a:ext>
                </a:extLst>
              </p:cNvPr>
              <p:cNvSpPr/>
              <p:nvPr/>
            </p:nvSpPr>
            <p:spPr>
              <a:xfrm>
                <a:off x="7941330" y="5091618"/>
                <a:ext cx="203240" cy="98632"/>
              </a:xfrm>
              <a:custGeom>
                <a:avLst/>
                <a:gdLst>
                  <a:gd name="connsiteX0" fmla="*/ 184815 w 203240"/>
                  <a:gd name="connsiteY0" fmla="*/ 74204 h 98632"/>
                  <a:gd name="connsiteX1" fmla="*/ 112787 w 203240"/>
                  <a:gd name="connsiteY1" fmla="*/ 85371 h 98632"/>
                  <a:gd name="connsiteX2" fmla="*/ 0 w 203240"/>
                  <a:gd name="connsiteY2" fmla="*/ 35119 h 98632"/>
                  <a:gd name="connsiteX3" fmla="*/ 63093 w 203240"/>
                  <a:gd name="connsiteY3" fmla="*/ 46566 h 98632"/>
                  <a:gd name="connsiteX4" fmla="*/ 101341 w 203240"/>
                  <a:gd name="connsiteY4" fmla="*/ 45728 h 98632"/>
                  <a:gd name="connsiteX5" fmla="*/ 158851 w 203240"/>
                  <a:gd name="connsiteY5" fmla="*/ 25348 h 98632"/>
                  <a:gd name="connsiteX6" fmla="*/ 179231 w 203240"/>
                  <a:gd name="connsiteY6" fmla="*/ 1060 h 98632"/>
                  <a:gd name="connsiteX7" fmla="*/ 201007 w 203240"/>
                  <a:gd name="connsiteY7" fmla="*/ 11110 h 98632"/>
                  <a:gd name="connsiteX8" fmla="*/ 203241 w 203240"/>
                  <a:gd name="connsiteY8" fmla="*/ 59408 h 98632"/>
                  <a:gd name="connsiteX9" fmla="*/ 184815 w 203240"/>
                  <a:gd name="connsiteY9" fmla="*/ 74204 h 9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3240" h="98632">
                    <a:moveTo>
                      <a:pt x="184815" y="74204"/>
                    </a:moveTo>
                    <a:cubicBezTo>
                      <a:pt x="158013" y="58012"/>
                      <a:pt x="135959" y="78392"/>
                      <a:pt x="112787" y="85371"/>
                    </a:cubicBezTo>
                    <a:cubicBezTo>
                      <a:pt x="34897" y="108543"/>
                      <a:pt x="29314" y="106868"/>
                      <a:pt x="0" y="35119"/>
                    </a:cubicBezTo>
                    <a:cubicBezTo>
                      <a:pt x="34618" y="1339"/>
                      <a:pt x="37689" y="1898"/>
                      <a:pt x="63093" y="46566"/>
                    </a:cubicBezTo>
                    <a:cubicBezTo>
                      <a:pt x="75936" y="63037"/>
                      <a:pt x="88499" y="45170"/>
                      <a:pt x="101341" y="45728"/>
                    </a:cubicBezTo>
                    <a:cubicBezTo>
                      <a:pt x="120883" y="40145"/>
                      <a:pt x="142100" y="39028"/>
                      <a:pt x="158851" y="25348"/>
                    </a:cubicBezTo>
                    <a:cubicBezTo>
                      <a:pt x="166668" y="18090"/>
                      <a:pt x="169460" y="6644"/>
                      <a:pt x="179231" y="1060"/>
                    </a:cubicBezTo>
                    <a:cubicBezTo>
                      <a:pt x="189282" y="-1732"/>
                      <a:pt x="197098" y="781"/>
                      <a:pt x="201007" y="11110"/>
                    </a:cubicBezTo>
                    <a:cubicBezTo>
                      <a:pt x="201286" y="27303"/>
                      <a:pt x="202961" y="43216"/>
                      <a:pt x="203241" y="59408"/>
                    </a:cubicBezTo>
                    <a:cubicBezTo>
                      <a:pt x="200728" y="68900"/>
                      <a:pt x="198494" y="78392"/>
                      <a:pt x="184815" y="7420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72B5B401-3A47-7DD1-529A-D833D2DB005F}"/>
                  </a:ext>
                </a:extLst>
              </p:cNvPr>
              <p:cNvSpPr/>
              <p:nvPr/>
            </p:nvSpPr>
            <p:spPr>
              <a:xfrm>
                <a:off x="8167407" y="5168239"/>
                <a:ext cx="575997" cy="57506"/>
              </a:xfrm>
              <a:custGeom>
                <a:avLst/>
                <a:gdLst>
                  <a:gd name="connsiteX0" fmla="*/ 28812 w 575997"/>
                  <a:gd name="connsiteY0" fmla="*/ 35271 h 57506"/>
                  <a:gd name="connsiteX1" fmla="*/ 56 w 575997"/>
                  <a:gd name="connsiteY1" fmla="*/ 24383 h 57506"/>
                  <a:gd name="connsiteX2" fmla="*/ 16527 w 575997"/>
                  <a:gd name="connsiteY2" fmla="*/ 5120 h 57506"/>
                  <a:gd name="connsiteX3" fmla="*/ 69292 w 575997"/>
                  <a:gd name="connsiteY3" fmla="*/ 654 h 57506"/>
                  <a:gd name="connsiteX4" fmla="*/ 533004 w 575997"/>
                  <a:gd name="connsiteY4" fmla="*/ 21033 h 57506"/>
                  <a:gd name="connsiteX5" fmla="*/ 575997 w 575997"/>
                  <a:gd name="connsiteY5" fmla="*/ 43926 h 57506"/>
                  <a:gd name="connsiteX6" fmla="*/ 428871 w 575997"/>
                  <a:gd name="connsiteY6" fmla="*/ 52580 h 57506"/>
                  <a:gd name="connsiteX7" fmla="*/ 211393 w 575997"/>
                  <a:gd name="connsiteY7" fmla="*/ 45601 h 57506"/>
                  <a:gd name="connsiteX8" fmla="*/ 37745 w 575997"/>
                  <a:gd name="connsiteY8" fmla="*/ 35271 h 57506"/>
                  <a:gd name="connsiteX9" fmla="*/ 28812 w 575997"/>
                  <a:gd name="connsiteY9" fmla="*/ 35271 h 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5997" h="57506">
                    <a:moveTo>
                      <a:pt x="28812" y="35271"/>
                    </a:moveTo>
                    <a:cubicBezTo>
                      <a:pt x="17923" y="35271"/>
                      <a:pt x="7314" y="34155"/>
                      <a:pt x="56" y="24383"/>
                    </a:cubicBezTo>
                    <a:cubicBezTo>
                      <a:pt x="-781" y="12379"/>
                      <a:pt x="7873" y="8749"/>
                      <a:pt x="16527" y="5120"/>
                    </a:cubicBezTo>
                    <a:cubicBezTo>
                      <a:pt x="33836" y="-184"/>
                      <a:pt x="51704" y="-742"/>
                      <a:pt x="69292" y="654"/>
                    </a:cubicBezTo>
                    <a:cubicBezTo>
                      <a:pt x="223676" y="11541"/>
                      <a:pt x="378619" y="7353"/>
                      <a:pt x="533004" y="21033"/>
                    </a:cubicBezTo>
                    <a:cubicBezTo>
                      <a:pt x="549754" y="22429"/>
                      <a:pt x="569855" y="20754"/>
                      <a:pt x="575997" y="43926"/>
                    </a:cubicBezTo>
                    <a:cubicBezTo>
                      <a:pt x="528258" y="66539"/>
                      <a:pt x="477727" y="54534"/>
                      <a:pt x="428871" y="52580"/>
                    </a:cubicBezTo>
                    <a:cubicBezTo>
                      <a:pt x="356285" y="49788"/>
                      <a:pt x="283978" y="43367"/>
                      <a:pt x="211393" y="45601"/>
                    </a:cubicBezTo>
                    <a:cubicBezTo>
                      <a:pt x="153045" y="47276"/>
                      <a:pt x="95814" y="34434"/>
                      <a:pt x="37745" y="35271"/>
                    </a:cubicBezTo>
                    <a:cubicBezTo>
                      <a:pt x="34953" y="35271"/>
                      <a:pt x="31882" y="35271"/>
                      <a:pt x="28812" y="35271"/>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2D90FBBA-F76B-B302-1220-E83BAA7B5493}"/>
                  </a:ext>
                </a:extLst>
              </p:cNvPr>
              <p:cNvSpPr/>
              <p:nvPr/>
            </p:nvSpPr>
            <p:spPr>
              <a:xfrm>
                <a:off x="8157657" y="3489926"/>
                <a:ext cx="44394" cy="303743"/>
              </a:xfrm>
              <a:custGeom>
                <a:avLst/>
                <a:gdLst>
                  <a:gd name="connsiteX0" fmla="*/ 19577 w 44394"/>
                  <a:gd name="connsiteY0" fmla="*/ 0 h 303743"/>
                  <a:gd name="connsiteX1" fmla="*/ 40794 w 44394"/>
                  <a:gd name="connsiteY1" fmla="*/ 20101 h 303743"/>
                  <a:gd name="connsiteX2" fmla="*/ 39398 w 44394"/>
                  <a:gd name="connsiteY2" fmla="*/ 68119 h 303743"/>
                  <a:gd name="connsiteX3" fmla="*/ 38281 w 44394"/>
                  <a:gd name="connsiteY3" fmla="*/ 97153 h 303743"/>
                  <a:gd name="connsiteX4" fmla="*/ 38002 w 44394"/>
                  <a:gd name="connsiteY4" fmla="*/ 238975 h 303743"/>
                  <a:gd name="connsiteX5" fmla="*/ 8688 w 44394"/>
                  <a:gd name="connsiteY5" fmla="*/ 303744 h 303743"/>
                  <a:gd name="connsiteX6" fmla="*/ 592 w 44394"/>
                  <a:gd name="connsiteY6" fmla="*/ 233670 h 303743"/>
                  <a:gd name="connsiteX7" fmla="*/ 872 w 44394"/>
                  <a:gd name="connsiteY7" fmla="*/ 136517 h 303743"/>
                  <a:gd name="connsiteX8" fmla="*/ 8410 w 44394"/>
                  <a:gd name="connsiteY8" fmla="*/ 75378 h 303743"/>
                  <a:gd name="connsiteX9" fmla="*/ 14272 w 44394"/>
                  <a:gd name="connsiteY9" fmla="*/ 91849 h 303743"/>
                  <a:gd name="connsiteX10" fmla="*/ 10643 w 44394"/>
                  <a:gd name="connsiteY10" fmla="*/ 48856 h 303743"/>
                  <a:gd name="connsiteX11" fmla="*/ 19577 w 44394"/>
                  <a:gd name="connsiteY11" fmla="*/ 0 h 30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394" h="303743">
                    <a:moveTo>
                      <a:pt x="19577" y="0"/>
                    </a:moveTo>
                    <a:cubicBezTo>
                      <a:pt x="26556" y="6700"/>
                      <a:pt x="33814" y="13400"/>
                      <a:pt x="40794" y="20101"/>
                    </a:cubicBezTo>
                    <a:cubicBezTo>
                      <a:pt x="44702" y="36293"/>
                      <a:pt x="46936" y="52485"/>
                      <a:pt x="39398" y="68119"/>
                    </a:cubicBezTo>
                    <a:cubicBezTo>
                      <a:pt x="39119" y="77890"/>
                      <a:pt x="38839" y="87382"/>
                      <a:pt x="38281" y="97153"/>
                    </a:cubicBezTo>
                    <a:cubicBezTo>
                      <a:pt x="35769" y="144334"/>
                      <a:pt x="50844" y="191794"/>
                      <a:pt x="38002" y="238975"/>
                    </a:cubicBezTo>
                    <a:cubicBezTo>
                      <a:pt x="25718" y="259355"/>
                      <a:pt x="12876" y="279455"/>
                      <a:pt x="8688" y="303744"/>
                    </a:cubicBezTo>
                    <a:cubicBezTo>
                      <a:pt x="-1083" y="281130"/>
                      <a:pt x="-524" y="257400"/>
                      <a:pt x="592" y="233670"/>
                    </a:cubicBezTo>
                    <a:cubicBezTo>
                      <a:pt x="8130" y="201286"/>
                      <a:pt x="7572" y="168902"/>
                      <a:pt x="872" y="136517"/>
                    </a:cubicBezTo>
                    <a:cubicBezTo>
                      <a:pt x="-524" y="115579"/>
                      <a:pt x="-1083" y="94920"/>
                      <a:pt x="8410" y="75378"/>
                    </a:cubicBezTo>
                    <a:cubicBezTo>
                      <a:pt x="15110" y="81799"/>
                      <a:pt x="17901" y="88220"/>
                      <a:pt x="14272" y="91849"/>
                    </a:cubicBezTo>
                    <a:cubicBezTo>
                      <a:pt x="13435" y="80123"/>
                      <a:pt x="19018" y="64490"/>
                      <a:pt x="10643" y="48856"/>
                    </a:cubicBezTo>
                    <a:cubicBezTo>
                      <a:pt x="8130" y="31547"/>
                      <a:pt x="6176" y="14238"/>
                      <a:pt x="19577" y="0"/>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968F39FE-5780-1E78-7F74-B5DC11ADE729}"/>
                  </a:ext>
                </a:extLst>
              </p:cNvPr>
              <p:cNvSpPr/>
              <p:nvPr/>
            </p:nvSpPr>
            <p:spPr>
              <a:xfrm>
                <a:off x="8737825" y="5660801"/>
                <a:ext cx="33216" cy="565052"/>
              </a:xfrm>
              <a:custGeom>
                <a:avLst/>
                <a:gdLst>
                  <a:gd name="connsiteX0" fmla="*/ 14233 w 33216"/>
                  <a:gd name="connsiteY0" fmla="*/ 515918 h 565052"/>
                  <a:gd name="connsiteX1" fmla="*/ 23166 w 33216"/>
                  <a:gd name="connsiteY1" fmla="*/ 465387 h 565052"/>
                  <a:gd name="connsiteX2" fmla="*/ 23725 w 33216"/>
                  <a:gd name="connsiteY2" fmla="*/ 0 h 565052"/>
                  <a:gd name="connsiteX3" fmla="*/ 33217 w 33216"/>
                  <a:gd name="connsiteY3" fmla="*/ 19542 h 565052"/>
                  <a:gd name="connsiteX4" fmla="*/ 32937 w 33216"/>
                  <a:gd name="connsiteY4" fmla="*/ 501401 h 565052"/>
                  <a:gd name="connsiteX5" fmla="*/ 3624 w 33216"/>
                  <a:gd name="connsiteY5" fmla="*/ 565053 h 565052"/>
                  <a:gd name="connsiteX6" fmla="*/ 1949 w 33216"/>
                  <a:gd name="connsiteY6" fmla="*/ 551932 h 565052"/>
                  <a:gd name="connsiteX7" fmla="*/ 14233 w 33216"/>
                  <a:gd name="connsiteY7" fmla="*/ 515918 h 56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6" h="565052">
                    <a:moveTo>
                      <a:pt x="14233" y="515918"/>
                    </a:moveTo>
                    <a:cubicBezTo>
                      <a:pt x="29587" y="501401"/>
                      <a:pt x="23166" y="482417"/>
                      <a:pt x="23166" y="465387"/>
                    </a:cubicBezTo>
                    <a:cubicBezTo>
                      <a:pt x="23725" y="310165"/>
                      <a:pt x="23446" y="155222"/>
                      <a:pt x="23725" y="0"/>
                    </a:cubicBezTo>
                    <a:cubicBezTo>
                      <a:pt x="31541" y="4188"/>
                      <a:pt x="32937" y="11446"/>
                      <a:pt x="33217" y="19542"/>
                    </a:cubicBezTo>
                    <a:cubicBezTo>
                      <a:pt x="33217" y="180069"/>
                      <a:pt x="33217" y="340874"/>
                      <a:pt x="32937" y="501401"/>
                    </a:cubicBezTo>
                    <a:cubicBezTo>
                      <a:pt x="32937" y="526527"/>
                      <a:pt x="37684" y="555003"/>
                      <a:pt x="3624" y="565053"/>
                    </a:cubicBezTo>
                    <a:cubicBezTo>
                      <a:pt x="-564" y="561144"/>
                      <a:pt x="-1122" y="556957"/>
                      <a:pt x="1949" y="551932"/>
                    </a:cubicBezTo>
                    <a:cubicBezTo>
                      <a:pt x="1670" y="538252"/>
                      <a:pt x="4461" y="525968"/>
                      <a:pt x="14233" y="515918"/>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CB451F3F-046D-DA62-20EA-F731687FF4D9}"/>
                  </a:ext>
                </a:extLst>
              </p:cNvPr>
              <p:cNvSpPr/>
              <p:nvPr/>
            </p:nvSpPr>
            <p:spPr>
              <a:xfrm>
                <a:off x="8254007" y="5206876"/>
                <a:ext cx="498050" cy="27344"/>
              </a:xfrm>
              <a:custGeom>
                <a:avLst/>
                <a:gdLst>
                  <a:gd name="connsiteX0" fmla="*/ 498050 w 498050"/>
                  <a:gd name="connsiteY0" fmla="*/ 15898 h 27344"/>
                  <a:gd name="connsiteX1" fmla="*/ 496376 w 498050"/>
                  <a:gd name="connsiteY1" fmla="*/ 27344 h 27344"/>
                  <a:gd name="connsiteX2" fmla="*/ 71190 w 498050"/>
                  <a:gd name="connsiteY2" fmla="*/ 15898 h 27344"/>
                  <a:gd name="connsiteX3" fmla="*/ 0 w 498050"/>
                  <a:gd name="connsiteY3" fmla="*/ 7802 h 27344"/>
                  <a:gd name="connsiteX4" fmla="*/ 6700 w 498050"/>
                  <a:gd name="connsiteY4" fmla="*/ 1381 h 27344"/>
                  <a:gd name="connsiteX5" fmla="*/ 490233 w 498050"/>
                  <a:gd name="connsiteY5" fmla="*/ 11431 h 27344"/>
                  <a:gd name="connsiteX6" fmla="*/ 498050 w 498050"/>
                  <a:gd name="connsiteY6" fmla="*/ 15898 h 2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050" h="27344">
                    <a:moveTo>
                      <a:pt x="498050" y="15898"/>
                    </a:moveTo>
                    <a:cubicBezTo>
                      <a:pt x="497492" y="19807"/>
                      <a:pt x="496934" y="23436"/>
                      <a:pt x="496376" y="27344"/>
                    </a:cubicBezTo>
                    <a:cubicBezTo>
                      <a:pt x="354554" y="23715"/>
                      <a:pt x="212732" y="20365"/>
                      <a:pt x="71190" y="15898"/>
                    </a:cubicBezTo>
                    <a:cubicBezTo>
                      <a:pt x="47460" y="15061"/>
                      <a:pt x="22613" y="18690"/>
                      <a:pt x="0" y="7802"/>
                    </a:cubicBezTo>
                    <a:cubicBezTo>
                      <a:pt x="2234" y="5569"/>
                      <a:pt x="4466" y="3614"/>
                      <a:pt x="6700" y="1381"/>
                    </a:cubicBezTo>
                    <a:cubicBezTo>
                      <a:pt x="168064" y="-5040"/>
                      <a:pt x="328870" y="13106"/>
                      <a:pt x="490233" y="11431"/>
                    </a:cubicBezTo>
                    <a:cubicBezTo>
                      <a:pt x="492467" y="12827"/>
                      <a:pt x="495259" y="14502"/>
                      <a:pt x="498050" y="15898"/>
                    </a:cubicBez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35D63C29-C18E-8E61-5924-7CB0B613BD4B}"/>
                  </a:ext>
                </a:extLst>
              </p:cNvPr>
              <p:cNvSpPr/>
              <p:nvPr/>
            </p:nvSpPr>
            <p:spPr>
              <a:xfrm>
                <a:off x="7931753" y="5033028"/>
                <a:ext cx="86350" cy="111628"/>
              </a:xfrm>
              <a:custGeom>
                <a:avLst/>
                <a:gdLst>
                  <a:gd name="connsiteX0" fmla="*/ 70158 w 86350"/>
                  <a:gd name="connsiteY0" fmla="*/ 110459 h 111628"/>
                  <a:gd name="connsiteX1" fmla="*/ 9577 w 86350"/>
                  <a:gd name="connsiteY1" fmla="*/ 93429 h 111628"/>
                  <a:gd name="connsiteX2" fmla="*/ 10973 w 86350"/>
                  <a:gd name="connsiteY2" fmla="*/ 45132 h 111628"/>
                  <a:gd name="connsiteX3" fmla="*/ 41124 w 86350"/>
                  <a:gd name="connsiteY3" fmla="*/ 10793 h 111628"/>
                  <a:gd name="connsiteX4" fmla="*/ 74346 w 86350"/>
                  <a:gd name="connsiteY4" fmla="*/ 5489 h 111628"/>
                  <a:gd name="connsiteX5" fmla="*/ 86350 w 86350"/>
                  <a:gd name="connsiteY5" fmla="*/ 99013 h 111628"/>
                  <a:gd name="connsiteX6" fmla="*/ 70158 w 86350"/>
                  <a:gd name="connsiteY6" fmla="*/ 110459 h 11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50" h="111628">
                    <a:moveTo>
                      <a:pt x="70158" y="110459"/>
                    </a:moveTo>
                    <a:cubicBezTo>
                      <a:pt x="56757" y="80867"/>
                      <a:pt x="37773" y="71095"/>
                      <a:pt x="9577" y="93429"/>
                    </a:cubicBezTo>
                    <a:cubicBezTo>
                      <a:pt x="-12757" y="76679"/>
                      <a:pt x="10973" y="61324"/>
                      <a:pt x="10973" y="45132"/>
                    </a:cubicBezTo>
                    <a:cubicBezTo>
                      <a:pt x="6506" y="21123"/>
                      <a:pt x="34145" y="25031"/>
                      <a:pt x="41124" y="10793"/>
                    </a:cubicBezTo>
                    <a:cubicBezTo>
                      <a:pt x="50895" y="1301"/>
                      <a:pt x="61224" y="-5120"/>
                      <a:pt x="74346" y="5489"/>
                    </a:cubicBezTo>
                    <a:cubicBezTo>
                      <a:pt x="88863" y="35361"/>
                      <a:pt x="83559" y="67466"/>
                      <a:pt x="86350" y="99013"/>
                    </a:cubicBezTo>
                    <a:cubicBezTo>
                      <a:pt x="83559" y="106830"/>
                      <a:pt x="81325" y="114647"/>
                      <a:pt x="70158" y="110459"/>
                    </a:cubicBezTo>
                    <a:close/>
                  </a:path>
                </a:pathLst>
              </a:custGeom>
              <a:solidFill>
                <a:srgbClr val="58211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ED4CD990-2DAA-AA6E-9109-1B0C5A405F44}"/>
                  </a:ext>
                </a:extLst>
              </p:cNvPr>
              <p:cNvSpPr/>
              <p:nvPr/>
            </p:nvSpPr>
            <p:spPr>
              <a:xfrm>
                <a:off x="7925561" y="4993732"/>
                <a:ext cx="78731" cy="84707"/>
              </a:xfrm>
              <a:custGeom>
                <a:avLst/>
                <a:gdLst>
                  <a:gd name="connsiteX0" fmla="*/ 55970 w 78731"/>
                  <a:gd name="connsiteY0" fmla="*/ 62094 h 84707"/>
                  <a:gd name="connsiteX1" fmla="*/ 16885 w 78731"/>
                  <a:gd name="connsiteY1" fmla="*/ 84707 h 84707"/>
                  <a:gd name="connsiteX2" fmla="*/ 45920 w 78731"/>
                  <a:gd name="connsiteY2" fmla="*/ 4863 h 84707"/>
                  <a:gd name="connsiteX3" fmla="*/ 77188 w 78731"/>
                  <a:gd name="connsiteY3" fmla="*/ 6259 h 84707"/>
                  <a:gd name="connsiteX4" fmla="*/ 77746 w 78731"/>
                  <a:gd name="connsiteY4" fmla="*/ 19101 h 84707"/>
                  <a:gd name="connsiteX5" fmla="*/ 55970 w 78731"/>
                  <a:gd name="connsiteY5" fmla="*/ 62094 h 84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731" h="84707">
                    <a:moveTo>
                      <a:pt x="55970" y="62094"/>
                    </a:moveTo>
                    <a:cubicBezTo>
                      <a:pt x="49270" y="80520"/>
                      <a:pt x="24144" y="67119"/>
                      <a:pt x="16885" y="84707"/>
                    </a:cubicBezTo>
                    <a:cubicBezTo>
                      <a:pt x="-24712" y="39481"/>
                      <a:pt x="20515" y="25801"/>
                      <a:pt x="45920" y="4863"/>
                    </a:cubicBezTo>
                    <a:cubicBezTo>
                      <a:pt x="56528" y="-441"/>
                      <a:pt x="67137" y="-3233"/>
                      <a:pt x="77188" y="6259"/>
                    </a:cubicBezTo>
                    <a:cubicBezTo>
                      <a:pt x="79142" y="10446"/>
                      <a:pt x="79142" y="14634"/>
                      <a:pt x="77746" y="19101"/>
                    </a:cubicBezTo>
                    <a:cubicBezTo>
                      <a:pt x="76908" y="36410"/>
                      <a:pt x="37265" y="34456"/>
                      <a:pt x="55970" y="62094"/>
                    </a:cubicBezTo>
                    <a:close/>
                  </a:path>
                </a:pathLst>
              </a:custGeom>
              <a:solidFill>
                <a:srgbClr val="6A26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1166EFFF-F19B-5142-9CA8-5DFDF9F0BF17}"/>
                  </a:ext>
                </a:extLst>
              </p:cNvPr>
              <p:cNvSpPr/>
              <p:nvPr/>
            </p:nvSpPr>
            <p:spPr>
              <a:xfrm>
                <a:off x="8411184" y="4535205"/>
                <a:ext cx="126187" cy="37809"/>
              </a:xfrm>
              <a:custGeom>
                <a:avLst/>
                <a:gdLst>
                  <a:gd name="connsiteX0" fmla="*/ 58068 w 126187"/>
                  <a:gd name="connsiteY0" fmla="*/ 6937 h 37809"/>
                  <a:gd name="connsiteX1" fmla="*/ 126188 w 126187"/>
                  <a:gd name="connsiteY1" fmla="*/ 25363 h 37809"/>
                  <a:gd name="connsiteX2" fmla="*/ 0 w 126187"/>
                  <a:gd name="connsiteY2" fmla="*/ 23967 h 37809"/>
                  <a:gd name="connsiteX3" fmla="*/ 32384 w 126187"/>
                  <a:gd name="connsiteY3" fmla="*/ 3866 h 37809"/>
                  <a:gd name="connsiteX4" fmla="*/ 58068 w 126187"/>
                  <a:gd name="connsiteY4" fmla="*/ 6937 h 37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187" h="37809">
                    <a:moveTo>
                      <a:pt x="58068" y="6937"/>
                    </a:moveTo>
                    <a:cubicBezTo>
                      <a:pt x="76773" y="27875"/>
                      <a:pt x="107762" y="3308"/>
                      <a:pt x="126188" y="25363"/>
                    </a:cubicBezTo>
                    <a:cubicBezTo>
                      <a:pt x="84032" y="45184"/>
                      <a:pt x="41876" y="38763"/>
                      <a:pt x="0" y="23967"/>
                    </a:cubicBezTo>
                    <a:cubicBezTo>
                      <a:pt x="6421" y="10287"/>
                      <a:pt x="18983" y="6100"/>
                      <a:pt x="32384" y="3866"/>
                    </a:cubicBezTo>
                    <a:cubicBezTo>
                      <a:pt x="41876" y="-1717"/>
                      <a:pt x="50252" y="-1717"/>
                      <a:pt x="58068" y="6937"/>
                    </a:cubicBezTo>
                    <a:close/>
                  </a:path>
                </a:pathLst>
              </a:custGeom>
              <a:solidFill>
                <a:srgbClr val="61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6076B573-FDF6-2C75-0567-57B9FBB3F263}"/>
                  </a:ext>
                </a:extLst>
              </p:cNvPr>
              <p:cNvSpPr/>
              <p:nvPr/>
            </p:nvSpPr>
            <p:spPr>
              <a:xfrm>
                <a:off x="7971760" y="4927405"/>
                <a:ext cx="60028" cy="84962"/>
              </a:xfrm>
              <a:custGeom>
                <a:avLst/>
                <a:gdLst>
                  <a:gd name="connsiteX0" fmla="*/ 30431 w 60028"/>
                  <a:gd name="connsiteY0" fmla="*/ 81519 h 84962"/>
                  <a:gd name="connsiteX1" fmla="*/ 0 w 60028"/>
                  <a:gd name="connsiteY1" fmla="*/ 70911 h 84962"/>
                  <a:gd name="connsiteX2" fmla="*/ 48577 w 60028"/>
                  <a:gd name="connsiteY2" fmla="*/ 0 h 84962"/>
                  <a:gd name="connsiteX3" fmla="*/ 60023 w 60028"/>
                  <a:gd name="connsiteY3" fmla="*/ 61419 h 84962"/>
                  <a:gd name="connsiteX4" fmla="*/ 30431 w 60028"/>
                  <a:gd name="connsiteY4" fmla="*/ 81519 h 84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28" h="84962">
                    <a:moveTo>
                      <a:pt x="30431" y="81519"/>
                    </a:moveTo>
                    <a:cubicBezTo>
                      <a:pt x="23172" y="69515"/>
                      <a:pt x="10888" y="72306"/>
                      <a:pt x="0" y="70911"/>
                    </a:cubicBezTo>
                    <a:cubicBezTo>
                      <a:pt x="36572" y="61139"/>
                      <a:pt x="35176" y="25405"/>
                      <a:pt x="48577" y="0"/>
                    </a:cubicBezTo>
                    <a:cubicBezTo>
                      <a:pt x="54161" y="20101"/>
                      <a:pt x="41039" y="43831"/>
                      <a:pt x="60023" y="61419"/>
                    </a:cubicBezTo>
                    <a:cubicBezTo>
                      <a:pt x="60302" y="82915"/>
                      <a:pt x="50531" y="89895"/>
                      <a:pt x="30431" y="81519"/>
                    </a:cubicBezTo>
                    <a:close/>
                  </a:path>
                </a:pathLst>
              </a:custGeom>
              <a:solidFill>
                <a:srgbClr val="65312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028AA4A-2487-56EB-56EF-CEC468C5E10A}"/>
                  </a:ext>
                </a:extLst>
              </p:cNvPr>
              <p:cNvSpPr/>
              <p:nvPr/>
            </p:nvSpPr>
            <p:spPr>
              <a:xfrm>
                <a:off x="8125865" y="5144981"/>
                <a:ext cx="53602" cy="47641"/>
              </a:xfrm>
              <a:custGeom>
                <a:avLst/>
                <a:gdLst>
                  <a:gd name="connsiteX0" fmla="*/ 53602 w 53602"/>
                  <a:gd name="connsiteY0" fmla="*/ 37312 h 47641"/>
                  <a:gd name="connsiteX1" fmla="*/ 41598 w 53602"/>
                  <a:gd name="connsiteY1" fmla="*/ 47642 h 47641"/>
                  <a:gd name="connsiteX2" fmla="*/ 0 w 53602"/>
                  <a:gd name="connsiteY2" fmla="*/ 20561 h 47641"/>
                  <a:gd name="connsiteX3" fmla="*/ 12005 w 53602"/>
                  <a:gd name="connsiteY3" fmla="*/ 182 h 47641"/>
                  <a:gd name="connsiteX4" fmla="*/ 53602 w 53602"/>
                  <a:gd name="connsiteY4" fmla="*/ 37312 h 47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02" h="47641">
                    <a:moveTo>
                      <a:pt x="53602" y="37312"/>
                    </a:moveTo>
                    <a:cubicBezTo>
                      <a:pt x="49694" y="40662"/>
                      <a:pt x="45785" y="44291"/>
                      <a:pt x="41598" y="47642"/>
                    </a:cubicBezTo>
                    <a:cubicBezTo>
                      <a:pt x="25126" y="42616"/>
                      <a:pt x="10051" y="35637"/>
                      <a:pt x="0" y="20561"/>
                    </a:cubicBezTo>
                    <a:cubicBezTo>
                      <a:pt x="8934" y="16932"/>
                      <a:pt x="11726" y="9394"/>
                      <a:pt x="12005" y="182"/>
                    </a:cubicBezTo>
                    <a:cubicBezTo>
                      <a:pt x="39364" y="-2052"/>
                      <a:pt x="47460" y="16653"/>
                      <a:pt x="53602" y="37312"/>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876202F8-D5FC-0032-846D-D7F9E11D1AF7}"/>
                  </a:ext>
                </a:extLst>
              </p:cNvPr>
              <p:cNvSpPr/>
              <p:nvPr/>
            </p:nvSpPr>
            <p:spPr>
              <a:xfrm>
                <a:off x="8166346" y="3733647"/>
                <a:ext cx="26523" cy="87103"/>
              </a:xfrm>
              <a:custGeom>
                <a:avLst/>
                <a:gdLst>
                  <a:gd name="connsiteX0" fmla="*/ 0 w 26523"/>
                  <a:gd name="connsiteY0" fmla="*/ 60023 h 87103"/>
                  <a:gd name="connsiteX1" fmla="*/ 19822 w 26523"/>
                  <a:gd name="connsiteY1" fmla="*/ 0 h 87103"/>
                  <a:gd name="connsiteX2" fmla="*/ 20659 w 26523"/>
                  <a:gd name="connsiteY2" fmla="*/ 29034 h 87103"/>
                  <a:gd name="connsiteX3" fmla="*/ 2234 w 26523"/>
                  <a:gd name="connsiteY3" fmla="*/ 87103 h 87103"/>
                  <a:gd name="connsiteX4" fmla="*/ 0 w 26523"/>
                  <a:gd name="connsiteY4" fmla="*/ 60023 h 87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23" h="87103">
                    <a:moveTo>
                      <a:pt x="0" y="60023"/>
                    </a:moveTo>
                    <a:cubicBezTo>
                      <a:pt x="6421" y="39922"/>
                      <a:pt x="-7538" y="12842"/>
                      <a:pt x="19822" y="0"/>
                    </a:cubicBezTo>
                    <a:cubicBezTo>
                      <a:pt x="28755" y="9492"/>
                      <a:pt x="28477" y="18984"/>
                      <a:pt x="20659" y="29034"/>
                    </a:cubicBezTo>
                    <a:cubicBezTo>
                      <a:pt x="0" y="43831"/>
                      <a:pt x="20659" y="71748"/>
                      <a:pt x="2234" y="87103"/>
                    </a:cubicBezTo>
                    <a:cubicBezTo>
                      <a:pt x="1675" y="77890"/>
                      <a:pt x="838" y="68957"/>
                      <a:pt x="0" y="60023"/>
                    </a:cubicBezTo>
                    <a:close/>
                  </a:path>
                </a:pathLst>
              </a:custGeom>
              <a:solidFill>
                <a:srgbClr val="4D0705"/>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6783EA92-9676-DAF5-466E-C5B9D5F74FCF}"/>
                  </a:ext>
                </a:extLst>
              </p:cNvPr>
              <p:cNvSpPr/>
              <p:nvPr/>
            </p:nvSpPr>
            <p:spPr>
              <a:xfrm>
                <a:off x="8155245" y="3626164"/>
                <a:ext cx="13613" cy="97153"/>
              </a:xfrm>
              <a:custGeom>
                <a:avLst/>
                <a:gdLst>
                  <a:gd name="connsiteX0" fmla="*/ 3284 w 13613"/>
                  <a:gd name="connsiteY0" fmla="*/ 0 h 97153"/>
                  <a:gd name="connsiteX1" fmla="*/ 3005 w 13613"/>
                  <a:gd name="connsiteY1" fmla="*/ 97153 h 97153"/>
                  <a:gd name="connsiteX2" fmla="*/ 3284 w 13613"/>
                  <a:gd name="connsiteY2" fmla="*/ 0 h 97153"/>
                </a:gdLst>
                <a:ahLst/>
                <a:cxnLst>
                  <a:cxn ang="0">
                    <a:pos x="connsiteX0" y="connsiteY0"/>
                  </a:cxn>
                  <a:cxn ang="0">
                    <a:pos x="connsiteX1" y="connsiteY1"/>
                  </a:cxn>
                  <a:cxn ang="0">
                    <a:pos x="connsiteX2" y="connsiteY2"/>
                  </a:cxn>
                </a:cxnLst>
                <a:rect l="l" t="t" r="r" b="b"/>
                <a:pathLst>
                  <a:path w="13613" h="97153">
                    <a:moveTo>
                      <a:pt x="3284" y="0"/>
                    </a:moveTo>
                    <a:cubicBezTo>
                      <a:pt x="16964" y="32384"/>
                      <a:pt x="17243" y="64769"/>
                      <a:pt x="3005" y="97153"/>
                    </a:cubicBezTo>
                    <a:cubicBezTo>
                      <a:pt x="-625" y="64769"/>
                      <a:pt x="-1462" y="32384"/>
                      <a:pt x="3284" y="0"/>
                    </a:cubicBezTo>
                    <a:close/>
                  </a:path>
                </a:pathLst>
              </a:custGeom>
              <a:solidFill>
                <a:srgbClr val="40101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37C0B2D5-FD9F-7038-6070-438E14FC31DB}"/>
                  </a:ext>
                </a:extLst>
              </p:cNvPr>
              <p:cNvSpPr/>
              <p:nvPr/>
            </p:nvSpPr>
            <p:spPr>
              <a:xfrm>
                <a:off x="8673610" y="6251408"/>
                <a:ext cx="39084" cy="32236"/>
              </a:xfrm>
              <a:custGeom>
                <a:avLst/>
                <a:gdLst>
                  <a:gd name="connsiteX0" fmla="*/ 39085 w 39084"/>
                  <a:gd name="connsiteY0" fmla="*/ 3202 h 32236"/>
                  <a:gd name="connsiteX1" fmla="*/ 0 w 39084"/>
                  <a:gd name="connsiteY1" fmla="*/ 32236 h 32236"/>
                  <a:gd name="connsiteX2" fmla="*/ 0 w 39084"/>
                  <a:gd name="connsiteY2" fmla="*/ 13531 h 32236"/>
                  <a:gd name="connsiteX3" fmla="*/ 27918 w 39084"/>
                  <a:gd name="connsiteY3" fmla="*/ 2085 h 32236"/>
                  <a:gd name="connsiteX4" fmla="*/ 39085 w 39084"/>
                  <a:gd name="connsiteY4" fmla="*/ 3202 h 3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84" h="32236">
                    <a:moveTo>
                      <a:pt x="39085" y="3202"/>
                    </a:moveTo>
                    <a:cubicBezTo>
                      <a:pt x="32105" y="20790"/>
                      <a:pt x="14238" y="24419"/>
                      <a:pt x="0" y="32236"/>
                    </a:cubicBezTo>
                    <a:cubicBezTo>
                      <a:pt x="0" y="26094"/>
                      <a:pt x="0" y="19673"/>
                      <a:pt x="0" y="13531"/>
                    </a:cubicBezTo>
                    <a:cubicBezTo>
                      <a:pt x="8375" y="7389"/>
                      <a:pt x="15913" y="-427"/>
                      <a:pt x="27918" y="2085"/>
                    </a:cubicBezTo>
                    <a:cubicBezTo>
                      <a:pt x="31826" y="-986"/>
                      <a:pt x="35734" y="-706"/>
                      <a:pt x="39085" y="3202"/>
                    </a:cubicBezTo>
                    <a:close/>
                  </a:path>
                </a:pathLst>
              </a:custGeom>
              <a:solidFill>
                <a:srgbClr val="671E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2E38864E-EF47-A49F-F32B-150930CAA84E}"/>
                  </a:ext>
                </a:extLst>
              </p:cNvPr>
              <p:cNvSpPr/>
              <p:nvPr/>
            </p:nvSpPr>
            <p:spPr>
              <a:xfrm>
                <a:off x="8701527" y="6212733"/>
                <a:ext cx="40480" cy="41876"/>
              </a:xfrm>
              <a:custGeom>
                <a:avLst/>
                <a:gdLst>
                  <a:gd name="connsiteX0" fmla="*/ 11167 w 40480"/>
                  <a:gd name="connsiteY0" fmla="*/ 41876 h 41876"/>
                  <a:gd name="connsiteX1" fmla="*/ 0 w 40480"/>
                  <a:gd name="connsiteY1" fmla="*/ 41039 h 41876"/>
                  <a:gd name="connsiteX2" fmla="*/ 38805 w 40480"/>
                  <a:gd name="connsiteY2" fmla="*/ 0 h 41876"/>
                  <a:gd name="connsiteX3" fmla="*/ 40481 w 40480"/>
                  <a:gd name="connsiteY3" fmla="*/ 13121 h 41876"/>
                  <a:gd name="connsiteX4" fmla="*/ 11167 w 40480"/>
                  <a:gd name="connsiteY4" fmla="*/ 41876 h 41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80" h="41876">
                    <a:moveTo>
                      <a:pt x="11167" y="41876"/>
                    </a:moveTo>
                    <a:cubicBezTo>
                      <a:pt x="7538" y="41597"/>
                      <a:pt x="3629" y="41318"/>
                      <a:pt x="0" y="41039"/>
                    </a:cubicBezTo>
                    <a:cubicBezTo>
                      <a:pt x="12842" y="27359"/>
                      <a:pt x="25684" y="13680"/>
                      <a:pt x="38805" y="0"/>
                    </a:cubicBezTo>
                    <a:cubicBezTo>
                      <a:pt x="39363" y="4467"/>
                      <a:pt x="39922" y="8655"/>
                      <a:pt x="40481" y="13121"/>
                    </a:cubicBezTo>
                    <a:cubicBezTo>
                      <a:pt x="33780" y="25964"/>
                      <a:pt x="24009" y="35456"/>
                      <a:pt x="11167" y="41876"/>
                    </a:cubicBezTo>
                    <a:close/>
                  </a:path>
                </a:pathLst>
              </a:custGeom>
              <a:solidFill>
                <a:srgbClr val="5F38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5DF7BE2B-D85A-455D-D60A-61979946B2C9}"/>
                  </a:ext>
                </a:extLst>
              </p:cNvPr>
              <p:cNvSpPr/>
              <p:nvPr/>
            </p:nvSpPr>
            <p:spPr>
              <a:xfrm>
                <a:off x="8166067" y="3538503"/>
                <a:ext cx="11830" cy="54439"/>
              </a:xfrm>
              <a:custGeom>
                <a:avLst/>
                <a:gdLst>
                  <a:gd name="connsiteX0" fmla="*/ 2234 w 11830"/>
                  <a:gd name="connsiteY0" fmla="*/ 0 h 54439"/>
                  <a:gd name="connsiteX1" fmla="*/ 6979 w 11830"/>
                  <a:gd name="connsiteY1" fmla="*/ 54439 h 54439"/>
                  <a:gd name="connsiteX2" fmla="*/ 0 w 11830"/>
                  <a:gd name="connsiteY2" fmla="*/ 26243 h 54439"/>
                  <a:gd name="connsiteX3" fmla="*/ 2234 w 11830"/>
                  <a:gd name="connsiteY3" fmla="*/ 0 h 54439"/>
                </a:gdLst>
                <a:ahLst/>
                <a:cxnLst>
                  <a:cxn ang="0">
                    <a:pos x="connsiteX0" y="connsiteY0"/>
                  </a:cxn>
                  <a:cxn ang="0">
                    <a:pos x="connsiteX1" y="connsiteY1"/>
                  </a:cxn>
                  <a:cxn ang="0">
                    <a:pos x="connsiteX2" y="connsiteY2"/>
                  </a:cxn>
                  <a:cxn ang="0">
                    <a:pos x="connsiteX3" y="connsiteY3"/>
                  </a:cxn>
                </a:cxnLst>
                <a:rect l="l" t="t" r="r" b="b"/>
                <a:pathLst>
                  <a:path w="11830" h="54439">
                    <a:moveTo>
                      <a:pt x="2234" y="0"/>
                    </a:moveTo>
                    <a:cubicBezTo>
                      <a:pt x="16471" y="15076"/>
                      <a:pt x="12005" y="31826"/>
                      <a:pt x="6979" y="54439"/>
                    </a:cubicBezTo>
                    <a:cubicBezTo>
                      <a:pt x="3908" y="41597"/>
                      <a:pt x="1954" y="34060"/>
                      <a:pt x="0" y="26243"/>
                    </a:cubicBezTo>
                    <a:cubicBezTo>
                      <a:pt x="838" y="17867"/>
                      <a:pt x="1396" y="8934"/>
                      <a:pt x="2234" y="0"/>
                    </a:cubicBezTo>
                    <a:close/>
                  </a:path>
                </a:pathLst>
              </a:custGeom>
              <a:solidFill>
                <a:srgbClr val="4E090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02F4BCF7-B282-FD7C-ACE2-FFACD65A4753}"/>
                  </a:ext>
                </a:extLst>
              </p:cNvPr>
              <p:cNvSpPr/>
              <p:nvPr/>
            </p:nvSpPr>
            <p:spPr>
              <a:xfrm>
                <a:off x="8196218" y="5197270"/>
                <a:ext cx="59464" cy="17407"/>
              </a:xfrm>
              <a:custGeom>
                <a:avLst/>
                <a:gdLst>
                  <a:gd name="connsiteX0" fmla="*/ 57510 w 59464"/>
                  <a:gd name="connsiteY0" fmla="*/ 17408 h 17407"/>
                  <a:gd name="connsiteX1" fmla="*/ 0 w 59464"/>
                  <a:gd name="connsiteY1" fmla="*/ 6241 h 17407"/>
                  <a:gd name="connsiteX2" fmla="*/ 4188 w 59464"/>
                  <a:gd name="connsiteY2" fmla="*/ 3728 h 17407"/>
                  <a:gd name="connsiteX3" fmla="*/ 59464 w 59464"/>
                  <a:gd name="connsiteY3" fmla="*/ 14337 h 17407"/>
                  <a:gd name="connsiteX4" fmla="*/ 57510 w 59464"/>
                  <a:gd name="connsiteY4" fmla="*/ 17408 h 1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64" h="17407">
                    <a:moveTo>
                      <a:pt x="57510" y="17408"/>
                    </a:moveTo>
                    <a:cubicBezTo>
                      <a:pt x="37689" y="17129"/>
                      <a:pt x="17588" y="17966"/>
                      <a:pt x="0" y="6241"/>
                    </a:cubicBezTo>
                    <a:cubicBezTo>
                      <a:pt x="1396" y="5403"/>
                      <a:pt x="2792" y="4566"/>
                      <a:pt x="4188" y="3728"/>
                    </a:cubicBezTo>
                    <a:cubicBezTo>
                      <a:pt x="23171" y="3728"/>
                      <a:pt x="44947" y="-9672"/>
                      <a:pt x="59464" y="14337"/>
                    </a:cubicBezTo>
                    <a:lnTo>
                      <a:pt x="57510" y="17408"/>
                    </a:lnTo>
                    <a:close/>
                  </a:path>
                </a:pathLst>
              </a:custGeom>
              <a:solidFill>
                <a:srgbClr val="70232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4354C802-5CA6-5FD1-8274-E9DB14B52172}"/>
                  </a:ext>
                </a:extLst>
              </p:cNvPr>
              <p:cNvSpPr/>
              <p:nvPr/>
            </p:nvSpPr>
            <p:spPr>
              <a:xfrm>
                <a:off x="8186447" y="3382443"/>
                <a:ext cx="439288" cy="737471"/>
              </a:xfrm>
              <a:custGeom>
                <a:avLst/>
                <a:gdLst>
                  <a:gd name="connsiteX0" fmla="*/ 837 w 439288"/>
                  <a:gd name="connsiteY0" fmla="*/ 379959 h 737471"/>
                  <a:gd name="connsiteX1" fmla="*/ 0 w 439288"/>
                  <a:gd name="connsiteY1" fmla="*/ 350925 h 737471"/>
                  <a:gd name="connsiteX2" fmla="*/ 9492 w 439288"/>
                  <a:gd name="connsiteY2" fmla="*/ 204357 h 737471"/>
                  <a:gd name="connsiteX3" fmla="*/ 29592 w 439288"/>
                  <a:gd name="connsiteY3" fmla="*/ 287272 h 737471"/>
                  <a:gd name="connsiteX4" fmla="*/ 62815 w 439288"/>
                  <a:gd name="connsiteY4" fmla="*/ 356787 h 737471"/>
                  <a:gd name="connsiteX5" fmla="*/ 119208 w 439288"/>
                  <a:gd name="connsiteY5" fmla="*/ 347854 h 737471"/>
                  <a:gd name="connsiteX6" fmla="*/ 170018 w 439288"/>
                  <a:gd name="connsiteY6" fmla="*/ 226970 h 737471"/>
                  <a:gd name="connsiteX7" fmla="*/ 197936 w 439288"/>
                  <a:gd name="connsiteY7" fmla="*/ 196819 h 737471"/>
                  <a:gd name="connsiteX8" fmla="*/ 216082 w 439288"/>
                  <a:gd name="connsiteY8" fmla="*/ 230041 h 737471"/>
                  <a:gd name="connsiteX9" fmla="*/ 252655 w 439288"/>
                  <a:gd name="connsiteY9" fmla="*/ 302906 h 737471"/>
                  <a:gd name="connsiteX10" fmla="*/ 294531 w 439288"/>
                  <a:gd name="connsiteY10" fmla="*/ 239533 h 737471"/>
                  <a:gd name="connsiteX11" fmla="*/ 429094 w 439288"/>
                  <a:gd name="connsiteY11" fmla="*/ 0 h 737471"/>
                  <a:gd name="connsiteX12" fmla="*/ 419601 w 439288"/>
                  <a:gd name="connsiteY12" fmla="*/ 105529 h 737471"/>
                  <a:gd name="connsiteX13" fmla="*/ 363766 w 439288"/>
                  <a:gd name="connsiteY13" fmla="*/ 289785 h 737471"/>
                  <a:gd name="connsiteX14" fmla="*/ 331382 w 439288"/>
                  <a:gd name="connsiteY14" fmla="*/ 657460 h 737471"/>
                  <a:gd name="connsiteX15" fmla="*/ 349529 w 439288"/>
                  <a:gd name="connsiteY15" fmla="*/ 496655 h 737471"/>
                  <a:gd name="connsiteX16" fmla="*/ 365162 w 439288"/>
                  <a:gd name="connsiteY16" fmla="*/ 499167 h 737471"/>
                  <a:gd name="connsiteX17" fmla="*/ 372700 w 439288"/>
                  <a:gd name="connsiteY17" fmla="*/ 686215 h 737471"/>
                  <a:gd name="connsiteX18" fmla="*/ 284201 w 439288"/>
                  <a:gd name="connsiteY18" fmla="*/ 731163 h 737471"/>
                  <a:gd name="connsiteX19" fmla="*/ 205753 w 439288"/>
                  <a:gd name="connsiteY19" fmla="*/ 592970 h 737471"/>
                  <a:gd name="connsiteX20" fmla="*/ 183419 w 439288"/>
                  <a:gd name="connsiteY20" fmla="*/ 555840 h 737471"/>
                  <a:gd name="connsiteX21" fmla="*/ 177556 w 439288"/>
                  <a:gd name="connsiteY21" fmla="*/ 505867 h 737471"/>
                  <a:gd name="connsiteX22" fmla="*/ 176439 w 439288"/>
                  <a:gd name="connsiteY22" fmla="*/ 467620 h 737471"/>
                  <a:gd name="connsiteX23" fmla="*/ 186769 w 439288"/>
                  <a:gd name="connsiteY23" fmla="*/ 613350 h 737471"/>
                  <a:gd name="connsiteX24" fmla="*/ 220828 w 439288"/>
                  <a:gd name="connsiteY24" fmla="*/ 732000 h 737471"/>
                  <a:gd name="connsiteX25" fmla="*/ 130096 w 439288"/>
                  <a:gd name="connsiteY25" fmla="*/ 730325 h 737471"/>
                  <a:gd name="connsiteX26" fmla="*/ 104691 w 439288"/>
                  <a:gd name="connsiteY26" fmla="*/ 706874 h 737471"/>
                  <a:gd name="connsiteX27" fmla="*/ 9212 w 439288"/>
                  <a:gd name="connsiteY27" fmla="*/ 403131 h 737471"/>
                  <a:gd name="connsiteX28" fmla="*/ 837 w 439288"/>
                  <a:gd name="connsiteY28" fmla="*/ 379959 h 73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39288" h="737471">
                    <a:moveTo>
                      <a:pt x="837" y="379959"/>
                    </a:moveTo>
                    <a:cubicBezTo>
                      <a:pt x="558" y="370188"/>
                      <a:pt x="279" y="360696"/>
                      <a:pt x="0" y="350925"/>
                    </a:cubicBezTo>
                    <a:cubicBezTo>
                      <a:pt x="6979" y="302348"/>
                      <a:pt x="-8097" y="252375"/>
                      <a:pt x="9492" y="204357"/>
                    </a:cubicBezTo>
                    <a:cubicBezTo>
                      <a:pt x="26801" y="229204"/>
                      <a:pt x="20659" y="259913"/>
                      <a:pt x="29592" y="287272"/>
                    </a:cubicBezTo>
                    <a:cubicBezTo>
                      <a:pt x="37689" y="312119"/>
                      <a:pt x="46901" y="336128"/>
                      <a:pt x="62815" y="356787"/>
                    </a:cubicBezTo>
                    <a:cubicBezTo>
                      <a:pt x="87103" y="388893"/>
                      <a:pt x="102736" y="386380"/>
                      <a:pt x="119208" y="347854"/>
                    </a:cubicBezTo>
                    <a:cubicBezTo>
                      <a:pt x="136238" y="307652"/>
                      <a:pt x="152709" y="267172"/>
                      <a:pt x="170018" y="226970"/>
                    </a:cubicBezTo>
                    <a:cubicBezTo>
                      <a:pt x="175602" y="214128"/>
                      <a:pt x="179789" y="196819"/>
                      <a:pt x="197936" y="196819"/>
                    </a:cubicBezTo>
                    <a:cubicBezTo>
                      <a:pt x="220828" y="197098"/>
                      <a:pt x="211895" y="217478"/>
                      <a:pt x="216082" y="230041"/>
                    </a:cubicBezTo>
                    <a:cubicBezTo>
                      <a:pt x="225016" y="256842"/>
                      <a:pt x="223062" y="299835"/>
                      <a:pt x="252655" y="302906"/>
                    </a:cubicBezTo>
                    <a:cubicBezTo>
                      <a:pt x="280572" y="305698"/>
                      <a:pt x="280851" y="261867"/>
                      <a:pt x="294531" y="239533"/>
                    </a:cubicBezTo>
                    <a:cubicBezTo>
                      <a:pt x="342270" y="161364"/>
                      <a:pt x="362092" y="67281"/>
                      <a:pt x="429094" y="0"/>
                    </a:cubicBezTo>
                    <a:cubicBezTo>
                      <a:pt x="451149" y="37410"/>
                      <a:pt x="432444" y="72586"/>
                      <a:pt x="419601" y="105529"/>
                    </a:cubicBezTo>
                    <a:cubicBezTo>
                      <a:pt x="396151" y="165552"/>
                      <a:pt x="377167" y="226691"/>
                      <a:pt x="363766" y="289785"/>
                    </a:cubicBezTo>
                    <a:cubicBezTo>
                      <a:pt x="332778" y="410668"/>
                      <a:pt x="333894" y="534064"/>
                      <a:pt x="331382" y="657460"/>
                    </a:cubicBezTo>
                    <a:cubicBezTo>
                      <a:pt x="335570" y="603579"/>
                      <a:pt x="323007" y="548023"/>
                      <a:pt x="349529" y="496655"/>
                    </a:cubicBezTo>
                    <a:cubicBezTo>
                      <a:pt x="355391" y="493584"/>
                      <a:pt x="360416" y="494421"/>
                      <a:pt x="365162" y="499167"/>
                    </a:cubicBezTo>
                    <a:cubicBezTo>
                      <a:pt x="383867" y="560865"/>
                      <a:pt x="372142" y="623959"/>
                      <a:pt x="372700" y="686215"/>
                    </a:cubicBezTo>
                    <a:cubicBezTo>
                      <a:pt x="351483" y="736188"/>
                      <a:pt x="332499" y="745959"/>
                      <a:pt x="284201" y="731163"/>
                    </a:cubicBezTo>
                    <a:cubicBezTo>
                      <a:pt x="257959" y="685099"/>
                      <a:pt x="231995" y="639035"/>
                      <a:pt x="205753" y="592970"/>
                    </a:cubicBezTo>
                    <a:cubicBezTo>
                      <a:pt x="187327" y="587108"/>
                      <a:pt x="185652" y="571474"/>
                      <a:pt x="183419" y="555840"/>
                    </a:cubicBezTo>
                    <a:cubicBezTo>
                      <a:pt x="182581" y="539089"/>
                      <a:pt x="182860" y="522060"/>
                      <a:pt x="177556" y="505867"/>
                    </a:cubicBezTo>
                    <a:cubicBezTo>
                      <a:pt x="175602" y="491350"/>
                      <a:pt x="176439" y="476833"/>
                      <a:pt x="176439" y="467620"/>
                    </a:cubicBezTo>
                    <a:cubicBezTo>
                      <a:pt x="171693" y="513405"/>
                      <a:pt x="186210" y="562819"/>
                      <a:pt x="186769" y="613350"/>
                    </a:cubicBezTo>
                    <a:cubicBezTo>
                      <a:pt x="194586" y="652714"/>
                      <a:pt x="224178" y="685378"/>
                      <a:pt x="220828" y="732000"/>
                    </a:cubicBezTo>
                    <a:cubicBezTo>
                      <a:pt x="191794" y="731442"/>
                      <a:pt x="160805" y="723904"/>
                      <a:pt x="130096" y="730325"/>
                    </a:cubicBezTo>
                    <a:cubicBezTo>
                      <a:pt x="112787" y="733955"/>
                      <a:pt x="110553" y="718321"/>
                      <a:pt x="104691" y="706874"/>
                    </a:cubicBezTo>
                    <a:cubicBezTo>
                      <a:pt x="55556" y="610838"/>
                      <a:pt x="19542" y="511172"/>
                      <a:pt x="9212" y="403131"/>
                    </a:cubicBezTo>
                    <a:cubicBezTo>
                      <a:pt x="7816" y="395035"/>
                      <a:pt x="3350" y="387497"/>
                      <a:pt x="837" y="379959"/>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7FE4A77F-C22A-C278-ED22-2261BA9E0361}"/>
                  </a:ext>
                </a:extLst>
              </p:cNvPr>
              <p:cNvSpPr/>
              <p:nvPr/>
            </p:nvSpPr>
            <p:spPr>
              <a:xfrm>
                <a:off x="8613445" y="3138443"/>
                <a:ext cx="431374" cy="907896"/>
              </a:xfrm>
              <a:custGeom>
                <a:avLst/>
                <a:gdLst>
                  <a:gd name="connsiteX0" fmla="*/ 98691 w 431374"/>
                  <a:gd name="connsiteY0" fmla="*/ 0 h 907896"/>
                  <a:gd name="connsiteX1" fmla="*/ 107066 w 431374"/>
                  <a:gd name="connsiteY1" fmla="*/ 133726 h 907896"/>
                  <a:gd name="connsiteX2" fmla="*/ 108741 w 431374"/>
                  <a:gd name="connsiteY2" fmla="*/ 509776 h 907896"/>
                  <a:gd name="connsiteX3" fmla="*/ 143918 w 431374"/>
                  <a:gd name="connsiteY3" fmla="*/ 588225 h 907896"/>
                  <a:gd name="connsiteX4" fmla="*/ 208128 w 431374"/>
                  <a:gd name="connsiteY4" fmla="*/ 598833 h 907896"/>
                  <a:gd name="connsiteX5" fmla="*/ 255588 w 431374"/>
                  <a:gd name="connsiteY5" fmla="*/ 591854 h 907896"/>
                  <a:gd name="connsiteX6" fmla="*/ 300535 w 431374"/>
                  <a:gd name="connsiteY6" fmla="*/ 571195 h 907896"/>
                  <a:gd name="connsiteX7" fmla="*/ 378147 w 431374"/>
                  <a:gd name="connsiteY7" fmla="*/ 267451 h 907896"/>
                  <a:gd name="connsiteX8" fmla="*/ 421698 w 431374"/>
                  <a:gd name="connsiteY8" fmla="*/ 195703 h 907896"/>
                  <a:gd name="connsiteX9" fmla="*/ 428398 w 431374"/>
                  <a:gd name="connsiteY9" fmla="*/ 246513 h 907896"/>
                  <a:gd name="connsiteX10" fmla="*/ 385964 w 431374"/>
                  <a:gd name="connsiteY10" fmla="*/ 640710 h 907896"/>
                  <a:gd name="connsiteX11" fmla="*/ 323149 w 431374"/>
                  <a:gd name="connsiteY11" fmla="*/ 684540 h 907896"/>
                  <a:gd name="connsiteX12" fmla="*/ 227671 w 431374"/>
                  <a:gd name="connsiteY12" fmla="*/ 679794 h 907896"/>
                  <a:gd name="connsiteX13" fmla="*/ 108462 w 431374"/>
                  <a:gd name="connsiteY13" fmla="*/ 733117 h 907896"/>
                  <a:gd name="connsiteX14" fmla="*/ 82778 w 431374"/>
                  <a:gd name="connsiteY14" fmla="*/ 786719 h 907896"/>
                  <a:gd name="connsiteX15" fmla="*/ 86687 w 431374"/>
                  <a:gd name="connsiteY15" fmla="*/ 833062 h 907896"/>
                  <a:gd name="connsiteX16" fmla="*/ 90595 w 431374"/>
                  <a:gd name="connsiteY16" fmla="*/ 846183 h 907896"/>
                  <a:gd name="connsiteX17" fmla="*/ 102600 w 431374"/>
                  <a:gd name="connsiteY17" fmla="*/ 893643 h 907896"/>
                  <a:gd name="connsiteX18" fmla="*/ 78590 w 431374"/>
                  <a:gd name="connsiteY18" fmla="*/ 905648 h 907896"/>
                  <a:gd name="connsiteX19" fmla="*/ 22755 w 431374"/>
                  <a:gd name="connsiteY19" fmla="*/ 762151 h 907896"/>
                  <a:gd name="connsiteX20" fmla="*/ 8238 w 431374"/>
                  <a:gd name="connsiteY20" fmla="*/ 414577 h 907896"/>
                  <a:gd name="connsiteX21" fmla="*/ 78870 w 431374"/>
                  <a:gd name="connsiteY21" fmla="*/ 27918 h 907896"/>
                  <a:gd name="connsiteX22" fmla="*/ 98691 w 431374"/>
                  <a:gd name="connsiteY22" fmla="*/ 0 h 90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31374" h="907896">
                    <a:moveTo>
                      <a:pt x="98691" y="0"/>
                    </a:moveTo>
                    <a:cubicBezTo>
                      <a:pt x="118792" y="43272"/>
                      <a:pt x="110975" y="89336"/>
                      <a:pt x="107066" y="133726"/>
                    </a:cubicBezTo>
                    <a:cubicBezTo>
                      <a:pt x="95899" y="259355"/>
                      <a:pt x="93387" y="384426"/>
                      <a:pt x="108741" y="509776"/>
                    </a:cubicBezTo>
                    <a:cubicBezTo>
                      <a:pt x="112371" y="540206"/>
                      <a:pt x="129121" y="563378"/>
                      <a:pt x="143918" y="588225"/>
                    </a:cubicBezTo>
                    <a:cubicBezTo>
                      <a:pt x="162064" y="618934"/>
                      <a:pt x="179373" y="634289"/>
                      <a:pt x="208128" y="598833"/>
                    </a:cubicBezTo>
                    <a:cubicBezTo>
                      <a:pt x="220691" y="583199"/>
                      <a:pt x="239396" y="578733"/>
                      <a:pt x="255588" y="591854"/>
                    </a:cubicBezTo>
                    <a:cubicBezTo>
                      <a:pt x="286298" y="616701"/>
                      <a:pt x="294394" y="595204"/>
                      <a:pt x="300535" y="571195"/>
                    </a:cubicBezTo>
                    <a:cubicBezTo>
                      <a:pt x="327057" y="470133"/>
                      <a:pt x="354975" y="369350"/>
                      <a:pt x="378147" y="267451"/>
                    </a:cubicBezTo>
                    <a:cubicBezTo>
                      <a:pt x="385126" y="236742"/>
                      <a:pt x="407740" y="219712"/>
                      <a:pt x="421698" y="195703"/>
                    </a:cubicBezTo>
                    <a:cubicBezTo>
                      <a:pt x="435378" y="211057"/>
                      <a:pt x="431470" y="229204"/>
                      <a:pt x="428398" y="246513"/>
                    </a:cubicBezTo>
                    <a:cubicBezTo>
                      <a:pt x="405227" y="376888"/>
                      <a:pt x="396851" y="508938"/>
                      <a:pt x="385964" y="640710"/>
                    </a:cubicBezTo>
                    <a:cubicBezTo>
                      <a:pt x="382055" y="688170"/>
                      <a:pt x="370329" y="696824"/>
                      <a:pt x="323149" y="684540"/>
                    </a:cubicBezTo>
                    <a:cubicBezTo>
                      <a:pt x="291322" y="676165"/>
                      <a:pt x="259776" y="673932"/>
                      <a:pt x="227671" y="679794"/>
                    </a:cubicBezTo>
                    <a:cubicBezTo>
                      <a:pt x="183003" y="686774"/>
                      <a:pt x="141405" y="698778"/>
                      <a:pt x="108462" y="733117"/>
                    </a:cubicBezTo>
                    <a:cubicBezTo>
                      <a:pt x="93387" y="748751"/>
                      <a:pt x="81661" y="764106"/>
                      <a:pt x="82778" y="786719"/>
                    </a:cubicBezTo>
                    <a:cubicBezTo>
                      <a:pt x="82499" y="802353"/>
                      <a:pt x="81661" y="817987"/>
                      <a:pt x="86687" y="833062"/>
                    </a:cubicBezTo>
                    <a:cubicBezTo>
                      <a:pt x="88083" y="837250"/>
                      <a:pt x="89479" y="841717"/>
                      <a:pt x="90595" y="846183"/>
                    </a:cubicBezTo>
                    <a:cubicBezTo>
                      <a:pt x="93666" y="862376"/>
                      <a:pt x="104274" y="876335"/>
                      <a:pt x="102600" y="893643"/>
                    </a:cubicBezTo>
                    <a:cubicBezTo>
                      <a:pt x="97574" y="903694"/>
                      <a:pt x="91711" y="912069"/>
                      <a:pt x="78590" y="905648"/>
                    </a:cubicBezTo>
                    <a:cubicBezTo>
                      <a:pt x="45369" y="863492"/>
                      <a:pt x="34480" y="812403"/>
                      <a:pt x="22755" y="762151"/>
                    </a:cubicBezTo>
                    <a:cubicBezTo>
                      <a:pt x="-4325" y="647410"/>
                      <a:pt x="-4604" y="531273"/>
                      <a:pt x="8238" y="414577"/>
                    </a:cubicBezTo>
                    <a:cubicBezTo>
                      <a:pt x="22476" y="283922"/>
                      <a:pt x="41739" y="154384"/>
                      <a:pt x="78870" y="27918"/>
                    </a:cubicBezTo>
                    <a:cubicBezTo>
                      <a:pt x="81940" y="16192"/>
                      <a:pt x="80266" y="1117"/>
                      <a:pt x="98691" y="0"/>
                    </a:cubicBezTo>
                    <a:close/>
                  </a:path>
                </a:pathLst>
              </a:custGeom>
              <a:solidFill>
                <a:srgbClr val="A275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9" name="Freeform: Shape 408">
                <a:extLst>
                  <a:ext uri="{FF2B5EF4-FFF2-40B4-BE49-F238E27FC236}">
                    <a16:creationId xmlns:a16="http://schemas.microsoft.com/office/drawing/2014/main" id="{B4141902-A6E4-ADE3-DD9D-1313733EE375}"/>
                  </a:ext>
                </a:extLst>
              </p:cNvPr>
              <p:cNvSpPr/>
              <p:nvPr/>
            </p:nvSpPr>
            <p:spPr>
              <a:xfrm>
                <a:off x="9142872" y="3326050"/>
                <a:ext cx="431919" cy="575582"/>
              </a:xfrm>
              <a:custGeom>
                <a:avLst/>
                <a:gdLst>
                  <a:gd name="connsiteX0" fmla="*/ 5338 w 431919"/>
                  <a:gd name="connsiteY0" fmla="*/ 0 h 575582"/>
                  <a:gd name="connsiteX1" fmla="*/ 139621 w 431919"/>
                  <a:gd name="connsiteY1" fmla="*/ 169181 h 575582"/>
                  <a:gd name="connsiteX2" fmla="*/ 232029 w 431919"/>
                  <a:gd name="connsiteY2" fmla="*/ 253492 h 575582"/>
                  <a:gd name="connsiteX3" fmla="*/ 328065 w 431919"/>
                  <a:gd name="connsiteY3" fmla="*/ 206032 h 575582"/>
                  <a:gd name="connsiteX4" fmla="*/ 330019 w 431919"/>
                  <a:gd name="connsiteY4" fmla="*/ 152709 h 575582"/>
                  <a:gd name="connsiteX5" fmla="*/ 347049 w 431919"/>
                  <a:gd name="connsiteY5" fmla="*/ 166110 h 575582"/>
                  <a:gd name="connsiteX6" fmla="*/ 407910 w 431919"/>
                  <a:gd name="connsiteY6" fmla="*/ 346458 h 575582"/>
                  <a:gd name="connsiteX7" fmla="*/ 395068 w 431919"/>
                  <a:gd name="connsiteY7" fmla="*/ 380238 h 575582"/>
                  <a:gd name="connsiteX8" fmla="*/ 379713 w 431919"/>
                  <a:gd name="connsiteY8" fmla="*/ 376051 h 575582"/>
                  <a:gd name="connsiteX9" fmla="*/ 381946 w 431919"/>
                  <a:gd name="connsiteY9" fmla="*/ 385263 h 575582"/>
                  <a:gd name="connsiteX10" fmla="*/ 420752 w 431919"/>
                  <a:gd name="connsiteY10" fmla="*/ 455616 h 575582"/>
                  <a:gd name="connsiteX11" fmla="*/ 426615 w 431919"/>
                  <a:gd name="connsiteY11" fmla="*/ 499167 h 575582"/>
                  <a:gd name="connsiteX12" fmla="*/ 268042 w 431919"/>
                  <a:gd name="connsiteY12" fmla="*/ 569799 h 575582"/>
                  <a:gd name="connsiteX13" fmla="*/ 221978 w 431919"/>
                  <a:gd name="connsiteY13" fmla="*/ 541323 h 575582"/>
                  <a:gd name="connsiteX14" fmla="*/ 111145 w 431919"/>
                  <a:gd name="connsiteY14" fmla="*/ 308490 h 575582"/>
                  <a:gd name="connsiteX15" fmla="*/ 7571 w 431919"/>
                  <a:gd name="connsiteY15" fmla="*/ 46064 h 575582"/>
                  <a:gd name="connsiteX16" fmla="*/ 5338 w 431919"/>
                  <a:gd name="connsiteY16" fmla="*/ 0 h 575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1919" h="575582">
                    <a:moveTo>
                      <a:pt x="5338" y="0"/>
                    </a:moveTo>
                    <a:cubicBezTo>
                      <a:pt x="64523" y="44668"/>
                      <a:pt x="92161" y="114741"/>
                      <a:pt x="139621" y="169181"/>
                    </a:cubicBezTo>
                    <a:cubicBezTo>
                      <a:pt x="167818" y="201565"/>
                      <a:pt x="199644" y="228087"/>
                      <a:pt x="232029" y="253492"/>
                    </a:cubicBezTo>
                    <a:cubicBezTo>
                      <a:pt x="276139" y="287831"/>
                      <a:pt x="319132" y="264938"/>
                      <a:pt x="328065" y="206032"/>
                    </a:cubicBezTo>
                    <a:cubicBezTo>
                      <a:pt x="330857" y="188444"/>
                      <a:pt x="329461" y="170577"/>
                      <a:pt x="330019" y="152709"/>
                    </a:cubicBezTo>
                    <a:cubicBezTo>
                      <a:pt x="339790" y="151872"/>
                      <a:pt x="344537" y="158293"/>
                      <a:pt x="347049" y="166110"/>
                    </a:cubicBezTo>
                    <a:cubicBezTo>
                      <a:pt x="365475" y="226970"/>
                      <a:pt x="394509" y="284201"/>
                      <a:pt x="407910" y="346458"/>
                    </a:cubicBezTo>
                    <a:cubicBezTo>
                      <a:pt x="408189" y="359300"/>
                      <a:pt x="406514" y="371584"/>
                      <a:pt x="395068" y="380238"/>
                    </a:cubicBezTo>
                    <a:cubicBezTo>
                      <a:pt x="389484" y="381076"/>
                      <a:pt x="382784" y="385263"/>
                      <a:pt x="379713" y="376051"/>
                    </a:cubicBezTo>
                    <a:cubicBezTo>
                      <a:pt x="377759" y="379680"/>
                      <a:pt x="379992" y="382472"/>
                      <a:pt x="381946" y="385263"/>
                    </a:cubicBezTo>
                    <a:cubicBezTo>
                      <a:pt x="397581" y="407039"/>
                      <a:pt x="407072" y="432444"/>
                      <a:pt x="420752" y="455616"/>
                    </a:cubicBezTo>
                    <a:cubicBezTo>
                      <a:pt x="428569" y="469016"/>
                      <a:pt x="438061" y="482975"/>
                      <a:pt x="426615" y="499167"/>
                    </a:cubicBezTo>
                    <a:cubicBezTo>
                      <a:pt x="374967" y="524852"/>
                      <a:pt x="315782" y="532110"/>
                      <a:pt x="268042" y="569799"/>
                    </a:cubicBezTo>
                    <a:cubicBezTo>
                      <a:pt x="245150" y="587945"/>
                      <a:pt x="231749" y="559190"/>
                      <a:pt x="221978" y="541323"/>
                    </a:cubicBezTo>
                    <a:cubicBezTo>
                      <a:pt x="180381" y="465945"/>
                      <a:pt x="146880" y="386659"/>
                      <a:pt x="111145" y="308490"/>
                    </a:cubicBezTo>
                    <a:cubicBezTo>
                      <a:pt x="72061" y="222783"/>
                      <a:pt x="37722" y="135401"/>
                      <a:pt x="7571" y="46064"/>
                    </a:cubicBezTo>
                    <a:cubicBezTo>
                      <a:pt x="2825" y="30989"/>
                      <a:pt x="-5551" y="15913"/>
                      <a:pt x="5338" y="0"/>
                    </a:cubicBezTo>
                    <a:close/>
                  </a:path>
                </a:pathLst>
              </a:custGeom>
              <a:solidFill>
                <a:srgbClr val="A175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E699F6FE-7506-06B8-C3AA-2900AEAB3408}"/>
                  </a:ext>
                </a:extLst>
              </p:cNvPr>
              <p:cNvSpPr/>
              <p:nvPr/>
            </p:nvSpPr>
            <p:spPr>
              <a:xfrm>
                <a:off x="8826877" y="3122251"/>
                <a:ext cx="917477" cy="819805"/>
              </a:xfrm>
              <a:custGeom>
                <a:avLst/>
                <a:gdLst>
                  <a:gd name="connsiteX0" fmla="*/ 321332 w 917477"/>
                  <a:gd name="connsiteY0" fmla="*/ 203799 h 819805"/>
                  <a:gd name="connsiteX1" fmla="*/ 551653 w 917477"/>
                  <a:gd name="connsiteY1" fmla="*/ 747076 h 819805"/>
                  <a:gd name="connsiteX2" fmla="*/ 591854 w 917477"/>
                  <a:gd name="connsiteY2" fmla="*/ 756568 h 819805"/>
                  <a:gd name="connsiteX3" fmla="*/ 742888 w 917477"/>
                  <a:gd name="connsiteY3" fmla="*/ 698778 h 819805"/>
                  <a:gd name="connsiteX4" fmla="*/ 756010 w 917477"/>
                  <a:gd name="connsiteY4" fmla="*/ 686774 h 819805"/>
                  <a:gd name="connsiteX5" fmla="*/ 753776 w 917477"/>
                  <a:gd name="connsiteY5" fmla="*/ 637080 h 819805"/>
                  <a:gd name="connsiteX6" fmla="*/ 781414 w 917477"/>
                  <a:gd name="connsiteY6" fmla="*/ 630101 h 819805"/>
                  <a:gd name="connsiteX7" fmla="*/ 877172 w 917477"/>
                  <a:gd name="connsiteY7" fmla="*/ 722229 h 819805"/>
                  <a:gd name="connsiteX8" fmla="*/ 905369 w 917477"/>
                  <a:gd name="connsiteY8" fmla="*/ 740096 h 819805"/>
                  <a:gd name="connsiteX9" fmla="*/ 914861 w 917477"/>
                  <a:gd name="connsiteY9" fmla="*/ 769689 h 819805"/>
                  <a:gd name="connsiteX10" fmla="*/ 888618 w 917477"/>
                  <a:gd name="connsiteY10" fmla="*/ 776669 h 819805"/>
                  <a:gd name="connsiteX11" fmla="*/ 849534 w 917477"/>
                  <a:gd name="connsiteY11" fmla="*/ 784486 h 819805"/>
                  <a:gd name="connsiteX12" fmla="*/ 837529 w 917477"/>
                  <a:gd name="connsiteY12" fmla="*/ 790069 h 819805"/>
                  <a:gd name="connsiteX13" fmla="*/ 682028 w 917477"/>
                  <a:gd name="connsiteY13" fmla="*/ 774993 h 819805"/>
                  <a:gd name="connsiteX14" fmla="*/ 637360 w 917477"/>
                  <a:gd name="connsiteY14" fmla="*/ 778065 h 819805"/>
                  <a:gd name="connsiteX15" fmla="*/ 586270 w 917477"/>
                  <a:gd name="connsiteY15" fmla="*/ 812124 h 819805"/>
                  <a:gd name="connsiteX16" fmla="*/ 558073 w 917477"/>
                  <a:gd name="connsiteY16" fmla="*/ 805424 h 819805"/>
                  <a:gd name="connsiteX17" fmla="*/ 456733 w 917477"/>
                  <a:gd name="connsiteY17" fmla="*/ 647968 h 819805"/>
                  <a:gd name="connsiteX18" fmla="*/ 314353 w 917477"/>
                  <a:gd name="connsiteY18" fmla="*/ 313515 h 819805"/>
                  <a:gd name="connsiteX19" fmla="*/ 281968 w 917477"/>
                  <a:gd name="connsiteY19" fmla="*/ 196540 h 819805"/>
                  <a:gd name="connsiteX20" fmla="*/ 267172 w 917477"/>
                  <a:gd name="connsiteY20" fmla="*/ 194307 h 819805"/>
                  <a:gd name="connsiteX21" fmla="*/ 258796 w 917477"/>
                  <a:gd name="connsiteY21" fmla="*/ 182861 h 819805"/>
                  <a:gd name="connsiteX22" fmla="*/ 257122 w 917477"/>
                  <a:gd name="connsiteY22" fmla="*/ 199611 h 819805"/>
                  <a:gd name="connsiteX23" fmla="*/ 212174 w 917477"/>
                  <a:gd name="connsiteY23" fmla="*/ 646572 h 819805"/>
                  <a:gd name="connsiteX24" fmla="*/ 220270 w 917477"/>
                  <a:gd name="connsiteY24" fmla="*/ 742609 h 819805"/>
                  <a:gd name="connsiteX25" fmla="*/ 191236 w 917477"/>
                  <a:gd name="connsiteY25" fmla="*/ 798444 h 819805"/>
                  <a:gd name="connsiteX26" fmla="*/ 171414 w 917477"/>
                  <a:gd name="connsiteY26" fmla="*/ 719717 h 819805"/>
                  <a:gd name="connsiteX27" fmla="*/ 0 w 917477"/>
                  <a:gd name="connsiteY27" fmla="*/ 687332 h 819805"/>
                  <a:gd name="connsiteX28" fmla="*/ 127863 w 917477"/>
                  <a:gd name="connsiteY28" fmla="*/ 692357 h 819805"/>
                  <a:gd name="connsiteX29" fmla="*/ 159131 w 917477"/>
                  <a:gd name="connsiteY29" fmla="*/ 673652 h 819805"/>
                  <a:gd name="connsiteX30" fmla="*/ 208266 w 917477"/>
                  <a:gd name="connsiteY30" fmla="*/ 212174 h 819805"/>
                  <a:gd name="connsiteX31" fmla="*/ 272755 w 917477"/>
                  <a:gd name="connsiteY31" fmla="*/ 0 h 819805"/>
                  <a:gd name="connsiteX32" fmla="*/ 321332 w 917477"/>
                  <a:gd name="connsiteY32" fmla="*/ 203799 h 81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7477" h="819805">
                    <a:moveTo>
                      <a:pt x="321332" y="203799"/>
                    </a:moveTo>
                    <a:cubicBezTo>
                      <a:pt x="381634" y="391963"/>
                      <a:pt x="465387" y="570078"/>
                      <a:pt x="551653" y="747076"/>
                    </a:cubicBezTo>
                    <a:cubicBezTo>
                      <a:pt x="562261" y="768852"/>
                      <a:pt x="569799" y="778623"/>
                      <a:pt x="591854" y="756568"/>
                    </a:cubicBezTo>
                    <a:cubicBezTo>
                      <a:pt x="633172" y="715529"/>
                      <a:pt x="689566" y="710225"/>
                      <a:pt x="742888" y="698778"/>
                    </a:cubicBezTo>
                    <a:cubicBezTo>
                      <a:pt x="746797" y="694312"/>
                      <a:pt x="751264" y="690403"/>
                      <a:pt x="756010" y="686774"/>
                    </a:cubicBezTo>
                    <a:cubicBezTo>
                      <a:pt x="767735" y="669744"/>
                      <a:pt x="749030" y="653831"/>
                      <a:pt x="753776" y="637080"/>
                    </a:cubicBezTo>
                    <a:cubicBezTo>
                      <a:pt x="759080" y="619771"/>
                      <a:pt x="766618" y="610279"/>
                      <a:pt x="781414" y="630101"/>
                    </a:cubicBezTo>
                    <a:cubicBezTo>
                      <a:pt x="801516" y="672815"/>
                      <a:pt x="822733" y="713854"/>
                      <a:pt x="877172" y="722229"/>
                    </a:cubicBezTo>
                    <a:cubicBezTo>
                      <a:pt x="887223" y="723904"/>
                      <a:pt x="896714" y="733117"/>
                      <a:pt x="905369" y="740096"/>
                    </a:cubicBezTo>
                    <a:cubicBezTo>
                      <a:pt x="914302" y="747634"/>
                      <a:pt x="921561" y="757964"/>
                      <a:pt x="914861" y="769689"/>
                    </a:cubicBezTo>
                    <a:cubicBezTo>
                      <a:pt x="909277" y="779460"/>
                      <a:pt x="897831" y="775831"/>
                      <a:pt x="888618" y="776669"/>
                    </a:cubicBezTo>
                    <a:cubicBezTo>
                      <a:pt x="875497" y="777785"/>
                      <a:pt x="857071" y="756010"/>
                      <a:pt x="849534" y="784486"/>
                    </a:cubicBezTo>
                    <a:cubicBezTo>
                      <a:pt x="846184" y="788115"/>
                      <a:pt x="840879" y="792582"/>
                      <a:pt x="837529" y="790069"/>
                    </a:cubicBezTo>
                    <a:cubicBezTo>
                      <a:pt x="788673" y="754055"/>
                      <a:pt x="735630" y="756847"/>
                      <a:pt x="682028" y="774993"/>
                    </a:cubicBezTo>
                    <a:cubicBezTo>
                      <a:pt x="666673" y="780019"/>
                      <a:pt x="651039" y="761872"/>
                      <a:pt x="637360" y="778065"/>
                    </a:cubicBezTo>
                    <a:cubicBezTo>
                      <a:pt x="620888" y="790348"/>
                      <a:pt x="599113" y="794257"/>
                      <a:pt x="586270" y="812124"/>
                    </a:cubicBezTo>
                    <a:cubicBezTo>
                      <a:pt x="572032" y="831946"/>
                      <a:pt x="567566" y="807378"/>
                      <a:pt x="558073" y="805424"/>
                    </a:cubicBezTo>
                    <a:cubicBezTo>
                      <a:pt x="507263" y="763826"/>
                      <a:pt x="484091" y="704083"/>
                      <a:pt x="456733" y="647968"/>
                    </a:cubicBezTo>
                    <a:cubicBezTo>
                      <a:pt x="403968" y="538810"/>
                      <a:pt x="355950" y="427698"/>
                      <a:pt x="314353" y="313515"/>
                    </a:cubicBezTo>
                    <a:cubicBezTo>
                      <a:pt x="301790" y="274989"/>
                      <a:pt x="288668" y="236462"/>
                      <a:pt x="281968" y="196540"/>
                    </a:cubicBezTo>
                    <a:cubicBezTo>
                      <a:pt x="277780" y="171693"/>
                      <a:pt x="270243" y="205474"/>
                      <a:pt x="267172" y="194307"/>
                    </a:cubicBezTo>
                    <a:cubicBezTo>
                      <a:pt x="262705" y="191236"/>
                      <a:pt x="259634" y="187607"/>
                      <a:pt x="258796" y="182861"/>
                    </a:cubicBezTo>
                    <a:cubicBezTo>
                      <a:pt x="252375" y="187886"/>
                      <a:pt x="258518" y="194028"/>
                      <a:pt x="257122" y="199611"/>
                    </a:cubicBezTo>
                    <a:cubicBezTo>
                      <a:pt x="238696" y="348412"/>
                      <a:pt x="216082" y="496655"/>
                      <a:pt x="212174" y="646572"/>
                    </a:cubicBezTo>
                    <a:cubicBezTo>
                      <a:pt x="211336" y="678678"/>
                      <a:pt x="211336" y="711062"/>
                      <a:pt x="220270" y="742609"/>
                    </a:cubicBezTo>
                    <a:cubicBezTo>
                      <a:pt x="227808" y="769689"/>
                      <a:pt x="221387" y="790627"/>
                      <a:pt x="191236" y="798444"/>
                    </a:cubicBezTo>
                    <a:cubicBezTo>
                      <a:pt x="159689" y="775552"/>
                      <a:pt x="162202" y="746238"/>
                      <a:pt x="171414" y="719717"/>
                    </a:cubicBezTo>
                    <a:cubicBezTo>
                      <a:pt x="114742" y="722229"/>
                      <a:pt x="57231" y="706037"/>
                      <a:pt x="0" y="687332"/>
                    </a:cubicBezTo>
                    <a:cubicBezTo>
                      <a:pt x="43272" y="671419"/>
                      <a:pt x="85986" y="678399"/>
                      <a:pt x="127863" y="692357"/>
                    </a:cubicBezTo>
                    <a:cubicBezTo>
                      <a:pt x="147126" y="698778"/>
                      <a:pt x="158014" y="698499"/>
                      <a:pt x="159131" y="673652"/>
                    </a:cubicBezTo>
                    <a:cubicBezTo>
                      <a:pt x="165272" y="518710"/>
                      <a:pt x="181185" y="364884"/>
                      <a:pt x="208266" y="212174"/>
                    </a:cubicBezTo>
                    <a:cubicBezTo>
                      <a:pt x="227249" y="141263"/>
                      <a:pt x="237300" y="67840"/>
                      <a:pt x="272755" y="0"/>
                    </a:cubicBezTo>
                    <a:cubicBezTo>
                      <a:pt x="285876" y="69236"/>
                      <a:pt x="291460" y="139588"/>
                      <a:pt x="321332" y="203799"/>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26F841B2-7932-4420-9E0F-41F26739038E}"/>
                  </a:ext>
                </a:extLst>
              </p:cNvPr>
              <p:cNvSpPr/>
              <p:nvPr/>
            </p:nvSpPr>
            <p:spPr>
              <a:xfrm>
                <a:off x="8332464" y="2952791"/>
                <a:ext cx="285411" cy="337381"/>
              </a:xfrm>
              <a:custGeom>
                <a:avLst/>
                <a:gdLst>
                  <a:gd name="connsiteX0" fmla="*/ 271 w 285411"/>
                  <a:gd name="connsiteY0" fmla="*/ 244838 h 337381"/>
                  <a:gd name="connsiteX1" fmla="*/ 232825 w 285411"/>
                  <a:gd name="connsiteY1" fmla="*/ 0 h 337381"/>
                  <a:gd name="connsiteX2" fmla="*/ 276097 w 285411"/>
                  <a:gd name="connsiteY2" fmla="*/ 82078 h 337381"/>
                  <a:gd name="connsiteX3" fmla="*/ 233941 w 285411"/>
                  <a:gd name="connsiteY3" fmla="*/ 157176 h 337381"/>
                  <a:gd name="connsiteX4" fmla="*/ 214399 w 285411"/>
                  <a:gd name="connsiteY4" fmla="*/ 185931 h 337381"/>
                  <a:gd name="connsiteX5" fmla="*/ 121992 w 285411"/>
                  <a:gd name="connsiteY5" fmla="*/ 292018 h 337381"/>
                  <a:gd name="connsiteX6" fmla="*/ 31538 w 285411"/>
                  <a:gd name="connsiteY6" fmla="*/ 333337 h 337381"/>
                  <a:gd name="connsiteX7" fmla="*/ 271 w 285411"/>
                  <a:gd name="connsiteY7" fmla="*/ 244838 h 33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1" h="337381">
                    <a:moveTo>
                      <a:pt x="271" y="244838"/>
                    </a:moveTo>
                    <a:cubicBezTo>
                      <a:pt x="58060" y="144334"/>
                      <a:pt x="136230" y="63652"/>
                      <a:pt x="232825" y="0"/>
                    </a:cubicBezTo>
                    <a:cubicBezTo>
                      <a:pt x="283355" y="11725"/>
                      <a:pt x="296756" y="35176"/>
                      <a:pt x="276097" y="82078"/>
                    </a:cubicBezTo>
                    <a:cubicBezTo>
                      <a:pt x="264651" y="108320"/>
                      <a:pt x="248180" y="132330"/>
                      <a:pt x="233941" y="157176"/>
                    </a:cubicBezTo>
                    <a:cubicBezTo>
                      <a:pt x="228916" y="167785"/>
                      <a:pt x="225845" y="179510"/>
                      <a:pt x="214399" y="185931"/>
                    </a:cubicBezTo>
                    <a:cubicBezTo>
                      <a:pt x="183690" y="221387"/>
                      <a:pt x="154376" y="257959"/>
                      <a:pt x="121992" y="292018"/>
                    </a:cubicBezTo>
                    <a:cubicBezTo>
                      <a:pt x="97983" y="317144"/>
                      <a:pt x="73136" y="348691"/>
                      <a:pt x="31538" y="333337"/>
                    </a:cubicBezTo>
                    <a:cubicBezTo>
                      <a:pt x="-10617" y="317424"/>
                      <a:pt x="2504" y="277501"/>
                      <a:pt x="271" y="244838"/>
                    </a:cubicBezTo>
                    <a:close/>
                  </a:path>
                </a:pathLst>
              </a:custGeom>
              <a:solidFill>
                <a:srgbClr val="F0D3D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1BA937C5-79FF-7448-E9DA-084853B79307}"/>
                  </a:ext>
                </a:extLst>
              </p:cNvPr>
              <p:cNvSpPr/>
              <p:nvPr/>
            </p:nvSpPr>
            <p:spPr>
              <a:xfrm>
                <a:off x="8537930" y="3121356"/>
                <a:ext cx="179157" cy="962896"/>
              </a:xfrm>
              <a:custGeom>
                <a:avLst/>
                <a:gdLst>
                  <a:gd name="connsiteX0" fmla="*/ 174206 w 179157"/>
                  <a:gd name="connsiteY0" fmla="*/ 17087 h 962896"/>
                  <a:gd name="connsiteX1" fmla="*/ 95478 w 179157"/>
                  <a:gd name="connsiteY1" fmla="*/ 462653 h 962896"/>
                  <a:gd name="connsiteX2" fmla="*/ 156059 w 179157"/>
                  <a:gd name="connsiteY2" fmla="*/ 912685 h 962896"/>
                  <a:gd name="connsiteX3" fmla="*/ 164435 w 179157"/>
                  <a:gd name="connsiteY3" fmla="*/ 923852 h 962896"/>
                  <a:gd name="connsiteX4" fmla="*/ 177277 w 179157"/>
                  <a:gd name="connsiteY4" fmla="*/ 958470 h 962896"/>
                  <a:gd name="connsiteX5" fmla="*/ 129817 w 179157"/>
                  <a:gd name="connsiteY5" fmla="*/ 938928 h 962896"/>
                  <a:gd name="connsiteX6" fmla="*/ 73424 w 179157"/>
                  <a:gd name="connsiteY6" fmla="*/ 833120 h 962896"/>
                  <a:gd name="connsiteX7" fmla="*/ 38247 w 179157"/>
                  <a:gd name="connsiteY7" fmla="*/ 571252 h 962896"/>
                  <a:gd name="connsiteX8" fmla="*/ 42714 w 179157"/>
                  <a:gd name="connsiteY8" fmla="*/ 533843 h 962896"/>
                  <a:gd name="connsiteX9" fmla="*/ 39643 w 179157"/>
                  <a:gd name="connsiteY9" fmla="*/ 531888 h 962896"/>
                  <a:gd name="connsiteX10" fmla="*/ 40481 w 179157"/>
                  <a:gd name="connsiteY10" fmla="*/ 536355 h 962896"/>
                  <a:gd name="connsiteX11" fmla="*/ 20380 w 179157"/>
                  <a:gd name="connsiteY11" fmla="*/ 585490 h 962896"/>
                  <a:gd name="connsiteX12" fmla="*/ 0 w 179157"/>
                  <a:gd name="connsiteY12" fmla="*/ 544172 h 962896"/>
                  <a:gd name="connsiteX13" fmla="*/ 74261 w 179157"/>
                  <a:gd name="connsiteY13" fmla="*/ 295147 h 962896"/>
                  <a:gd name="connsiteX14" fmla="*/ 77332 w 179157"/>
                  <a:gd name="connsiteY14" fmla="*/ 261646 h 962896"/>
                  <a:gd name="connsiteX15" fmla="*/ 142380 w 179157"/>
                  <a:gd name="connsiteY15" fmla="*/ 37188 h 962896"/>
                  <a:gd name="connsiteX16" fmla="*/ 157735 w 179157"/>
                  <a:gd name="connsiteY16" fmla="*/ 1732 h 962896"/>
                  <a:gd name="connsiteX17" fmla="*/ 174206 w 179157"/>
                  <a:gd name="connsiteY17" fmla="*/ 17087 h 96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157" h="962896">
                    <a:moveTo>
                      <a:pt x="174206" y="17087"/>
                    </a:moveTo>
                    <a:cubicBezTo>
                      <a:pt x="135121" y="163376"/>
                      <a:pt x="109437" y="311618"/>
                      <a:pt x="95478" y="462653"/>
                    </a:cubicBezTo>
                    <a:cubicBezTo>
                      <a:pt x="81241" y="617875"/>
                      <a:pt x="95199" y="768072"/>
                      <a:pt x="156059" y="912685"/>
                    </a:cubicBezTo>
                    <a:cubicBezTo>
                      <a:pt x="157735" y="916873"/>
                      <a:pt x="161643" y="920223"/>
                      <a:pt x="164435" y="923852"/>
                    </a:cubicBezTo>
                    <a:cubicBezTo>
                      <a:pt x="176998" y="932227"/>
                      <a:pt x="182302" y="943394"/>
                      <a:pt x="177277" y="958470"/>
                    </a:cubicBezTo>
                    <a:cubicBezTo>
                      <a:pt x="153268" y="971870"/>
                      <a:pt x="142100" y="951770"/>
                      <a:pt x="129817" y="938928"/>
                    </a:cubicBezTo>
                    <a:cubicBezTo>
                      <a:pt x="101620" y="909056"/>
                      <a:pt x="85707" y="871925"/>
                      <a:pt x="73424" y="833120"/>
                    </a:cubicBezTo>
                    <a:cubicBezTo>
                      <a:pt x="46622" y="747692"/>
                      <a:pt x="32385" y="660868"/>
                      <a:pt x="38247" y="571252"/>
                    </a:cubicBezTo>
                    <a:cubicBezTo>
                      <a:pt x="38805" y="558689"/>
                      <a:pt x="37131" y="545568"/>
                      <a:pt x="42714" y="533843"/>
                    </a:cubicBezTo>
                    <a:cubicBezTo>
                      <a:pt x="43552" y="526863"/>
                      <a:pt x="33222" y="533005"/>
                      <a:pt x="39643" y="531888"/>
                    </a:cubicBezTo>
                    <a:cubicBezTo>
                      <a:pt x="40760" y="531609"/>
                      <a:pt x="41876" y="533563"/>
                      <a:pt x="40481" y="536355"/>
                    </a:cubicBezTo>
                    <a:cubicBezTo>
                      <a:pt x="33501" y="552547"/>
                      <a:pt x="47739" y="577673"/>
                      <a:pt x="20380" y="585490"/>
                    </a:cubicBezTo>
                    <a:cubicBezTo>
                      <a:pt x="-2234" y="579348"/>
                      <a:pt x="8934" y="556735"/>
                      <a:pt x="0" y="544172"/>
                    </a:cubicBezTo>
                    <a:cubicBezTo>
                      <a:pt x="12005" y="457348"/>
                      <a:pt x="57511" y="380575"/>
                      <a:pt x="74261" y="295147"/>
                    </a:cubicBezTo>
                    <a:cubicBezTo>
                      <a:pt x="76494" y="284259"/>
                      <a:pt x="76494" y="272813"/>
                      <a:pt x="77332" y="261646"/>
                    </a:cubicBezTo>
                    <a:cubicBezTo>
                      <a:pt x="95758" y="185989"/>
                      <a:pt x="111671" y="109495"/>
                      <a:pt x="142380" y="37188"/>
                    </a:cubicBezTo>
                    <a:cubicBezTo>
                      <a:pt x="136238" y="20437"/>
                      <a:pt x="141542" y="8991"/>
                      <a:pt x="157735" y="1732"/>
                    </a:cubicBezTo>
                    <a:cubicBezTo>
                      <a:pt x="173089" y="-3851"/>
                      <a:pt x="175323" y="4803"/>
                      <a:pt x="174206" y="17087"/>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0BEA5761-8737-B216-94FC-E5E5B27D3451}"/>
                  </a:ext>
                </a:extLst>
              </p:cNvPr>
              <p:cNvSpPr/>
              <p:nvPr/>
            </p:nvSpPr>
            <p:spPr>
              <a:xfrm>
                <a:off x="9705105" y="3100599"/>
                <a:ext cx="117358" cy="129415"/>
              </a:xfrm>
              <a:custGeom>
                <a:avLst/>
                <a:gdLst>
                  <a:gd name="connsiteX0" fmla="*/ 61 w 117358"/>
                  <a:gd name="connsiteY0" fmla="*/ 56828 h 129415"/>
                  <a:gd name="connsiteX1" fmla="*/ 29374 w 117358"/>
                  <a:gd name="connsiteY1" fmla="*/ 1831 h 129415"/>
                  <a:gd name="connsiteX2" fmla="*/ 79347 w 117358"/>
                  <a:gd name="connsiteY2" fmla="*/ 29748 h 129415"/>
                  <a:gd name="connsiteX3" fmla="*/ 87443 w 117358"/>
                  <a:gd name="connsiteY3" fmla="*/ 41753 h 129415"/>
                  <a:gd name="connsiteX4" fmla="*/ 110614 w 117358"/>
                  <a:gd name="connsiteY4" fmla="*/ 113501 h 129415"/>
                  <a:gd name="connsiteX5" fmla="*/ 43333 w 117358"/>
                  <a:gd name="connsiteY5" fmla="*/ 123552 h 129415"/>
                  <a:gd name="connsiteX6" fmla="*/ 61 w 117358"/>
                  <a:gd name="connsiteY6" fmla="*/ 56828 h 12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58" h="129415">
                    <a:moveTo>
                      <a:pt x="61" y="56828"/>
                    </a:moveTo>
                    <a:cubicBezTo>
                      <a:pt x="-498" y="32540"/>
                      <a:pt x="2294" y="9648"/>
                      <a:pt x="29374" y="1831"/>
                    </a:cubicBezTo>
                    <a:cubicBezTo>
                      <a:pt x="54221" y="-5428"/>
                      <a:pt x="68459" y="9927"/>
                      <a:pt x="79347" y="29748"/>
                    </a:cubicBezTo>
                    <a:cubicBezTo>
                      <a:pt x="81580" y="33936"/>
                      <a:pt x="84372" y="38124"/>
                      <a:pt x="87443" y="41753"/>
                    </a:cubicBezTo>
                    <a:cubicBezTo>
                      <a:pt x="104193" y="62970"/>
                      <a:pt x="129599" y="83909"/>
                      <a:pt x="110614" y="113501"/>
                    </a:cubicBezTo>
                    <a:cubicBezTo>
                      <a:pt x="94701" y="138348"/>
                      <a:pt x="65388" y="127739"/>
                      <a:pt x="43333" y="123552"/>
                    </a:cubicBezTo>
                    <a:cubicBezTo>
                      <a:pt x="8436" y="117131"/>
                      <a:pt x="3411" y="86421"/>
                      <a:pt x="61" y="56828"/>
                    </a:cubicBezTo>
                    <a:close/>
                  </a:path>
                </a:pathLst>
              </a:custGeom>
              <a:solidFill>
                <a:srgbClr val="EED2C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55894752-9890-562A-DF64-7C51A080B572}"/>
                  </a:ext>
                </a:extLst>
              </p:cNvPr>
              <p:cNvSpPr/>
              <p:nvPr/>
            </p:nvSpPr>
            <p:spPr>
              <a:xfrm>
                <a:off x="9461737" y="3403940"/>
                <a:ext cx="146275" cy="360416"/>
              </a:xfrm>
              <a:custGeom>
                <a:avLst/>
                <a:gdLst>
                  <a:gd name="connsiteX0" fmla="*/ 146276 w 146275"/>
                  <a:gd name="connsiteY0" fmla="*/ 348691 h 360416"/>
                  <a:gd name="connsiteX1" fmla="*/ 125896 w 146275"/>
                  <a:gd name="connsiteY1" fmla="*/ 360417 h 360416"/>
                  <a:gd name="connsiteX2" fmla="*/ 78715 w 146275"/>
                  <a:gd name="connsiteY2" fmla="*/ 270243 h 360416"/>
                  <a:gd name="connsiteX3" fmla="*/ 11433 w 146275"/>
                  <a:gd name="connsiteY3" fmla="*/ 74819 h 360416"/>
                  <a:gd name="connsiteX4" fmla="*/ 1662 w 146275"/>
                  <a:gd name="connsiteY4" fmla="*/ 0 h 360416"/>
                  <a:gd name="connsiteX5" fmla="*/ 146276 w 146275"/>
                  <a:gd name="connsiteY5" fmla="*/ 348691 h 36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275" h="360416">
                    <a:moveTo>
                      <a:pt x="146276" y="348691"/>
                    </a:moveTo>
                    <a:cubicBezTo>
                      <a:pt x="133155" y="341712"/>
                      <a:pt x="126175" y="345620"/>
                      <a:pt x="125896" y="360417"/>
                    </a:cubicBezTo>
                    <a:cubicBezTo>
                      <a:pt x="84577" y="343666"/>
                      <a:pt x="89045" y="303186"/>
                      <a:pt x="78715" y="270243"/>
                    </a:cubicBezTo>
                    <a:cubicBezTo>
                      <a:pt x="56381" y="205195"/>
                      <a:pt x="33768" y="139867"/>
                      <a:pt x="11433" y="74819"/>
                    </a:cubicBezTo>
                    <a:cubicBezTo>
                      <a:pt x="13388" y="49135"/>
                      <a:pt x="-5597" y="26243"/>
                      <a:pt x="1662" y="0"/>
                    </a:cubicBezTo>
                    <a:cubicBezTo>
                      <a:pt x="49960" y="116417"/>
                      <a:pt x="97978" y="232554"/>
                      <a:pt x="146276" y="348691"/>
                    </a:cubicBezTo>
                    <a:close/>
                  </a:path>
                </a:pathLst>
              </a:custGeom>
              <a:solidFill>
                <a:srgbClr val="67212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A10D34FC-57AA-3EC6-0B65-2F9512556AD2}"/>
                  </a:ext>
                </a:extLst>
              </p:cNvPr>
              <p:cNvSpPr/>
              <p:nvPr/>
            </p:nvSpPr>
            <p:spPr>
              <a:xfrm>
                <a:off x="9672473" y="3266027"/>
                <a:ext cx="120354" cy="284201"/>
              </a:xfrm>
              <a:custGeom>
                <a:avLst/>
                <a:gdLst>
                  <a:gd name="connsiteX0" fmla="*/ 100533 w 120354"/>
                  <a:gd name="connsiteY0" fmla="*/ 284201 h 284201"/>
                  <a:gd name="connsiteX1" fmla="*/ 53073 w 120354"/>
                  <a:gd name="connsiteY1" fmla="*/ 155501 h 284201"/>
                  <a:gd name="connsiteX2" fmla="*/ 3380 w 120354"/>
                  <a:gd name="connsiteY2" fmla="*/ 21497 h 284201"/>
                  <a:gd name="connsiteX3" fmla="*/ 13430 w 120354"/>
                  <a:gd name="connsiteY3" fmla="*/ 0 h 284201"/>
                  <a:gd name="connsiteX4" fmla="*/ 120354 w 120354"/>
                  <a:gd name="connsiteY4" fmla="*/ 253213 h 284201"/>
                  <a:gd name="connsiteX5" fmla="*/ 120075 w 120354"/>
                  <a:gd name="connsiteY5" fmla="*/ 272197 h 284201"/>
                  <a:gd name="connsiteX6" fmla="*/ 100533 w 120354"/>
                  <a:gd name="connsiteY6" fmla="*/ 284201 h 28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354" h="284201">
                    <a:moveTo>
                      <a:pt x="100533" y="284201"/>
                    </a:moveTo>
                    <a:cubicBezTo>
                      <a:pt x="77082" y="244000"/>
                      <a:pt x="79316" y="194586"/>
                      <a:pt x="53073" y="155501"/>
                    </a:cubicBezTo>
                    <a:cubicBezTo>
                      <a:pt x="36601" y="110833"/>
                      <a:pt x="19851" y="66165"/>
                      <a:pt x="3380" y="21497"/>
                    </a:cubicBezTo>
                    <a:cubicBezTo>
                      <a:pt x="-1087" y="10609"/>
                      <a:pt x="-3879" y="558"/>
                      <a:pt x="13430" y="0"/>
                    </a:cubicBezTo>
                    <a:cubicBezTo>
                      <a:pt x="58936" y="80124"/>
                      <a:pt x="86295" y="168064"/>
                      <a:pt x="120354" y="253213"/>
                    </a:cubicBezTo>
                    <a:cubicBezTo>
                      <a:pt x="120354" y="259634"/>
                      <a:pt x="120075" y="266055"/>
                      <a:pt x="120075" y="272197"/>
                    </a:cubicBezTo>
                    <a:cubicBezTo>
                      <a:pt x="109746" y="269684"/>
                      <a:pt x="105279" y="277501"/>
                      <a:pt x="100533" y="284201"/>
                    </a:cubicBezTo>
                    <a:close/>
                  </a:path>
                </a:pathLst>
              </a:custGeom>
              <a:solidFill>
                <a:srgbClr val="681D1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2D52D3C5-DDC9-3CC2-06A6-B3F1673B1BAA}"/>
                  </a:ext>
                </a:extLst>
              </p:cNvPr>
              <p:cNvSpPr/>
              <p:nvPr/>
            </p:nvSpPr>
            <p:spPr>
              <a:xfrm>
                <a:off x="9514125" y="3140118"/>
                <a:ext cx="93972" cy="92000"/>
              </a:xfrm>
              <a:custGeom>
                <a:avLst/>
                <a:gdLst>
                  <a:gd name="connsiteX0" fmla="*/ 29397 w 93972"/>
                  <a:gd name="connsiteY0" fmla="*/ 0 h 92000"/>
                  <a:gd name="connsiteX1" fmla="*/ 93887 w 93972"/>
                  <a:gd name="connsiteY1" fmla="*/ 58906 h 92000"/>
                  <a:gd name="connsiteX2" fmla="*/ 59549 w 93972"/>
                  <a:gd name="connsiteY2" fmla="*/ 91291 h 92000"/>
                  <a:gd name="connsiteX3" fmla="*/ 84 w 93972"/>
                  <a:gd name="connsiteY3" fmla="*/ 39085 h 92000"/>
                  <a:gd name="connsiteX4" fmla="*/ 29397 w 93972"/>
                  <a:gd name="connsiteY4" fmla="*/ 0 h 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72" h="92000">
                    <a:moveTo>
                      <a:pt x="29397" y="0"/>
                    </a:moveTo>
                    <a:cubicBezTo>
                      <a:pt x="63736" y="558"/>
                      <a:pt x="95841" y="32105"/>
                      <a:pt x="93887" y="58906"/>
                    </a:cubicBezTo>
                    <a:cubicBezTo>
                      <a:pt x="92491" y="80682"/>
                      <a:pt x="74345" y="95478"/>
                      <a:pt x="59549" y="91291"/>
                    </a:cubicBezTo>
                    <a:cubicBezTo>
                      <a:pt x="33585" y="84032"/>
                      <a:pt x="2597" y="72307"/>
                      <a:pt x="84" y="39085"/>
                    </a:cubicBezTo>
                    <a:cubicBezTo>
                      <a:pt x="-1033" y="21497"/>
                      <a:pt x="9017" y="1396"/>
                      <a:pt x="29397" y="0"/>
                    </a:cubicBezTo>
                    <a:close/>
                  </a:path>
                </a:pathLst>
              </a:custGeom>
              <a:solidFill>
                <a:srgbClr val="ECCE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EF546039-CAD4-3E27-E31C-A5FCBC157B39}"/>
                  </a:ext>
                </a:extLst>
              </p:cNvPr>
              <p:cNvSpPr/>
              <p:nvPr/>
            </p:nvSpPr>
            <p:spPr>
              <a:xfrm>
                <a:off x="8796550" y="3133139"/>
                <a:ext cx="88484" cy="84778"/>
              </a:xfrm>
              <a:custGeom>
                <a:avLst/>
                <a:gdLst>
                  <a:gd name="connsiteX0" fmla="*/ 33677 w 88484"/>
                  <a:gd name="connsiteY0" fmla="*/ 0 h 84778"/>
                  <a:gd name="connsiteX1" fmla="*/ 88396 w 88484"/>
                  <a:gd name="connsiteY1" fmla="*/ 38247 h 84778"/>
                  <a:gd name="connsiteX2" fmla="*/ 27256 w 88484"/>
                  <a:gd name="connsiteY2" fmla="*/ 82636 h 84778"/>
                  <a:gd name="connsiteX3" fmla="*/ 456 w 88484"/>
                  <a:gd name="connsiteY3" fmla="*/ 54160 h 84778"/>
                  <a:gd name="connsiteX4" fmla="*/ 33677 w 88484"/>
                  <a:gd name="connsiteY4" fmla="*/ 0 h 84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84" h="84778">
                    <a:moveTo>
                      <a:pt x="33677" y="0"/>
                    </a:moveTo>
                    <a:cubicBezTo>
                      <a:pt x="59641" y="5584"/>
                      <a:pt x="90350" y="5025"/>
                      <a:pt x="88396" y="38247"/>
                    </a:cubicBezTo>
                    <a:cubicBezTo>
                      <a:pt x="86163" y="72307"/>
                      <a:pt x="49590" y="71748"/>
                      <a:pt x="27256" y="82636"/>
                    </a:cubicBezTo>
                    <a:cubicBezTo>
                      <a:pt x="10227" y="91012"/>
                      <a:pt x="-2616" y="73423"/>
                      <a:pt x="456" y="54160"/>
                    </a:cubicBezTo>
                    <a:cubicBezTo>
                      <a:pt x="4364" y="31268"/>
                      <a:pt x="4085" y="3908"/>
                      <a:pt x="33677" y="0"/>
                    </a:cubicBezTo>
                    <a:close/>
                  </a:path>
                </a:pathLst>
              </a:custGeom>
              <a:solidFill>
                <a:srgbClr val="EFCF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861E8DDE-8C4D-82CF-FFBC-069D8E58DB7E}"/>
                  </a:ext>
                </a:extLst>
              </p:cNvPr>
              <p:cNvSpPr/>
              <p:nvPr/>
            </p:nvSpPr>
            <p:spPr>
              <a:xfrm>
                <a:off x="8547143" y="3099423"/>
                <a:ext cx="89098" cy="79557"/>
              </a:xfrm>
              <a:custGeom>
                <a:avLst/>
                <a:gdLst>
                  <a:gd name="connsiteX0" fmla="*/ 0 w 89098"/>
                  <a:gd name="connsiteY0" fmla="*/ 39299 h 79557"/>
                  <a:gd name="connsiteX1" fmla="*/ 19542 w 89098"/>
                  <a:gd name="connsiteY1" fmla="*/ 10544 h 79557"/>
                  <a:gd name="connsiteX2" fmla="*/ 32105 w 89098"/>
                  <a:gd name="connsiteY2" fmla="*/ 11661 h 79557"/>
                  <a:gd name="connsiteX3" fmla="*/ 80682 w 89098"/>
                  <a:gd name="connsiteY3" fmla="*/ 5519 h 79557"/>
                  <a:gd name="connsiteX4" fmla="*/ 84032 w 89098"/>
                  <a:gd name="connsiteY4" fmla="*/ 35391 h 79557"/>
                  <a:gd name="connsiteX5" fmla="*/ 37968 w 89098"/>
                  <a:gd name="connsiteY5" fmla="*/ 79222 h 79557"/>
                  <a:gd name="connsiteX6" fmla="*/ 0 w 89098"/>
                  <a:gd name="connsiteY6" fmla="*/ 39299 h 7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098" h="79557">
                    <a:moveTo>
                      <a:pt x="0" y="39299"/>
                    </a:moveTo>
                    <a:cubicBezTo>
                      <a:pt x="0" y="25341"/>
                      <a:pt x="6700" y="15849"/>
                      <a:pt x="19542" y="10544"/>
                    </a:cubicBezTo>
                    <a:cubicBezTo>
                      <a:pt x="23730" y="11103"/>
                      <a:pt x="29314" y="13336"/>
                      <a:pt x="32105" y="11661"/>
                    </a:cubicBezTo>
                    <a:cubicBezTo>
                      <a:pt x="47460" y="1052"/>
                      <a:pt x="63931" y="-5090"/>
                      <a:pt x="80682" y="5519"/>
                    </a:cubicBezTo>
                    <a:cubicBezTo>
                      <a:pt x="91570" y="12498"/>
                      <a:pt x="91011" y="26178"/>
                      <a:pt x="84032" y="35391"/>
                    </a:cubicBezTo>
                    <a:cubicBezTo>
                      <a:pt x="71190" y="52142"/>
                      <a:pt x="65606" y="76151"/>
                      <a:pt x="37968" y="79222"/>
                    </a:cubicBezTo>
                    <a:cubicBezTo>
                      <a:pt x="5304" y="83130"/>
                      <a:pt x="13401" y="51862"/>
                      <a:pt x="0" y="39299"/>
                    </a:cubicBezTo>
                    <a:close/>
                  </a:path>
                </a:pathLst>
              </a:custGeom>
              <a:solidFill>
                <a:srgbClr val="EB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E16C1331-6520-4F33-31B7-CED85137E1CA}"/>
                  </a:ext>
                </a:extLst>
              </p:cNvPr>
              <p:cNvSpPr/>
              <p:nvPr/>
            </p:nvSpPr>
            <p:spPr>
              <a:xfrm>
                <a:off x="9622359" y="3129404"/>
                <a:ext cx="64266" cy="78460"/>
              </a:xfrm>
              <a:custGeom>
                <a:avLst/>
                <a:gdLst>
                  <a:gd name="connsiteX0" fmla="*/ 3521 w 64266"/>
                  <a:gd name="connsiteY0" fmla="*/ 21044 h 78460"/>
                  <a:gd name="connsiteX1" fmla="*/ 33951 w 64266"/>
                  <a:gd name="connsiteY1" fmla="*/ 2339 h 78460"/>
                  <a:gd name="connsiteX2" fmla="*/ 64102 w 64266"/>
                  <a:gd name="connsiteY2" fmla="*/ 52033 h 78460"/>
                  <a:gd name="connsiteX3" fmla="*/ 35068 w 64266"/>
                  <a:gd name="connsiteY3" fmla="*/ 77996 h 78460"/>
                  <a:gd name="connsiteX4" fmla="*/ 7988 w 64266"/>
                  <a:gd name="connsiteY4" fmla="*/ 51474 h 78460"/>
                  <a:gd name="connsiteX5" fmla="*/ 3521 w 64266"/>
                  <a:gd name="connsiteY5" fmla="*/ 21044 h 78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66" h="78460">
                    <a:moveTo>
                      <a:pt x="3521" y="21044"/>
                    </a:moveTo>
                    <a:cubicBezTo>
                      <a:pt x="6312" y="2898"/>
                      <a:pt x="18038" y="-4082"/>
                      <a:pt x="33951" y="2339"/>
                    </a:cubicBezTo>
                    <a:cubicBezTo>
                      <a:pt x="55448" y="10715"/>
                      <a:pt x="62427" y="30536"/>
                      <a:pt x="64102" y="52033"/>
                    </a:cubicBezTo>
                    <a:cubicBezTo>
                      <a:pt x="65777" y="72971"/>
                      <a:pt x="54610" y="80509"/>
                      <a:pt x="35068" y="77996"/>
                    </a:cubicBezTo>
                    <a:cubicBezTo>
                      <a:pt x="20551" y="74925"/>
                      <a:pt x="15246" y="62083"/>
                      <a:pt x="7988" y="51474"/>
                    </a:cubicBezTo>
                    <a:cubicBezTo>
                      <a:pt x="3800" y="41703"/>
                      <a:pt x="-4855" y="32490"/>
                      <a:pt x="3521" y="21044"/>
                    </a:cubicBezTo>
                    <a:close/>
                  </a:path>
                </a:pathLst>
              </a:custGeom>
              <a:solidFill>
                <a:srgbClr val="EDCCC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04ECDD77-1447-0F8E-6D6F-B2C0EA733310}"/>
                  </a:ext>
                </a:extLst>
              </p:cNvPr>
              <p:cNvSpPr/>
              <p:nvPr/>
            </p:nvSpPr>
            <p:spPr>
              <a:xfrm>
                <a:off x="9210854" y="3172579"/>
                <a:ext cx="54330" cy="62234"/>
              </a:xfrm>
              <a:custGeom>
                <a:avLst/>
                <a:gdLst>
                  <a:gd name="connsiteX0" fmla="*/ 54330 w 54330"/>
                  <a:gd name="connsiteY0" fmla="*/ 30354 h 62234"/>
                  <a:gd name="connsiteX1" fmla="*/ 28088 w 54330"/>
                  <a:gd name="connsiteY1" fmla="*/ 61900 h 62234"/>
                  <a:gd name="connsiteX2" fmla="*/ 170 w 54330"/>
                  <a:gd name="connsiteY2" fmla="*/ 30912 h 62234"/>
                  <a:gd name="connsiteX3" fmla="*/ 24458 w 54330"/>
                  <a:gd name="connsiteY3" fmla="*/ 202 h 62234"/>
                  <a:gd name="connsiteX4" fmla="*/ 54330 w 54330"/>
                  <a:gd name="connsiteY4" fmla="*/ 30354 h 62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30" h="62234">
                    <a:moveTo>
                      <a:pt x="54330" y="30354"/>
                    </a:moveTo>
                    <a:cubicBezTo>
                      <a:pt x="53214" y="48779"/>
                      <a:pt x="43163" y="59667"/>
                      <a:pt x="28088" y="61900"/>
                    </a:cubicBezTo>
                    <a:cubicBezTo>
                      <a:pt x="6312" y="64971"/>
                      <a:pt x="1845" y="46267"/>
                      <a:pt x="170" y="30912"/>
                    </a:cubicBezTo>
                    <a:cubicBezTo>
                      <a:pt x="-1505" y="14999"/>
                      <a:pt x="9382" y="1877"/>
                      <a:pt x="24458" y="202"/>
                    </a:cubicBezTo>
                    <a:cubicBezTo>
                      <a:pt x="45397" y="-2310"/>
                      <a:pt x="46234" y="19186"/>
                      <a:pt x="54330" y="30354"/>
                    </a:cubicBezTo>
                    <a:close/>
                  </a:path>
                </a:pathLst>
              </a:custGeom>
              <a:solidFill>
                <a:srgbClr val="E6C7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FEBD6005-3BB1-B18B-930A-ECF471E8A28D}"/>
                  </a:ext>
                </a:extLst>
              </p:cNvPr>
              <p:cNvSpPr/>
              <p:nvPr/>
            </p:nvSpPr>
            <p:spPr>
              <a:xfrm>
                <a:off x="9553852" y="3068091"/>
                <a:ext cx="83752" cy="122000"/>
              </a:xfrm>
              <a:custGeom>
                <a:avLst/>
                <a:gdLst>
                  <a:gd name="connsiteX0" fmla="*/ 72028 w 83752"/>
                  <a:gd name="connsiteY0" fmla="*/ 82357 h 122000"/>
                  <a:gd name="connsiteX1" fmla="*/ 83753 w 83752"/>
                  <a:gd name="connsiteY1" fmla="*/ 110275 h 122000"/>
                  <a:gd name="connsiteX2" fmla="*/ 72586 w 83752"/>
                  <a:gd name="connsiteY2" fmla="*/ 122000 h 122000"/>
                  <a:gd name="connsiteX3" fmla="*/ 0 w 83752"/>
                  <a:gd name="connsiteY3" fmla="*/ 0 h 122000"/>
                  <a:gd name="connsiteX4" fmla="*/ 72028 w 83752"/>
                  <a:gd name="connsiteY4" fmla="*/ 82357 h 12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52" h="122000">
                    <a:moveTo>
                      <a:pt x="72028" y="82357"/>
                    </a:moveTo>
                    <a:cubicBezTo>
                      <a:pt x="75937" y="91570"/>
                      <a:pt x="79845" y="100783"/>
                      <a:pt x="83753" y="110275"/>
                    </a:cubicBezTo>
                    <a:cubicBezTo>
                      <a:pt x="80403" y="114462"/>
                      <a:pt x="79007" y="120883"/>
                      <a:pt x="72586" y="122000"/>
                    </a:cubicBezTo>
                    <a:cubicBezTo>
                      <a:pt x="48298" y="81240"/>
                      <a:pt x="24289" y="40760"/>
                      <a:pt x="0" y="0"/>
                    </a:cubicBezTo>
                    <a:cubicBezTo>
                      <a:pt x="41876" y="13401"/>
                      <a:pt x="48019" y="55277"/>
                      <a:pt x="72028" y="82357"/>
                    </a:cubicBezTo>
                    <a:close/>
                  </a:path>
                </a:pathLst>
              </a:custGeom>
              <a:solidFill>
                <a:srgbClr val="703C3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16F025E4-4B2E-7CD7-458F-DBBA1E7C540B}"/>
                  </a:ext>
                </a:extLst>
              </p:cNvPr>
              <p:cNvSpPr/>
              <p:nvPr/>
            </p:nvSpPr>
            <p:spPr>
              <a:xfrm>
                <a:off x="9425431" y="3144323"/>
                <a:ext cx="62477" cy="42572"/>
              </a:xfrm>
              <a:custGeom>
                <a:avLst/>
                <a:gdLst>
                  <a:gd name="connsiteX0" fmla="*/ 0 w 62477"/>
                  <a:gd name="connsiteY0" fmla="*/ 15616 h 42572"/>
                  <a:gd name="connsiteX1" fmla="*/ 14796 w 62477"/>
                  <a:gd name="connsiteY1" fmla="*/ 1658 h 42572"/>
                  <a:gd name="connsiteX2" fmla="*/ 62256 w 62477"/>
                  <a:gd name="connsiteY2" fmla="*/ 22875 h 42572"/>
                  <a:gd name="connsiteX3" fmla="*/ 35456 w 62477"/>
                  <a:gd name="connsiteY3" fmla="*/ 42417 h 42572"/>
                  <a:gd name="connsiteX4" fmla="*/ 0 w 62477"/>
                  <a:gd name="connsiteY4" fmla="*/ 15616 h 42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7" h="42572">
                    <a:moveTo>
                      <a:pt x="0" y="15616"/>
                    </a:moveTo>
                    <a:cubicBezTo>
                      <a:pt x="1955" y="6683"/>
                      <a:pt x="8097" y="-4205"/>
                      <a:pt x="14796" y="1658"/>
                    </a:cubicBezTo>
                    <a:cubicBezTo>
                      <a:pt x="29035" y="14500"/>
                      <a:pt x="58627" y="-5043"/>
                      <a:pt x="62256" y="22875"/>
                    </a:cubicBezTo>
                    <a:cubicBezTo>
                      <a:pt x="64490" y="38788"/>
                      <a:pt x="49415" y="43534"/>
                      <a:pt x="35456" y="42417"/>
                    </a:cubicBezTo>
                    <a:cubicBezTo>
                      <a:pt x="17588" y="41580"/>
                      <a:pt x="5584" y="32367"/>
                      <a:pt x="0" y="15616"/>
                    </a:cubicBezTo>
                    <a:close/>
                  </a:path>
                </a:pathLst>
              </a:custGeom>
              <a:solidFill>
                <a:srgbClr val="DFBE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BCCD9E0D-F31C-B3C2-60AA-C08836BEF09B}"/>
                  </a:ext>
                </a:extLst>
              </p:cNvPr>
              <p:cNvSpPr/>
              <p:nvPr/>
            </p:nvSpPr>
            <p:spPr>
              <a:xfrm>
                <a:off x="8917342" y="3136206"/>
                <a:ext cx="37398" cy="56503"/>
              </a:xfrm>
              <a:custGeom>
                <a:avLst/>
                <a:gdLst>
                  <a:gd name="connsiteX0" fmla="*/ 37398 w 37398"/>
                  <a:gd name="connsiteY0" fmla="*/ 30155 h 56503"/>
                  <a:gd name="connsiteX1" fmla="*/ 20089 w 37398"/>
                  <a:gd name="connsiteY1" fmla="*/ 56397 h 56503"/>
                  <a:gd name="connsiteX2" fmla="*/ 826 w 37398"/>
                  <a:gd name="connsiteY2" fmla="*/ 26526 h 56503"/>
                  <a:gd name="connsiteX3" fmla="*/ 13668 w 37398"/>
                  <a:gd name="connsiteY3" fmla="*/ 4 h 56503"/>
                  <a:gd name="connsiteX4" fmla="*/ 37398 w 37398"/>
                  <a:gd name="connsiteY4" fmla="*/ 30155 h 5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98" h="56503">
                    <a:moveTo>
                      <a:pt x="37398" y="30155"/>
                    </a:moveTo>
                    <a:cubicBezTo>
                      <a:pt x="37398" y="45230"/>
                      <a:pt x="34048" y="57793"/>
                      <a:pt x="20089" y="56397"/>
                    </a:cubicBezTo>
                    <a:cubicBezTo>
                      <a:pt x="4735" y="55001"/>
                      <a:pt x="3339" y="38809"/>
                      <a:pt x="826" y="26526"/>
                    </a:cubicBezTo>
                    <a:cubicBezTo>
                      <a:pt x="-1408" y="15079"/>
                      <a:pt x="268" y="-275"/>
                      <a:pt x="13668" y="4"/>
                    </a:cubicBezTo>
                    <a:cubicBezTo>
                      <a:pt x="30977" y="562"/>
                      <a:pt x="30419" y="20942"/>
                      <a:pt x="37398" y="30155"/>
                    </a:cubicBezTo>
                    <a:close/>
                  </a:path>
                </a:pathLst>
              </a:custGeom>
              <a:solidFill>
                <a:srgbClr val="E7C6C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70DE2E12-6777-DD8F-7516-5DF94459FD21}"/>
                  </a:ext>
                </a:extLst>
              </p:cNvPr>
              <p:cNvSpPr/>
              <p:nvPr/>
            </p:nvSpPr>
            <p:spPr>
              <a:xfrm>
                <a:off x="9626438" y="3178086"/>
                <a:ext cx="59185" cy="109437"/>
              </a:xfrm>
              <a:custGeom>
                <a:avLst/>
                <a:gdLst>
                  <a:gd name="connsiteX0" fmla="*/ 0 w 59185"/>
                  <a:gd name="connsiteY0" fmla="*/ 11725 h 109437"/>
                  <a:gd name="connsiteX1" fmla="*/ 11167 w 59185"/>
                  <a:gd name="connsiteY1" fmla="*/ 0 h 109437"/>
                  <a:gd name="connsiteX2" fmla="*/ 30989 w 59185"/>
                  <a:gd name="connsiteY2" fmla="*/ 29034 h 109437"/>
                  <a:gd name="connsiteX3" fmla="*/ 59186 w 59185"/>
                  <a:gd name="connsiteY3" fmla="*/ 87941 h 109437"/>
                  <a:gd name="connsiteX4" fmla="*/ 49135 w 59185"/>
                  <a:gd name="connsiteY4" fmla="*/ 109437 h 109437"/>
                  <a:gd name="connsiteX5" fmla="*/ 0 w 59185"/>
                  <a:gd name="connsiteY5" fmla="*/ 11725 h 109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85" h="109437">
                    <a:moveTo>
                      <a:pt x="0" y="11725"/>
                    </a:moveTo>
                    <a:cubicBezTo>
                      <a:pt x="3629" y="7817"/>
                      <a:pt x="7538" y="3908"/>
                      <a:pt x="11167" y="0"/>
                    </a:cubicBezTo>
                    <a:cubicBezTo>
                      <a:pt x="17868" y="9771"/>
                      <a:pt x="24289" y="19263"/>
                      <a:pt x="30989" y="29034"/>
                    </a:cubicBezTo>
                    <a:cubicBezTo>
                      <a:pt x="40481" y="48577"/>
                      <a:pt x="49973" y="68398"/>
                      <a:pt x="59186" y="87941"/>
                    </a:cubicBezTo>
                    <a:cubicBezTo>
                      <a:pt x="50811" y="92687"/>
                      <a:pt x="49973" y="101062"/>
                      <a:pt x="49135" y="109437"/>
                    </a:cubicBezTo>
                    <a:cubicBezTo>
                      <a:pt x="32664" y="76773"/>
                      <a:pt x="16472" y="44389"/>
                      <a:pt x="0" y="11725"/>
                    </a:cubicBezTo>
                    <a:close/>
                  </a:path>
                </a:pathLst>
              </a:custGeom>
              <a:solidFill>
                <a:srgbClr val="5F272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44F6A5F0-FDB1-60A6-422C-8D817EAA90C5}"/>
                  </a:ext>
                </a:extLst>
              </p:cNvPr>
              <p:cNvSpPr/>
              <p:nvPr/>
            </p:nvSpPr>
            <p:spPr>
              <a:xfrm>
                <a:off x="9366218" y="3139994"/>
                <a:ext cx="44417" cy="41855"/>
              </a:xfrm>
              <a:custGeom>
                <a:avLst/>
                <a:gdLst>
                  <a:gd name="connsiteX0" fmla="*/ 44417 w 44417"/>
                  <a:gd name="connsiteY0" fmla="*/ 18271 h 41855"/>
                  <a:gd name="connsiteX1" fmla="*/ 23479 w 44417"/>
                  <a:gd name="connsiteY1" fmla="*/ 41722 h 41855"/>
                  <a:gd name="connsiteX2" fmla="*/ 28 w 44417"/>
                  <a:gd name="connsiteY2" fmla="*/ 23017 h 41855"/>
                  <a:gd name="connsiteX3" fmla="*/ 20129 w 44417"/>
                  <a:gd name="connsiteY3" fmla="*/ 125 h 41855"/>
                  <a:gd name="connsiteX4" fmla="*/ 44417 w 44417"/>
                  <a:gd name="connsiteY4" fmla="*/ 18271 h 41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7" h="41855">
                    <a:moveTo>
                      <a:pt x="44417" y="18271"/>
                    </a:moveTo>
                    <a:cubicBezTo>
                      <a:pt x="42463" y="30834"/>
                      <a:pt x="35483" y="40326"/>
                      <a:pt x="23479" y="41722"/>
                    </a:cubicBezTo>
                    <a:cubicBezTo>
                      <a:pt x="11753" y="42838"/>
                      <a:pt x="866" y="36976"/>
                      <a:pt x="28" y="23017"/>
                    </a:cubicBezTo>
                    <a:cubicBezTo>
                      <a:pt x="-530" y="10175"/>
                      <a:pt x="7287" y="1520"/>
                      <a:pt x="20129" y="125"/>
                    </a:cubicBezTo>
                    <a:cubicBezTo>
                      <a:pt x="33250" y="-992"/>
                      <a:pt x="41626" y="5429"/>
                      <a:pt x="44417" y="18271"/>
                    </a:cubicBezTo>
                    <a:close/>
                  </a:path>
                </a:pathLst>
              </a:custGeom>
              <a:solidFill>
                <a:srgbClr val="E5C2C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2653E080-9E54-F32E-0F02-5D64EE6CFE32}"/>
                  </a:ext>
                </a:extLst>
              </p:cNvPr>
              <p:cNvSpPr/>
              <p:nvPr/>
            </p:nvSpPr>
            <p:spPr>
              <a:xfrm>
                <a:off x="8663302" y="3112707"/>
                <a:ext cx="32362" cy="45557"/>
              </a:xfrm>
              <a:custGeom>
                <a:avLst/>
                <a:gdLst>
                  <a:gd name="connsiteX0" fmla="*/ 32363 w 32362"/>
                  <a:gd name="connsiteY0" fmla="*/ 10102 h 45557"/>
                  <a:gd name="connsiteX1" fmla="*/ 17008 w 32362"/>
                  <a:gd name="connsiteY1" fmla="*/ 45557 h 45557"/>
                  <a:gd name="connsiteX2" fmla="*/ 4166 w 32362"/>
                  <a:gd name="connsiteY2" fmla="*/ 13173 h 45557"/>
                  <a:gd name="connsiteX3" fmla="*/ 32363 w 32362"/>
                  <a:gd name="connsiteY3" fmla="*/ 10102 h 45557"/>
                </a:gdLst>
                <a:ahLst/>
                <a:cxnLst>
                  <a:cxn ang="0">
                    <a:pos x="connsiteX0" y="connsiteY0"/>
                  </a:cxn>
                  <a:cxn ang="0">
                    <a:pos x="connsiteX1" y="connsiteY1"/>
                  </a:cxn>
                  <a:cxn ang="0">
                    <a:pos x="connsiteX2" y="connsiteY2"/>
                  </a:cxn>
                  <a:cxn ang="0">
                    <a:pos x="connsiteX3" y="connsiteY3"/>
                  </a:cxn>
                </a:cxnLst>
                <a:rect l="l" t="t" r="r" b="b"/>
                <a:pathLst>
                  <a:path w="32362" h="45557">
                    <a:moveTo>
                      <a:pt x="32363" y="10102"/>
                    </a:moveTo>
                    <a:cubicBezTo>
                      <a:pt x="27337" y="21827"/>
                      <a:pt x="22312" y="33832"/>
                      <a:pt x="17008" y="45557"/>
                    </a:cubicBezTo>
                    <a:cubicBezTo>
                      <a:pt x="-3930" y="41370"/>
                      <a:pt x="-1976" y="26573"/>
                      <a:pt x="4166" y="13173"/>
                    </a:cubicBezTo>
                    <a:cubicBezTo>
                      <a:pt x="10587" y="-786"/>
                      <a:pt x="21196" y="-6369"/>
                      <a:pt x="32363" y="10102"/>
                    </a:cubicBezTo>
                    <a:close/>
                  </a:path>
                </a:pathLst>
              </a:custGeom>
              <a:solidFill>
                <a:srgbClr val="D3ABA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B1A69DF7-4585-D9AF-51B3-E4C49B1420C7}"/>
                  </a:ext>
                </a:extLst>
              </p:cNvPr>
              <p:cNvSpPr/>
              <p:nvPr/>
            </p:nvSpPr>
            <p:spPr>
              <a:xfrm>
                <a:off x="8197055" y="3508352"/>
                <a:ext cx="9998" cy="49693"/>
              </a:xfrm>
              <a:custGeom>
                <a:avLst/>
                <a:gdLst>
                  <a:gd name="connsiteX0" fmla="*/ 0 w 9998"/>
                  <a:gd name="connsiteY0" fmla="*/ 49693 h 49693"/>
                  <a:gd name="connsiteX1" fmla="*/ 1396 w 9998"/>
                  <a:gd name="connsiteY1" fmla="*/ 1675 h 49693"/>
                  <a:gd name="connsiteX2" fmla="*/ 8655 w 9998"/>
                  <a:gd name="connsiteY2" fmla="*/ 0 h 49693"/>
                  <a:gd name="connsiteX3" fmla="*/ 0 w 9998"/>
                  <a:gd name="connsiteY3" fmla="*/ 49693 h 49693"/>
                </a:gdLst>
                <a:ahLst/>
                <a:cxnLst>
                  <a:cxn ang="0">
                    <a:pos x="connsiteX0" y="connsiteY0"/>
                  </a:cxn>
                  <a:cxn ang="0">
                    <a:pos x="connsiteX1" y="connsiteY1"/>
                  </a:cxn>
                  <a:cxn ang="0">
                    <a:pos x="connsiteX2" y="connsiteY2"/>
                  </a:cxn>
                  <a:cxn ang="0">
                    <a:pos x="connsiteX3" y="connsiteY3"/>
                  </a:cxn>
                </a:cxnLst>
                <a:rect l="l" t="t" r="r" b="b"/>
                <a:pathLst>
                  <a:path w="9998" h="49693">
                    <a:moveTo>
                      <a:pt x="0" y="49693"/>
                    </a:moveTo>
                    <a:cubicBezTo>
                      <a:pt x="559" y="33780"/>
                      <a:pt x="1117" y="17588"/>
                      <a:pt x="1396" y="1675"/>
                    </a:cubicBezTo>
                    <a:cubicBezTo>
                      <a:pt x="3909" y="1117"/>
                      <a:pt x="6142" y="558"/>
                      <a:pt x="8655" y="0"/>
                    </a:cubicBezTo>
                    <a:cubicBezTo>
                      <a:pt x="8375" y="17030"/>
                      <a:pt x="15355" y="35176"/>
                      <a:pt x="0" y="49693"/>
                    </a:cubicBezTo>
                    <a:close/>
                  </a:path>
                </a:pathLst>
              </a:custGeom>
              <a:solidFill>
                <a:srgbClr val="A2747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22039EB0-91BE-BF43-EA0A-F2BB19FCF0D3}"/>
                  </a:ext>
                </a:extLst>
              </p:cNvPr>
              <p:cNvSpPr/>
              <p:nvPr/>
            </p:nvSpPr>
            <p:spPr>
              <a:xfrm>
                <a:off x="9870415" y="3704274"/>
                <a:ext cx="105630" cy="577954"/>
              </a:xfrm>
              <a:custGeom>
                <a:avLst/>
                <a:gdLst>
                  <a:gd name="connsiteX0" fmla="*/ 79309 w 105630"/>
                  <a:gd name="connsiteY0" fmla="*/ 310504 h 577954"/>
                  <a:gd name="connsiteX1" fmla="*/ 90476 w 105630"/>
                  <a:gd name="connsiteY1" fmla="*/ 322508 h 577954"/>
                  <a:gd name="connsiteX2" fmla="*/ 77635 w 105630"/>
                  <a:gd name="connsiteY2" fmla="*/ 426920 h 577954"/>
                  <a:gd name="connsiteX3" fmla="*/ 69538 w 105630"/>
                  <a:gd name="connsiteY3" fmla="*/ 525470 h 577954"/>
                  <a:gd name="connsiteX4" fmla="*/ 51950 w 105630"/>
                  <a:gd name="connsiteY4" fmla="*/ 577955 h 577954"/>
                  <a:gd name="connsiteX5" fmla="*/ 37712 w 105630"/>
                  <a:gd name="connsiteY5" fmla="*/ 576838 h 577954"/>
                  <a:gd name="connsiteX6" fmla="*/ 38270 w 105630"/>
                  <a:gd name="connsiteY6" fmla="*/ 321113 h 577954"/>
                  <a:gd name="connsiteX7" fmla="*/ 3653 w 105630"/>
                  <a:gd name="connsiteY7" fmla="*/ 326975 h 577954"/>
                  <a:gd name="connsiteX8" fmla="*/ 11469 w 105630"/>
                  <a:gd name="connsiteY8" fmla="*/ 292078 h 577954"/>
                  <a:gd name="connsiteX9" fmla="*/ 45808 w 105630"/>
                  <a:gd name="connsiteY9" fmla="*/ 118430 h 577954"/>
                  <a:gd name="connsiteX10" fmla="*/ 51950 w 105630"/>
                  <a:gd name="connsiteY10" fmla="*/ 173428 h 577954"/>
                  <a:gd name="connsiteX11" fmla="*/ 79030 w 105630"/>
                  <a:gd name="connsiteY11" fmla="*/ 87163 h 577954"/>
                  <a:gd name="connsiteX12" fmla="*/ 84335 w 105630"/>
                  <a:gd name="connsiteY12" fmla="*/ 22952 h 577954"/>
                  <a:gd name="connsiteX13" fmla="*/ 98014 w 105630"/>
                  <a:gd name="connsiteY13" fmla="*/ 60 h 577954"/>
                  <a:gd name="connsiteX14" fmla="*/ 70376 w 105630"/>
                  <a:gd name="connsiteY14" fmla="*/ 270861 h 577954"/>
                  <a:gd name="connsiteX15" fmla="*/ 90756 w 105630"/>
                  <a:gd name="connsiteY15" fmla="*/ 281749 h 577954"/>
                  <a:gd name="connsiteX16" fmla="*/ 79309 w 105630"/>
                  <a:gd name="connsiteY16" fmla="*/ 310504 h 57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630" h="577954">
                    <a:moveTo>
                      <a:pt x="79309" y="310504"/>
                    </a:moveTo>
                    <a:cubicBezTo>
                      <a:pt x="70655" y="326138"/>
                      <a:pt x="88243" y="317204"/>
                      <a:pt x="90476" y="322508"/>
                    </a:cubicBezTo>
                    <a:cubicBezTo>
                      <a:pt x="63955" y="354614"/>
                      <a:pt x="83776" y="392303"/>
                      <a:pt x="77635" y="426920"/>
                    </a:cubicBezTo>
                    <a:cubicBezTo>
                      <a:pt x="66468" y="459026"/>
                      <a:pt x="80985" y="493364"/>
                      <a:pt x="69538" y="525470"/>
                    </a:cubicBezTo>
                    <a:cubicBezTo>
                      <a:pt x="63676" y="543058"/>
                      <a:pt x="57813" y="560367"/>
                      <a:pt x="51950" y="577955"/>
                    </a:cubicBezTo>
                    <a:cubicBezTo>
                      <a:pt x="47204" y="577676"/>
                      <a:pt x="42458" y="577396"/>
                      <a:pt x="37712" y="576838"/>
                    </a:cubicBezTo>
                    <a:cubicBezTo>
                      <a:pt x="18449" y="492248"/>
                      <a:pt x="52509" y="405424"/>
                      <a:pt x="38270" y="321113"/>
                    </a:cubicBezTo>
                    <a:cubicBezTo>
                      <a:pt x="24312" y="315250"/>
                      <a:pt x="15099" y="340096"/>
                      <a:pt x="3653" y="326975"/>
                    </a:cubicBezTo>
                    <a:cubicBezTo>
                      <a:pt x="-6398" y="315250"/>
                      <a:pt x="7003" y="303524"/>
                      <a:pt x="11469" y="292078"/>
                    </a:cubicBezTo>
                    <a:cubicBezTo>
                      <a:pt x="40783" y="240989"/>
                      <a:pt x="30733" y="182083"/>
                      <a:pt x="45808" y="118430"/>
                    </a:cubicBezTo>
                    <a:cubicBezTo>
                      <a:pt x="48321" y="140485"/>
                      <a:pt x="49717" y="153607"/>
                      <a:pt x="51950" y="173428"/>
                    </a:cubicBezTo>
                    <a:cubicBezTo>
                      <a:pt x="74005" y="143836"/>
                      <a:pt x="72609" y="114243"/>
                      <a:pt x="79030" y="87163"/>
                    </a:cubicBezTo>
                    <a:cubicBezTo>
                      <a:pt x="89080" y="66504"/>
                      <a:pt x="81263" y="44170"/>
                      <a:pt x="84335" y="22952"/>
                    </a:cubicBezTo>
                    <a:cubicBezTo>
                      <a:pt x="85451" y="13739"/>
                      <a:pt x="79030" y="-1057"/>
                      <a:pt x="98014" y="60"/>
                    </a:cubicBezTo>
                    <a:cubicBezTo>
                      <a:pt x="119511" y="93584"/>
                      <a:pt x="90756" y="181803"/>
                      <a:pt x="70376" y="270861"/>
                    </a:cubicBezTo>
                    <a:cubicBezTo>
                      <a:pt x="74284" y="279794"/>
                      <a:pt x="86010" y="274490"/>
                      <a:pt x="90756" y="281749"/>
                    </a:cubicBezTo>
                    <a:cubicBezTo>
                      <a:pt x="84893" y="290962"/>
                      <a:pt x="75959" y="298499"/>
                      <a:pt x="79309" y="310504"/>
                    </a:cubicBezTo>
                    <a:close/>
                  </a:path>
                </a:pathLst>
              </a:custGeom>
              <a:solidFill>
                <a:srgbClr val="691E1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11813B53-329B-6C55-4E85-D091156E81E2}"/>
                  </a:ext>
                </a:extLst>
              </p:cNvPr>
              <p:cNvSpPr/>
              <p:nvPr/>
            </p:nvSpPr>
            <p:spPr>
              <a:xfrm>
                <a:off x="9773005" y="3528453"/>
                <a:ext cx="76963" cy="373258"/>
              </a:xfrm>
              <a:custGeom>
                <a:avLst/>
                <a:gdLst>
                  <a:gd name="connsiteX0" fmla="*/ 0 w 76963"/>
                  <a:gd name="connsiteY0" fmla="*/ 21776 h 373258"/>
                  <a:gd name="connsiteX1" fmla="*/ 2792 w 76963"/>
                  <a:gd name="connsiteY1" fmla="*/ 0 h 373258"/>
                  <a:gd name="connsiteX2" fmla="*/ 19822 w 76963"/>
                  <a:gd name="connsiteY2" fmla="*/ 10050 h 373258"/>
                  <a:gd name="connsiteX3" fmla="*/ 75099 w 76963"/>
                  <a:gd name="connsiteY3" fmla="*/ 283364 h 373258"/>
                  <a:gd name="connsiteX4" fmla="*/ 69794 w 76963"/>
                  <a:gd name="connsiteY4" fmla="*/ 373259 h 373258"/>
                  <a:gd name="connsiteX5" fmla="*/ 0 w 76963"/>
                  <a:gd name="connsiteY5" fmla="*/ 21776 h 37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63" h="373258">
                    <a:moveTo>
                      <a:pt x="0" y="21776"/>
                    </a:moveTo>
                    <a:cubicBezTo>
                      <a:pt x="838" y="14517"/>
                      <a:pt x="1675" y="7259"/>
                      <a:pt x="2792" y="0"/>
                    </a:cubicBezTo>
                    <a:cubicBezTo>
                      <a:pt x="8375" y="3350"/>
                      <a:pt x="14238" y="6700"/>
                      <a:pt x="19822" y="10050"/>
                    </a:cubicBezTo>
                    <a:cubicBezTo>
                      <a:pt x="33781" y="101899"/>
                      <a:pt x="70911" y="189002"/>
                      <a:pt x="75099" y="283364"/>
                    </a:cubicBezTo>
                    <a:cubicBezTo>
                      <a:pt x="76495" y="313236"/>
                      <a:pt x="80403" y="342549"/>
                      <a:pt x="69794" y="373259"/>
                    </a:cubicBezTo>
                    <a:cubicBezTo>
                      <a:pt x="51648" y="254330"/>
                      <a:pt x="22055" y="138751"/>
                      <a:pt x="0" y="21776"/>
                    </a:cubicBezTo>
                    <a:close/>
                  </a:path>
                </a:pathLst>
              </a:custGeom>
              <a:solidFill>
                <a:srgbClr val="63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F28625BA-46D3-530B-EB1C-91A4EA3C619A}"/>
                  </a:ext>
                </a:extLst>
              </p:cNvPr>
              <p:cNvSpPr/>
              <p:nvPr/>
            </p:nvSpPr>
            <p:spPr>
              <a:xfrm>
                <a:off x="9463679" y="3871066"/>
                <a:ext cx="212732" cy="53278"/>
              </a:xfrm>
              <a:custGeom>
                <a:avLst/>
                <a:gdLst>
                  <a:gd name="connsiteX0" fmla="*/ 0 w 212732"/>
                  <a:gd name="connsiteY0" fmla="*/ 29529 h 53278"/>
                  <a:gd name="connsiteX1" fmla="*/ 212174 w 212732"/>
                  <a:gd name="connsiteY1" fmla="*/ 35950 h 53278"/>
                  <a:gd name="connsiteX2" fmla="*/ 212732 w 212732"/>
                  <a:gd name="connsiteY2" fmla="*/ 47117 h 53278"/>
                  <a:gd name="connsiteX3" fmla="*/ 112508 w 212732"/>
                  <a:gd name="connsiteY3" fmla="*/ 43767 h 53278"/>
                  <a:gd name="connsiteX4" fmla="*/ 0 w 212732"/>
                  <a:gd name="connsiteY4" fmla="*/ 29529 h 53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32" h="53278">
                    <a:moveTo>
                      <a:pt x="0" y="29529"/>
                    </a:moveTo>
                    <a:cubicBezTo>
                      <a:pt x="71748" y="2449"/>
                      <a:pt x="143217" y="-23236"/>
                      <a:pt x="212174" y="35950"/>
                    </a:cubicBezTo>
                    <a:cubicBezTo>
                      <a:pt x="212453" y="39579"/>
                      <a:pt x="212453" y="43209"/>
                      <a:pt x="212732" y="47117"/>
                    </a:cubicBezTo>
                    <a:cubicBezTo>
                      <a:pt x="179510" y="64426"/>
                      <a:pt x="147684" y="39300"/>
                      <a:pt x="112508" y="43767"/>
                    </a:cubicBezTo>
                    <a:cubicBezTo>
                      <a:pt x="78448" y="47954"/>
                      <a:pt x="35734" y="47954"/>
                      <a:pt x="0" y="29529"/>
                    </a:cubicBezTo>
                    <a:close/>
                  </a:path>
                </a:pathLst>
              </a:custGeom>
              <a:solidFill>
                <a:srgbClr val="A3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2BD43D30-B11F-EDFA-E7FE-C883580B9C18}"/>
                  </a:ext>
                </a:extLst>
              </p:cNvPr>
              <p:cNvSpPr/>
              <p:nvPr/>
            </p:nvSpPr>
            <p:spPr>
              <a:xfrm>
                <a:off x="9940232" y="3772732"/>
                <a:ext cx="75993" cy="213569"/>
              </a:xfrm>
              <a:custGeom>
                <a:avLst/>
                <a:gdLst>
                  <a:gd name="connsiteX0" fmla="*/ 20380 w 75993"/>
                  <a:gd name="connsiteY0" fmla="*/ 213570 h 213569"/>
                  <a:gd name="connsiteX1" fmla="*/ 0 w 75993"/>
                  <a:gd name="connsiteY1" fmla="*/ 202682 h 213569"/>
                  <a:gd name="connsiteX2" fmla="*/ 66444 w 75993"/>
                  <a:gd name="connsiteY2" fmla="*/ 56394 h 213569"/>
                  <a:gd name="connsiteX3" fmla="*/ 71190 w 75993"/>
                  <a:gd name="connsiteY3" fmla="*/ 0 h 213569"/>
                  <a:gd name="connsiteX4" fmla="*/ 20380 w 75993"/>
                  <a:gd name="connsiteY4" fmla="*/ 213570 h 21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93" h="213569">
                    <a:moveTo>
                      <a:pt x="20380" y="213570"/>
                    </a:moveTo>
                    <a:cubicBezTo>
                      <a:pt x="11725" y="213570"/>
                      <a:pt x="3071" y="213291"/>
                      <a:pt x="0" y="202682"/>
                    </a:cubicBezTo>
                    <a:cubicBezTo>
                      <a:pt x="56952" y="169739"/>
                      <a:pt x="55835" y="109995"/>
                      <a:pt x="66444" y="56394"/>
                    </a:cubicBezTo>
                    <a:cubicBezTo>
                      <a:pt x="70073" y="38247"/>
                      <a:pt x="67002" y="18426"/>
                      <a:pt x="71190" y="0"/>
                    </a:cubicBezTo>
                    <a:cubicBezTo>
                      <a:pt x="80403" y="77332"/>
                      <a:pt x="82357" y="152989"/>
                      <a:pt x="20380" y="213570"/>
                    </a:cubicBezTo>
                    <a:close/>
                  </a:path>
                </a:pathLst>
              </a:custGeom>
              <a:solidFill>
                <a:srgbClr val="78424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63BF4A80-449A-A0F4-859C-83EABA6217A8}"/>
                  </a:ext>
                </a:extLst>
              </p:cNvPr>
              <p:cNvSpPr/>
              <p:nvPr/>
            </p:nvSpPr>
            <p:spPr>
              <a:xfrm>
                <a:off x="9936603" y="3635377"/>
                <a:ext cx="31267" cy="156338"/>
              </a:xfrm>
              <a:custGeom>
                <a:avLst/>
                <a:gdLst>
                  <a:gd name="connsiteX0" fmla="*/ 31268 w 31267"/>
                  <a:gd name="connsiteY0" fmla="*/ 69236 h 156338"/>
                  <a:gd name="connsiteX1" fmla="*/ 12563 w 31267"/>
                  <a:gd name="connsiteY1" fmla="*/ 156339 h 156338"/>
                  <a:gd name="connsiteX2" fmla="*/ 0 w 31267"/>
                  <a:gd name="connsiteY2" fmla="*/ 0 h 156338"/>
                  <a:gd name="connsiteX3" fmla="*/ 31268 w 31267"/>
                  <a:gd name="connsiteY3" fmla="*/ 69236 h 156338"/>
                </a:gdLst>
                <a:ahLst/>
                <a:cxnLst>
                  <a:cxn ang="0">
                    <a:pos x="connsiteX0" y="connsiteY0"/>
                  </a:cxn>
                  <a:cxn ang="0">
                    <a:pos x="connsiteX1" y="connsiteY1"/>
                  </a:cxn>
                  <a:cxn ang="0">
                    <a:pos x="connsiteX2" y="connsiteY2"/>
                  </a:cxn>
                  <a:cxn ang="0">
                    <a:pos x="connsiteX3" y="connsiteY3"/>
                  </a:cxn>
                </a:cxnLst>
                <a:rect l="l" t="t" r="r" b="b"/>
                <a:pathLst>
                  <a:path w="31267" h="156338">
                    <a:moveTo>
                      <a:pt x="31268" y="69236"/>
                    </a:moveTo>
                    <a:cubicBezTo>
                      <a:pt x="8375" y="94641"/>
                      <a:pt x="36572" y="130934"/>
                      <a:pt x="12563" y="156339"/>
                    </a:cubicBezTo>
                    <a:cubicBezTo>
                      <a:pt x="13679" y="107204"/>
                      <a:pt x="10609" y="58069"/>
                      <a:pt x="0" y="0"/>
                    </a:cubicBezTo>
                    <a:cubicBezTo>
                      <a:pt x="29314" y="22892"/>
                      <a:pt x="29314" y="46343"/>
                      <a:pt x="31268" y="69236"/>
                    </a:cubicBezTo>
                    <a:close/>
                  </a:path>
                </a:pathLst>
              </a:custGeom>
              <a:solidFill>
                <a:srgbClr val="6E30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35BD6647-D8EC-7A9A-2785-7E36B3BDD992}"/>
                  </a:ext>
                </a:extLst>
              </p:cNvPr>
              <p:cNvSpPr/>
              <p:nvPr/>
            </p:nvSpPr>
            <p:spPr>
              <a:xfrm>
                <a:off x="8730051" y="3954682"/>
                <a:ext cx="291356" cy="358643"/>
              </a:xfrm>
              <a:custGeom>
                <a:avLst/>
                <a:gdLst>
                  <a:gd name="connsiteX0" fmla="*/ 226085 w 291356"/>
                  <a:gd name="connsiteY0" fmla="*/ 31620 h 358643"/>
                  <a:gd name="connsiteX1" fmla="*/ 167458 w 291356"/>
                  <a:gd name="connsiteY1" fmla="*/ 352114 h 358643"/>
                  <a:gd name="connsiteX2" fmla="*/ 109948 w 291356"/>
                  <a:gd name="connsiteY2" fmla="*/ 350718 h 358643"/>
                  <a:gd name="connsiteX3" fmla="*/ 110506 w 291356"/>
                  <a:gd name="connsiteY3" fmla="*/ 350997 h 358643"/>
                  <a:gd name="connsiteX4" fmla="*/ 34291 w 291356"/>
                  <a:gd name="connsiteY4" fmla="*/ 319730 h 358643"/>
                  <a:gd name="connsiteX5" fmla="*/ 27032 w 291356"/>
                  <a:gd name="connsiteY5" fmla="*/ 210013 h 358643"/>
                  <a:gd name="connsiteX6" fmla="*/ 44062 w 291356"/>
                  <a:gd name="connsiteY6" fmla="*/ 201080 h 358643"/>
                  <a:gd name="connsiteX7" fmla="*/ 76168 w 291356"/>
                  <a:gd name="connsiteY7" fmla="*/ 146640 h 358643"/>
                  <a:gd name="connsiteX8" fmla="*/ 23124 w 291356"/>
                  <a:gd name="connsiteY8" fmla="*/ 107556 h 358643"/>
                  <a:gd name="connsiteX9" fmla="*/ 22287 w 291356"/>
                  <a:gd name="connsiteY9" fmla="*/ 69587 h 358643"/>
                  <a:gd name="connsiteX10" fmla="*/ 17261 w 291356"/>
                  <a:gd name="connsiteY10" fmla="*/ 47812 h 358643"/>
                  <a:gd name="connsiteX11" fmla="*/ 18937 w 291356"/>
                  <a:gd name="connsiteY11" fmla="*/ 28549 h 358643"/>
                  <a:gd name="connsiteX12" fmla="*/ 55230 w 291356"/>
                  <a:gd name="connsiteY12" fmla="*/ 12915 h 358643"/>
                  <a:gd name="connsiteX13" fmla="*/ 109669 w 291356"/>
                  <a:gd name="connsiteY13" fmla="*/ 3144 h 358643"/>
                  <a:gd name="connsiteX14" fmla="*/ 123069 w 291356"/>
                  <a:gd name="connsiteY14" fmla="*/ 910 h 358643"/>
                  <a:gd name="connsiteX15" fmla="*/ 157966 w 291356"/>
                  <a:gd name="connsiteY15" fmla="*/ 73 h 358643"/>
                  <a:gd name="connsiteX16" fmla="*/ 179463 w 291356"/>
                  <a:gd name="connsiteY16" fmla="*/ 1189 h 358643"/>
                  <a:gd name="connsiteX17" fmla="*/ 226085 w 291356"/>
                  <a:gd name="connsiteY17" fmla="*/ 31620 h 3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356" h="358643">
                    <a:moveTo>
                      <a:pt x="226085" y="31620"/>
                    </a:moveTo>
                    <a:cubicBezTo>
                      <a:pt x="324913" y="113418"/>
                      <a:pt x="316259" y="299908"/>
                      <a:pt x="167458" y="352114"/>
                    </a:cubicBezTo>
                    <a:cubicBezTo>
                      <a:pt x="148195" y="359931"/>
                      <a:pt x="128652" y="362164"/>
                      <a:pt x="109948" y="350718"/>
                    </a:cubicBezTo>
                    <a:lnTo>
                      <a:pt x="110506" y="350997"/>
                    </a:lnTo>
                    <a:cubicBezTo>
                      <a:pt x="80914" y="351276"/>
                      <a:pt x="58858" y="332293"/>
                      <a:pt x="34291" y="319730"/>
                    </a:cubicBezTo>
                    <a:cubicBezTo>
                      <a:pt x="-9260" y="264732"/>
                      <a:pt x="-10936" y="241560"/>
                      <a:pt x="27032" y="210013"/>
                    </a:cubicBezTo>
                    <a:cubicBezTo>
                      <a:pt x="32616" y="206663"/>
                      <a:pt x="38199" y="203871"/>
                      <a:pt x="44062" y="201080"/>
                    </a:cubicBezTo>
                    <a:cubicBezTo>
                      <a:pt x="65838" y="189354"/>
                      <a:pt x="78122" y="171487"/>
                      <a:pt x="76168" y="146640"/>
                    </a:cubicBezTo>
                    <a:cubicBezTo>
                      <a:pt x="73655" y="113977"/>
                      <a:pt x="44899" y="115093"/>
                      <a:pt x="23124" y="107556"/>
                    </a:cubicBezTo>
                    <a:cubicBezTo>
                      <a:pt x="790" y="95272"/>
                      <a:pt x="13911" y="82150"/>
                      <a:pt x="22287" y="69587"/>
                    </a:cubicBezTo>
                    <a:cubicBezTo>
                      <a:pt x="34012" y="59258"/>
                      <a:pt x="20332" y="54791"/>
                      <a:pt x="17261" y="47812"/>
                    </a:cubicBezTo>
                    <a:cubicBezTo>
                      <a:pt x="15307" y="41111"/>
                      <a:pt x="15865" y="34690"/>
                      <a:pt x="18937" y="28549"/>
                    </a:cubicBezTo>
                    <a:cubicBezTo>
                      <a:pt x="27870" y="15986"/>
                      <a:pt x="40433" y="12077"/>
                      <a:pt x="55230" y="12915"/>
                    </a:cubicBezTo>
                    <a:cubicBezTo>
                      <a:pt x="75330" y="21011"/>
                      <a:pt x="91801" y="8169"/>
                      <a:pt x="109669" y="3144"/>
                    </a:cubicBezTo>
                    <a:cubicBezTo>
                      <a:pt x="114135" y="2027"/>
                      <a:pt x="118602" y="1469"/>
                      <a:pt x="123069" y="910"/>
                    </a:cubicBezTo>
                    <a:cubicBezTo>
                      <a:pt x="134795" y="73"/>
                      <a:pt x="146241" y="73"/>
                      <a:pt x="157966" y="73"/>
                    </a:cubicBezTo>
                    <a:cubicBezTo>
                      <a:pt x="165225" y="-207"/>
                      <a:pt x="172484" y="352"/>
                      <a:pt x="179463" y="1189"/>
                    </a:cubicBezTo>
                    <a:cubicBezTo>
                      <a:pt x="198726" y="4819"/>
                      <a:pt x="217152" y="10960"/>
                      <a:pt x="226085" y="31620"/>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0C90B8CB-7512-14AA-6204-B9BEA48AFC59}"/>
                  </a:ext>
                </a:extLst>
              </p:cNvPr>
              <p:cNvSpPr/>
              <p:nvPr/>
            </p:nvSpPr>
            <p:spPr>
              <a:xfrm>
                <a:off x="9399604" y="3952288"/>
                <a:ext cx="281090" cy="346101"/>
              </a:xfrm>
              <a:custGeom>
                <a:avLst/>
                <a:gdLst>
                  <a:gd name="connsiteX0" fmla="*/ 274015 w 281090"/>
                  <a:gd name="connsiteY0" fmla="*/ 240605 h 346101"/>
                  <a:gd name="connsiteX1" fmla="*/ 168766 w 281090"/>
                  <a:gd name="connsiteY1" fmla="*/ 342225 h 346101"/>
                  <a:gd name="connsiteX2" fmla="*/ 36157 w 281090"/>
                  <a:gd name="connsiteY2" fmla="*/ 290856 h 346101"/>
                  <a:gd name="connsiteX3" fmla="*/ 51791 w 281090"/>
                  <a:gd name="connsiteY3" fmla="*/ 44623 h 346101"/>
                  <a:gd name="connsiteX4" fmla="*/ 277365 w 281090"/>
                  <a:gd name="connsiteY4" fmla="*/ 91804 h 346101"/>
                  <a:gd name="connsiteX5" fmla="*/ 272619 w 281090"/>
                  <a:gd name="connsiteY5" fmla="*/ 115813 h 346101"/>
                  <a:gd name="connsiteX6" fmla="*/ 216505 w 281090"/>
                  <a:gd name="connsiteY6" fmla="*/ 153781 h 346101"/>
                  <a:gd name="connsiteX7" fmla="*/ 250006 w 281090"/>
                  <a:gd name="connsiteY7" fmla="*/ 217712 h 346101"/>
                  <a:gd name="connsiteX8" fmla="*/ 274015 w 281090"/>
                  <a:gd name="connsiteY8" fmla="*/ 240605 h 34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090" h="346101">
                    <a:moveTo>
                      <a:pt x="274015" y="240605"/>
                    </a:moveTo>
                    <a:cubicBezTo>
                      <a:pt x="262011" y="298394"/>
                      <a:pt x="221251" y="329383"/>
                      <a:pt x="168766" y="342225"/>
                    </a:cubicBezTo>
                    <a:cubicBezTo>
                      <a:pt x="115164" y="355346"/>
                      <a:pt x="69937" y="334408"/>
                      <a:pt x="36157" y="290856"/>
                    </a:cubicBezTo>
                    <a:cubicBezTo>
                      <a:pt x="-17724" y="221341"/>
                      <a:pt x="-10466" y="107717"/>
                      <a:pt x="51791" y="44623"/>
                    </a:cubicBezTo>
                    <a:cubicBezTo>
                      <a:pt x="125214" y="-29917"/>
                      <a:pt x="225159" y="-8979"/>
                      <a:pt x="277365" y="91804"/>
                    </a:cubicBezTo>
                    <a:cubicBezTo>
                      <a:pt x="284065" y="101296"/>
                      <a:pt x="281273" y="109112"/>
                      <a:pt x="272619" y="115813"/>
                    </a:cubicBezTo>
                    <a:cubicBezTo>
                      <a:pt x="249448" y="121675"/>
                      <a:pt x="223484" y="126421"/>
                      <a:pt x="216505" y="153781"/>
                    </a:cubicBezTo>
                    <a:cubicBezTo>
                      <a:pt x="208967" y="183373"/>
                      <a:pt x="231301" y="200403"/>
                      <a:pt x="250006" y="217712"/>
                    </a:cubicBezTo>
                    <a:cubicBezTo>
                      <a:pt x="258381" y="225250"/>
                      <a:pt x="269828" y="229158"/>
                      <a:pt x="274015" y="240605"/>
                    </a:cubicBezTo>
                    <a:close/>
                  </a:path>
                </a:pathLst>
              </a:custGeom>
              <a:solidFill>
                <a:srgbClr val="6A151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C3F7E725-A399-F4FF-B8DF-802E2E17A1B7}"/>
                  </a:ext>
                </a:extLst>
              </p:cNvPr>
              <p:cNvSpPr/>
              <p:nvPr/>
            </p:nvSpPr>
            <p:spPr>
              <a:xfrm>
                <a:off x="9004577" y="3285191"/>
                <a:ext cx="116476" cy="681010"/>
              </a:xfrm>
              <a:custGeom>
                <a:avLst/>
                <a:gdLst>
                  <a:gd name="connsiteX0" fmla="*/ 86680 w 116476"/>
                  <a:gd name="connsiteY0" fmla="*/ 937 h 681010"/>
                  <a:gd name="connsiteX1" fmla="*/ 88634 w 116476"/>
                  <a:gd name="connsiteY1" fmla="*/ 27738 h 681010"/>
                  <a:gd name="connsiteX2" fmla="*/ 106780 w 116476"/>
                  <a:gd name="connsiteY2" fmla="*/ 136616 h 681010"/>
                  <a:gd name="connsiteX3" fmla="*/ 79980 w 116476"/>
                  <a:gd name="connsiteY3" fmla="*/ 286255 h 681010"/>
                  <a:gd name="connsiteX4" fmla="*/ 59600 w 116476"/>
                  <a:gd name="connsiteY4" fmla="*/ 588603 h 681010"/>
                  <a:gd name="connsiteX5" fmla="*/ 10464 w 116476"/>
                  <a:gd name="connsiteY5" fmla="*/ 681010 h 681010"/>
                  <a:gd name="connsiteX6" fmla="*/ 1531 w 116476"/>
                  <a:gd name="connsiteY6" fmla="*/ 646392 h 681010"/>
                  <a:gd name="connsiteX7" fmla="*/ 10464 w 116476"/>
                  <a:gd name="connsiteY7" fmla="*/ 634388 h 681010"/>
                  <a:gd name="connsiteX8" fmla="*/ 23307 w 116476"/>
                  <a:gd name="connsiteY8" fmla="*/ 572132 h 681010"/>
                  <a:gd name="connsiteX9" fmla="*/ 18840 w 116476"/>
                  <a:gd name="connsiteY9" fmla="*/ 529976 h 681010"/>
                  <a:gd name="connsiteX10" fmla="*/ 70208 w 116476"/>
                  <a:gd name="connsiteY10" fmla="*/ 19921 h 681010"/>
                  <a:gd name="connsiteX11" fmla="*/ 86680 w 116476"/>
                  <a:gd name="connsiteY11" fmla="*/ 937 h 68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476" h="681010">
                    <a:moveTo>
                      <a:pt x="86680" y="937"/>
                    </a:moveTo>
                    <a:cubicBezTo>
                      <a:pt x="87238" y="9870"/>
                      <a:pt x="88075" y="18804"/>
                      <a:pt x="88634" y="27738"/>
                    </a:cubicBezTo>
                    <a:cubicBezTo>
                      <a:pt x="107897" y="61797"/>
                      <a:pt x="129394" y="95577"/>
                      <a:pt x="106780" y="136616"/>
                    </a:cubicBezTo>
                    <a:cubicBezTo>
                      <a:pt x="77746" y="182681"/>
                      <a:pt x="86401" y="236282"/>
                      <a:pt x="79980" y="286255"/>
                    </a:cubicBezTo>
                    <a:cubicBezTo>
                      <a:pt x="67417" y="386479"/>
                      <a:pt x="62112" y="487541"/>
                      <a:pt x="59600" y="588603"/>
                    </a:cubicBezTo>
                    <a:cubicBezTo>
                      <a:pt x="58483" y="630759"/>
                      <a:pt x="31403" y="652814"/>
                      <a:pt x="10464" y="681010"/>
                    </a:cubicBezTo>
                    <a:cubicBezTo>
                      <a:pt x="-1261" y="671798"/>
                      <a:pt x="-1261" y="659514"/>
                      <a:pt x="1531" y="646392"/>
                    </a:cubicBezTo>
                    <a:cubicBezTo>
                      <a:pt x="3206" y="641367"/>
                      <a:pt x="6277" y="637459"/>
                      <a:pt x="10464" y="634388"/>
                    </a:cubicBezTo>
                    <a:cubicBezTo>
                      <a:pt x="27774" y="616521"/>
                      <a:pt x="42011" y="599491"/>
                      <a:pt x="23307" y="572132"/>
                    </a:cubicBezTo>
                    <a:cubicBezTo>
                      <a:pt x="16327" y="561802"/>
                      <a:pt x="18561" y="544214"/>
                      <a:pt x="18840" y="529976"/>
                    </a:cubicBezTo>
                    <a:cubicBezTo>
                      <a:pt x="21353" y="358562"/>
                      <a:pt x="40895" y="188543"/>
                      <a:pt x="70208" y="19921"/>
                    </a:cubicBezTo>
                    <a:cubicBezTo>
                      <a:pt x="76630" y="14337"/>
                      <a:pt x="67695" y="-4368"/>
                      <a:pt x="86680" y="937"/>
                    </a:cubicBezTo>
                    <a:close/>
                  </a:path>
                </a:pathLst>
              </a:custGeom>
              <a:solidFill>
                <a:srgbClr val="F9BC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AA74347-69ED-7C6E-AA1D-C036F7F57E5B}"/>
                  </a:ext>
                </a:extLst>
              </p:cNvPr>
              <p:cNvSpPr/>
              <p:nvPr/>
            </p:nvSpPr>
            <p:spPr>
              <a:xfrm>
                <a:off x="9134379" y="3431020"/>
                <a:ext cx="250013" cy="497172"/>
              </a:xfrm>
              <a:custGeom>
                <a:avLst/>
                <a:gdLst>
                  <a:gd name="connsiteX0" fmla="*/ 16622 w 250013"/>
                  <a:gd name="connsiteY0" fmla="*/ 0 h 497172"/>
                  <a:gd name="connsiteX1" fmla="*/ 250013 w 250013"/>
                  <a:gd name="connsiteY1" fmla="*/ 496655 h 497172"/>
                  <a:gd name="connsiteX2" fmla="*/ 200599 w 250013"/>
                  <a:gd name="connsiteY2" fmla="*/ 487163 h 497172"/>
                  <a:gd name="connsiteX3" fmla="*/ 168215 w 250013"/>
                  <a:gd name="connsiteY3" fmla="*/ 450870 h 497172"/>
                  <a:gd name="connsiteX4" fmla="*/ 152023 w 250013"/>
                  <a:gd name="connsiteY4" fmla="*/ 415414 h 497172"/>
                  <a:gd name="connsiteX5" fmla="*/ 133876 w 250013"/>
                  <a:gd name="connsiteY5" fmla="*/ 372980 h 497172"/>
                  <a:gd name="connsiteX6" fmla="*/ 27789 w 250013"/>
                  <a:gd name="connsiteY6" fmla="*/ 129538 h 497172"/>
                  <a:gd name="connsiteX7" fmla="*/ 1826 w 250013"/>
                  <a:gd name="connsiteY7" fmla="*/ 36572 h 497172"/>
                  <a:gd name="connsiteX8" fmla="*/ 16622 w 250013"/>
                  <a:gd name="connsiteY8" fmla="*/ 0 h 4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13" h="497172">
                    <a:moveTo>
                      <a:pt x="16622" y="0"/>
                    </a:moveTo>
                    <a:cubicBezTo>
                      <a:pt x="83345" y="170577"/>
                      <a:pt x="152860" y="340037"/>
                      <a:pt x="250013" y="496655"/>
                    </a:cubicBezTo>
                    <a:cubicBezTo>
                      <a:pt x="232146" y="501122"/>
                      <a:pt x="219862" y="474879"/>
                      <a:pt x="200599" y="487163"/>
                    </a:cubicBezTo>
                    <a:cubicBezTo>
                      <a:pt x="179382" y="484371"/>
                      <a:pt x="179382" y="462874"/>
                      <a:pt x="168215" y="450870"/>
                    </a:cubicBezTo>
                    <a:cubicBezTo>
                      <a:pt x="160956" y="439982"/>
                      <a:pt x="154535" y="428536"/>
                      <a:pt x="152023" y="415414"/>
                    </a:cubicBezTo>
                    <a:cubicBezTo>
                      <a:pt x="143368" y="402293"/>
                      <a:pt x="132481" y="390288"/>
                      <a:pt x="133876" y="372980"/>
                    </a:cubicBezTo>
                    <a:cubicBezTo>
                      <a:pt x="84462" y="297881"/>
                      <a:pt x="59057" y="212453"/>
                      <a:pt x="27789" y="129538"/>
                    </a:cubicBezTo>
                    <a:cubicBezTo>
                      <a:pt x="16622" y="99666"/>
                      <a:pt x="3222" y="69515"/>
                      <a:pt x="1826" y="36572"/>
                    </a:cubicBezTo>
                    <a:cubicBezTo>
                      <a:pt x="3501" y="23172"/>
                      <a:pt x="-9621" y="3629"/>
                      <a:pt x="16622" y="0"/>
                    </a:cubicBezTo>
                    <a:close/>
                  </a:path>
                </a:pathLst>
              </a:custGeom>
              <a:solidFill>
                <a:srgbClr val="F5B8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D8305320-8293-C97B-DABF-689C16D6FB9E}"/>
                  </a:ext>
                </a:extLst>
              </p:cNvPr>
              <p:cNvSpPr/>
              <p:nvPr/>
            </p:nvSpPr>
            <p:spPr>
              <a:xfrm>
                <a:off x="8562497" y="4267432"/>
                <a:ext cx="325907" cy="198321"/>
              </a:xfrm>
              <a:custGeom>
                <a:avLst/>
                <a:gdLst>
                  <a:gd name="connsiteX0" fmla="*/ 208545 w 325907"/>
                  <a:gd name="connsiteY0" fmla="*/ 0 h 198321"/>
                  <a:gd name="connsiteX1" fmla="*/ 278059 w 325907"/>
                  <a:gd name="connsiteY1" fmla="*/ 38247 h 198321"/>
                  <a:gd name="connsiteX2" fmla="*/ 296206 w 325907"/>
                  <a:gd name="connsiteY2" fmla="*/ 99108 h 198321"/>
                  <a:gd name="connsiteX3" fmla="*/ 325519 w 325907"/>
                  <a:gd name="connsiteY3" fmla="*/ 195982 h 198321"/>
                  <a:gd name="connsiteX4" fmla="*/ 313236 w 325907"/>
                  <a:gd name="connsiteY4" fmla="*/ 196261 h 198321"/>
                  <a:gd name="connsiteX5" fmla="*/ 197936 w 325907"/>
                  <a:gd name="connsiteY5" fmla="*/ 63094 h 198321"/>
                  <a:gd name="connsiteX6" fmla="*/ 139030 w 325907"/>
                  <a:gd name="connsiteY6" fmla="*/ 59744 h 198321"/>
                  <a:gd name="connsiteX7" fmla="*/ 57231 w 325907"/>
                  <a:gd name="connsiteY7" fmla="*/ 151313 h 198321"/>
                  <a:gd name="connsiteX8" fmla="*/ 0 w 325907"/>
                  <a:gd name="connsiteY8" fmla="*/ 151034 h 198321"/>
                  <a:gd name="connsiteX9" fmla="*/ 178952 w 325907"/>
                  <a:gd name="connsiteY9" fmla="*/ 5584 h 198321"/>
                  <a:gd name="connsiteX10" fmla="*/ 208545 w 325907"/>
                  <a:gd name="connsiteY10" fmla="*/ 0 h 19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907" h="198321">
                    <a:moveTo>
                      <a:pt x="208545" y="0"/>
                    </a:moveTo>
                    <a:cubicBezTo>
                      <a:pt x="231716" y="12842"/>
                      <a:pt x="254888" y="25405"/>
                      <a:pt x="278059" y="38247"/>
                    </a:cubicBezTo>
                    <a:cubicBezTo>
                      <a:pt x="258796" y="65606"/>
                      <a:pt x="284760" y="87941"/>
                      <a:pt x="296206" y="99108"/>
                    </a:cubicBezTo>
                    <a:cubicBezTo>
                      <a:pt x="326078" y="128142"/>
                      <a:pt x="326915" y="160526"/>
                      <a:pt x="325519" y="195982"/>
                    </a:cubicBezTo>
                    <a:cubicBezTo>
                      <a:pt x="321332" y="199053"/>
                      <a:pt x="317423" y="199053"/>
                      <a:pt x="313236" y="196261"/>
                    </a:cubicBezTo>
                    <a:cubicBezTo>
                      <a:pt x="294531" y="134842"/>
                      <a:pt x="242046" y="102178"/>
                      <a:pt x="197936" y="63094"/>
                    </a:cubicBezTo>
                    <a:cubicBezTo>
                      <a:pt x="180627" y="47739"/>
                      <a:pt x="155781" y="46622"/>
                      <a:pt x="139030" y="59744"/>
                    </a:cubicBezTo>
                    <a:cubicBezTo>
                      <a:pt x="106925" y="85149"/>
                      <a:pt x="67840" y="106087"/>
                      <a:pt x="57231" y="151313"/>
                    </a:cubicBezTo>
                    <a:cubicBezTo>
                      <a:pt x="37968" y="173927"/>
                      <a:pt x="18984" y="185094"/>
                      <a:pt x="0" y="151034"/>
                    </a:cubicBezTo>
                    <a:cubicBezTo>
                      <a:pt x="8096" y="81240"/>
                      <a:pt x="106087" y="1675"/>
                      <a:pt x="178952" y="5584"/>
                    </a:cubicBezTo>
                    <a:cubicBezTo>
                      <a:pt x="189002" y="5863"/>
                      <a:pt x="200728" y="14517"/>
                      <a:pt x="208545"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1CF31F36-CE55-A2F9-8E3F-A368D8914076}"/>
                  </a:ext>
                </a:extLst>
              </p:cNvPr>
              <p:cNvSpPr/>
              <p:nvPr/>
            </p:nvSpPr>
            <p:spPr>
              <a:xfrm>
                <a:off x="8568119" y="4453508"/>
                <a:ext cx="319926" cy="163700"/>
              </a:xfrm>
              <a:custGeom>
                <a:avLst/>
                <a:gdLst>
                  <a:gd name="connsiteX0" fmla="*/ 310126 w 319926"/>
                  <a:gd name="connsiteY0" fmla="*/ 9906 h 163700"/>
                  <a:gd name="connsiteX1" fmla="*/ 319897 w 319926"/>
                  <a:gd name="connsiteY1" fmla="*/ 9906 h 163700"/>
                  <a:gd name="connsiteX2" fmla="*/ 224698 w 319926"/>
                  <a:gd name="connsiteY2" fmla="*/ 150890 h 163700"/>
                  <a:gd name="connsiteX3" fmla="*/ 31229 w 319926"/>
                  <a:gd name="connsiteY3" fmla="*/ 84167 h 163700"/>
                  <a:gd name="connsiteX4" fmla="*/ 46584 w 319926"/>
                  <a:gd name="connsiteY4" fmla="*/ 147819 h 163700"/>
                  <a:gd name="connsiteX5" fmla="*/ 18108 w 319926"/>
                  <a:gd name="connsiteY5" fmla="*/ 97288 h 163700"/>
                  <a:gd name="connsiteX6" fmla="*/ 2474 w 319926"/>
                  <a:gd name="connsiteY6" fmla="*/ 27774 h 163700"/>
                  <a:gd name="connsiteX7" fmla="*/ 9453 w 319926"/>
                  <a:gd name="connsiteY7" fmla="*/ 2089 h 163700"/>
                  <a:gd name="connsiteX8" fmla="*/ 33741 w 319926"/>
                  <a:gd name="connsiteY8" fmla="*/ 11860 h 163700"/>
                  <a:gd name="connsiteX9" fmla="*/ 72547 w 319926"/>
                  <a:gd name="connsiteY9" fmla="*/ 67417 h 163700"/>
                  <a:gd name="connsiteX10" fmla="*/ 132291 w 319926"/>
                  <a:gd name="connsiteY10" fmla="*/ 114039 h 163700"/>
                  <a:gd name="connsiteX11" fmla="*/ 215206 w 319926"/>
                  <a:gd name="connsiteY11" fmla="*/ 103430 h 163700"/>
                  <a:gd name="connsiteX12" fmla="*/ 310126 w 319926"/>
                  <a:gd name="connsiteY12" fmla="*/ 9906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926" h="163700">
                    <a:moveTo>
                      <a:pt x="310126" y="9906"/>
                    </a:moveTo>
                    <a:cubicBezTo>
                      <a:pt x="313477" y="9906"/>
                      <a:pt x="316547" y="9906"/>
                      <a:pt x="319897" y="9906"/>
                    </a:cubicBezTo>
                    <a:cubicBezTo>
                      <a:pt x="321293" y="79142"/>
                      <a:pt x="272437" y="119623"/>
                      <a:pt x="224698" y="150890"/>
                    </a:cubicBezTo>
                    <a:cubicBezTo>
                      <a:pt x="173609" y="184112"/>
                      <a:pt x="89577" y="149494"/>
                      <a:pt x="31229" y="84167"/>
                    </a:cubicBezTo>
                    <a:cubicBezTo>
                      <a:pt x="24808" y="110131"/>
                      <a:pt x="49934" y="125764"/>
                      <a:pt x="46584" y="147819"/>
                    </a:cubicBezTo>
                    <a:cubicBezTo>
                      <a:pt x="31229" y="134140"/>
                      <a:pt x="20900" y="117947"/>
                      <a:pt x="18108" y="97288"/>
                    </a:cubicBezTo>
                    <a:cubicBezTo>
                      <a:pt x="9174" y="74954"/>
                      <a:pt x="15874" y="49549"/>
                      <a:pt x="2474" y="27774"/>
                    </a:cubicBezTo>
                    <a:cubicBezTo>
                      <a:pt x="-2272" y="19957"/>
                      <a:pt x="-318" y="7673"/>
                      <a:pt x="9453" y="2089"/>
                    </a:cubicBezTo>
                    <a:cubicBezTo>
                      <a:pt x="20062" y="-4053"/>
                      <a:pt x="28158" y="4602"/>
                      <a:pt x="33741" y="11860"/>
                    </a:cubicBezTo>
                    <a:cubicBezTo>
                      <a:pt x="47421" y="29728"/>
                      <a:pt x="63055" y="46478"/>
                      <a:pt x="72547" y="67417"/>
                    </a:cubicBezTo>
                    <a:cubicBezTo>
                      <a:pt x="86785" y="90309"/>
                      <a:pt x="110236" y="101197"/>
                      <a:pt x="132291" y="114039"/>
                    </a:cubicBezTo>
                    <a:cubicBezTo>
                      <a:pt x="162442" y="131348"/>
                      <a:pt x="188964" y="126881"/>
                      <a:pt x="215206" y="103430"/>
                    </a:cubicBezTo>
                    <a:cubicBezTo>
                      <a:pt x="248149" y="73558"/>
                      <a:pt x="273275" y="35590"/>
                      <a:pt x="310126" y="9906"/>
                    </a:cubicBezTo>
                    <a:close/>
                  </a:path>
                </a:pathLst>
              </a:custGeom>
              <a:solidFill>
                <a:srgbClr val="FBE4D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DB3B0554-6251-DC3E-84AA-9D257BDEFDD2}"/>
                  </a:ext>
                </a:extLst>
              </p:cNvPr>
              <p:cNvSpPr/>
              <p:nvPr/>
            </p:nvSpPr>
            <p:spPr>
              <a:xfrm>
                <a:off x="9598590" y="4060720"/>
                <a:ext cx="99492" cy="132172"/>
              </a:xfrm>
              <a:custGeom>
                <a:avLst/>
                <a:gdLst>
                  <a:gd name="connsiteX0" fmla="*/ 75029 w 99492"/>
                  <a:gd name="connsiteY0" fmla="*/ 132173 h 132172"/>
                  <a:gd name="connsiteX1" fmla="*/ 9980 w 99492"/>
                  <a:gd name="connsiteY1" fmla="*/ 82758 h 132172"/>
                  <a:gd name="connsiteX2" fmla="*/ 10539 w 99492"/>
                  <a:gd name="connsiteY2" fmla="*/ 24969 h 132172"/>
                  <a:gd name="connsiteX3" fmla="*/ 67491 w 99492"/>
                  <a:gd name="connsiteY3" fmla="*/ 4031 h 132172"/>
                  <a:gd name="connsiteX4" fmla="*/ 78099 w 99492"/>
                  <a:gd name="connsiteY4" fmla="*/ 23015 h 132172"/>
                  <a:gd name="connsiteX5" fmla="*/ 75029 w 99492"/>
                  <a:gd name="connsiteY5" fmla="*/ 132173 h 1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492" h="132172">
                    <a:moveTo>
                      <a:pt x="75029" y="132173"/>
                    </a:moveTo>
                    <a:cubicBezTo>
                      <a:pt x="42923" y="129381"/>
                      <a:pt x="26452" y="105372"/>
                      <a:pt x="9980" y="82758"/>
                    </a:cubicBezTo>
                    <a:cubicBezTo>
                      <a:pt x="-3141" y="64612"/>
                      <a:pt x="-3699" y="43395"/>
                      <a:pt x="10539" y="24969"/>
                    </a:cubicBezTo>
                    <a:cubicBezTo>
                      <a:pt x="24497" y="6543"/>
                      <a:pt x="41806" y="-7136"/>
                      <a:pt x="67491" y="4031"/>
                    </a:cubicBezTo>
                    <a:cubicBezTo>
                      <a:pt x="74470" y="8498"/>
                      <a:pt x="84242" y="11289"/>
                      <a:pt x="78099" y="23015"/>
                    </a:cubicBezTo>
                    <a:cubicBezTo>
                      <a:pt x="93454" y="59866"/>
                      <a:pt x="118859" y="96996"/>
                      <a:pt x="75029" y="132173"/>
                    </a:cubicBezTo>
                    <a:close/>
                  </a:path>
                </a:pathLst>
              </a:custGeom>
              <a:solidFill>
                <a:srgbClr val="F8F7F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D4B2EF66-A94E-91C8-622B-A949B2C48A51}"/>
                  </a:ext>
                </a:extLst>
              </p:cNvPr>
              <p:cNvSpPr/>
              <p:nvPr/>
            </p:nvSpPr>
            <p:spPr>
              <a:xfrm>
                <a:off x="9147092" y="4305800"/>
                <a:ext cx="233649" cy="200432"/>
              </a:xfrm>
              <a:custGeom>
                <a:avLst/>
                <a:gdLst>
                  <a:gd name="connsiteX0" fmla="*/ 228646 w 233649"/>
                  <a:gd name="connsiteY0" fmla="*/ 1554 h 200432"/>
                  <a:gd name="connsiteX1" fmla="*/ 74540 w 233649"/>
                  <a:gd name="connsiteY1" fmla="*/ 198932 h 200432"/>
                  <a:gd name="connsiteX2" fmla="*/ 0 w 233649"/>
                  <a:gd name="connsiteY2" fmla="*/ 159568 h 200432"/>
                  <a:gd name="connsiteX3" fmla="*/ 12842 w 233649"/>
                  <a:gd name="connsiteY3" fmla="*/ 135838 h 200432"/>
                  <a:gd name="connsiteX4" fmla="*/ 71190 w 233649"/>
                  <a:gd name="connsiteY4" fmla="*/ 156218 h 200432"/>
                  <a:gd name="connsiteX5" fmla="*/ 190957 w 233649"/>
                  <a:gd name="connsiteY5" fmla="*/ 92287 h 200432"/>
                  <a:gd name="connsiteX6" fmla="*/ 180348 w 233649"/>
                  <a:gd name="connsiteY6" fmla="*/ 57390 h 200432"/>
                  <a:gd name="connsiteX7" fmla="*/ 173927 w 233649"/>
                  <a:gd name="connsiteY7" fmla="*/ 45664 h 200432"/>
                  <a:gd name="connsiteX8" fmla="*/ 197657 w 233649"/>
                  <a:gd name="connsiteY8" fmla="*/ 17188 h 200432"/>
                  <a:gd name="connsiteX9" fmla="*/ 228646 w 233649"/>
                  <a:gd name="connsiteY9" fmla="*/ 1554 h 2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649" h="200432">
                    <a:moveTo>
                      <a:pt x="228646" y="1554"/>
                    </a:moveTo>
                    <a:cubicBezTo>
                      <a:pt x="253772" y="120763"/>
                      <a:pt x="181465" y="213449"/>
                      <a:pt x="74540" y="198932"/>
                    </a:cubicBezTo>
                    <a:cubicBezTo>
                      <a:pt x="44668" y="195024"/>
                      <a:pt x="18705" y="183857"/>
                      <a:pt x="0" y="159568"/>
                    </a:cubicBezTo>
                    <a:cubicBezTo>
                      <a:pt x="2792" y="150914"/>
                      <a:pt x="4188" y="141422"/>
                      <a:pt x="12842" y="135838"/>
                    </a:cubicBezTo>
                    <a:cubicBezTo>
                      <a:pt x="35735" y="133046"/>
                      <a:pt x="51369" y="150076"/>
                      <a:pt x="71190" y="156218"/>
                    </a:cubicBezTo>
                    <a:cubicBezTo>
                      <a:pt x="118092" y="170735"/>
                      <a:pt x="178394" y="138909"/>
                      <a:pt x="190957" y="92287"/>
                    </a:cubicBezTo>
                    <a:cubicBezTo>
                      <a:pt x="194865" y="78049"/>
                      <a:pt x="190398" y="67161"/>
                      <a:pt x="180348" y="57390"/>
                    </a:cubicBezTo>
                    <a:cubicBezTo>
                      <a:pt x="177277" y="54040"/>
                      <a:pt x="175323" y="50131"/>
                      <a:pt x="173927" y="45664"/>
                    </a:cubicBezTo>
                    <a:cubicBezTo>
                      <a:pt x="172531" y="28635"/>
                      <a:pt x="185932" y="23609"/>
                      <a:pt x="197657" y="17188"/>
                    </a:cubicBezTo>
                    <a:cubicBezTo>
                      <a:pt x="209382" y="14676"/>
                      <a:pt x="211895" y="-5704"/>
                      <a:pt x="228646" y="1554"/>
                    </a:cubicBezTo>
                    <a:close/>
                  </a:path>
                </a:pathLst>
              </a:custGeom>
              <a:solidFill>
                <a:srgbClr val="672F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0C7BE17F-FB94-03FA-D57E-F72878EFF199}"/>
                  </a:ext>
                </a:extLst>
              </p:cNvPr>
              <p:cNvSpPr/>
              <p:nvPr/>
            </p:nvSpPr>
            <p:spPr>
              <a:xfrm>
                <a:off x="9950282" y="4161625"/>
                <a:ext cx="105816" cy="165668"/>
              </a:xfrm>
              <a:custGeom>
                <a:avLst/>
                <a:gdLst>
                  <a:gd name="connsiteX0" fmla="*/ 77332 w 105816"/>
                  <a:gd name="connsiteY0" fmla="*/ 0 h 165668"/>
                  <a:gd name="connsiteX1" fmla="*/ 70911 w 105816"/>
                  <a:gd name="connsiteY1" fmla="*/ 146288 h 165668"/>
                  <a:gd name="connsiteX2" fmla="*/ 0 w 105816"/>
                  <a:gd name="connsiteY2" fmla="*/ 124233 h 165668"/>
                  <a:gd name="connsiteX3" fmla="*/ 68678 w 105816"/>
                  <a:gd name="connsiteY3" fmla="*/ 65048 h 165668"/>
                  <a:gd name="connsiteX4" fmla="*/ 77332 w 105816"/>
                  <a:gd name="connsiteY4" fmla="*/ 0 h 165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16" h="165668">
                    <a:moveTo>
                      <a:pt x="77332" y="0"/>
                    </a:moveTo>
                    <a:cubicBezTo>
                      <a:pt x="117254" y="60581"/>
                      <a:pt x="115300" y="104691"/>
                      <a:pt x="70911" y="146288"/>
                    </a:cubicBezTo>
                    <a:cubicBezTo>
                      <a:pt x="37689" y="177835"/>
                      <a:pt x="16472" y="171135"/>
                      <a:pt x="0" y="124233"/>
                    </a:cubicBezTo>
                    <a:cubicBezTo>
                      <a:pt x="17030" y="98549"/>
                      <a:pt x="15076" y="50252"/>
                      <a:pt x="68678" y="65048"/>
                    </a:cubicBezTo>
                    <a:cubicBezTo>
                      <a:pt x="36572" y="39085"/>
                      <a:pt x="55835" y="19542"/>
                      <a:pt x="77332" y="0"/>
                    </a:cubicBezTo>
                    <a:close/>
                  </a:path>
                </a:pathLst>
              </a:custGeom>
              <a:solidFill>
                <a:srgbClr val="F5BE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EAFE5415-1DA4-B248-54EE-93591F6B5828}"/>
                  </a:ext>
                </a:extLst>
              </p:cNvPr>
              <p:cNvSpPr/>
              <p:nvPr/>
            </p:nvSpPr>
            <p:spPr>
              <a:xfrm>
                <a:off x="9112195" y="4235192"/>
                <a:ext cx="263723" cy="99800"/>
              </a:xfrm>
              <a:custGeom>
                <a:avLst/>
                <a:gdLst>
                  <a:gd name="connsiteX0" fmla="*/ 263543 w 263723"/>
                  <a:gd name="connsiteY0" fmla="*/ 72162 h 99800"/>
                  <a:gd name="connsiteX1" fmla="*/ 239254 w 263723"/>
                  <a:gd name="connsiteY1" fmla="*/ 99801 h 99800"/>
                  <a:gd name="connsiteX2" fmla="*/ 140984 w 263723"/>
                  <a:gd name="connsiteY2" fmla="*/ 42569 h 99800"/>
                  <a:gd name="connsiteX3" fmla="*/ 36851 w 263723"/>
                  <a:gd name="connsiteY3" fmla="*/ 55412 h 99800"/>
                  <a:gd name="connsiteX4" fmla="*/ 14238 w 263723"/>
                  <a:gd name="connsiteY4" fmla="*/ 50666 h 99800"/>
                  <a:gd name="connsiteX5" fmla="*/ 0 w 263723"/>
                  <a:gd name="connsiteY5" fmla="*/ 33357 h 99800"/>
                  <a:gd name="connsiteX6" fmla="*/ 226691 w 263723"/>
                  <a:gd name="connsiteY6" fmla="*/ 3764 h 99800"/>
                  <a:gd name="connsiteX7" fmla="*/ 263543 w 263723"/>
                  <a:gd name="connsiteY7" fmla="*/ 72162 h 9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23" h="99800">
                    <a:moveTo>
                      <a:pt x="263543" y="72162"/>
                    </a:moveTo>
                    <a:cubicBezTo>
                      <a:pt x="250142" y="76908"/>
                      <a:pt x="256005" y="98126"/>
                      <a:pt x="239254" y="99801"/>
                    </a:cubicBezTo>
                    <a:cubicBezTo>
                      <a:pt x="215524" y="31402"/>
                      <a:pt x="215524" y="31961"/>
                      <a:pt x="140984" y="42569"/>
                    </a:cubicBezTo>
                    <a:cubicBezTo>
                      <a:pt x="106366" y="47595"/>
                      <a:pt x="72028" y="55412"/>
                      <a:pt x="36851" y="55412"/>
                    </a:cubicBezTo>
                    <a:cubicBezTo>
                      <a:pt x="29035" y="55132"/>
                      <a:pt x="21496" y="53737"/>
                      <a:pt x="14238" y="50666"/>
                    </a:cubicBezTo>
                    <a:cubicBezTo>
                      <a:pt x="6701" y="47036"/>
                      <a:pt x="1675" y="41453"/>
                      <a:pt x="0" y="33357"/>
                    </a:cubicBezTo>
                    <a:cubicBezTo>
                      <a:pt x="72028" y="-4053"/>
                      <a:pt x="149639" y="-3215"/>
                      <a:pt x="226691" y="3764"/>
                    </a:cubicBezTo>
                    <a:cubicBezTo>
                      <a:pt x="263822" y="7393"/>
                      <a:pt x="264380" y="42011"/>
                      <a:pt x="263543" y="72162"/>
                    </a:cubicBezTo>
                    <a:close/>
                  </a:path>
                </a:pathLst>
              </a:custGeom>
              <a:solidFill>
                <a:srgbClr val="68333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3367F4C-DA27-48D9-45F7-D701BE3B775C}"/>
                  </a:ext>
                </a:extLst>
              </p:cNvPr>
              <p:cNvSpPr/>
              <p:nvPr/>
            </p:nvSpPr>
            <p:spPr>
              <a:xfrm>
                <a:off x="9129953" y="3466928"/>
                <a:ext cx="138302" cy="337071"/>
              </a:xfrm>
              <a:custGeom>
                <a:avLst/>
                <a:gdLst>
                  <a:gd name="connsiteX0" fmla="*/ 10997 w 138302"/>
                  <a:gd name="connsiteY0" fmla="*/ 3456 h 337071"/>
                  <a:gd name="connsiteX1" fmla="*/ 138302 w 138302"/>
                  <a:gd name="connsiteY1" fmla="*/ 337071 h 337071"/>
                  <a:gd name="connsiteX2" fmla="*/ 103126 w 138302"/>
                  <a:gd name="connsiteY2" fmla="*/ 295474 h 337071"/>
                  <a:gd name="connsiteX3" fmla="*/ 3180 w 138302"/>
                  <a:gd name="connsiteY3" fmla="*/ 55941 h 337071"/>
                  <a:gd name="connsiteX4" fmla="*/ 1226 w 138302"/>
                  <a:gd name="connsiteY4" fmla="*/ 3456 h 337071"/>
                  <a:gd name="connsiteX5" fmla="*/ 10997 w 138302"/>
                  <a:gd name="connsiteY5" fmla="*/ 3456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302" h="337071">
                    <a:moveTo>
                      <a:pt x="10997" y="3456"/>
                    </a:moveTo>
                    <a:cubicBezTo>
                      <a:pt x="49524" y="115964"/>
                      <a:pt x="91679" y="227355"/>
                      <a:pt x="138302" y="337071"/>
                    </a:cubicBezTo>
                    <a:cubicBezTo>
                      <a:pt x="114013" y="334000"/>
                      <a:pt x="110105" y="312225"/>
                      <a:pt x="103126" y="295474"/>
                    </a:cubicBezTo>
                    <a:cubicBezTo>
                      <a:pt x="68787" y="215909"/>
                      <a:pt x="35007" y="136344"/>
                      <a:pt x="3180" y="55941"/>
                    </a:cubicBezTo>
                    <a:cubicBezTo>
                      <a:pt x="-2961" y="40586"/>
                      <a:pt x="1785" y="21044"/>
                      <a:pt x="1226" y="3456"/>
                    </a:cubicBezTo>
                    <a:cubicBezTo>
                      <a:pt x="4576" y="-1011"/>
                      <a:pt x="7926" y="-1290"/>
                      <a:pt x="10997" y="3456"/>
                    </a:cubicBezTo>
                    <a:close/>
                  </a:path>
                </a:pathLst>
              </a:custGeom>
              <a:solidFill>
                <a:srgbClr val="915D5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73286B5A-ABB0-86E5-46A1-A32BE18F285F}"/>
                  </a:ext>
                </a:extLst>
              </p:cNvPr>
              <p:cNvSpPr/>
              <p:nvPr/>
            </p:nvSpPr>
            <p:spPr>
              <a:xfrm>
                <a:off x="9093491" y="3295075"/>
                <a:ext cx="57789" cy="175309"/>
              </a:xfrm>
              <a:custGeom>
                <a:avLst/>
                <a:gdLst>
                  <a:gd name="connsiteX0" fmla="*/ 47460 w 57789"/>
                  <a:gd name="connsiteY0" fmla="*/ 175309 h 175309"/>
                  <a:gd name="connsiteX1" fmla="*/ 37689 w 57789"/>
                  <a:gd name="connsiteY1" fmla="*/ 175030 h 175309"/>
                  <a:gd name="connsiteX2" fmla="*/ 18146 w 57789"/>
                  <a:gd name="connsiteY2" fmla="*/ 126454 h 175309"/>
                  <a:gd name="connsiteX3" fmla="*/ 0 w 57789"/>
                  <a:gd name="connsiteY3" fmla="*/ 17575 h 175309"/>
                  <a:gd name="connsiteX4" fmla="*/ 21496 w 57789"/>
                  <a:gd name="connsiteY4" fmla="*/ 15621 h 175309"/>
                  <a:gd name="connsiteX5" fmla="*/ 57789 w 57789"/>
                  <a:gd name="connsiteY5" fmla="*/ 135666 h 175309"/>
                  <a:gd name="connsiteX6" fmla="*/ 47460 w 57789"/>
                  <a:gd name="connsiteY6" fmla="*/ 175309 h 175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89" h="175309">
                    <a:moveTo>
                      <a:pt x="47460" y="175309"/>
                    </a:moveTo>
                    <a:cubicBezTo>
                      <a:pt x="44110" y="175309"/>
                      <a:pt x="41039" y="175030"/>
                      <a:pt x="37689" y="175030"/>
                    </a:cubicBezTo>
                    <a:cubicBezTo>
                      <a:pt x="24846" y="161351"/>
                      <a:pt x="36851" y="137900"/>
                      <a:pt x="18146" y="126454"/>
                    </a:cubicBezTo>
                    <a:cubicBezTo>
                      <a:pt x="12005" y="90161"/>
                      <a:pt x="6142" y="53868"/>
                      <a:pt x="0" y="17575"/>
                    </a:cubicBezTo>
                    <a:cubicBezTo>
                      <a:pt x="7817" y="24554"/>
                      <a:pt x="10051" y="-23743"/>
                      <a:pt x="21496" y="15621"/>
                    </a:cubicBezTo>
                    <a:cubicBezTo>
                      <a:pt x="32943" y="55822"/>
                      <a:pt x="45785" y="95744"/>
                      <a:pt x="57789" y="135666"/>
                    </a:cubicBezTo>
                    <a:cubicBezTo>
                      <a:pt x="42156" y="145996"/>
                      <a:pt x="51368" y="162467"/>
                      <a:pt x="47460" y="175309"/>
                    </a:cubicBezTo>
                    <a:close/>
                  </a:path>
                </a:pathLst>
              </a:custGeom>
              <a:solidFill>
                <a:srgbClr val="CA8B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C34B505E-AB85-B09B-B713-60AA791C13F8}"/>
                  </a:ext>
                </a:extLst>
              </p:cNvPr>
              <p:cNvSpPr/>
              <p:nvPr/>
            </p:nvSpPr>
            <p:spPr>
              <a:xfrm>
                <a:off x="9950456" y="4161625"/>
                <a:ext cx="89163" cy="124242"/>
              </a:xfrm>
              <a:custGeom>
                <a:avLst/>
                <a:gdLst>
                  <a:gd name="connsiteX0" fmla="*/ 77159 w 89163"/>
                  <a:gd name="connsiteY0" fmla="*/ 0 h 124242"/>
                  <a:gd name="connsiteX1" fmla="*/ 89163 w 89163"/>
                  <a:gd name="connsiteY1" fmla="*/ 96595 h 124242"/>
                  <a:gd name="connsiteX2" fmla="*/ 19369 w 89163"/>
                  <a:gd name="connsiteY2" fmla="*/ 107762 h 124242"/>
                  <a:gd name="connsiteX3" fmla="*/ 106 w 89163"/>
                  <a:gd name="connsiteY3" fmla="*/ 124233 h 124242"/>
                  <a:gd name="connsiteX4" fmla="*/ 77159 w 89163"/>
                  <a:gd name="connsiteY4" fmla="*/ 0 h 1242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63" h="124242">
                    <a:moveTo>
                      <a:pt x="77159" y="0"/>
                    </a:moveTo>
                    <a:cubicBezTo>
                      <a:pt x="38911" y="33780"/>
                      <a:pt x="83859" y="60023"/>
                      <a:pt x="89163" y="96595"/>
                    </a:cubicBezTo>
                    <a:cubicBezTo>
                      <a:pt x="50358" y="48577"/>
                      <a:pt x="31374" y="66165"/>
                      <a:pt x="19369" y="107762"/>
                    </a:cubicBezTo>
                    <a:cubicBezTo>
                      <a:pt x="16299" y="118371"/>
                      <a:pt x="11553" y="124513"/>
                      <a:pt x="106" y="124233"/>
                    </a:cubicBezTo>
                    <a:cubicBezTo>
                      <a:pt x="-2127" y="70632"/>
                      <a:pt x="31095" y="17030"/>
                      <a:pt x="77159" y="0"/>
                    </a:cubicBezTo>
                    <a:close/>
                  </a:path>
                </a:pathLst>
              </a:custGeom>
              <a:solidFill>
                <a:srgbClr val="6D33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5CBBB07D-8F38-4C54-01AB-1B63EF37CEF7}"/>
                  </a:ext>
                </a:extLst>
              </p:cNvPr>
              <p:cNvSpPr/>
              <p:nvPr/>
            </p:nvSpPr>
            <p:spPr>
              <a:xfrm>
                <a:off x="9098596" y="4268828"/>
                <a:ext cx="61617" cy="196540"/>
              </a:xfrm>
              <a:custGeom>
                <a:avLst/>
                <a:gdLst>
                  <a:gd name="connsiteX0" fmla="*/ 13599 w 61617"/>
                  <a:gd name="connsiteY0" fmla="*/ 0 h 196540"/>
                  <a:gd name="connsiteX1" fmla="*/ 24766 w 61617"/>
                  <a:gd name="connsiteY1" fmla="*/ 12842 h 196540"/>
                  <a:gd name="connsiteX2" fmla="*/ 43471 w 61617"/>
                  <a:gd name="connsiteY2" fmla="*/ 122838 h 196540"/>
                  <a:gd name="connsiteX3" fmla="*/ 61617 w 61617"/>
                  <a:gd name="connsiteY3" fmla="*/ 176160 h 196540"/>
                  <a:gd name="connsiteX4" fmla="*/ 48496 w 61617"/>
                  <a:gd name="connsiteY4" fmla="*/ 196540 h 196540"/>
                  <a:gd name="connsiteX5" fmla="*/ 13599 w 61617"/>
                  <a:gd name="connsiteY5" fmla="*/ 0 h 19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17" h="196540">
                    <a:moveTo>
                      <a:pt x="13599" y="0"/>
                    </a:moveTo>
                    <a:cubicBezTo>
                      <a:pt x="17228" y="4188"/>
                      <a:pt x="21137" y="8654"/>
                      <a:pt x="24766" y="12842"/>
                    </a:cubicBezTo>
                    <a:cubicBezTo>
                      <a:pt x="47100" y="46902"/>
                      <a:pt x="27279" y="87941"/>
                      <a:pt x="43471" y="122838"/>
                    </a:cubicBezTo>
                    <a:cubicBezTo>
                      <a:pt x="46542" y="141542"/>
                      <a:pt x="60501" y="156618"/>
                      <a:pt x="61617" y="176160"/>
                    </a:cubicBezTo>
                    <a:cubicBezTo>
                      <a:pt x="61059" y="185652"/>
                      <a:pt x="57988" y="193190"/>
                      <a:pt x="48496" y="196540"/>
                    </a:cubicBezTo>
                    <a:cubicBezTo>
                      <a:pt x="2990" y="148243"/>
                      <a:pt x="-14597" y="49972"/>
                      <a:pt x="13599" y="0"/>
                    </a:cubicBezTo>
                    <a:close/>
                  </a:path>
                </a:pathLst>
              </a:custGeom>
              <a:solidFill>
                <a:srgbClr val="5128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5F0796BE-C1AA-222F-E42E-38E0CB9AF9AC}"/>
                  </a:ext>
                </a:extLst>
              </p:cNvPr>
              <p:cNvSpPr/>
              <p:nvPr/>
            </p:nvSpPr>
            <p:spPr>
              <a:xfrm>
                <a:off x="8991610" y="4752184"/>
                <a:ext cx="100484" cy="48308"/>
              </a:xfrm>
              <a:custGeom>
                <a:avLst/>
                <a:gdLst>
                  <a:gd name="connsiteX0" fmla="*/ 21757 w 100484"/>
                  <a:gd name="connsiteY0" fmla="*/ 4086 h 48308"/>
                  <a:gd name="connsiteX1" fmla="*/ 91271 w 100484"/>
                  <a:gd name="connsiteY1" fmla="*/ 21116 h 48308"/>
                  <a:gd name="connsiteX2" fmla="*/ 100484 w 100484"/>
                  <a:gd name="connsiteY2" fmla="*/ 40937 h 48308"/>
                  <a:gd name="connsiteX3" fmla="*/ 81500 w 100484"/>
                  <a:gd name="connsiteY3" fmla="*/ 48196 h 48308"/>
                  <a:gd name="connsiteX4" fmla="*/ 2773 w 100484"/>
                  <a:gd name="connsiteY4" fmla="*/ 18045 h 48308"/>
                  <a:gd name="connsiteX5" fmla="*/ 539 w 100484"/>
                  <a:gd name="connsiteY5" fmla="*/ 4086 h 48308"/>
                  <a:gd name="connsiteX6" fmla="*/ 12823 w 100484"/>
                  <a:gd name="connsiteY6" fmla="*/ 2132 h 48308"/>
                  <a:gd name="connsiteX7" fmla="*/ 21757 w 100484"/>
                  <a:gd name="connsiteY7" fmla="*/ 4086 h 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484" h="48308">
                    <a:moveTo>
                      <a:pt x="21757" y="4086"/>
                    </a:moveTo>
                    <a:cubicBezTo>
                      <a:pt x="44929" y="9670"/>
                      <a:pt x="68100" y="15253"/>
                      <a:pt x="91271" y="21116"/>
                    </a:cubicBezTo>
                    <a:cubicBezTo>
                      <a:pt x="94343" y="27816"/>
                      <a:pt x="97413" y="34238"/>
                      <a:pt x="100484" y="40937"/>
                    </a:cubicBezTo>
                    <a:cubicBezTo>
                      <a:pt x="95738" y="47359"/>
                      <a:pt x="88759" y="48755"/>
                      <a:pt x="81500" y="48196"/>
                    </a:cubicBezTo>
                    <a:cubicBezTo>
                      <a:pt x="54978" y="38983"/>
                      <a:pt x="25107" y="38704"/>
                      <a:pt x="2773" y="18045"/>
                    </a:cubicBezTo>
                    <a:cubicBezTo>
                      <a:pt x="-19" y="13578"/>
                      <a:pt x="-577" y="9112"/>
                      <a:pt x="539" y="4086"/>
                    </a:cubicBezTo>
                    <a:cubicBezTo>
                      <a:pt x="3889" y="-660"/>
                      <a:pt x="8077" y="-1218"/>
                      <a:pt x="12823" y="2132"/>
                    </a:cubicBezTo>
                    <a:cubicBezTo>
                      <a:pt x="15615" y="4086"/>
                      <a:pt x="18686" y="4924"/>
                      <a:pt x="21757" y="4086"/>
                    </a:cubicBezTo>
                    <a:close/>
                  </a:path>
                </a:pathLst>
              </a:custGeom>
              <a:solidFill>
                <a:srgbClr val="5F342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29D5CA03-E94B-0C13-9331-B26C2B1C49C6}"/>
                  </a:ext>
                </a:extLst>
              </p:cNvPr>
              <p:cNvSpPr/>
              <p:nvPr/>
            </p:nvSpPr>
            <p:spPr>
              <a:xfrm>
                <a:off x="8905603" y="3941854"/>
                <a:ext cx="92711" cy="44447"/>
              </a:xfrm>
              <a:custGeom>
                <a:avLst/>
                <a:gdLst>
                  <a:gd name="connsiteX0" fmla="*/ 50533 w 92711"/>
                  <a:gd name="connsiteY0" fmla="*/ 44447 h 44447"/>
                  <a:gd name="connsiteX1" fmla="*/ 2515 w 92711"/>
                  <a:gd name="connsiteY1" fmla="*/ 24347 h 44447"/>
                  <a:gd name="connsiteX2" fmla="*/ 26803 w 92711"/>
                  <a:gd name="connsiteY2" fmla="*/ 1733 h 44447"/>
                  <a:gd name="connsiteX3" fmla="*/ 85988 w 92711"/>
                  <a:gd name="connsiteY3" fmla="*/ 19042 h 44447"/>
                  <a:gd name="connsiteX4" fmla="*/ 92688 w 92711"/>
                  <a:gd name="connsiteY4" fmla="*/ 32443 h 44447"/>
                  <a:gd name="connsiteX5" fmla="*/ 50533 w 92711"/>
                  <a:gd name="connsiteY5" fmla="*/ 44447 h 4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11" h="44447">
                    <a:moveTo>
                      <a:pt x="50533" y="44447"/>
                    </a:moveTo>
                    <a:cubicBezTo>
                      <a:pt x="34620" y="37747"/>
                      <a:pt x="18428" y="31047"/>
                      <a:pt x="2515" y="24347"/>
                    </a:cubicBezTo>
                    <a:cubicBezTo>
                      <a:pt x="-6420" y="-1338"/>
                      <a:pt x="10052" y="-2175"/>
                      <a:pt x="26803" y="1733"/>
                    </a:cubicBezTo>
                    <a:cubicBezTo>
                      <a:pt x="46903" y="6479"/>
                      <a:pt x="67283" y="10388"/>
                      <a:pt x="85988" y="19042"/>
                    </a:cubicBezTo>
                    <a:cubicBezTo>
                      <a:pt x="90734" y="22113"/>
                      <a:pt x="92967" y="26580"/>
                      <a:pt x="92688" y="32443"/>
                    </a:cubicBezTo>
                    <a:cubicBezTo>
                      <a:pt x="78450" y="36351"/>
                      <a:pt x="61420" y="29651"/>
                      <a:pt x="50533" y="44447"/>
                    </a:cubicBezTo>
                    <a:close/>
                  </a:path>
                </a:pathLst>
              </a:custGeom>
              <a:solidFill>
                <a:srgbClr val="E5CAB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5FE5A5C2-C355-7D54-48EC-540D67F9789C}"/>
                  </a:ext>
                </a:extLst>
              </p:cNvPr>
              <p:cNvSpPr/>
              <p:nvPr/>
            </p:nvSpPr>
            <p:spPr>
              <a:xfrm>
                <a:off x="9939260" y="4131194"/>
                <a:ext cx="11866" cy="98549"/>
              </a:xfrm>
              <a:custGeom>
                <a:avLst/>
                <a:gdLst>
                  <a:gd name="connsiteX0" fmla="*/ 693 w 11866"/>
                  <a:gd name="connsiteY0" fmla="*/ 98549 h 98549"/>
                  <a:gd name="connsiteX1" fmla="*/ 8790 w 11866"/>
                  <a:gd name="connsiteY1" fmla="*/ 0 h 98549"/>
                  <a:gd name="connsiteX2" fmla="*/ 693 w 11866"/>
                  <a:gd name="connsiteY2" fmla="*/ 98549 h 98549"/>
                </a:gdLst>
                <a:ahLst/>
                <a:cxnLst>
                  <a:cxn ang="0">
                    <a:pos x="connsiteX0" y="connsiteY0"/>
                  </a:cxn>
                  <a:cxn ang="0">
                    <a:pos x="connsiteX1" y="connsiteY1"/>
                  </a:cxn>
                  <a:cxn ang="0">
                    <a:pos x="connsiteX2" y="connsiteY2"/>
                  </a:cxn>
                </a:cxnLst>
                <a:rect l="l" t="t" r="r" b="b"/>
                <a:pathLst>
                  <a:path w="11866" h="98549">
                    <a:moveTo>
                      <a:pt x="693" y="98549"/>
                    </a:moveTo>
                    <a:cubicBezTo>
                      <a:pt x="-145" y="65327"/>
                      <a:pt x="-2099" y="32105"/>
                      <a:pt x="8790" y="0"/>
                    </a:cubicBezTo>
                    <a:cubicBezTo>
                      <a:pt x="9627" y="33222"/>
                      <a:pt x="18839" y="67002"/>
                      <a:pt x="693" y="98549"/>
                    </a:cubicBezTo>
                    <a:close/>
                  </a:path>
                </a:pathLst>
              </a:custGeom>
              <a:solidFill>
                <a:srgbClr val="CFB39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AE9E438E-D9A8-1D67-283B-A03CE439E365}"/>
                  </a:ext>
                </a:extLst>
              </p:cNvPr>
              <p:cNvSpPr/>
              <p:nvPr/>
            </p:nvSpPr>
            <p:spPr>
              <a:xfrm>
                <a:off x="8820177" y="4723886"/>
                <a:ext cx="67560" cy="21370"/>
              </a:xfrm>
              <a:custGeom>
                <a:avLst/>
                <a:gdLst>
                  <a:gd name="connsiteX0" fmla="*/ 67561 w 67560"/>
                  <a:gd name="connsiteY0" fmla="*/ 12842 h 21370"/>
                  <a:gd name="connsiteX1" fmla="*/ 0 w 67560"/>
                  <a:gd name="connsiteY1" fmla="*/ 9492 h 21370"/>
                  <a:gd name="connsiteX2" fmla="*/ 12842 w 67560"/>
                  <a:gd name="connsiteY2" fmla="*/ 0 h 21370"/>
                  <a:gd name="connsiteX3" fmla="*/ 67561 w 67560"/>
                  <a:gd name="connsiteY3" fmla="*/ 12842 h 21370"/>
                </a:gdLst>
                <a:ahLst/>
                <a:cxnLst>
                  <a:cxn ang="0">
                    <a:pos x="connsiteX0" y="connsiteY0"/>
                  </a:cxn>
                  <a:cxn ang="0">
                    <a:pos x="connsiteX1" y="connsiteY1"/>
                  </a:cxn>
                  <a:cxn ang="0">
                    <a:pos x="connsiteX2" y="connsiteY2"/>
                  </a:cxn>
                  <a:cxn ang="0">
                    <a:pos x="connsiteX3" y="connsiteY3"/>
                  </a:cxn>
                </a:cxnLst>
                <a:rect l="l" t="t" r="r" b="b"/>
                <a:pathLst>
                  <a:path w="67560" h="21370">
                    <a:moveTo>
                      <a:pt x="67561" y="12842"/>
                    </a:moveTo>
                    <a:cubicBezTo>
                      <a:pt x="43831" y="34059"/>
                      <a:pt x="22613" y="8934"/>
                      <a:pt x="0" y="9492"/>
                    </a:cubicBezTo>
                    <a:cubicBezTo>
                      <a:pt x="0" y="558"/>
                      <a:pt x="8096" y="2792"/>
                      <a:pt x="12842" y="0"/>
                    </a:cubicBezTo>
                    <a:cubicBezTo>
                      <a:pt x="30988" y="4467"/>
                      <a:pt x="49135" y="8654"/>
                      <a:pt x="67561" y="12842"/>
                    </a:cubicBezTo>
                    <a:close/>
                  </a:path>
                </a:pathLst>
              </a:custGeom>
              <a:solidFill>
                <a:srgbClr val="4E12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6F925F87-1CE7-6E16-6A01-2A5FA7BD6D3D}"/>
                  </a:ext>
                </a:extLst>
              </p:cNvPr>
              <p:cNvSpPr/>
              <p:nvPr/>
            </p:nvSpPr>
            <p:spPr>
              <a:xfrm>
                <a:off x="8908396" y="4742032"/>
                <a:ext cx="86544" cy="31241"/>
              </a:xfrm>
              <a:custGeom>
                <a:avLst/>
                <a:gdLst>
                  <a:gd name="connsiteX0" fmla="*/ 86545 w 86544"/>
                  <a:gd name="connsiteY0" fmla="*/ 14517 h 31241"/>
                  <a:gd name="connsiteX1" fmla="*/ 86545 w 86544"/>
                  <a:gd name="connsiteY1" fmla="*/ 23171 h 31241"/>
                  <a:gd name="connsiteX2" fmla="*/ 50252 w 86544"/>
                  <a:gd name="connsiteY2" fmla="*/ 24009 h 31241"/>
                  <a:gd name="connsiteX3" fmla="*/ 0 w 86544"/>
                  <a:gd name="connsiteY3" fmla="*/ 0 h 31241"/>
                  <a:gd name="connsiteX4" fmla="*/ 46902 w 86544"/>
                  <a:gd name="connsiteY4" fmla="*/ 3909 h 31241"/>
                  <a:gd name="connsiteX5" fmla="*/ 86545 w 86544"/>
                  <a:gd name="connsiteY5" fmla="*/ 14517 h 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44" h="31241">
                    <a:moveTo>
                      <a:pt x="86545" y="14517"/>
                    </a:moveTo>
                    <a:cubicBezTo>
                      <a:pt x="86545" y="17309"/>
                      <a:pt x="86545" y="20380"/>
                      <a:pt x="86545" y="23171"/>
                    </a:cubicBezTo>
                    <a:cubicBezTo>
                      <a:pt x="74819" y="33501"/>
                      <a:pt x="62536" y="34059"/>
                      <a:pt x="50252" y="24009"/>
                    </a:cubicBezTo>
                    <a:cubicBezTo>
                      <a:pt x="36014" y="10608"/>
                      <a:pt x="10329" y="20938"/>
                      <a:pt x="0" y="0"/>
                    </a:cubicBezTo>
                    <a:cubicBezTo>
                      <a:pt x="15634" y="1396"/>
                      <a:pt x="31268" y="2792"/>
                      <a:pt x="46902" y="3909"/>
                    </a:cubicBezTo>
                    <a:cubicBezTo>
                      <a:pt x="58348" y="14517"/>
                      <a:pt x="75657" y="1675"/>
                      <a:pt x="86545" y="14517"/>
                    </a:cubicBezTo>
                    <a:close/>
                  </a:path>
                </a:pathLst>
              </a:custGeom>
              <a:solidFill>
                <a:srgbClr val="52302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91C31150-062B-0EA4-B201-6F58F1E1B61E}"/>
                  </a:ext>
                </a:extLst>
              </p:cNvPr>
              <p:cNvSpPr/>
              <p:nvPr/>
            </p:nvSpPr>
            <p:spPr>
              <a:xfrm>
                <a:off x="8988156" y="3925990"/>
                <a:ext cx="27445" cy="48307"/>
              </a:xfrm>
              <a:custGeom>
                <a:avLst/>
                <a:gdLst>
                  <a:gd name="connsiteX0" fmla="*/ 10136 w 27445"/>
                  <a:gd name="connsiteY0" fmla="*/ 48307 h 48307"/>
                  <a:gd name="connsiteX1" fmla="*/ 7623 w 27445"/>
                  <a:gd name="connsiteY1" fmla="*/ 40211 h 48307"/>
                  <a:gd name="connsiteX2" fmla="*/ 2040 w 27445"/>
                  <a:gd name="connsiteY2" fmla="*/ 12572 h 48307"/>
                  <a:gd name="connsiteX3" fmla="*/ 26886 w 27445"/>
                  <a:gd name="connsiteY3" fmla="*/ 1685 h 48307"/>
                  <a:gd name="connsiteX4" fmla="*/ 27445 w 27445"/>
                  <a:gd name="connsiteY4" fmla="*/ 39932 h 48307"/>
                  <a:gd name="connsiteX5" fmla="*/ 10136 w 27445"/>
                  <a:gd name="connsiteY5" fmla="*/ 48307 h 4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45" h="48307">
                    <a:moveTo>
                      <a:pt x="10136" y="48307"/>
                    </a:moveTo>
                    <a:cubicBezTo>
                      <a:pt x="10415" y="45236"/>
                      <a:pt x="9577" y="42444"/>
                      <a:pt x="7623" y="40211"/>
                    </a:cubicBezTo>
                    <a:cubicBezTo>
                      <a:pt x="-752" y="32394"/>
                      <a:pt x="-1590" y="22902"/>
                      <a:pt x="2040" y="12572"/>
                    </a:cubicBezTo>
                    <a:cubicBezTo>
                      <a:pt x="7903" y="3639"/>
                      <a:pt x="14882" y="-3341"/>
                      <a:pt x="26886" y="1685"/>
                    </a:cubicBezTo>
                    <a:cubicBezTo>
                      <a:pt x="27166" y="14527"/>
                      <a:pt x="27166" y="27369"/>
                      <a:pt x="27445" y="39932"/>
                    </a:cubicBezTo>
                    <a:cubicBezTo>
                      <a:pt x="21303" y="43003"/>
                      <a:pt x="15719" y="45794"/>
                      <a:pt x="10136" y="48307"/>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214463BC-CDE0-9502-4283-DE6BC0958BBA}"/>
                  </a:ext>
                </a:extLst>
              </p:cNvPr>
              <p:cNvSpPr/>
              <p:nvPr/>
            </p:nvSpPr>
            <p:spPr>
              <a:xfrm>
                <a:off x="9298406" y="3878261"/>
                <a:ext cx="36572" cy="52429"/>
              </a:xfrm>
              <a:custGeom>
                <a:avLst/>
                <a:gdLst>
                  <a:gd name="connsiteX0" fmla="*/ 9492 w 36572"/>
                  <a:gd name="connsiteY0" fmla="*/ 0 h 52429"/>
                  <a:gd name="connsiteX1" fmla="*/ 36572 w 36572"/>
                  <a:gd name="connsiteY1" fmla="*/ 39643 h 52429"/>
                  <a:gd name="connsiteX2" fmla="*/ 20938 w 36572"/>
                  <a:gd name="connsiteY2" fmla="*/ 45506 h 52429"/>
                  <a:gd name="connsiteX3" fmla="*/ 0 w 36572"/>
                  <a:gd name="connsiteY3" fmla="*/ 9492 h 52429"/>
                  <a:gd name="connsiteX4" fmla="*/ 9492 w 36572"/>
                  <a:gd name="connsiteY4" fmla="*/ 0 h 52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2" h="52429">
                    <a:moveTo>
                      <a:pt x="9492" y="0"/>
                    </a:moveTo>
                    <a:cubicBezTo>
                      <a:pt x="18426" y="13121"/>
                      <a:pt x="27359" y="26522"/>
                      <a:pt x="36572" y="39643"/>
                    </a:cubicBezTo>
                    <a:cubicBezTo>
                      <a:pt x="36014" y="54439"/>
                      <a:pt x="29314" y="56394"/>
                      <a:pt x="20938" y="45506"/>
                    </a:cubicBezTo>
                    <a:cubicBezTo>
                      <a:pt x="12563" y="34618"/>
                      <a:pt x="6701" y="21497"/>
                      <a:pt x="0" y="9492"/>
                    </a:cubicBezTo>
                    <a:cubicBezTo>
                      <a:pt x="2234" y="5584"/>
                      <a:pt x="3071" y="279"/>
                      <a:pt x="9492" y="0"/>
                    </a:cubicBezTo>
                    <a:close/>
                  </a:path>
                </a:pathLst>
              </a:custGeom>
              <a:solidFill>
                <a:srgbClr val="BCA89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7EC2CB88-0426-0B02-6F92-BBE02FA7055B}"/>
                  </a:ext>
                </a:extLst>
              </p:cNvPr>
              <p:cNvSpPr/>
              <p:nvPr/>
            </p:nvSpPr>
            <p:spPr>
              <a:xfrm>
                <a:off x="9282844" y="3846434"/>
                <a:ext cx="25054" cy="41318"/>
              </a:xfrm>
              <a:custGeom>
                <a:avLst/>
                <a:gdLst>
                  <a:gd name="connsiteX0" fmla="*/ 25054 w 25054"/>
                  <a:gd name="connsiteY0" fmla="*/ 31826 h 41318"/>
                  <a:gd name="connsiteX1" fmla="*/ 15283 w 25054"/>
                  <a:gd name="connsiteY1" fmla="*/ 41318 h 41318"/>
                  <a:gd name="connsiteX2" fmla="*/ 3278 w 25054"/>
                  <a:gd name="connsiteY2" fmla="*/ 0 h 41318"/>
                  <a:gd name="connsiteX3" fmla="*/ 25054 w 25054"/>
                  <a:gd name="connsiteY3" fmla="*/ 31826 h 41318"/>
                </a:gdLst>
                <a:ahLst/>
                <a:cxnLst>
                  <a:cxn ang="0">
                    <a:pos x="connsiteX0" y="connsiteY0"/>
                  </a:cxn>
                  <a:cxn ang="0">
                    <a:pos x="connsiteX1" y="connsiteY1"/>
                  </a:cxn>
                  <a:cxn ang="0">
                    <a:pos x="connsiteX2" y="connsiteY2"/>
                  </a:cxn>
                  <a:cxn ang="0">
                    <a:pos x="connsiteX3" y="connsiteY3"/>
                  </a:cxn>
                </a:cxnLst>
                <a:rect l="l" t="t" r="r" b="b"/>
                <a:pathLst>
                  <a:path w="25054" h="41318">
                    <a:moveTo>
                      <a:pt x="25054" y="31826"/>
                    </a:moveTo>
                    <a:cubicBezTo>
                      <a:pt x="21704" y="34897"/>
                      <a:pt x="18633" y="38247"/>
                      <a:pt x="15283" y="41318"/>
                    </a:cubicBezTo>
                    <a:cubicBezTo>
                      <a:pt x="10816" y="27639"/>
                      <a:pt x="-7330" y="17867"/>
                      <a:pt x="3278" y="0"/>
                    </a:cubicBezTo>
                    <a:cubicBezTo>
                      <a:pt x="16958" y="6421"/>
                      <a:pt x="17795" y="21218"/>
                      <a:pt x="25054" y="31826"/>
                    </a:cubicBezTo>
                    <a:close/>
                  </a:path>
                </a:pathLst>
              </a:custGeom>
              <a:solidFill>
                <a:srgbClr val="9B7B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16B00BB0-B3D2-5E71-DA88-B3381705D82E}"/>
                  </a:ext>
                </a:extLst>
              </p:cNvPr>
              <p:cNvSpPr/>
              <p:nvPr/>
            </p:nvSpPr>
            <p:spPr>
              <a:xfrm>
                <a:off x="8839998" y="4305400"/>
                <a:ext cx="57510" cy="13471"/>
              </a:xfrm>
              <a:custGeom>
                <a:avLst/>
                <a:gdLst>
                  <a:gd name="connsiteX0" fmla="*/ 0 w 57510"/>
                  <a:gd name="connsiteY0" fmla="*/ 0 h 13471"/>
                  <a:gd name="connsiteX1" fmla="*/ 57511 w 57510"/>
                  <a:gd name="connsiteY1" fmla="*/ 1396 h 13471"/>
                  <a:gd name="connsiteX2" fmla="*/ 0 w 57510"/>
                  <a:gd name="connsiteY2" fmla="*/ 0 h 13471"/>
                </a:gdLst>
                <a:ahLst/>
                <a:cxnLst>
                  <a:cxn ang="0">
                    <a:pos x="connsiteX0" y="connsiteY0"/>
                  </a:cxn>
                  <a:cxn ang="0">
                    <a:pos x="connsiteX1" y="connsiteY1"/>
                  </a:cxn>
                  <a:cxn ang="0">
                    <a:pos x="connsiteX2" y="connsiteY2"/>
                  </a:cxn>
                </a:cxnLst>
                <a:rect l="l" t="t" r="r" b="b"/>
                <a:pathLst>
                  <a:path w="57510" h="13471">
                    <a:moveTo>
                      <a:pt x="0" y="0"/>
                    </a:moveTo>
                    <a:cubicBezTo>
                      <a:pt x="19264" y="558"/>
                      <a:pt x="38526" y="837"/>
                      <a:pt x="57511" y="1396"/>
                    </a:cubicBezTo>
                    <a:cubicBezTo>
                      <a:pt x="37968" y="16751"/>
                      <a:pt x="18705" y="18705"/>
                      <a:pt x="0" y="0"/>
                    </a:cubicBezTo>
                    <a:close/>
                  </a:path>
                </a:pathLst>
              </a:custGeom>
              <a:solidFill>
                <a:srgbClr val="FBE3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510B4992-920B-B65C-FC64-66ADB26F1A81}"/>
                  </a:ext>
                </a:extLst>
              </p:cNvPr>
              <p:cNvSpPr/>
              <p:nvPr/>
            </p:nvSpPr>
            <p:spPr>
              <a:xfrm>
                <a:off x="8955298" y="4744910"/>
                <a:ext cx="49135" cy="11639"/>
              </a:xfrm>
              <a:custGeom>
                <a:avLst/>
                <a:gdLst>
                  <a:gd name="connsiteX0" fmla="*/ 39643 w 49135"/>
                  <a:gd name="connsiteY0" fmla="*/ 11639 h 11639"/>
                  <a:gd name="connsiteX1" fmla="*/ 0 w 49135"/>
                  <a:gd name="connsiteY1" fmla="*/ 1310 h 11639"/>
                  <a:gd name="connsiteX2" fmla="*/ 49135 w 49135"/>
                  <a:gd name="connsiteY2" fmla="*/ 9685 h 11639"/>
                  <a:gd name="connsiteX3" fmla="*/ 39643 w 49135"/>
                  <a:gd name="connsiteY3" fmla="*/ 11639 h 11639"/>
                </a:gdLst>
                <a:ahLst/>
                <a:cxnLst>
                  <a:cxn ang="0">
                    <a:pos x="connsiteX0" y="connsiteY0"/>
                  </a:cxn>
                  <a:cxn ang="0">
                    <a:pos x="connsiteX1" y="connsiteY1"/>
                  </a:cxn>
                  <a:cxn ang="0">
                    <a:pos x="connsiteX2" y="connsiteY2"/>
                  </a:cxn>
                  <a:cxn ang="0">
                    <a:pos x="connsiteX3" y="connsiteY3"/>
                  </a:cxn>
                </a:cxnLst>
                <a:rect l="l" t="t" r="r" b="b"/>
                <a:pathLst>
                  <a:path w="49135" h="11639">
                    <a:moveTo>
                      <a:pt x="39643" y="11639"/>
                    </a:moveTo>
                    <a:cubicBezTo>
                      <a:pt x="26522" y="8289"/>
                      <a:pt x="13121" y="4660"/>
                      <a:pt x="0" y="1310"/>
                    </a:cubicBezTo>
                    <a:cubicBezTo>
                      <a:pt x="17030" y="1031"/>
                      <a:pt x="34618" y="-4553"/>
                      <a:pt x="49135" y="9685"/>
                    </a:cubicBezTo>
                    <a:cubicBezTo>
                      <a:pt x="46064" y="10243"/>
                      <a:pt x="42714" y="11081"/>
                      <a:pt x="39643" y="11639"/>
                    </a:cubicBezTo>
                    <a:close/>
                  </a:path>
                </a:pathLst>
              </a:custGeom>
              <a:solidFill>
                <a:srgbClr val="DDCEC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7" name="Freeform: Shape 476">
                <a:extLst>
                  <a:ext uri="{FF2B5EF4-FFF2-40B4-BE49-F238E27FC236}">
                    <a16:creationId xmlns:a16="http://schemas.microsoft.com/office/drawing/2014/main" id="{8B7C851A-81C5-7887-09A2-97314890F26F}"/>
                  </a:ext>
                </a:extLst>
              </p:cNvPr>
              <p:cNvSpPr/>
              <p:nvPr/>
            </p:nvSpPr>
            <p:spPr>
              <a:xfrm>
                <a:off x="9666081" y="4044370"/>
                <a:ext cx="22767" cy="39363"/>
              </a:xfrm>
              <a:custGeom>
                <a:avLst/>
                <a:gdLst>
                  <a:gd name="connsiteX0" fmla="*/ 10608 w 22767"/>
                  <a:gd name="connsiteY0" fmla="*/ 39364 h 39363"/>
                  <a:gd name="connsiteX1" fmla="*/ 0 w 22767"/>
                  <a:gd name="connsiteY1" fmla="*/ 20380 h 39363"/>
                  <a:gd name="connsiteX2" fmla="*/ 10888 w 22767"/>
                  <a:gd name="connsiteY2" fmla="*/ 0 h 39363"/>
                  <a:gd name="connsiteX3" fmla="*/ 10608 w 22767"/>
                  <a:gd name="connsiteY3" fmla="*/ 39364 h 39363"/>
                </a:gdLst>
                <a:ahLst/>
                <a:cxnLst>
                  <a:cxn ang="0">
                    <a:pos x="connsiteX0" y="connsiteY0"/>
                  </a:cxn>
                  <a:cxn ang="0">
                    <a:pos x="connsiteX1" y="connsiteY1"/>
                  </a:cxn>
                  <a:cxn ang="0">
                    <a:pos x="connsiteX2" y="connsiteY2"/>
                  </a:cxn>
                  <a:cxn ang="0">
                    <a:pos x="connsiteX3" y="connsiteY3"/>
                  </a:cxn>
                </a:cxnLst>
                <a:rect l="l" t="t" r="r" b="b"/>
                <a:pathLst>
                  <a:path w="22767" h="39363">
                    <a:moveTo>
                      <a:pt x="10608" y="39364"/>
                    </a:moveTo>
                    <a:cubicBezTo>
                      <a:pt x="6979" y="32943"/>
                      <a:pt x="3350" y="26522"/>
                      <a:pt x="0" y="20380"/>
                    </a:cubicBezTo>
                    <a:cubicBezTo>
                      <a:pt x="10050" y="17030"/>
                      <a:pt x="8934" y="7538"/>
                      <a:pt x="10888" y="0"/>
                    </a:cubicBezTo>
                    <a:cubicBezTo>
                      <a:pt x="19263" y="13121"/>
                      <a:pt x="32942" y="26243"/>
                      <a:pt x="10608" y="39364"/>
                    </a:cubicBezTo>
                    <a:close/>
                  </a:path>
                </a:pathLst>
              </a:custGeom>
              <a:solidFill>
                <a:srgbClr val="805C5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8" name="Freeform: Shape 477">
                <a:extLst>
                  <a:ext uri="{FF2B5EF4-FFF2-40B4-BE49-F238E27FC236}">
                    <a16:creationId xmlns:a16="http://schemas.microsoft.com/office/drawing/2014/main" id="{ED509C61-41F4-80BD-76CD-767833FBE59F}"/>
                  </a:ext>
                </a:extLst>
              </p:cNvPr>
              <p:cNvSpPr/>
              <p:nvPr/>
            </p:nvSpPr>
            <p:spPr>
              <a:xfrm>
                <a:off x="9591995" y="4284586"/>
                <a:ext cx="268639" cy="286730"/>
              </a:xfrm>
              <a:custGeom>
                <a:avLst/>
                <a:gdLst>
                  <a:gd name="connsiteX0" fmla="*/ 211161 w 268639"/>
                  <a:gd name="connsiteY0" fmla="*/ 256719 h 286730"/>
                  <a:gd name="connsiteX1" fmla="*/ 196644 w 268639"/>
                  <a:gd name="connsiteY1" fmla="*/ 257277 h 286730"/>
                  <a:gd name="connsiteX2" fmla="*/ 113729 w 268639"/>
                  <a:gd name="connsiteY2" fmla="*/ 277936 h 286730"/>
                  <a:gd name="connsiteX3" fmla="*/ 4850 w 268639"/>
                  <a:gd name="connsiteY3" fmla="*/ 138627 h 286730"/>
                  <a:gd name="connsiteX4" fmla="*/ 383 w 268639"/>
                  <a:gd name="connsiteY4" fmla="*/ 120201 h 286730"/>
                  <a:gd name="connsiteX5" fmla="*/ 114845 w 268639"/>
                  <a:gd name="connsiteY5" fmla="*/ 7414 h 286730"/>
                  <a:gd name="connsiteX6" fmla="*/ 206136 w 268639"/>
                  <a:gd name="connsiteY6" fmla="*/ 43986 h 286730"/>
                  <a:gd name="connsiteX7" fmla="*/ 260575 w 268639"/>
                  <a:gd name="connsiteY7" fmla="*/ 191670 h 286730"/>
                  <a:gd name="connsiteX8" fmla="*/ 211161 w 268639"/>
                  <a:gd name="connsiteY8" fmla="*/ 256719 h 286730"/>
                  <a:gd name="connsiteX9" fmla="*/ 211161 w 268639"/>
                  <a:gd name="connsiteY9" fmla="*/ 256719 h 28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639" h="286730">
                    <a:moveTo>
                      <a:pt x="211161" y="256719"/>
                    </a:moveTo>
                    <a:cubicBezTo>
                      <a:pt x="206415" y="256998"/>
                      <a:pt x="201390" y="256160"/>
                      <a:pt x="196644" y="257277"/>
                    </a:cubicBezTo>
                    <a:cubicBezTo>
                      <a:pt x="168727" y="263977"/>
                      <a:pt x="145276" y="304179"/>
                      <a:pt x="113729" y="277936"/>
                    </a:cubicBezTo>
                    <a:cubicBezTo>
                      <a:pt x="67944" y="239968"/>
                      <a:pt x="7363" y="211492"/>
                      <a:pt x="4850" y="138627"/>
                    </a:cubicBezTo>
                    <a:cubicBezTo>
                      <a:pt x="4571" y="132485"/>
                      <a:pt x="-1571" y="124947"/>
                      <a:pt x="383" y="120201"/>
                    </a:cubicBezTo>
                    <a:cubicBezTo>
                      <a:pt x="21601" y="66041"/>
                      <a:pt x="71015" y="36728"/>
                      <a:pt x="114845" y="7414"/>
                    </a:cubicBezTo>
                    <a:cubicBezTo>
                      <a:pt x="147509" y="-14362"/>
                      <a:pt x="184919" y="16069"/>
                      <a:pt x="206136" y="43986"/>
                    </a:cubicBezTo>
                    <a:cubicBezTo>
                      <a:pt x="238521" y="86421"/>
                      <a:pt x="288214" y="124110"/>
                      <a:pt x="260575" y="191670"/>
                    </a:cubicBezTo>
                    <a:cubicBezTo>
                      <a:pt x="249130" y="219309"/>
                      <a:pt x="222328" y="231314"/>
                      <a:pt x="211161" y="256719"/>
                    </a:cubicBezTo>
                    <a:cubicBezTo>
                      <a:pt x="211161" y="256719"/>
                      <a:pt x="211161" y="256719"/>
                      <a:pt x="211161" y="256719"/>
                    </a:cubicBezTo>
                    <a:close/>
                  </a:path>
                </a:pathLst>
              </a:custGeom>
              <a:solidFill>
                <a:srgbClr val="FCD5C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9" name="Freeform: Shape 478">
                <a:extLst>
                  <a:ext uri="{FF2B5EF4-FFF2-40B4-BE49-F238E27FC236}">
                    <a16:creationId xmlns:a16="http://schemas.microsoft.com/office/drawing/2014/main" id="{B0574E96-41CF-E414-A445-5285789615D8}"/>
                  </a:ext>
                </a:extLst>
              </p:cNvPr>
              <p:cNvSpPr/>
              <p:nvPr/>
            </p:nvSpPr>
            <p:spPr>
              <a:xfrm>
                <a:off x="9108248" y="5129891"/>
                <a:ext cx="263183" cy="219086"/>
              </a:xfrm>
              <a:custGeom>
                <a:avLst/>
                <a:gdLst>
                  <a:gd name="connsiteX0" fmla="*/ 123714 w 263183"/>
                  <a:gd name="connsiteY0" fmla="*/ 218791 h 219086"/>
                  <a:gd name="connsiteX1" fmla="*/ 40240 w 263183"/>
                  <a:gd name="connsiteY1" fmla="*/ 197853 h 219086"/>
                  <a:gd name="connsiteX2" fmla="*/ 12323 w 263183"/>
                  <a:gd name="connsiteY2" fmla="*/ 84507 h 219086"/>
                  <a:gd name="connsiteX3" fmla="*/ 46941 w 263183"/>
                  <a:gd name="connsiteY3" fmla="*/ 21972 h 219086"/>
                  <a:gd name="connsiteX4" fmla="*/ 93005 w 263183"/>
                  <a:gd name="connsiteY4" fmla="*/ 8571 h 219086"/>
                  <a:gd name="connsiteX5" fmla="*/ 176758 w 263183"/>
                  <a:gd name="connsiteY5" fmla="*/ 12480 h 219086"/>
                  <a:gd name="connsiteX6" fmla="*/ 209700 w 263183"/>
                  <a:gd name="connsiteY6" fmla="*/ 16388 h 219086"/>
                  <a:gd name="connsiteX7" fmla="*/ 257439 w 263183"/>
                  <a:gd name="connsiteY7" fmla="*/ 98745 h 219086"/>
                  <a:gd name="connsiteX8" fmla="*/ 225055 w 263183"/>
                  <a:gd name="connsiteY8" fmla="*/ 190594 h 219086"/>
                  <a:gd name="connsiteX9" fmla="*/ 123714 w 263183"/>
                  <a:gd name="connsiteY9" fmla="*/ 218791 h 21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183" h="219086">
                    <a:moveTo>
                      <a:pt x="123714" y="218791"/>
                    </a:moveTo>
                    <a:cubicBezTo>
                      <a:pt x="93563" y="220746"/>
                      <a:pt x="65645" y="212928"/>
                      <a:pt x="40240" y="197853"/>
                    </a:cubicBezTo>
                    <a:cubicBezTo>
                      <a:pt x="318" y="174123"/>
                      <a:pt x="-11686" y="124151"/>
                      <a:pt x="12323" y="84507"/>
                    </a:cubicBezTo>
                    <a:cubicBezTo>
                      <a:pt x="24607" y="64128"/>
                      <a:pt x="40798" y="47098"/>
                      <a:pt x="46941" y="21972"/>
                    </a:cubicBezTo>
                    <a:cubicBezTo>
                      <a:pt x="52524" y="-83"/>
                      <a:pt x="73183" y="-7342"/>
                      <a:pt x="93005" y="8571"/>
                    </a:cubicBezTo>
                    <a:cubicBezTo>
                      <a:pt x="120643" y="30906"/>
                      <a:pt x="148002" y="32301"/>
                      <a:pt x="176758" y="12480"/>
                    </a:cubicBezTo>
                    <a:cubicBezTo>
                      <a:pt x="189599" y="3546"/>
                      <a:pt x="208304" y="4384"/>
                      <a:pt x="209700" y="16388"/>
                    </a:cubicBezTo>
                    <a:cubicBezTo>
                      <a:pt x="213329" y="52402"/>
                      <a:pt x="246272" y="68594"/>
                      <a:pt x="257439" y="98745"/>
                    </a:cubicBezTo>
                    <a:cubicBezTo>
                      <a:pt x="272515" y="139226"/>
                      <a:pt x="256602" y="168539"/>
                      <a:pt x="225055" y="190594"/>
                    </a:cubicBezTo>
                    <a:cubicBezTo>
                      <a:pt x="195183" y="211533"/>
                      <a:pt x="160565" y="220466"/>
                      <a:pt x="123714" y="218791"/>
                    </a:cubicBezTo>
                    <a:close/>
                  </a:path>
                </a:pathLst>
              </a:custGeom>
              <a:solidFill>
                <a:srgbClr val="FBFBF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0" name="Freeform: Shape 479">
                <a:extLst>
                  <a:ext uri="{FF2B5EF4-FFF2-40B4-BE49-F238E27FC236}">
                    <a16:creationId xmlns:a16="http://schemas.microsoft.com/office/drawing/2014/main" id="{FDBF8D66-CE5E-7A01-13AA-47C8D4141CBA}"/>
                  </a:ext>
                </a:extLst>
              </p:cNvPr>
              <p:cNvSpPr/>
              <p:nvPr/>
            </p:nvSpPr>
            <p:spPr>
              <a:xfrm>
                <a:off x="8129809" y="5101053"/>
                <a:ext cx="656787" cy="116803"/>
              </a:xfrm>
              <a:custGeom>
                <a:avLst/>
                <a:gdLst>
                  <a:gd name="connsiteX0" fmla="*/ 49659 w 656787"/>
                  <a:gd name="connsiteY0" fmla="*/ 81240 h 116803"/>
                  <a:gd name="connsiteX1" fmla="*/ 8341 w 656787"/>
                  <a:gd name="connsiteY1" fmla="*/ 44389 h 116803"/>
                  <a:gd name="connsiteX2" fmla="*/ 10574 w 656787"/>
                  <a:gd name="connsiteY2" fmla="*/ 8096 h 116803"/>
                  <a:gd name="connsiteX3" fmla="*/ 12249 w 656787"/>
                  <a:gd name="connsiteY3" fmla="*/ 0 h 116803"/>
                  <a:gd name="connsiteX4" fmla="*/ 18112 w 656787"/>
                  <a:gd name="connsiteY4" fmla="*/ 5863 h 116803"/>
                  <a:gd name="connsiteX5" fmla="*/ 126991 w 656787"/>
                  <a:gd name="connsiteY5" fmla="*/ 34897 h 116803"/>
                  <a:gd name="connsiteX6" fmla="*/ 592657 w 656787"/>
                  <a:gd name="connsiteY6" fmla="*/ 44110 h 116803"/>
                  <a:gd name="connsiteX7" fmla="*/ 648771 w 656787"/>
                  <a:gd name="connsiteY7" fmla="*/ 82357 h 116803"/>
                  <a:gd name="connsiteX8" fmla="*/ 627274 w 656787"/>
                  <a:gd name="connsiteY8" fmla="*/ 116696 h 116803"/>
                  <a:gd name="connsiteX9" fmla="*/ 614432 w 656787"/>
                  <a:gd name="connsiteY9" fmla="*/ 110833 h 116803"/>
                  <a:gd name="connsiteX10" fmla="*/ 451393 w 656787"/>
                  <a:gd name="connsiteY10" fmla="*/ 96037 h 116803"/>
                  <a:gd name="connsiteX11" fmla="*/ 49659 w 656787"/>
                  <a:gd name="connsiteY11" fmla="*/ 81240 h 11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6787" h="116803">
                    <a:moveTo>
                      <a:pt x="49659" y="81240"/>
                    </a:moveTo>
                    <a:cubicBezTo>
                      <a:pt x="35979" y="68956"/>
                      <a:pt x="22020" y="56673"/>
                      <a:pt x="8341" y="44389"/>
                    </a:cubicBezTo>
                    <a:cubicBezTo>
                      <a:pt x="-7014" y="31268"/>
                      <a:pt x="1919" y="19821"/>
                      <a:pt x="10574" y="8096"/>
                    </a:cubicBezTo>
                    <a:cubicBezTo>
                      <a:pt x="11132" y="5304"/>
                      <a:pt x="11691" y="2792"/>
                      <a:pt x="12249" y="0"/>
                    </a:cubicBezTo>
                    <a:cubicBezTo>
                      <a:pt x="14203" y="1954"/>
                      <a:pt x="16158" y="3909"/>
                      <a:pt x="18112" y="5863"/>
                    </a:cubicBezTo>
                    <a:cubicBezTo>
                      <a:pt x="50217" y="31268"/>
                      <a:pt x="87068" y="35176"/>
                      <a:pt x="126991" y="34897"/>
                    </a:cubicBezTo>
                    <a:cubicBezTo>
                      <a:pt x="282212" y="33501"/>
                      <a:pt x="437435" y="49973"/>
                      <a:pt x="592657" y="44110"/>
                    </a:cubicBezTo>
                    <a:cubicBezTo>
                      <a:pt x="622807" y="39643"/>
                      <a:pt x="635370" y="63931"/>
                      <a:pt x="648771" y="82357"/>
                    </a:cubicBezTo>
                    <a:cubicBezTo>
                      <a:pt x="665521" y="105808"/>
                      <a:pt x="654913" y="118092"/>
                      <a:pt x="627274" y="116696"/>
                    </a:cubicBezTo>
                    <a:cubicBezTo>
                      <a:pt x="621691" y="117254"/>
                      <a:pt x="617503" y="115300"/>
                      <a:pt x="614432" y="110833"/>
                    </a:cubicBezTo>
                    <a:cubicBezTo>
                      <a:pt x="561110" y="94362"/>
                      <a:pt x="505553" y="99387"/>
                      <a:pt x="451393" y="96037"/>
                    </a:cubicBezTo>
                    <a:cubicBezTo>
                      <a:pt x="317668" y="87382"/>
                      <a:pt x="183664" y="85707"/>
                      <a:pt x="49659" y="81240"/>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1" name="Freeform: Shape 480">
                <a:extLst>
                  <a:ext uri="{FF2B5EF4-FFF2-40B4-BE49-F238E27FC236}">
                    <a16:creationId xmlns:a16="http://schemas.microsoft.com/office/drawing/2014/main" id="{715A8C5C-302F-CF31-4ED4-B3E48E78630C}"/>
                  </a:ext>
                </a:extLst>
              </p:cNvPr>
              <p:cNvSpPr/>
              <p:nvPr/>
            </p:nvSpPr>
            <p:spPr>
              <a:xfrm>
                <a:off x="9069451" y="4792563"/>
                <a:ext cx="355421" cy="132499"/>
              </a:xfrm>
              <a:custGeom>
                <a:avLst/>
                <a:gdLst>
                  <a:gd name="connsiteX0" fmla="*/ 4776 w 355421"/>
                  <a:gd name="connsiteY0" fmla="*/ 0 h 132499"/>
                  <a:gd name="connsiteX1" fmla="*/ 22923 w 355421"/>
                  <a:gd name="connsiteY1" fmla="*/ 558 h 132499"/>
                  <a:gd name="connsiteX2" fmla="*/ 48049 w 355421"/>
                  <a:gd name="connsiteY2" fmla="*/ 77053 h 132499"/>
                  <a:gd name="connsiteX3" fmla="*/ 88808 w 355421"/>
                  <a:gd name="connsiteY3" fmla="*/ 25405 h 132499"/>
                  <a:gd name="connsiteX4" fmla="*/ 190708 w 355421"/>
                  <a:gd name="connsiteY4" fmla="*/ 91849 h 132499"/>
                  <a:gd name="connsiteX5" fmla="*/ 210529 w 355421"/>
                  <a:gd name="connsiteY5" fmla="*/ 41318 h 132499"/>
                  <a:gd name="connsiteX6" fmla="*/ 218067 w 355421"/>
                  <a:gd name="connsiteY6" fmla="*/ 96037 h 132499"/>
                  <a:gd name="connsiteX7" fmla="*/ 333646 w 355421"/>
                  <a:gd name="connsiteY7" fmla="*/ 90453 h 132499"/>
                  <a:gd name="connsiteX8" fmla="*/ 355422 w 355421"/>
                  <a:gd name="connsiteY8" fmla="*/ 93803 h 132499"/>
                  <a:gd name="connsiteX9" fmla="*/ 343976 w 355421"/>
                  <a:gd name="connsiteY9" fmla="*/ 108321 h 132499"/>
                  <a:gd name="connsiteX10" fmla="*/ 301262 w 355421"/>
                  <a:gd name="connsiteY10" fmla="*/ 125071 h 132499"/>
                  <a:gd name="connsiteX11" fmla="*/ 269156 w 355421"/>
                  <a:gd name="connsiteY11" fmla="*/ 128979 h 132499"/>
                  <a:gd name="connsiteX12" fmla="*/ 127055 w 355421"/>
                  <a:gd name="connsiteY12" fmla="*/ 128421 h 132499"/>
                  <a:gd name="connsiteX13" fmla="*/ 87970 w 355421"/>
                  <a:gd name="connsiteY13" fmla="*/ 126188 h 132499"/>
                  <a:gd name="connsiteX14" fmla="*/ 25435 w 355421"/>
                  <a:gd name="connsiteY14" fmla="*/ 117533 h 132499"/>
                  <a:gd name="connsiteX15" fmla="*/ 13989 w 355421"/>
                  <a:gd name="connsiteY15" fmla="*/ 118929 h 132499"/>
                  <a:gd name="connsiteX16" fmla="*/ 5335 w 355421"/>
                  <a:gd name="connsiteY16" fmla="*/ 107762 h 132499"/>
                  <a:gd name="connsiteX17" fmla="*/ 30 w 355421"/>
                  <a:gd name="connsiteY17" fmla="*/ 12563 h 132499"/>
                  <a:gd name="connsiteX18" fmla="*/ 4776 w 355421"/>
                  <a:gd name="connsiteY18" fmla="*/ 0 h 1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5421" h="132499">
                    <a:moveTo>
                      <a:pt x="4776" y="0"/>
                    </a:moveTo>
                    <a:cubicBezTo>
                      <a:pt x="10918" y="279"/>
                      <a:pt x="16781" y="279"/>
                      <a:pt x="22923" y="558"/>
                    </a:cubicBezTo>
                    <a:cubicBezTo>
                      <a:pt x="41628" y="22334"/>
                      <a:pt x="53353" y="47181"/>
                      <a:pt x="48049" y="77053"/>
                    </a:cubicBezTo>
                    <a:cubicBezTo>
                      <a:pt x="82108" y="72307"/>
                      <a:pt x="39394" y="20380"/>
                      <a:pt x="88808" y="25405"/>
                    </a:cubicBezTo>
                    <a:cubicBezTo>
                      <a:pt x="168653" y="34059"/>
                      <a:pt x="168932" y="31826"/>
                      <a:pt x="190708" y="91849"/>
                    </a:cubicBezTo>
                    <a:cubicBezTo>
                      <a:pt x="217229" y="84311"/>
                      <a:pt x="196570" y="58906"/>
                      <a:pt x="210529" y="41318"/>
                    </a:cubicBezTo>
                    <a:cubicBezTo>
                      <a:pt x="213321" y="62536"/>
                      <a:pt x="215555" y="79286"/>
                      <a:pt x="218067" y="96037"/>
                    </a:cubicBezTo>
                    <a:cubicBezTo>
                      <a:pt x="256872" y="101620"/>
                      <a:pt x="294840" y="87661"/>
                      <a:pt x="333646" y="90453"/>
                    </a:cubicBezTo>
                    <a:cubicBezTo>
                      <a:pt x="340905" y="91570"/>
                      <a:pt x="348163" y="92686"/>
                      <a:pt x="355422" y="93803"/>
                    </a:cubicBezTo>
                    <a:cubicBezTo>
                      <a:pt x="351513" y="98549"/>
                      <a:pt x="347884" y="103574"/>
                      <a:pt x="343976" y="108321"/>
                    </a:cubicBezTo>
                    <a:cubicBezTo>
                      <a:pt x="332809" y="122000"/>
                      <a:pt x="314383" y="116696"/>
                      <a:pt x="301262" y="125071"/>
                    </a:cubicBezTo>
                    <a:cubicBezTo>
                      <a:pt x="290932" y="128700"/>
                      <a:pt x="280044" y="127863"/>
                      <a:pt x="269156" y="128979"/>
                    </a:cubicBezTo>
                    <a:cubicBezTo>
                      <a:pt x="221696" y="136517"/>
                      <a:pt x="174515" y="129817"/>
                      <a:pt x="127055" y="128421"/>
                    </a:cubicBezTo>
                    <a:cubicBezTo>
                      <a:pt x="113934" y="128142"/>
                      <a:pt x="100813" y="129259"/>
                      <a:pt x="87970" y="126188"/>
                    </a:cubicBezTo>
                    <a:cubicBezTo>
                      <a:pt x="67870" y="118929"/>
                      <a:pt x="47490" y="112508"/>
                      <a:pt x="25435" y="117533"/>
                    </a:cubicBezTo>
                    <a:cubicBezTo>
                      <a:pt x="21527" y="118092"/>
                      <a:pt x="17618" y="118650"/>
                      <a:pt x="13989" y="118929"/>
                    </a:cubicBezTo>
                    <a:cubicBezTo>
                      <a:pt x="10081" y="116137"/>
                      <a:pt x="7009" y="112508"/>
                      <a:pt x="5335" y="107762"/>
                    </a:cubicBezTo>
                    <a:cubicBezTo>
                      <a:pt x="868" y="76215"/>
                      <a:pt x="19852" y="43272"/>
                      <a:pt x="30" y="12563"/>
                    </a:cubicBezTo>
                    <a:cubicBezTo>
                      <a:pt x="-249" y="7538"/>
                      <a:pt x="1426" y="3350"/>
                      <a:pt x="4776" y="0"/>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2" name="Freeform: Shape 481">
                <a:extLst>
                  <a:ext uri="{FF2B5EF4-FFF2-40B4-BE49-F238E27FC236}">
                    <a16:creationId xmlns:a16="http://schemas.microsoft.com/office/drawing/2014/main" id="{43D76BEA-3ACC-2313-A18D-77471CFF0F2E}"/>
                  </a:ext>
                </a:extLst>
              </p:cNvPr>
              <p:cNvSpPr/>
              <p:nvPr/>
            </p:nvSpPr>
            <p:spPr>
              <a:xfrm>
                <a:off x="8705435" y="5080496"/>
                <a:ext cx="125071" cy="131669"/>
              </a:xfrm>
              <a:custGeom>
                <a:avLst/>
                <a:gdLst>
                  <a:gd name="connsiteX0" fmla="*/ 125071 w 125071"/>
                  <a:gd name="connsiteY0" fmla="*/ 45404 h 131669"/>
                  <a:gd name="connsiteX1" fmla="*/ 96036 w 125071"/>
                  <a:gd name="connsiteY1" fmla="*/ 131669 h 131669"/>
                  <a:gd name="connsiteX2" fmla="*/ 0 w 125071"/>
                  <a:gd name="connsiteY2" fmla="*/ 27816 h 131669"/>
                  <a:gd name="connsiteX3" fmla="*/ 36851 w 125071"/>
                  <a:gd name="connsiteY3" fmla="*/ 9669 h 131669"/>
                  <a:gd name="connsiteX4" fmla="*/ 125071 w 125071"/>
                  <a:gd name="connsiteY4" fmla="*/ 45404 h 13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71" h="131669">
                    <a:moveTo>
                      <a:pt x="125071" y="45404"/>
                    </a:moveTo>
                    <a:cubicBezTo>
                      <a:pt x="118092" y="74996"/>
                      <a:pt x="136238" y="113243"/>
                      <a:pt x="96036" y="131669"/>
                    </a:cubicBezTo>
                    <a:cubicBezTo>
                      <a:pt x="64211" y="96772"/>
                      <a:pt x="37409" y="57408"/>
                      <a:pt x="0" y="27816"/>
                    </a:cubicBezTo>
                    <a:cubicBezTo>
                      <a:pt x="5025" y="7436"/>
                      <a:pt x="10051" y="-12386"/>
                      <a:pt x="36851" y="9669"/>
                    </a:cubicBezTo>
                    <a:cubicBezTo>
                      <a:pt x="62256" y="30886"/>
                      <a:pt x="96036" y="32003"/>
                      <a:pt x="125071" y="4540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3" name="Freeform: Shape 482">
                <a:extLst>
                  <a:ext uri="{FF2B5EF4-FFF2-40B4-BE49-F238E27FC236}">
                    <a16:creationId xmlns:a16="http://schemas.microsoft.com/office/drawing/2014/main" id="{A18BE27F-ADCB-38A2-D416-492574A9CC1F}"/>
                  </a:ext>
                </a:extLst>
              </p:cNvPr>
              <p:cNvSpPr/>
              <p:nvPr/>
            </p:nvSpPr>
            <p:spPr>
              <a:xfrm>
                <a:off x="8994662" y="4821318"/>
                <a:ext cx="89056" cy="103195"/>
              </a:xfrm>
              <a:custGeom>
                <a:avLst/>
                <a:gdLst>
                  <a:gd name="connsiteX0" fmla="*/ 88219 w 89056"/>
                  <a:gd name="connsiteY0" fmla="*/ 80682 h 103195"/>
                  <a:gd name="connsiteX1" fmla="*/ 89057 w 89056"/>
                  <a:gd name="connsiteY1" fmla="*/ 90174 h 103195"/>
                  <a:gd name="connsiteX2" fmla="*/ 40481 w 89056"/>
                  <a:gd name="connsiteY2" fmla="*/ 62535 h 103195"/>
                  <a:gd name="connsiteX3" fmla="*/ 0 w 89056"/>
                  <a:gd name="connsiteY3" fmla="*/ 21217 h 103195"/>
                  <a:gd name="connsiteX4" fmla="*/ 2792 w 89056"/>
                  <a:gd name="connsiteY4" fmla="*/ 13400 h 103195"/>
                  <a:gd name="connsiteX5" fmla="*/ 30430 w 89056"/>
                  <a:gd name="connsiteY5" fmla="*/ 0 h 103195"/>
                  <a:gd name="connsiteX6" fmla="*/ 80402 w 89056"/>
                  <a:gd name="connsiteY6" fmla="*/ 53881 h 103195"/>
                  <a:gd name="connsiteX7" fmla="*/ 88219 w 89056"/>
                  <a:gd name="connsiteY7" fmla="*/ 80682 h 10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056" h="103195">
                    <a:moveTo>
                      <a:pt x="88219" y="80682"/>
                    </a:moveTo>
                    <a:cubicBezTo>
                      <a:pt x="88499" y="83753"/>
                      <a:pt x="88778" y="86824"/>
                      <a:pt x="89057" y="90174"/>
                    </a:cubicBezTo>
                    <a:cubicBezTo>
                      <a:pt x="50810" y="112229"/>
                      <a:pt x="40481" y="108320"/>
                      <a:pt x="40481" y="62535"/>
                    </a:cubicBezTo>
                    <a:cubicBezTo>
                      <a:pt x="40481" y="31268"/>
                      <a:pt x="30430" y="18705"/>
                      <a:pt x="0" y="21217"/>
                    </a:cubicBezTo>
                    <a:cubicBezTo>
                      <a:pt x="837" y="18426"/>
                      <a:pt x="1675" y="15913"/>
                      <a:pt x="2792" y="13400"/>
                    </a:cubicBezTo>
                    <a:cubicBezTo>
                      <a:pt x="9212" y="3350"/>
                      <a:pt x="19542" y="1396"/>
                      <a:pt x="30430" y="0"/>
                    </a:cubicBezTo>
                    <a:cubicBezTo>
                      <a:pt x="84590" y="3908"/>
                      <a:pt x="84590" y="3908"/>
                      <a:pt x="80402" y="53881"/>
                    </a:cubicBezTo>
                    <a:cubicBezTo>
                      <a:pt x="79286" y="64211"/>
                      <a:pt x="81798" y="72865"/>
                      <a:pt x="88219" y="8068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4" name="Freeform: Shape 483">
                <a:extLst>
                  <a:ext uri="{FF2B5EF4-FFF2-40B4-BE49-F238E27FC236}">
                    <a16:creationId xmlns:a16="http://schemas.microsoft.com/office/drawing/2014/main" id="{BEBF2095-0D5D-0FB6-905A-966FA3CA529F}"/>
                  </a:ext>
                </a:extLst>
              </p:cNvPr>
              <p:cNvSpPr/>
              <p:nvPr/>
            </p:nvSpPr>
            <p:spPr>
              <a:xfrm>
                <a:off x="8858255" y="5599242"/>
                <a:ext cx="175770" cy="47705"/>
              </a:xfrm>
              <a:custGeom>
                <a:avLst/>
                <a:gdLst>
                  <a:gd name="connsiteX0" fmla="*/ 12732 w 175770"/>
                  <a:gd name="connsiteY0" fmla="*/ 1258 h 47705"/>
                  <a:gd name="connsiteX1" fmla="*/ 175771 w 175770"/>
                  <a:gd name="connsiteY1" fmla="*/ 41459 h 47705"/>
                  <a:gd name="connsiteX2" fmla="*/ 448 w 175770"/>
                  <a:gd name="connsiteY2" fmla="*/ 12704 h 47705"/>
                  <a:gd name="connsiteX3" fmla="*/ 12732 w 175770"/>
                  <a:gd name="connsiteY3" fmla="*/ 1258 h 47705"/>
                </a:gdLst>
                <a:ahLst/>
                <a:cxnLst>
                  <a:cxn ang="0">
                    <a:pos x="connsiteX0" y="connsiteY0"/>
                  </a:cxn>
                  <a:cxn ang="0">
                    <a:pos x="connsiteX1" y="connsiteY1"/>
                  </a:cxn>
                  <a:cxn ang="0">
                    <a:pos x="connsiteX2" y="connsiteY2"/>
                  </a:cxn>
                  <a:cxn ang="0">
                    <a:pos x="connsiteX3" y="connsiteY3"/>
                  </a:cxn>
                </a:cxnLst>
                <a:rect l="l" t="t" r="r" b="b"/>
                <a:pathLst>
                  <a:path w="175770" h="47705">
                    <a:moveTo>
                      <a:pt x="12732" y="1258"/>
                    </a:moveTo>
                    <a:cubicBezTo>
                      <a:pt x="67171" y="14658"/>
                      <a:pt x="121331" y="28059"/>
                      <a:pt x="175771" y="41459"/>
                    </a:cubicBezTo>
                    <a:cubicBezTo>
                      <a:pt x="112677" y="57651"/>
                      <a:pt x="55446" y="40343"/>
                      <a:pt x="448" y="12704"/>
                    </a:cubicBezTo>
                    <a:cubicBezTo>
                      <a:pt x="-1227" y="2933"/>
                      <a:pt x="1565" y="-2651"/>
                      <a:pt x="12732" y="1258"/>
                    </a:cubicBezTo>
                    <a:close/>
                  </a:path>
                </a:pathLst>
              </a:custGeom>
              <a:solidFill>
                <a:srgbClr val="983C4A"/>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5" name="Freeform: Shape 484">
                <a:extLst>
                  <a:ext uri="{FF2B5EF4-FFF2-40B4-BE49-F238E27FC236}">
                    <a16:creationId xmlns:a16="http://schemas.microsoft.com/office/drawing/2014/main" id="{907EA8FB-E4B7-4068-0907-EF4A2C0C71AF}"/>
                  </a:ext>
                </a:extLst>
              </p:cNvPr>
              <p:cNvSpPr/>
              <p:nvPr/>
            </p:nvSpPr>
            <p:spPr>
              <a:xfrm>
                <a:off x="8705176" y="5108311"/>
                <a:ext cx="96295" cy="114743"/>
              </a:xfrm>
              <a:custGeom>
                <a:avLst/>
                <a:gdLst>
                  <a:gd name="connsiteX0" fmla="*/ 260 w 96295"/>
                  <a:gd name="connsiteY0" fmla="*/ 0 h 114743"/>
                  <a:gd name="connsiteX1" fmla="*/ 96296 w 96295"/>
                  <a:gd name="connsiteY1" fmla="*/ 103854 h 114743"/>
                  <a:gd name="connsiteX2" fmla="*/ 46882 w 96295"/>
                  <a:gd name="connsiteY2" fmla="*/ 114462 h 114743"/>
                  <a:gd name="connsiteX3" fmla="*/ 46603 w 96295"/>
                  <a:gd name="connsiteY3" fmla="*/ 114183 h 114743"/>
                  <a:gd name="connsiteX4" fmla="*/ 43532 w 96295"/>
                  <a:gd name="connsiteY4" fmla="*/ 107483 h 114743"/>
                  <a:gd name="connsiteX5" fmla="*/ 46882 w 96295"/>
                  <a:gd name="connsiteY5" fmla="*/ 104133 h 114743"/>
                  <a:gd name="connsiteX6" fmla="*/ 62516 w 96295"/>
                  <a:gd name="connsiteY6" fmla="*/ 79844 h 114743"/>
                  <a:gd name="connsiteX7" fmla="*/ 17568 w 96295"/>
                  <a:gd name="connsiteY7" fmla="*/ 36851 h 114743"/>
                  <a:gd name="connsiteX8" fmla="*/ 260 w 96295"/>
                  <a:gd name="connsiteY8" fmla="*/ 0 h 11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95" h="114743">
                    <a:moveTo>
                      <a:pt x="260" y="0"/>
                    </a:moveTo>
                    <a:cubicBezTo>
                      <a:pt x="51628" y="16751"/>
                      <a:pt x="72845" y="61419"/>
                      <a:pt x="96296" y="103854"/>
                    </a:cubicBezTo>
                    <a:cubicBezTo>
                      <a:pt x="81221" y="113625"/>
                      <a:pt x="64191" y="115579"/>
                      <a:pt x="46882" y="114462"/>
                    </a:cubicBezTo>
                    <a:cubicBezTo>
                      <a:pt x="46882" y="114462"/>
                      <a:pt x="46603" y="114183"/>
                      <a:pt x="46603" y="114183"/>
                    </a:cubicBezTo>
                    <a:cubicBezTo>
                      <a:pt x="43532" y="111950"/>
                      <a:pt x="42415" y="109716"/>
                      <a:pt x="43532" y="107483"/>
                    </a:cubicBezTo>
                    <a:cubicBezTo>
                      <a:pt x="44648" y="105250"/>
                      <a:pt x="45765" y="104133"/>
                      <a:pt x="46882" y="104133"/>
                    </a:cubicBezTo>
                    <a:cubicBezTo>
                      <a:pt x="60003" y="101062"/>
                      <a:pt x="87642" y="106925"/>
                      <a:pt x="62516" y="79844"/>
                    </a:cubicBezTo>
                    <a:cubicBezTo>
                      <a:pt x="48278" y="64769"/>
                      <a:pt x="32644" y="51089"/>
                      <a:pt x="17568" y="36851"/>
                    </a:cubicBezTo>
                    <a:cubicBezTo>
                      <a:pt x="18127" y="21497"/>
                      <a:pt x="-2532" y="16192"/>
                      <a:pt x="260" y="0"/>
                    </a:cubicBezTo>
                    <a:close/>
                  </a:path>
                </a:pathLst>
              </a:custGeom>
              <a:solidFill>
                <a:srgbClr val="7911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6" name="Freeform: Shape 485">
                <a:extLst>
                  <a:ext uri="{FF2B5EF4-FFF2-40B4-BE49-F238E27FC236}">
                    <a16:creationId xmlns:a16="http://schemas.microsoft.com/office/drawing/2014/main" id="{AA8A277A-9AEE-DA2B-6F0F-9B3A46AE7A78}"/>
                  </a:ext>
                </a:extLst>
              </p:cNvPr>
              <p:cNvSpPr/>
              <p:nvPr/>
            </p:nvSpPr>
            <p:spPr>
              <a:xfrm>
                <a:off x="8882241" y="4885808"/>
                <a:ext cx="43509" cy="106354"/>
              </a:xfrm>
              <a:custGeom>
                <a:avLst/>
                <a:gdLst>
                  <a:gd name="connsiteX0" fmla="*/ 3822 w 43509"/>
                  <a:gd name="connsiteY0" fmla="*/ 0 h 106354"/>
                  <a:gd name="connsiteX1" fmla="*/ 40394 w 43509"/>
                  <a:gd name="connsiteY1" fmla="*/ 81519 h 106354"/>
                  <a:gd name="connsiteX2" fmla="*/ 34531 w 43509"/>
                  <a:gd name="connsiteY2" fmla="*/ 105528 h 106354"/>
                  <a:gd name="connsiteX3" fmla="*/ 18339 w 43509"/>
                  <a:gd name="connsiteY3" fmla="*/ 92128 h 106354"/>
                  <a:gd name="connsiteX4" fmla="*/ 3822 w 43509"/>
                  <a:gd name="connsiteY4" fmla="*/ 0 h 10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09" h="106354">
                    <a:moveTo>
                      <a:pt x="3822" y="0"/>
                    </a:moveTo>
                    <a:cubicBezTo>
                      <a:pt x="16106" y="27080"/>
                      <a:pt x="28389" y="54160"/>
                      <a:pt x="40394" y="81519"/>
                    </a:cubicBezTo>
                    <a:cubicBezTo>
                      <a:pt x="44302" y="90453"/>
                      <a:pt x="46536" y="101062"/>
                      <a:pt x="34531" y="105528"/>
                    </a:cubicBezTo>
                    <a:cubicBezTo>
                      <a:pt x="24202" y="109437"/>
                      <a:pt x="21130" y="98549"/>
                      <a:pt x="18339" y="92128"/>
                    </a:cubicBezTo>
                    <a:cubicBezTo>
                      <a:pt x="6055" y="63652"/>
                      <a:pt x="-6508" y="34897"/>
                      <a:pt x="3822" y="0"/>
                    </a:cubicBezTo>
                    <a:close/>
                  </a:path>
                </a:pathLst>
              </a:custGeom>
              <a:solidFill>
                <a:srgbClr val="852B3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7" name="Freeform: Shape 486">
                <a:extLst>
                  <a:ext uri="{FF2B5EF4-FFF2-40B4-BE49-F238E27FC236}">
                    <a16:creationId xmlns:a16="http://schemas.microsoft.com/office/drawing/2014/main" id="{578E43E8-C0A3-383B-133A-CA235A63CD5B}"/>
                  </a:ext>
                </a:extLst>
              </p:cNvPr>
              <p:cNvSpPr/>
              <p:nvPr/>
            </p:nvSpPr>
            <p:spPr>
              <a:xfrm>
                <a:off x="9384115" y="5631191"/>
                <a:ext cx="49132" cy="68973"/>
              </a:xfrm>
              <a:custGeom>
                <a:avLst/>
                <a:gdLst>
                  <a:gd name="connsiteX0" fmla="*/ 49133 w 49132"/>
                  <a:gd name="connsiteY0" fmla="*/ 11185 h 68973"/>
                  <a:gd name="connsiteX1" fmla="*/ 48575 w 49132"/>
                  <a:gd name="connsiteY1" fmla="*/ 39381 h 68973"/>
                  <a:gd name="connsiteX2" fmla="*/ 28474 w 49132"/>
                  <a:gd name="connsiteY2" fmla="*/ 68974 h 68973"/>
                  <a:gd name="connsiteX3" fmla="*/ 277 w 49132"/>
                  <a:gd name="connsiteY3" fmla="*/ 26818 h 68973"/>
                  <a:gd name="connsiteX4" fmla="*/ 38245 w 49132"/>
                  <a:gd name="connsiteY4" fmla="*/ 18 h 68973"/>
                  <a:gd name="connsiteX5" fmla="*/ 49133 w 49132"/>
                  <a:gd name="connsiteY5" fmla="*/ 11185 h 68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32" h="68973">
                    <a:moveTo>
                      <a:pt x="49133" y="11185"/>
                    </a:moveTo>
                    <a:cubicBezTo>
                      <a:pt x="40199" y="20397"/>
                      <a:pt x="45225" y="29889"/>
                      <a:pt x="48575" y="39381"/>
                    </a:cubicBezTo>
                    <a:cubicBezTo>
                      <a:pt x="37687" y="46361"/>
                      <a:pt x="41037" y="62832"/>
                      <a:pt x="28474" y="68974"/>
                    </a:cubicBezTo>
                    <a:cubicBezTo>
                      <a:pt x="1952" y="66461"/>
                      <a:pt x="-1119" y="47757"/>
                      <a:pt x="277" y="26818"/>
                    </a:cubicBezTo>
                    <a:cubicBezTo>
                      <a:pt x="1673" y="2530"/>
                      <a:pt x="19261" y="-262"/>
                      <a:pt x="38245" y="18"/>
                    </a:cubicBezTo>
                    <a:cubicBezTo>
                      <a:pt x="42712" y="3368"/>
                      <a:pt x="48854" y="4484"/>
                      <a:pt x="49133" y="11185"/>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8" name="Freeform: Shape 487">
                <a:extLst>
                  <a:ext uri="{FF2B5EF4-FFF2-40B4-BE49-F238E27FC236}">
                    <a16:creationId xmlns:a16="http://schemas.microsoft.com/office/drawing/2014/main" id="{CA6A1EB6-0032-53E8-4BB7-E6DA13E722CB}"/>
                  </a:ext>
                </a:extLst>
              </p:cNvPr>
              <p:cNvSpPr/>
              <p:nvPr/>
            </p:nvSpPr>
            <p:spPr>
              <a:xfrm>
                <a:off x="9422639" y="5611108"/>
                <a:ext cx="109158" cy="31267"/>
              </a:xfrm>
              <a:custGeom>
                <a:avLst/>
                <a:gdLst>
                  <a:gd name="connsiteX0" fmla="*/ 10609 w 109158"/>
                  <a:gd name="connsiteY0" fmla="*/ 31268 h 31267"/>
                  <a:gd name="connsiteX1" fmla="*/ 0 w 109158"/>
                  <a:gd name="connsiteY1" fmla="*/ 20380 h 31267"/>
                  <a:gd name="connsiteX2" fmla="*/ 87382 w 109158"/>
                  <a:gd name="connsiteY2" fmla="*/ 0 h 31267"/>
                  <a:gd name="connsiteX3" fmla="*/ 109158 w 109158"/>
                  <a:gd name="connsiteY3" fmla="*/ 12005 h 31267"/>
                  <a:gd name="connsiteX4" fmla="*/ 10609 w 109158"/>
                  <a:gd name="connsiteY4" fmla="*/ 31268 h 31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58" h="31267">
                    <a:moveTo>
                      <a:pt x="10609" y="31268"/>
                    </a:moveTo>
                    <a:cubicBezTo>
                      <a:pt x="6979" y="27639"/>
                      <a:pt x="3351" y="24009"/>
                      <a:pt x="0" y="20380"/>
                    </a:cubicBezTo>
                    <a:cubicBezTo>
                      <a:pt x="28755" y="12005"/>
                      <a:pt x="56952" y="559"/>
                      <a:pt x="87382" y="0"/>
                    </a:cubicBezTo>
                    <a:cubicBezTo>
                      <a:pt x="91849" y="9213"/>
                      <a:pt x="100783" y="9771"/>
                      <a:pt x="109158" y="12005"/>
                    </a:cubicBezTo>
                    <a:cubicBezTo>
                      <a:pt x="77611" y="24289"/>
                      <a:pt x="44110" y="27918"/>
                      <a:pt x="10609" y="31268"/>
                    </a:cubicBezTo>
                    <a:close/>
                  </a:path>
                </a:pathLst>
              </a:custGeom>
              <a:solidFill>
                <a:srgbClr val="993D4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9" name="Freeform: Shape 488">
                <a:extLst>
                  <a:ext uri="{FF2B5EF4-FFF2-40B4-BE49-F238E27FC236}">
                    <a16:creationId xmlns:a16="http://schemas.microsoft.com/office/drawing/2014/main" id="{AC26ED41-CC68-C337-069A-BC4462BFC2BF}"/>
                  </a:ext>
                </a:extLst>
              </p:cNvPr>
              <p:cNvSpPr/>
              <p:nvPr/>
            </p:nvSpPr>
            <p:spPr>
              <a:xfrm>
                <a:off x="8798918" y="5572303"/>
                <a:ext cx="72068" cy="49972"/>
              </a:xfrm>
              <a:custGeom>
                <a:avLst/>
                <a:gdLst>
                  <a:gd name="connsiteX0" fmla="*/ 72069 w 72068"/>
                  <a:gd name="connsiteY0" fmla="*/ 28197 h 49972"/>
                  <a:gd name="connsiteX1" fmla="*/ 59785 w 72068"/>
                  <a:gd name="connsiteY1" fmla="*/ 39922 h 49972"/>
                  <a:gd name="connsiteX2" fmla="*/ 1717 w 72068"/>
                  <a:gd name="connsiteY2" fmla="*/ 49972 h 49972"/>
                  <a:gd name="connsiteX3" fmla="*/ 12604 w 72068"/>
                  <a:gd name="connsiteY3" fmla="*/ 0 h 49972"/>
                  <a:gd name="connsiteX4" fmla="*/ 72069 w 72068"/>
                  <a:gd name="connsiteY4" fmla="*/ 28197 h 49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68" h="49972">
                    <a:moveTo>
                      <a:pt x="72069" y="28197"/>
                    </a:moveTo>
                    <a:cubicBezTo>
                      <a:pt x="67881" y="32105"/>
                      <a:pt x="63694" y="36013"/>
                      <a:pt x="59785" y="39922"/>
                    </a:cubicBezTo>
                    <a:cubicBezTo>
                      <a:pt x="39964" y="41318"/>
                      <a:pt x="14000" y="5584"/>
                      <a:pt x="1717" y="49972"/>
                    </a:cubicBezTo>
                    <a:cubicBezTo>
                      <a:pt x="-2750" y="31547"/>
                      <a:pt x="1717" y="15075"/>
                      <a:pt x="12604" y="0"/>
                    </a:cubicBezTo>
                    <a:cubicBezTo>
                      <a:pt x="34380" y="5025"/>
                      <a:pt x="53923" y="15634"/>
                      <a:pt x="72069" y="28197"/>
                    </a:cubicBezTo>
                    <a:close/>
                  </a:path>
                </a:pathLst>
              </a:custGeom>
              <a:solidFill>
                <a:srgbClr val="A4465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0" name="Freeform: Shape 489">
                <a:extLst>
                  <a:ext uri="{FF2B5EF4-FFF2-40B4-BE49-F238E27FC236}">
                    <a16:creationId xmlns:a16="http://schemas.microsoft.com/office/drawing/2014/main" id="{8A69027C-77CE-CDC7-92EC-290C6914B034}"/>
                  </a:ext>
                </a:extLst>
              </p:cNvPr>
              <p:cNvSpPr/>
              <p:nvPr/>
            </p:nvSpPr>
            <p:spPr>
              <a:xfrm>
                <a:off x="8120390" y="5037401"/>
                <a:ext cx="56564" cy="72027"/>
              </a:xfrm>
              <a:custGeom>
                <a:avLst/>
                <a:gdLst>
                  <a:gd name="connsiteX0" fmla="*/ 27530 w 56564"/>
                  <a:gd name="connsiteY0" fmla="*/ 69515 h 72027"/>
                  <a:gd name="connsiteX1" fmla="*/ 19993 w 56564"/>
                  <a:gd name="connsiteY1" fmla="*/ 72028 h 72027"/>
                  <a:gd name="connsiteX2" fmla="*/ 729 w 56564"/>
                  <a:gd name="connsiteY2" fmla="*/ 58906 h 72027"/>
                  <a:gd name="connsiteX3" fmla="*/ 45397 w 56564"/>
                  <a:gd name="connsiteY3" fmla="*/ 0 h 72027"/>
                  <a:gd name="connsiteX4" fmla="*/ 56565 w 56564"/>
                  <a:gd name="connsiteY4" fmla="*/ 279 h 72027"/>
                  <a:gd name="connsiteX5" fmla="*/ 27530 w 56564"/>
                  <a:gd name="connsiteY5" fmla="*/ 69515 h 7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64" h="72027">
                    <a:moveTo>
                      <a:pt x="27530" y="69515"/>
                    </a:moveTo>
                    <a:cubicBezTo>
                      <a:pt x="25017" y="70074"/>
                      <a:pt x="22505" y="70911"/>
                      <a:pt x="19993" y="72028"/>
                    </a:cubicBezTo>
                    <a:cubicBezTo>
                      <a:pt x="16363" y="63373"/>
                      <a:pt x="9663" y="59465"/>
                      <a:pt x="729" y="58906"/>
                    </a:cubicBezTo>
                    <a:cubicBezTo>
                      <a:pt x="-3737" y="39364"/>
                      <a:pt x="12455" y="17588"/>
                      <a:pt x="45397" y="0"/>
                    </a:cubicBezTo>
                    <a:cubicBezTo>
                      <a:pt x="49027" y="0"/>
                      <a:pt x="52656" y="279"/>
                      <a:pt x="56565" y="279"/>
                    </a:cubicBezTo>
                    <a:cubicBezTo>
                      <a:pt x="46793" y="23172"/>
                      <a:pt x="37022" y="46344"/>
                      <a:pt x="27530" y="69515"/>
                    </a:cubicBezTo>
                    <a:close/>
                  </a:path>
                </a:pathLst>
              </a:custGeom>
              <a:solidFill>
                <a:srgbClr val="7D22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1" name="Freeform: Shape 490">
                <a:extLst>
                  <a:ext uri="{FF2B5EF4-FFF2-40B4-BE49-F238E27FC236}">
                    <a16:creationId xmlns:a16="http://schemas.microsoft.com/office/drawing/2014/main" id="{1A982A5D-8FB7-DC21-B46D-49EB705AEF4F}"/>
                  </a:ext>
                </a:extLst>
              </p:cNvPr>
              <p:cNvSpPr/>
              <p:nvPr/>
            </p:nvSpPr>
            <p:spPr>
              <a:xfrm>
                <a:off x="9412868" y="5670546"/>
                <a:ext cx="22334" cy="37509"/>
              </a:xfrm>
              <a:custGeom>
                <a:avLst/>
                <a:gdLst>
                  <a:gd name="connsiteX0" fmla="*/ 0 w 22334"/>
                  <a:gd name="connsiteY0" fmla="*/ 29619 h 37509"/>
                  <a:gd name="connsiteX1" fmla="*/ 20101 w 22334"/>
                  <a:gd name="connsiteY1" fmla="*/ 27 h 37509"/>
                  <a:gd name="connsiteX2" fmla="*/ 22334 w 22334"/>
                  <a:gd name="connsiteY2" fmla="*/ 19011 h 37509"/>
                  <a:gd name="connsiteX3" fmla="*/ 1955 w 22334"/>
                  <a:gd name="connsiteY3" fmla="*/ 37157 h 37509"/>
                  <a:gd name="connsiteX4" fmla="*/ 0 w 22334"/>
                  <a:gd name="connsiteY4" fmla="*/ 29619 h 37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34" h="37509">
                    <a:moveTo>
                      <a:pt x="0" y="29619"/>
                    </a:moveTo>
                    <a:cubicBezTo>
                      <a:pt x="4188" y="18173"/>
                      <a:pt x="-2792" y="-811"/>
                      <a:pt x="20101" y="27"/>
                    </a:cubicBezTo>
                    <a:cubicBezTo>
                      <a:pt x="20938" y="6448"/>
                      <a:pt x="21497" y="12590"/>
                      <a:pt x="22334" y="19011"/>
                    </a:cubicBezTo>
                    <a:cubicBezTo>
                      <a:pt x="20659" y="30736"/>
                      <a:pt x="16192" y="39391"/>
                      <a:pt x="1955" y="37157"/>
                    </a:cubicBezTo>
                    <a:cubicBezTo>
                      <a:pt x="1396" y="34645"/>
                      <a:pt x="838" y="32132"/>
                      <a:pt x="0" y="29619"/>
                    </a:cubicBezTo>
                    <a:close/>
                  </a:path>
                </a:pathLst>
              </a:custGeom>
              <a:solidFill>
                <a:srgbClr val="8826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92" name="Freeform: Shape 491">
                <a:extLst>
                  <a:ext uri="{FF2B5EF4-FFF2-40B4-BE49-F238E27FC236}">
                    <a16:creationId xmlns:a16="http://schemas.microsoft.com/office/drawing/2014/main" id="{0A8A2E75-532D-6713-2767-8FFD79C3015D}"/>
                  </a:ext>
                </a:extLst>
              </p:cNvPr>
              <p:cNvSpPr/>
              <p:nvPr/>
            </p:nvSpPr>
            <p:spPr>
              <a:xfrm>
                <a:off x="9095166" y="4899452"/>
                <a:ext cx="58068" cy="21253"/>
              </a:xfrm>
              <a:custGeom>
                <a:avLst/>
                <a:gdLst>
                  <a:gd name="connsiteX0" fmla="*/ 0 w 58068"/>
                  <a:gd name="connsiteY0" fmla="*/ 10365 h 21253"/>
                  <a:gd name="connsiteX1" fmla="*/ 58068 w 58068"/>
                  <a:gd name="connsiteY1" fmla="*/ 9249 h 21253"/>
                  <a:gd name="connsiteX2" fmla="*/ 36293 w 58068"/>
                  <a:gd name="connsiteY2" fmla="*/ 21253 h 21253"/>
                  <a:gd name="connsiteX3" fmla="*/ 6979 w 58068"/>
                  <a:gd name="connsiteY3" fmla="*/ 12599 h 21253"/>
                  <a:gd name="connsiteX4" fmla="*/ 0 w 58068"/>
                  <a:gd name="connsiteY4" fmla="*/ 10365 h 21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68" h="21253">
                    <a:moveTo>
                      <a:pt x="0" y="10365"/>
                    </a:moveTo>
                    <a:cubicBezTo>
                      <a:pt x="18983" y="-8619"/>
                      <a:pt x="38526" y="3107"/>
                      <a:pt x="58068" y="9249"/>
                    </a:cubicBezTo>
                    <a:cubicBezTo>
                      <a:pt x="54718" y="20137"/>
                      <a:pt x="41597" y="13715"/>
                      <a:pt x="36293" y="21253"/>
                    </a:cubicBezTo>
                    <a:cubicBezTo>
                      <a:pt x="26522" y="18462"/>
                      <a:pt x="16751" y="15670"/>
                      <a:pt x="6979" y="12599"/>
                    </a:cubicBezTo>
                    <a:cubicBezTo>
                      <a:pt x="5025" y="11482"/>
                      <a:pt x="2512" y="10644"/>
                      <a:pt x="0" y="10365"/>
                    </a:cubicBezTo>
                    <a:close/>
                  </a:path>
                </a:pathLst>
              </a:custGeom>
              <a:solidFill>
                <a:srgbClr val="A53C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2" name="Freeform: Shape 501">
                <a:extLst>
                  <a:ext uri="{FF2B5EF4-FFF2-40B4-BE49-F238E27FC236}">
                    <a16:creationId xmlns:a16="http://schemas.microsoft.com/office/drawing/2014/main" id="{FAEE19CD-1F10-7D08-D132-48B2D14B9FDE}"/>
                  </a:ext>
                </a:extLst>
              </p:cNvPr>
              <p:cNvSpPr/>
              <p:nvPr/>
            </p:nvSpPr>
            <p:spPr>
              <a:xfrm>
                <a:off x="9421020" y="6132889"/>
                <a:ext cx="19060" cy="141263"/>
              </a:xfrm>
              <a:custGeom>
                <a:avLst/>
                <a:gdLst>
                  <a:gd name="connsiteX0" fmla="*/ 11670 w 19060"/>
                  <a:gd name="connsiteY0" fmla="*/ 140984 h 141263"/>
                  <a:gd name="connsiteX1" fmla="*/ 2457 w 19060"/>
                  <a:gd name="connsiteY1" fmla="*/ 141263 h 141263"/>
                  <a:gd name="connsiteX2" fmla="*/ 10553 w 19060"/>
                  <a:gd name="connsiteY2" fmla="*/ 0 h 141263"/>
                  <a:gd name="connsiteX3" fmla="*/ 11670 w 19060"/>
                  <a:gd name="connsiteY3" fmla="*/ 140984 h 141263"/>
                </a:gdLst>
                <a:ahLst/>
                <a:cxnLst>
                  <a:cxn ang="0">
                    <a:pos x="connsiteX0" y="connsiteY0"/>
                  </a:cxn>
                  <a:cxn ang="0">
                    <a:pos x="connsiteX1" y="connsiteY1"/>
                  </a:cxn>
                  <a:cxn ang="0">
                    <a:pos x="connsiteX2" y="connsiteY2"/>
                  </a:cxn>
                  <a:cxn ang="0">
                    <a:pos x="connsiteX3" y="connsiteY3"/>
                  </a:cxn>
                </a:cxnLst>
                <a:rect l="l" t="t" r="r" b="b"/>
                <a:pathLst>
                  <a:path w="19060" h="141263">
                    <a:moveTo>
                      <a:pt x="11670" y="140984"/>
                    </a:moveTo>
                    <a:cubicBezTo>
                      <a:pt x="8598" y="140984"/>
                      <a:pt x="5528" y="141263"/>
                      <a:pt x="2457" y="141263"/>
                    </a:cubicBezTo>
                    <a:cubicBezTo>
                      <a:pt x="-893" y="94083"/>
                      <a:pt x="-2847" y="46902"/>
                      <a:pt x="10553" y="0"/>
                    </a:cubicBezTo>
                    <a:cubicBezTo>
                      <a:pt x="24512" y="46623"/>
                      <a:pt x="18649" y="93803"/>
                      <a:pt x="11670" y="140984"/>
                    </a:cubicBezTo>
                    <a:close/>
                  </a:path>
                </a:pathLst>
              </a:custGeom>
              <a:solidFill>
                <a:srgbClr val="8C737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3" name="Freeform: Shape 502">
                <a:extLst>
                  <a:ext uri="{FF2B5EF4-FFF2-40B4-BE49-F238E27FC236}">
                    <a16:creationId xmlns:a16="http://schemas.microsoft.com/office/drawing/2014/main" id="{934AE948-5C63-8706-0D0C-D743E5FC38F4}"/>
                  </a:ext>
                </a:extLst>
              </p:cNvPr>
              <p:cNvSpPr/>
              <p:nvPr/>
            </p:nvSpPr>
            <p:spPr>
              <a:xfrm>
                <a:off x="9287239" y="5747610"/>
                <a:ext cx="98828" cy="15758"/>
              </a:xfrm>
              <a:custGeom>
                <a:avLst/>
                <a:gdLst>
                  <a:gd name="connsiteX0" fmla="*/ 98829 w 98828"/>
                  <a:gd name="connsiteY0" fmla="*/ 1132 h 15758"/>
                  <a:gd name="connsiteX1" fmla="*/ 97991 w 98828"/>
                  <a:gd name="connsiteY1" fmla="*/ 11182 h 15758"/>
                  <a:gd name="connsiteX2" fmla="*/ 93804 w 98828"/>
                  <a:gd name="connsiteY2" fmla="*/ 12578 h 15758"/>
                  <a:gd name="connsiteX3" fmla="*/ 89616 w 98828"/>
                  <a:gd name="connsiteY3" fmla="*/ 11461 h 15758"/>
                  <a:gd name="connsiteX4" fmla="*/ 0 w 98828"/>
                  <a:gd name="connsiteY4" fmla="*/ 10624 h 15758"/>
                  <a:gd name="connsiteX5" fmla="*/ 98829 w 98828"/>
                  <a:gd name="connsiteY5" fmla="*/ 1132 h 1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28" h="15758">
                    <a:moveTo>
                      <a:pt x="98829" y="1132"/>
                    </a:moveTo>
                    <a:cubicBezTo>
                      <a:pt x="98549" y="4482"/>
                      <a:pt x="98271" y="7832"/>
                      <a:pt x="97991" y="11182"/>
                    </a:cubicBezTo>
                    <a:cubicBezTo>
                      <a:pt x="97991" y="11182"/>
                      <a:pt x="93804" y="12578"/>
                      <a:pt x="93804" y="12578"/>
                    </a:cubicBezTo>
                    <a:lnTo>
                      <a:pt x="89616" y="11461"/>
                    </a:lnTo>
                    <a:cubicBezTo>
                      <a:pt x="59744" y="16486"/>
                      <a:pt x="29593" y="18161"/>
                      <a:pt x="0" y="10624"/>
                    </a:cubicBezTo>
                    <a:cubicBezTo>
                      <a:pt x="31268" y="-8919"/>
                      <a:pt x="65886" y="5319"/>
                      <a:pt x="98829" y="1132"/>
                    </a:cubicBezTo>
                    <a:close/>
                  </a:path>
                </a:pathLst>
              </a:custGeom>
              <a:solidFill>
                <a:srgbClr val="4C0B0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4" name="Freeform: Shape 503">
                <a:extLst>
                  <a:ext uri="{FF2B5EF4-FFF2-40B4-BE49-F238E27FC236}">
                    <a16:creationId xmlns:a16="http://schemas.microsoft.com/office/drawing/2014/main" id="{FE03D81A-B355-4D40-2C98-ED2866A99161}"/>
                  </a:ext>
                </a:extLst>
              </p:cNvPr>
              <p:cNvSpPr/>
              <p:nvPr/>
            </p:nvSpPr>
            <p:spPr>
              <a:xfrm>
                <a:off x="9286960" y="5758513"/>
                <a:ext cx="89615" cy="9771"/>
              </a:xfrm>
              <a:custGeom>
                <a:avLst/>
                <a:gdLst>
                  <a:gd name="connsiteX0" fmla="*/ 0 w 89615"/>
                  <a:gd name="connsiteY0" fmla="*/ 0 h 9771"/>
                  <a:gd name="connsiteX1" fmla="*/ 89615 w 89615"/>
                  <a:gd name="connsiteY1" fmla="*/ 838 h 9771"/>
                  <a:gd name="connsiteX2" fmla="*/ 67840 w 89615"/>
                  <a:gd name="connsiteY2" fmla="*/ 9213 h 9771"/>
                  <a:gd name="connsiteX3" fmla="*/ 0 w 89615"/>
                  <a:gd name="connsiteY3" fmla="*/ 9771 h 9771"/>
                  <a:gd name="connsiteX4" fmla="*/ 0 w 89615"/>
                  <a:gd name="connsiteY4" fmla="*/ 0 h 9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5" h="9771">
                    <a:moveTo>
                      <a:pt x="0" y="0"/>
                    </a:moveTo>
                    <a:cubicBezTo>
                      <a:pt x="29872" y="279"/>
                      <a:pt x="59743" y="558"/>
                      <a:pt x="89615" y="838"/>
                    </a:cubicBezTo>
                    <a:cubicBezTo>
                      <a:pt x="82357" y="3629"/>
                      <a:pt x="75098" y="6421"/>
                      <a:pt x="67840" y="9213"/>
                    </a:cubicBezTo>
                    <a:cubicBezTo>
                      <a:pt x="45226" y="9492"/>
                      <a:pt x="22613" y="9492"/>
                      <a:pt x="0" y="9771"/>
                    </a:cubicBezTo>
                    <a:cubicBezTo>
                      <a:pt x="0" y="6421"/>
                      <a:pt x="0" y="3071"/>
                      <a:pt x="0" y="0"/>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5" name="Freeform: Shape 504">
                <a:extLst>
                  <a:ext uri="{FF2B5EF4-FFF2-40B4-BE49-F238E27FC236}">
                    <a16:creationId xmlns:a16="http://schemas.microsoft.com/office/drawing/2014/main" id="{AD3C4867-435A-906C-6BED-ED7386B5F9FF}"/>
                  </a:ext>
                </a:extLst>
              </p:cNvPr>
              <p:cNvSpPr/>
              <p:nvPr/>
            </p:nvSpPr>
            <p:spPr>
              <a:xfrm>
                <a:off x="9423198" y="5884422"/>
                <a:ext cx="8933" cy="61770"/>
              </a:xfrm>
              <a:custGeom>
                <a:avLst/>
                <a:gdLst>
                  <a:gd name="connsiteX0" fmla="*/ 0 w 8933"/>
                  <a:gd name="connsiteY0" fmla="*/ 279 h 61770"/>
                  <a:gd name="connsiteX1" fmla="*/ 8934 w 8933"/>
                  <a:gd name="connsiteY1" fmla="*/ 0 h 61770"/>
                  <a:gd name="connsiteX2" fmla="*/ 8934 w 8933"/>
                  <a:gd name="connsiteY2" fmla="*/ 58069 h 61770"/>
                  <a:gd name="connsiteX3" fmla="*/ 279 w 8933"/>
                  <a:gd name="connsiteY3" fmla="*/ 58348 h 61770"/>
                  <a:gd name="connsiteX4" fmla="*/ 0 w 8933"/>
                  <a:gd name="connsiteY4" fmla="*/ 279 h 61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 h="61770">
                    <a:moveTo>
                      <a:pt x="0" y="279"/>
                    </a:moveTo>
                    <a:cubicBezTo>
                      <a:pt x="3071" y="0"/>
                      <a:pt x="5862" y="0"/>
                      <a:pt x="8934" y="0"/>
                    </a:cubicBezTo>
                    <a:cubicBezTo>
                      <a:pt x="8934" y="19263"/>
                      <a:pt x="8934" y="38806"/>
                      <a:pt x="8934" y="58069"/>
                    </a:cubicBezTo>
                    <a:cubicBezTo>
                      <a:pt x="6421" y="62815"/>
                      <a:pt x="3350" y="63094"/>
                      <a:pt x="279" y="58348"/>
                    </a:cubicBezTo>
                    <a:cubicBezTo>
                      <a:pt x="279" y="39085"/>
                      <a:pt x="279" y="19821"/>
                      <a:pt x="0" y="279"/>
                    </a:cubicBezTo>
                    <a:close/>
                  </a:path>
                </a:pathLst>
              </a:custGeom>
              <a:solidFill>
                <a:srgbClr val="958B8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6" name="Freeform: Shape 505">
                <a:extLst>
                  <a:ext uri="{FF2B5EF4-FFF2-40B4-BE49-F238E27FC236}">
                    <a16:creationId xmlns:a16="http://schemas.microsoft.com/office/drawing/2014/main" id="{7DB2E313-77A9-FABC-0768-82EBD5597FF7}"/>
                  </a:ext>
                </a:extLst>
              </p:cNvPr>
              <p:cNvSpPr/>
              <p:nvPr/>
            </p:nvSpPr>
            <p:spPr>
              <a:xfrm>
                <a:off x="9422432" y="5942770"/>
                <a:ext cx="9699" cy="61418"/>
              </a:xfrm>
              <a:custGeom>
                <a:avLst/>
                <a:gdLst>
                  <a:gd name="connsiteX0" fmla="*/ 1044 w 9699"/>
                  <a:gd name="connsiteY0" fmla="*/ 279 h 61418"/>
                  <a:gd name="connsiteX1" fmla="*/ 9699 w 9699"/>
                  <a:gd name="connsiteY1" fmla="*/ 0 h 61418"/>
                  <a:gd name="connsiteX2" fmla="*/ 9699 w 9699"/>
                  <a:gd name="connsiteY2" fmla="*/ 61419 h 61418"/>
                  <a:gd name="connsiteX3" fmla="*/ 1044 w 9699"/>
                  <a:gd name="connsiteY3" fmla="*/ 279 h 61418"/>
                </a:gdLst>
                <a:ahLst/>
                <a:cxnLst>
                  <a:cxn ang="0">
                    <a:pos x="connsiteX0" y="connsiteY0"/>
                  </a:cxn>
                  <a:cxn ang="0">
                    <a:pos x="connsiteX1" y="connsiteY1"/>
                  </a:cxn>
                  <a:cxn ang="0">
                    <a:pos x="connsiteX2" y="connsiteY2"/>
                  </a:cxn>
                  <a:cxn ang="0">
                    <a:pos x="connsiteX3" y="connsiteY3"/>
                  </a:cxn>
                </a:cxnLst>
                <a:rect l="l" t="t" r="r" b="b"/>
                <a:pathLst>
                  <a:path w="9699" h="61418">
                    <a:moveTo>
                      <a:pt x="1044" y="279"/>
                    </a:moveTo>
                    <a:cubicBezTo>
                      <a:pt x="3836" y="279"/>
                      <a:pt x="6628" y="0"/>
                      <a:pt x="9699" y="0"/>
                    </a:cubicBezTo>
                    <a:cubicBezTo>
                      <a:pt x="9699" y="15913"/>
                      <a:pt x="9699" y="31826"/>
                      <a:pt x="9699" y="61419"/>
                    </a:cubicBezTo>
                    <a:cubicBezTo>
                      <a:pt x="-1747" y="32663"/>
                      <a:pt x="-630" y="16471"/>
                      <a:pt x="1044" y="279"/>
                    </a:cubicBezTo>
                    <a:close/>
                  </a:path>
                </a:pathLst>
              </a:custGeom>
              <a:solidFill>
                <a:srgbClr val="B3ADA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9" name="Freeform: Shape 508">
                <a:extLst>
                  <a:ext uri="{FF2B5EF4-FFF2-40B4-BE49-F238E27FC236}">
                    <a16:creationId xmlns:a16="http://schemas.microsoft.com/office/drawing/2014/main" id="{0EE596C2-8C97-F824-C5DB-46CFBE636380}"/>
                  </a:ext>
                </a:extLst>
              </p:cNvPr>
              <p:cNvSpPr/>
              <p:nvPr/>
            </p:nvSpPr>
            <p:spPr>
              <a:xfrm>
                <a:off x="9032351" y="5757396"/>
                <a:ext cx="210219" cy="20380"/>
              </a:xfrm>
              <a:custGeom>
                <a:avLst/>
                <a:gdLst>
                  <a:gd name="connsiteX0" fmla="*/ 210219 w 210219"/>
                  <a:gd name="connsiteY0" fmla="*/ 11726 h 20380"/>
                  <a:gd name="connsiteX1" fmla="*/ 186489 w 210219"/>
                  <a:gd name="connsiteY1" fmla="*/ 20380 h 20380"/>
                  <a:gd name="connsiteX2" fmla="*/ 11446 w 210219"/>
                  <a:gd name="connsiteY2" fmla="*/ 10888 h 20380"/>
                  <a:gd name="connsiteX3" fmla="*/ 0 w 210219"/>
                  <a:gd name="connsiteY3" fmla="*/ 6700 h 20380"/>
                  <a:gd name="connsiteX4" fmla="*/ 1954 w 210219"/>
                  <a:gd name="connsiteY4" fmla="*/ 0 h 20380"/>
                  <a:gd name="connsiteX5" fmla="*/ 210219 w 210219"/>
                  <a:gd name="connsiteY5" fmla="*/ 11726 h 20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19" h="20380">
                    <a:moveTo>
                      <a:pt x="210219" y="11726"/>
                    </a:moveTo>
                    <a:cubicBezTo>
                      <a:pt x="202403" y="14517"/>
                      <a:pt x="194586" y="17309"/>
                      <a:pt x="186489" y="20380"/>
                    </a:cubicBezTo>
                    <a:cubicBezTo>
                      <a:pt x="128142" y="17309"/>
                      <a:pt x="69794" y="13959"/>
                      <a:pt x="11446" y="10888"/>
                    </a:cubicBezTo>
                    <a:cubicBezTo>
                      <a:pt x="6421" y="12563"/>
                      <a:pt x="2792" y="11167"/>
                      <a:pt x="0" y="6700"/>
                    </a:cubicBezTo>
                    <a:cubicBezTo>
                      <a:pt x="558" y="4467"/>
                      <a:pt x="1396" y="2234"/>
                      <a:pt x="1954" y="0"/>
                    </a:cubicBezTo>
                    <a:cubicBezTo>
                      <a:pt x="71469" y="3909"/>
                      <a:pt x="140705" y="7817"/>
                      <a:pt x="210219" y="11726"/>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0" name="Freeform: Shape 509">
                <a:extLst>
                  <a:ext uri="{FF2B5EF4-FFF2-40B4-BE49-F238E27FC236}">
                    <a16:creationId xmlns:a16="http://schemas.microsoft.com/office/drawing/2014/main" id="{2C1FC050-8589-2593-10E2-C17A38C22CA0}"/>
                  </a:ext>
                </a:extLst>
              </p:cNvPr>
              <p:cNvSpPr/>
              <p:nvPr/>
            </p:nvSpPr>
            <p:spPr>
              <a:xfrm>
                <a:off x="8980424" y="5748114"/>
                <a:ext cx="54159" cy="14483"/>
              </a:xfrm>
              <a:custGeom>
                <a:avLst/>
                <a:gdLst>
                  <a:gd name="connsiteX0" fmla="*/ 33501 w 54159"/>
                  <a:gd name="connsiteY0" fmla="*/ 10958 h 14483"/>
                  <a:gd name="connsiteX1" fmla="*/ 0 w 54159"/>
                  <a:gd name="connsiteY1" fmla="*/ 1745 h 14483"/>
                  <a:gd name="connsiteX2" fmla="*/ 54160 w 54159"/>
                  <a:gd name="connsiteY2" fmla="*/ 9562 h 14483"/>
                  <a:gd name="connsiteX3" fmla="*/ 53323 w 54159"/>
                  <a:gd name="connsiteY3" fmla="*/ 10678 h 14483"/>
                  <a:gd name="connsiteX4" fmla="*/ 33501 w 54159"/>
                  <a:gd name="connsiteY4" fmla="*/ 10958 h 14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9" h="14483">
                    <a:moveTo>
                      <a:pt x="33501" y="10958"/>
                    </a:moveTo>
                    <a:cubicBezTo>
                      <a:pt x="22334" y="7887"/>
                      <a:pt x="11167" y="4816"/>
                      <a:pt x="0" y="1745"/>
                    </a:cubicBezTo>
                    <a:cubicBezTo>
                      <a:pt x="18426" y="2024"/>
                      <a:pt x="37968" y="-5793"/>
                      <a:pt x="54160" y="9562"/>
                    </a:cubicBezTo>
                    <a:cubicBezTo>
                      <a:pt x="54160" y="9562"/>
                      <a:pt x="53323" y="10678"/>
                      <a:pt x="53323" y="10678"/>
                    </a:cubicBezTo>
                    <a:cubicBezTo>
                      <a:pt x="46622" y="15983"/>
                      <a:pt x="40201" y="15425"/>
                      <a:pt x="33501" y="10958"/>
                    </a:cubicBezTo>
                    <a:close/>
                  </a:path>
                </a:pathLst>
              </a:custGeom>
              <a:solidFill>
                <a:srgbClr val="662D2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1" name="Freeform: Shape 510">
                <a:extLst>
                  <a:ext uri="{FF2B5EF4-FFF2-40B4-BE49-F238E27FC236}">
                    <a16:creationId xmlns:a16="http://schemas.microsoft.com/office/drawing/2014/main" id="{37695E66-2F0E-CFC5-931E-C4A76E89BA3E}"/>
                  </a:ext>
                </a:extLst>
              </p:cNvPr>
              <p:cNvSpPr/>
              <p:nvPr/>
            </p:nvSpPr>
            <p:spPr>
              <a:xfrm>
                <a:off x="9188324" y="4905781"/>
                <a:ext cx="214772" cy="32748"/>
              </a:xfrm>
              <a:custGeom>
                <a:avLst/>
                <a:gdLst>
                  <a:gd name="connsiteX0" fmla="*/ 157263 w 214772"/>
                  <a:gd name="connsiteY0" fmla="*/ 6549 h 32748"/>
                  <a:gd name="connsiteX1" fmla="*/ 184901 w 214772"/>
                  <a:gd name="connsiteY1" fmla="*/ 4315 h 32748"/>
                  <a:gd name="connsiteX2" fmla="*/ 214773 w 214772"/>
                  <a:gd name="connsiteY2" fmla="*/ 14366 h 32748"/>
                  <a:gd name="connsiteX3" fmla="*/ 1762 w 214772"/>
                  <a:gd name="connsiteY3" fmla="*/ 24137 h 32748"/>
                  <a:gd name="connsiteX4" fmla="*/ 6228 w 214772"/>
                  <a:gd name="connsiteY4" fmla="*/ 11295 h 32748"/>
                  <a:gd name="connsiteX5" fmla="*/ 157263 w 214772"/>
                  <a:gd name="connsiteY5" fmla="*/ 6549 h 3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772" h="32748">
                    <a:moveTo>
                      <a:pt x="157263" y="6549"/>
                    </a:moveTo>
                    <a:cubicBezTo>
                      <a:pt x="166476" y="5711"/>
                      <a:pt x="175688" y="5153"/>
                      <a:pt x="184901" y="4315"/>
                    </a:cubicBezTo>
                    <a:cubicBezTo>
                      <a:pt x="196348" y="3199"/>
                      <a:pt x="211702" y="-9364"/>
                      <a:pt x="214773" y="14366"/>
                    </a:cubicBezTo>
                    <a:cubicBezTo>
                      <a:pt x="144700" y="37538"/>
                      <a:pt x="73510" y="36421"/>
                      <a:pt x="1762" y="24137"/>
                    </a:cubicBezTo>
                    <a:cubicBezTo>
                      <a:pt x="-1589" y="17995"/>
                      <a:pt x="-193" y="13808"/>
                      <a:pt x="6228" y="11295"/>
                    </a:cubicBezTo>
                    <a:cubicBezTo>
                      <a:pt x="56480" y="7107"/>
                      <a:pt x="107290" y="15762"/>
                      <a:pt x="157263" y="6549"/>
                    </a:cubicBezTo>
                    <a:close/>
                  </a:path>
                </a:pathLst>
              </a:custGeom>
              <a:solidFill>
                <a:srgbClr val="54030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2" name="Freeform: Shape 511">
                <a:extLst>
                  <a:ext uri="{FF2B5EF4-FFF2-40B4-BE49-F238E27FC236}">
                    <a16:creationId xmlns:a16="http://schemas.microsoft.com/office/drawing/2014/main" id="{851D5137-3467-B648-AEFE-0691D43DE04C}"/>
                  </a:ext>
                </a:extLst>
              </p:cNvPr>
              <p:cNvSpPr/>
              <p:nvPr/>
            </p:nvSpPr>
            <p:spPr>
              <a:xfrm>
                <a:off x="9131459" y="4908421"/>
                <a:ext cx="62355" cy="22441"/>
              </a:xfrm>
              <a:custGeom>
                <a:avLst/>
                <a:gdLst>
                  <a:gd name="connsiteX0" fmla="*/ 58627 w 62355"/>
                  <a:gd name="connsiteY0" fmla="*/ 13121 h 22441"/>
                  <a:gd name="connsiteX1" fmla="*/ 58627 w 62355"/>
                  <a:gd name="connsiteY1" fmla="*/ 21217 h 22441"/>
                  <a:gd name="connsiteX2" fmla="*/ 0 w 62355"/>
                  <a:gd name="connsiteY2" fmla="*/ 12005 h 22441"/>
                  <a:gd name="connsiteX3" fmla="*/ 21775 w 62355"/>
                  <a:gd name="connsiteY3" fmla="*/ 0 h 22441"/>
                  <a:gd name="connsiteX4" fmla="*/ 58348 w 62355"/>
                  <a:gd name="connsiteY4" fmla="*/ 3909 h 22441"/>
                  <a:gd name="connsiteX5" fmla="*/ 61977 w 62355"/>
                  <a:gd name="connsiteY5" fmla="*/ 9771 h 22441"/>
                  <a:gd name="connsiteX6" fmla="*/ 58627 w 62355"/>
                  <a:gd name="connsiteY6" fmla="*/ 13121 h 2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55" h="22441">
                    <a:moveTo>
                      <a:pt x="58627" y="13121"/>
                    </a:moveTo>
                    <a:cubicBezTo>
                      <a:pt x="58627" y="15913"/>
                      <a:pt x="58627" y="18705"/>
                      <a:pt x="58627" y="21217"/>
                    </a:cubicBezTo>
                    <a:cubicBezTo>
                      <a:pt x="37968" y="25964"/>
                      <a:pt x="19542" y="15634"/>
                      <a:pt x="0" y="12005"/>
                    </a:cubicBezTo>
                    <a:cubicBezTo>
                      <a:pt x="4188" y="2513"/>
                      <a:pt x="13679" y="2792"/>
                      <a:pt x="21775" y="0"/>
                    </a:cubicBezTo>
                    <a:cubicBezTo>
                      <a:pt x="34059" y="1396"/>
                      <a:pt x="46064" y="2513"/>
                      <a:pt x="58348" y="3909"/>
                    </a:cubicBezTo>
                    <a:cubicBezTo>
                      <a:pt x="61698" y="5863"/>
                      <a:pt x="63093" y="7817"/>
                      <a:pt x="61977" y="9771"/>
                    </a:cubicBezTo>
                    <a:cubicBezTo>
                      <a:pt x="60860" y="12284"/>
                      <a:pt x="59743" y="13121"/>
                      <a:pt x="58627" y="13121"/>
                    </a:cubicBezTo>
                    <a:close/>
                  </a:path>
                </a:pathLst>
              </a:custGeom>
              <a:solidFill>
                <a:srgbClr val="861C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3" name="Freeform: Shape 512">
                <a:extLst>
                  <a:ext uri="{FF2B5EF4-FFF2-40B4-BE49-F238E27FC236}">
                    <a16:creationId xmlns:a16="http://schemas.microsoft.com/office/drawing/2014/main" id="{DF6EFDCF-5945-EC82-244E-E33ED40C2750}"/>
                  </a:ext>
                </a:extLst>
              </p:cNvPr>
              <p:cNvSpPr/>
              <p:nvPr/>
            </p:nvSpPr>
            <p:spPr>
              <a:xfrm>
                <a:off x="9373225" y="4900884"/>
                <a:ext cx="48577" cy="19262"/>
              </a:xfrm>
              <a:custGeom>
                <a:avLst/>
                <a:gdLst>
                  <a:gd name="connsiteX0" fmla="*/ 29872 w 48577"/>
                  <a:gd name="connsiteY0" fmla="*/ 19263 h 19262"/>
                  <a:gd name="connsiteX1" fmla="*/ 0 w 48577"/>
                  <a:gd name="connsiteY1" fmla="*/ 9213 h 19262"/>
                  <a:gd name="connsiteX2" fmla="*/ 39922 w 48577"/>
                  <a:gd name="connsiteY2" fmla="*/ 0 h 19262"/>
                  <a:gd name="connsiteX3" fmla="*/ 48577 w 48577"/>
                  <a:gd name="connsiteY3" fmla="*/ 9771 h 19262"/>
                  <a:gd name="connsiteX4" fmla="*/ 29872 w 48577"/>
                  <a:gd name="connsiteY4" fmla="*/ 19263 h 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19262">
                    <a:moveTo>
                      <a:pt x="29872" y="19263"/>
                    </a:moveTo>
                    <a:cubicBezTo>
                      <a:pt x="22614" y="8375"/>
                      <a:pt x="9771" y="13121"/>
                      <a:pt x="0" y="9213"/>
                    </a:cubicBezTo>
                    <a:cubicBezTo>
                      <a:pt x="13401" y="6142"/>
                      <a:pt x="26801" y="3071"/>
                      <a:pt x="39922" y="0"/>
                    </a:cubicBezTo>
                    <a:cubicBezTo>
                      <a:pt x="42714" y="3350"/>
                      <a:pt x="45785" y="6421"/>
                      <a:pt x="48577" y="9771"/>
                    </a:cubicBezTo>
                    <a:cubicBezTo>
                      <a:pt x="42435" y="12842"/>
                      <a:pt x="36293" y="16192"/>
                      <a:pt x="29872" y="19263"/>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4" name="Freeform: Shape 513">
                <a:extLst>
                  <a:ext uri="{FF2B5EF4-FFF2-40B4-BE49-F238E27FC236}">
                    <a16:creationId xmlns:a16="http://schemas.microsoft.com/office/drawing/2014/main" id="{E55D8C51-E76F-1A61-F01E-658B7E2F6F65}"/>
                  </a:ext>
                </a:extLst>
              </p:cNvPr>
              <p:cNvSpPr/>
              <p:nvPr/>
            </p:nvSpPr>
            <p:spPr>
              <a:xfrm>
                <a:off x="9287518" y="4829230"/>
                <a:ext cx="115578" cy="73674"/>
              </a:xfrm>
              <a:custGeom>
                <a:avLst/>
                <a:gdLst>
                  <a:gd name="connsiteX0" fmla="*/ 115579 w 115578"/>
                  <a:gd name="connsiteY0" fmla="*/ 53786 h 73674"/>
                  <a:gd name="connsiteX1" fmla="*/ 0 w 115578"/>
                  <a:gd name="connsiteY1" fmla="*/ 59649 h 73674"/>
                  <a:gd name="connsiteX2" fmla="*/ 16471 w 115578"/>
                  <a:gd name="connsiteY2" fmla="*/ 44853 h 73674"/>
                  <a:gd name="connsiteX3" fmla="*/ 64211 w 115578"/>
                  <a:gd name="connsiteY3" fmla="*/ 184 h 73674"/>
                  <a:gd name="connsiteX4" fmla="*/ 97432 w 115578"/>
                  <a:gd name="connsiteY4" fmla="*/ 42340 h 73674"/>
                  <a:gd name="connsiteX5" fmla="*/ 115579 w 115578"/>
                  <a:gd name="connsiteY5" fmla="*/ 53786 h 7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578" h="73674">
                    <a:moveTo>
                      <a:pt x="115579" y="53786"/>
                    </a:moveTo>
                    <a:cubicBezTo>
                      <a:pt x="77611" y="67466"/>
                      <a:pt x="39922" y="87567"/>
                      <a:pt x="0" y="59649"/>
                    </a:cubicBezTo>
                    <a:cubicBezTo>
                      <a:pt x="7817" y="57136"/>
                      <a:pt x="17867" y="52949"/>
                      <a:pt x="16471" y="44853"/>
                    </a:cubicBezTo>
                    <a:cubicBezTo>
                      <a:pt x="10609" y="5489"/>
                      <a:pt x="34339" y="2418"/>
                      <a:pt x="64211" y="184"/>
                    </a:cubicBezTo>
                    <a:cubicBezTo>
                      <a:pt x="99666" y="-2607"/>
                      <a:pt x="88220" y="26986"/>
                      <a:pt x="97432" y="42340"/>
                    </a:cubicBezTo>
                    <a:cubicBezTo>
                      <a:pt x="100224" y="50995"/>
                      <a:pt x="107762" y="52670"/>
                      <a:pt x="115579" y="53786"/>
                    </a:cubicBezTo>
                    <a:close/>
                  </a:path>
                </a:pathLst>
              </a:custGeom>
              <a:solidFill>
                <a:srgbClr val="CCFF9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5" name="Freeform: Shape 514">
                <a:extLst>
                  <a:ext uri="{FF2B5EF4-FFF2-40B4-BE49-F238E27FC236}">
                    <a16:creationId xmlns:a16="http://schemas.microsoft.com/office/drawing/2014/main" id="{9E1EB022-0B8C-C0A8-1528-28C5DABE38DA}"/>
                  </a:ext>
                </a:extLst>
              </p:cNvPr>
              <p:cNvSpPr/>
              <p:nvPr/>
            </p:nvSpPr>
            <p:spPr>
              <a:xfrm>
                <a:off x="9403376" y="4818247"/>
                <a:ext cx="21217" cy="53602"/>
              </a:xfrm>
              <a:custGeom>
                <a:avLst/>
                <a:gdLst>
                  <a:gd name="connsiteX0" fmla="*/ 21218 w 21217"/>
                  <a:gd name="connsiteY0" fmla="*/ 43272 h 53602"/>
                  <a:gd name="connsiteX1" fmla="*/ 0 w 21217"/>
                  <a:gd name="connsiteY1" fmla="*/ 53602 h 53602"/>
                  <a:gd name="connsiteX2" fmla="*/ 0 w 21217"/>
                  <a:gd name="connsiteY2" fmla="*/ 0 h 53602"/>
                  <a:gd name="connsiteX3" fmla="*/ 21218 w 21217"/>
                  <a:gd name="connsiteY3" fmla="*/ 43272 h 53602"/>
                </a:gdLst>
                <a:ahLst/>
                <a:cxnLst>
                  <a:cxn ang="0">
                    <a:pos x="connsiteX0" y="connsiteY0"/>
                  </a:cxn>
                  <a:cxn ang="0">
                    <a:pos x="connsiteX1" y="connsiteY1"/>
                  </a:cxn>
                  <a:cxn ang="0">
                    <a:pos x="connsiteX2" y="connsiteY2"/>
                  </a:cxn>
                  <a:cxn ang="0">
                    <a:pos x="connsiteX3" y="connsiteY3"/>
                  </a:cxn>
                </a:cxnLst>
                <a:rect l="l" t="t" r="r" b="b"/>
                <a:pathLst>
                  <a:path w="21217" h="53602">
                    <a:moveTo>
                      <a:pt x="21218" y="43272"/>
                    </a:moveTo>
                    <a:cubicBezTo>
                      <a:pt x="14238" y="46623"/>
                      <a:pt x="6979" y="50252"/>
                      <a:pt x="0" y="53602"/>
                    </a:cubicBezTo>
                    <a:cubicBezTo>
                      <a:pt x="0" y="37131"/>
                      <a:pt x="0" y="20659"/>
                      <a:pt x="0" y="0"/>
                    </a:cubicBezTo>
                    <a:cubicBezTo>
                      <a:pt x="19263" y="10609"/>
                      <a:pt x="18426" y="27918"/>
                      <a:pt x="21218" y="43272"/>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Shape 537">
                <a:extLst>
                  <a:ext uri="{FF2B5EF4-FFF2-40B4-BE49-F238E27FC236}">
                    <a16:creationId xmlns:a16="http://schemas.microsoft.com/office/drawing/2014/main" id="{4CD27353-AAFC-E4D6-A5D7-0A9A7E03992E}"/>
                  </a:ext>
                </a:extLst>
              </p:cNvPr>
              <p:cNvSpPr/>
              <p:nvPr/>
            </p:nvSpPr>
            <p:spPr>
              <a:xfrm>
                <a:off x="9034026" y="6055557"/>
                <a:ext cx="18146" cy="257400"/>
              </a:xfrm>
              <a:custGeom>
                <a:avLst/>
                <a:gdLst>
                  <a:gd name="connsiteX0" fmla="*/ 18146 w 18146"/>
                  <a:gd name="connsiteY0" fmla="*/ 200169 h 257400"/>
                  <a:gd name="connsiteX1" fmla="*/ 0 w 18146"/>
                  <a:gd name="connsiteY1" fmla="*/ 257400 h 257400"/>
                  <a:gd name="connsiteX2" fmla="*/ 0 w 18146"/>
                  <a:gd name="connsiteY2" fmla="*/ 837 h 257400"/>
                  <a:gd name="connsiteX3" fmla="*/ 18146 w 18146"/>
                  <a:gd name="connsiteY3" fmla="*/ 0 h 257400"/>
                  <a:gd name="connsiteX4" fmla="*/ 18146 w 18146"/>
                  <a:gd name="connsiteY4" fmla="*/ 200169 h 25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46" h="257400">
                    <a:moveTo>
                      <a:pt x="18146" y="200169"/>
                    </a:moveTo>
                    <a:cubicBezTo>
                      <a:pt x="279" y="215524"/>
                      <a:pt x="21496" y="243163"/>
                      <a:pt x="0" y="257400"/>
                    </a:cubicBezTo>
                    <a:cubicBezTo>
                      <a:pt x="0" y="171973"/>
                      <a:pt x="0" y="86266"/>
                      <a:pt x="0" y="837"/>
                    </a:cubicBezTo>
                    <a:cubicBezTo>
                      <a:pt x="6142" y="558"/>
                      <a:pt x="12005" y="279"/>
                      <a:pt x="18146" y="0"/>
                    </a:cubicBezTo>
                    <a:cubicBezTo>
                      <a:pt x="18146" y="66723"/>
                      <a:pt x="18146" y="133446"/>
                      <a:pt x="18146" y="200169"/>
                    </a:cubicBezTo>
                    <a:close/>
                  </a:path>
                </a:pathLst>
              </a:custGeom>
              <a:solidFill>
                <a:srgbClr val="BFAF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9" name="Freeform: Shape 538">
                <a:extLst>
                  <a:ext uri="{FF2B5EF4-FFF2-40B4-BE49-F238E27FC236}">
                    <a16:creationId xmlns:a16="http://schemas.microsoft.com/office/drawing/2014/main" id="{DE4DB87F-D2B8-FD51-4AD3-FBF7185D2B68}"/>
                  </a:ext>
                </a:extLst>
              </p:cNvPr>
              <p:cNvSpPr/>
              <p:nvPr/>
            </p:nvSpPr>
            <p:spPr>
              <a:xfrm>
                <a:off x="9013925" y="5758513"/>
                <a:ext cx="30151" cy="198494"/>
              </a:xfrm>
              <a:custGeom>
                <a:avLst/>
                <a:gdLst>
                  <a:gd name="connsiteX0" fmla="*/ 0 w 30151"/>
                  <a:gd name="connsiteY0" fmla="*/ 558 h 198494"/>
                  <a:gd name="connsiteX1" fmla="*/ 19822 w 30151"/>
                  <a:gd name="connsiteY1" fmla="*/ 0 h 198494"/>
                  <a:gd name="connsiteX2" fmla="*/ 30151 w 30151"/>
                  <a:gd name="connsiteY2" fmla="*/ 9771 h 198494"/>
                  <a:gd name="connsiteX3" fmla="*/ 30151 w 30151"/>
                  <a:gd name="connsiteY3" fmla="*/ 197378 h 198494"/>
                  <a:gd name="connsiteX4" fmla="*/ 12283 w 30151"/>
                  <a:gd name="connsiteY4" fmla="*/ 198494 h 198494"/>
                  <a:gd name="connsiteX5" fmla="*/ 12005 w 30151"/>
                  <a:gd name="connsiteY5" fmla="*/ 79286 h 198494"/>
                  <a:gd name="connsiteX6" fmla="*/ 0 w 30151"/>
                  <a:gd name="connsiteY6" fmla="*/ 558 h 19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51" h="198494">
                    <a:moveTo>
                      <a:pt x="0" y="558"/>
                    </a:moveTo>
                    <a:cubicBezTo>
                      <a:pt x="6700" y="279"/>
                      <a:pt x="13121" y="279"/>
                      <a:pt x="19822" y="0"/>
                    </a:cubicBezTo>
                    <a:cubicBezTo>
                      <a:pt x="23172" y="3350"/>
                      <a:pt x="26522" y="6421"/>
                      <a:pt x="30151" y="9771"/>
                    </a:cubicBezTo>
                    <a:cubicBezTo>
                      <a:pt x="30151" y="72307"/>
                      <a:pt x="30151" y="134842"/>
                      <a:pt x="30151" y="197378"/>
                    </a:cubicBezTo>
                    <a:cubicBezTo>
                      <a:pt x="24288" y="197657"/>
                      <a:pt x="18146" y="198215"/>
                      <a:pt x="12283" y="198494"/>
                    </a:cubicBezTo>
                    <a:cubicBezTo>
                      <a:pt x="12283" y="158851"/>
                      <a:pt x="13401" y="118929"/>
                      <a:pt x="12005" y="79286"/>
                    </a:cubicBezTo>
                    <a:cubicBezTo>
                      <a:pt x="10888" y="52485"/>
                      <a:pt x="21776" y="24009"/>
                      <a:pt x="0" y="558"/>
                    </a:cubicBezTo>
                    <a:close/>
                  </a:path>
                </a:pathLst>
              </a:custGeom>
              <a:solidFill>
                <a:srgbClr val="97838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0" name="Freeform: Shape 539">
                <a:extLst>
                  <a:ext uri="{FF2B5EF4-FFF2-40B4-BE49-F238E27FC236}">
                    <a16:creationId xmlns:a16="http://schemas.microsoft.com/office/drawing/2014/main" id="{D0BBC9B9-DAAA-F68A-7735-3E2CD8FAC26B}"/>
                  </a:ext>
                </a:extLst>
              </p:cNvPr>
              <p:cNvSpPr/>
              <p:nvPr/>
            </p:nvSpPr>
            <p:spPr>
              <a:xfrm>
                <a:off x="8964456" y="6437749"/>
                <a:ext cx="166723" cy="19542"/>
              </a:xfrm>
              <a:custGeom>
                <a:avLst/>
                <a:gdLst>
                  <a:gd name="connsiteX0" fmla="*/ 166724 w 166723"/>
                  <a:gd name="connsiteY0" fmla="*/ 3908 h 19542"/>
                  <a:gd name="connsiteX1" fmla="*/ 146623 w 166723"/>
                  <a:gd name="connsiteY1" fmla="*/ 12842 h 19542"/>
                  <a:gd name="connsiteX2" fmla="*/ 71524 w 166723"/>
                  <a:gd name="connsiteY2" fmla="*/ 19542 h 19542"/>
                  <a:gd name="connsiteX3" fmla="*/ 1172 w 166723"/>
                  <a:gd name="connsiteY3" fmla="*/ 8375 h 19542"/>
                  <a:gd name="connsiteX4" fmla="*/ 56 w 166723"/>
                  <a:gd name="connsiteY4" fmla="*/ 4188 h 19542"/>
                  <a:gd name="connsiteX5" fmla="*/ 2289 w 166723"/>
                  <a:gd name="connsiteY5" fmla="*/ 0 h 19542"/>
                  <a:gd name="connsiteX6" fmla="*/ 166724 w 166723"/>
                  <a:gd name="connsiteY6" fmla="*/ 3908 h 1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723" h="19542">
                    <a:moveTo>
                      <a:pt x="166724" y="3908"/>
                    </a:moveTo>
                    <a:cubicBezTo>
                      <a:pt x="160024" y="6979"/>
                      <a:pt x="153323" y="9771"/>
                      <a:pt x="146623" y="12842"/>
                    </a:cubicBezTo>
                    <a:cubicBezTo>
                      <a:pt x="122335" y="22055"/>
                      <a:pt x="96092" y="10608"/>
                      <a:pt x="71524" y="19542"/>
                    </a:cubicBezTo>
                    <a:cubicBezTo>
                      <a:pt x="48074" y="15913"/>
                      <a:pt x="24623" y="12283"/>
                      <a:pt x="1172" y="8375"/>
                    </a:cubicBezTo>
                    <a:cubicBezTo>
                      <a:pt x="614" y="8375"/>
                      <a:pt x="-224" y="5584"/>
                      <a:pt x="56" y="4188"/>
                    </a:cubicBezTo>
                    <a:cubicBezTo>
                      <a:pt x="334" y="2792"/>
                      <a:pt x="1451" y="1396"/>
                      <a:pt x="2289" y="0"/>
                    </a:cubicBezTo>
                    <a:cubicBezTo>
                      <a:pt x="57007" y="1396"/>
                      <a:pt x="112005" y="2792"/>
                      <a:pt x="166724" y="3908"/>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1" name="Freeform: Shape 540">
                <a:extLst>
                  <a:ext uri="{FF2B5EF4-FFF2-40B4-BE49-F238E27FC236}">
                    <a16:creationId xmlns:a16="http://schemas.microsoft.com/office/drawing/2014/main" id="{F8143749-1CE7-6B07-60B5-3CD6ADD0D6CF}"/>
                  </a:ext>
                </a:extLst>
              </p:cNvPr>
              <p:cNvSpPr/>
              <p:nvPr/>
            </p:nvSpPr>
            <p:spPr>
              <a:xfrm>
                <a:off x="9035980" y="6449420"/>
                <a:ext cx="75561" cy="11221"/>
              </a:xfrm>
              <a:custGeom>
                <a:avLst/>
                <a:gdLst>
                  <a:gd name="connsiteX0" fmla="*/ 0 w 75561"/>
                  <a:gd name="connsiteY0" fmla="*/ 8150 h 11221"/>
                  <a:gd name="connsiteX1" fmla="*/ 75099 w 75561"/>
                  <a:gd name="connsiteY1" fmla="*/ 1171 h 11221"/>
                  <a:gd name="connsiteX2" fmla="*/ 75378 w 75561"/>
                  <a:gd name="connsiteY2" fmla="*/ 8429 h 11221"/>
                  <a:gd name="connsiteX3" fmla="*/ 36014 w 75561"/>
                  <a:gd name="connsiteY3" fmla="*/ 11221 h 11221"/>
                  <a:gd name="connsiteX4" fmla="*/ 0 w 75561"/>
                  <a:gd name="connsiteY4" fmla="*/ 8150 h 11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61" h="11221">
                    <a:moveTo>
                      <a:pt x="0" y="8150"/>
                    </a:moveTo>
                    <a:cubicBezTo>
                      <a:pt x="24009" y="-6367"/>
                      <a:pt x="49973" y="3404"/>
                      <a:pt x="75099" y="1171"/>
                    </a:cubicBezTo>
                    <a:cubicBezTo>
                      <a:pt x="75657" y="3684"/>
                      <a:pt x="75657" y="5917"/>
                      <a:pt x="75378" y="8429"/>
                    </a:cubicBezTo>
                    <a:cubicBezTo>
                      <a:pt x="62256" y="9267"/>
                      <a:pt x="49135" y="10104"/>
                      <a:pt x="36014" y="11221"/>
                    </a:cubicBezTo>
                    <a:cubicBezTo>
                      <a:pt x="24289" y="10104"/>
                      <a:pt x="12005" y="8988"/>
                      <a:pt x="0" y="8150"/>
                    </a:cubicBezTo>
                    <a:close/>
                  </a:path>
                </a:pathLst>
              </a:custGeom>
              <a:solidFill>
                <a:srgbClr val="67101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2" name="Freeform: Shape 541">
                <a:extLst>
                  <a:ext uri="{FF2B5EF4-FFF2-40B4-BE49-F238E27FC236}">
                    <a16:creationId xmlns:a16="http://schemas.microsoft.com/office/drawing/2014/main" id="{11AE9768-DFCD-D837-EDE7-513EED2D491E}"/>
                  </a:ext>
                </a:extLst>
              </p:cNvPr>
              <p:cNvSpPr/>
              <p:nvPr/>
            </p:nvSpPr>
            <p:spPr>
              <a:xfrm>
                <a:off x="8765319" y="5232360"/>
                <a:ext cx="50054" cy="194771"/>
              </a:xfrm>
              <a:custGeom>
                <a:avLst/>
                <a:gdLst>
                  <a:gd name="connsiteX0" fmla="*/ 6003 w 50054"/>
                  <a:gd name="connsiteY0" fmla="*/ 185 h 194771"/>
                  <a:gd name="connsiteX1" fmla="*/ 47320 w 50054"/>
                  <a:gd name="connsiteY1" fmla="*/ 47924 h 194771"/>
                  <a:gd name="connsiteX2" fmla="*/ 24428 w 50054"/>
                  <a:gd name="connsiteY2" fmla="*/ 169366 h 194771"/>
                  <a:gd name="connsiteX3" fmla="*/ 5723 w 50054"/>
                  <a:gd name="connsiteY3" fmla="*/ 194771 h 194771"/>
                  <a:gd name="connsiteX4" fmla="*/ 6003 w 50054"/>
                  <a:gd name="connsiteY4" fmla="*/ 185 h 19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4" h="194771">
                    <a:moveTo>
                      <a:pt x="6003" y="185"/>
                    </a:moveTo>
                    <a:cubicBezTo>
                      <a:pt x="40062" y="-1490"/>
                      <a:pt x="57091" y="7723"/>
                      <a:pt x="47320" y="47924"/>
                    </a:cubicBezTo>
                    <a:cubicBezTo>
                      <a:pt x="37549" y="87846"/>
                      <a:pt x="21915" y="126931"/>
                      <a:pt x="24428" y="169366"/>
                    </a:cubicBezTo>
                    <a:cubicBezTo>
                      <a:pt x="25265" y="181650"/>
                      <a:pt x="16611" y="189746"/>
                      <a:pt x="5723" y="194771"/>
                    </a:cubicBezTo>
                    <a:cubicBezTo>
                      <a:pt x="-1815" y="130002"/>
                      <a:pt x="-2094" y="64954"/>
                      <a:pt x="6003" y="185"/>
                    </a:cubicBezTo>
                    <a:close/>
                  </a:path>
                </a:pathLst>
              </a:custGeom>
              <a:solidFill>
                <a:srgbClr val="672C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3" name="Freeform: Shape 542">
                <a:extLst>
                  <a:ext uri="{FF2B5EF4-FFF2-40B4-BE49-F238E27FC236}">
                    <a16:creationId xmlns:a16="http://schemas.microsoft.com/office/drawing/2014/main" id="{B5F50431-6318-E33C-5DBF-791D0D43B21B}"/>
                  </a:ext>
                </a:extLst>
              </p:cNvPr>
              <p:cNvSpPr/>
              <p:nvPr/>
            </p:nvSpPr>
            <p:spPr>
              <a:xfrm>
                <a:off x="8761271" y="5232545"/>
                <a:ext cx="10671" cy="282247"/>
              </a:xfrm>
              <a:custGeom>
                <a:avLst/>
                <a:gdLst>
                  <a:gd name="connsiteX0" fmla="*/ 10051 w 10671"/>
                  <a:gd name="connsiteY0" fmla="*/ 0 h 282247"/>
                  <a:gd name="connsiteX1" fmla="*/ 9771 w 10671"/>
                  <a:gd name="connsiteY1" fmla="*/ 194586 h 282247"/>
                  <a:gd name="connsiteX2" fmla="*/ 279 w 10671"/>
                  <a:gd name="connsiteY2" fmla="*/ 282247 h 282247"/>
                  <a:gd name="connsiteX3" fmla="*/ 0 w 10671"/>
                  <a:gd name="connsiteY3" fmla="*/ 0 h 282247"/>
                  <a:gd name="connsiteX4" fmla="*/ 10051 w 10671"/>
                  <a:gd name="connsiteY4" fmla="*/ 0 h 282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71" h="282247">
                    <a:moveTo>
                      <a:pt x="10051" y="0"/>
                    </a:moveTo>
                    <a:cubicBezTo>
                      <a:pt x="10051" y="64769"/>
                      <a:pt x="10051" y="129817"/>
                      <a:pt x="9771" y="194586"/>
                    </a:cubicBezTo>
                    <a:cubicBezTo>
                      <a:pt x="5584" y="223620"/>
                      <a:pt x="19263" y="254609"/>
                      <a:pt x="279" y="282247"/>
                    </a:cubicBezTo>
                    <a:cubicBezTo>
                      <a:pt x="279" y="188165"/>
                      <a:pt x="0" y="94083"/>
                      <a:pt x="0" y="0"/>
                    </a:cubicBezTo>
                    <a:cubicBezTo>
                      <a:pt x="3350" y="0"/>
                      <a:pt x="6700" y="0"/>
                      <a:pt x="10051" y="0"/>
                    </a:cubicBezTo>
                    <a:close/>
                  </a:path>
                </a:pathLst>
              </a:custGeom>
              <a:solidFill>
                <a:srgbClr val="5C1F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4" name="Freeform: Shape 543">
                <a:extLst>
                  <a:ext uri="{FF2B5EF4-FFF2-40B4-BE49-F238E27FC236}">
                    <a16:creationId xmlns:a16="http://schemas.microsoft.com/office/drawing/2014/main" id="{D0553B48-B716-9133-B78C-DCB83CA7FF53}"/>
                  </a:ext>
                </a:extLst>
              </p:cNvPr>
              <p:cNvSpPr/>
              <p:nvPr/>
            </p:nvSpPr>
            <p:spPr>
              <a:xfrm>
                <a:off x="8829296" y="5719529"/>
                <a:ext cx="29128" cy="42055"/>
              </a:xfrm>
              <a:custGeom>
                <a:avLst/>
                <a:gdLst>
                  <a:gd name="connsiteX0" fmla="*/ 29128 w 29128"/>
                  <a:gd name="connsiteY0" fmla="*/ 179 h 42055"/>
                  <a:gd name="connsiteX1" fmla="*/ 2606 w 29128"/>
                  <a:gd name="connsiteY1" fmla="*/ 42055 h 42055"/>
                  <a:gd name="connsiteX2" fmla="*/ 28570 w 29128"/>
                  <a:gd name="connsiteY2" fmla="*/ 179 h 42055"/>
                  <a:gd name="connsiteX3" fmla="*/ 29128 w 29128"/>
                  <a:gd name="connsiteY3" fmla="*/ 179 h 42055"/>
                </a:gdLst>
                <a:ahLst/>
                <a:cxnLst>
                  <a:cxn ang="0">
                    <a:pos x="connsiteX0" y="connsiteY0"/>
                  </a:cxn>
                  <a:cxn ang="0">
                    <a:pos x="connsiteX1" y="connsiteY1"/>
                  </a:cxn>
                  <a:cxn ang="0">
                    <a:pos x="connsiteX2" y="connsiteY2"/>
                  </a:cxn>
                  <a:cxn ang="0">
                    <a:pos x="connsiteX3" y="connsiteY3"/>
                  </a:cxn>
                </a:cxnLst>
                <a:rect l="l" t="t" r="r" b="b"/>
                <a:pathLst>
                  <a:path w="29128" h="42055">
                    <a:moveTo>
                      <a:pt x="29128" y="179"/>
                    </a:moveTo>
                    <a:cubicBezTo>
                      <a:pt x="28011" y="17488"/>
                      <a:pt x="17403" y="28934"/>
                      <a:pt x="2606" y="42055"/>
                    </a:cubicBezTo>
                    <a:cubicBezTo>
                      <a:pt x="-2140" y="16929"/>
                      <a:pt x="-3815" y="-2055"/>
                      <a:pt x="28570" y="179"/>
                    </a:cubicBezTo>
                    <a:cubicBezTo>
                      <a:pt x="28570" y="179"/>
                      <a:pt x="29128" y="179"/>
                      <a:pt x="29128" y="179"/>
                    </a:cubicBezTo>
                    <a:close/>
                  </a:path>
                </a:pathLst>
              </a:custGeom>
              <a:solidFill>
                <a:srgbClr val="F5F7F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D987CA45-D903-5DBE-7C12-7B556DE95920}"/>
                  </a:ext>
                </a:extLst>
              </p:cNvPr>
              <p:cNvSpPr/>
              <p:nvPr/>
            </p:nvSpPr>
            <p:spPr>
              <a:xfrm>
                <a:off x="8251801" y="3954755"/>
                <a:ext cx="533478" cy="586828"/>
              </a:xfrm>
              <a:custGeom>
                <a:avLst/>
                <a:gdLst>
                  <a:gd name="connsiteX0" fmla="*/ 519241 w 533478"/>
                  <a:gd name="connsiteY0" fmla="*/ 312678 h 586828"/>
                  <a:gd name="connsiteX1" fmla="*/ 533479 w 533478"/>
                  <a:gd name="connsiteY1" fmla="*/ 338641 h 586828"/>
                  <a:gd name="connsiteX2" fmla="*/ 314604 w 533478"/>
                  <a:gd name="connsiteY2" fmla="*/ 458966 h 586828"/>
                  <a:gd name="connsiteX3" fmla="*/ 308462 w 533478"/>
                  <a:gd name="connsiteY3" fmla="*/ 468179 h 586828"/>
                  <a:gd name="connsiteX4" fmla="*/ 293945 w 533478"/>
                  <a:gd name="connsiteY4" fmla="*/ 475996 h 586828"/>
                  <a:gd name="connsiteX5" fmla="*/ 286128 w 533478"/>
                  <a:gd name="connsiteY5" fmla="*/ 518151 h 586828"/>
                  <a:gd name="connsiteX6" fmla="*/ 217730 w 533478"/>
                  <a:gd name="connsiteY6" fmla="*/ 586829 h 586828"/>
                  <a:gd name="connsiteX7" fmla="*/ 192046 w 533478"/>
                  <a:gd name="connsiteY7" fmla="*/ 584037 h 586828"/>
                  <a:gd name="connsiteX8" fmla="*/ 44920 w 533478"/>
                  <a:gd name="connsiteY8" fmla="*/ 478508 h 586828"/>
                  <a:gd name="connsiteX9" fmla="*/ 43245 w 533478"/>
                  <a:gd name="connsiteY9" fmla="*/ 216362 h 586828"/>
                  <a:gd name="connsiteX10" fmla="*/ 80934 w 533478"/>
                  <a:gd name="connsiteY10" fmla="*/ 195144 h 586828"/>
                  <a:gd name="connsiteX11" fmla="*/ 185345 w 533478"/>
                  <a:gd name="connsiteY11" fmla="*/ 242604 h 586828"/>
                  <a:gd name="connsiteX12" fmla="*/ 238668 w 533478"/>
                  <a:gd name="connsiteY12" fmla="*/ 400339 h 586828"/>
                  <a:gd name="connsiteX13" fmla="*/ 247881 w 533478"/>
                  <a:gd name="connsiteY13" fmla="*/ 360417 h 586828"/>
                  <a:gd name="connsiteX14" fmla="*/ 197908 w 533478"/>
                  <a:gd name="connsiteY14" fmla="*/ 199611 h 586828"/>
                  <a:gd name="connsiteX15" fmla="*/ 218847 w 533478"/>
                  <a:gd name="connsiteY15" fmla="*/ 158572 h 586828"/>
                  <a:gd name="connsiteX16" fmla="*/ 296737 w 533478"/>
                  <a:gd name="connsiteY16" fmla="*/ 118650 h 586828"/>
                  <a:gd name="connsiteX17" fmla="*/ 307625 w 533478"/>
                  <a:gd name="connsiteY17" fmla="*/ 57231 h 586828"/>
                  <a:gd name="connsiteX18" fmla="*/ 328842 w 533478"/>
                  <a:gd name="connsiteY18" fmla="*/ 0 h 586828"/>
                  <a:gd name="connsiteX19" fmla="*/ 377698 w 533478"/>
                  <a:gd name="connsiteY19" fmla="*/ 91570 h 586828"/>
                  <a:gd name="connsiteX20" fmla="*/ 463685 w 533478"/>
                  <a:gd name="connsiteY20" fmla="*/ 119767 h 586828"/>
                  <a:gd name="connsiteX21" fmla="*/ 450563 w 533478"/>
                  <a:gd name="connsiteY21" fmla="*/ 90174 h 586828"/>
                  <a:gd name="connsiteX22" fmla="*/ 461172 w 533478"/>
                  <a:gd name="connsiteY22" fmla="*/ 70632 h 586828"/>
                  <a:gd name="connsiteX23" fmla="*/ 496627 w 533478"/>
                  <a:gd name="connsiteY23" fmla="*/ 54439 h 586828"/>
                  <a:gd name="connsiteX24" fmla="*/ 509469 w 533478"/>
                  <a:gd name="connsiteY24" fmla="*/ 70352 h 586828"/>
                  <a:gd name="connsiteX25" fmla="*/ 498861 w 533478"/>
                  <a:gd name="connsiteY25" fmla="*/ 102458 h 586828"/>
                  <a:gd name="connsiteX26" fmla="*/ 494394 w 533478"/>
                  <a:gd name="connsiteY26" fmla="*/ 139867 h 586828"/>
                  <a:gd name="connsiteX27" fmla="*/ 512261 w 533478"/>
                  <a:gd name="connsiteY27" fmla="*/ 217758 h 586828"/>
                  <a:gd name="connsiteX28" fmla="*/ 519241 w 533478"/>
                  <a:gd name="connsiteY28" fmla="*/ 312678 h 58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33478" h="586828">
                    <a:moveTo>
                      <a:pt x="519241" y="312678"/>
                    </a:moveTo>
                    <a:cubicBezTo>
                      <a:pt x="523708" y="320774"/>
                      <a:pt x="528174" y="329149"/>
                      <a:pt x="533479" y="338641"/>
                    </a:cubicBezTo>
                    <a:cubicBezTo>
                      <a:pt x="423762" y="306536"/>
                      <a:pt x="380769" y="363487"/>
                      <a:pt x="314604" y="458966"/>
                    </a:cubicBezTo>
                    <a:cubicBezTo>
                      <a:pt x="313208" y="462595"/>
                      <a:pt x="311254" y="465666"/>
                      <a:pt x="308462" y="468179"/>
                    </a:cubicBezTo>
                    <a:cubicBezTo>
                      <a:pt x="304275" y="472087"/>
                      <a:pt x="299529" y="475158"/>
                      <a:pt x="293945" y="475996"/>
                    </a:cubicBezTo>
                    <a:cubicBezTo>
                      <a:pt x="291154" y="489954"/>
                      <a:pt x="286966" y="503913"/>
                      <a:pt x="286128" y="518151"/>
                    </a:cubicBezTo>
                    <a:cubicBezTo>
                      <a:pt x="282220" y="584037"/>
                      <a:pt x="282499" y="584037"/>
                      <a:pt x="217730" y="586829"/>
                    </a:cubicBezTo>
                    <a:cubicBezTo>
                      <a:pt x="209075" y="585991"/>
                      <a:pt x="200700" y="584874"/>
                      <a:pt x="192046" y="584037"/>
                    </a:cubicBezTo>
                    <a:cubicBezTo>
                      <a:pt x="133140" y="562540"/>
                      <a:pt x="81771" y="531552"/>
                      <a:pt x="44920" y="478508"/>
                    </a:cubicBezTo>
                    <a:cubicBezTo>
                      <a:pt x="-13986" y="394197"/>
                      <a:pt x="-15382" y="311002"/>
                      <a:pt x="43245" y="216362"/>
                    </a:cubicBezTo>
                    <a:cubicBezTo>
                      <a:pt x="55808" y="209103"/>
                      <a:pt x="67533" y="200449"/>
                      <a:pt x="80934" y="195144"/>
                    </a:cubicBezTo>
                    <a:cubicBezTo>
                      <a:pt x="130069" y="175881"/>
                      <a:pt x="167478" y="194865"/>
                      <a:pt x="185345" y="242604"/>
                    </a:cubicBezTo>
                    <a:cubicBezTo>
                      <a:pt x="204888" y="294531"/>
                      <a:pt x="208517" y="352041"/>
                      <a:pt x="238668" y="400339"/>
                    </a:cubicBezTo>
                    <a:cubicBezTo>
                      <a:pt x="266307" y="392801"/>
                      <a:pt x="248998" y="374655"/>
                      <a:pt x="247881" y="360417"/>
                    </a:cubicBezTo>
                    <a:cubicBezTo>
                      <a:pt x="231409" y="306815"/>
                      <a:pt x="215497" y="252934"/>
                      <a:pt x="197908" y="199611"/>
                    </a:cubicBezTo>
                    <a:cubicBezTo>
                      <a:pt x="190650" y="177277"/>
                      <a:pt x="204330" y="168343"/>
                      <a:pt x="218847" y="158572"/>
                    </a:cubicBezTo>
                    <a:cubicBezTo>
                      <a:pt x="249277" y="153826"/>
                      <a:pt x="282499" y="154664"/>
                      <a:pt x="296737" y="118650"/>
                    </a:cubicBezTo>
                    <a:cubicBezTo>
                      <a:pt x="306508" y="99108"/>
                      <a:pt x="304275" y="77611"/>
                      <a:pt x="307625" y="57231"/>
                    </a:cubicBezTo>
                    <a:cubicBezTo>
                      <a:pt x="315721" y="38526"/>
                      <a:pt x="306508" y="13121"/>
                      <a:pt x="328842" y="0"/>
                    </a:cubicBezTo>
                    <a:cubicBezTo>
                      <a:pt x="357877" y="23730"/>
                      <a:pt x="360668" y="61419"/>
                      <a:pt x="377698" y="91570"/>
                    </a:cubicBezTo>
                    <a:cubicBezTo>
                      <a:pt x="400032" y="131213"/>
                      <a:pt x="421808" y="138751"/>
                      <a:pt x="463685" y="119767"/>
                    </a:cubicBezTo>
                    <a:cubicBezTo>
                      <a:pt x="459218" y="109995"/>
                      <a:pt x="455030" y="100224"/>
                      <a:pt x="450563" y="90174"/>
                    </a:cubicBezTo>
                    <a:cubicBezTo>
                      <a:pt x="454192" y="83753"/>
                      <a:pt x="457822" y="77053"/>
                      <a:pt x="461172" y="70632"/>
                    </a:cubicBezTo>
                    <a:cubicBezTo>
                      <a:pt x="463685" y="44947"/>
                      <a:pt x="481272" y="51927"/>
                      <a:pt x="496627" y="54439"/>
                    </a:cubicBezTo>
                    <a:cubicBezTo>
                      <a:pt x="504444" y="56673"/>
                      <a:pt x="512261" y="59465"/>
                      <a:pt x="509469" y="70352"/>
                    </a:cubicBezTo>
                    <a:cubicBezTo>
                      <a:pt x="510586" y="82636"/>
                      <a:pt x="479876" y="84311"/>
                      <a:pt x="498861" y="102458"/>
                    </a:cubicBezTo>
                    <a:cubicBezTo>
                      <a:pt x="503886" y="115579"/>
                      <a:pt x="499140" y="128700"/>
                      <a:pt x="494394" y="139867"/>
                    </a:cubicBezTo>
                    <a:cubicBezTo>
                      <a:pt x="481552" y="170856"/>
                      <a:pt x="488531" y="195982"/>
                      <a:pt x="512261" y="217758"/>
                    </a:cubicBezTo>
                    <a:cubicBezTo>
                      <a:pt x="454472" y="254050"/>
                      <a:pt x="511982" y="281689"/>
                      <a:pt x="519241" y="312678"/>
                    </a:cubicBezTo>
                    <a:close/>
                  </a:path>
                </a:pathLst>
              </a:custGeom>
              <a:solidFill>
                <a:srgbClr val="FD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9D0CB702-A2C0-7FC6-BC45-2E6EE0DD351B}"/>
                  </a:ext>
                </a:extLst>
              </p:cNvPr>
              <p:cNvSpPr/>
              <p:nvPr/>
            </p:nvSpPr>
            <p:spPr>
              <a:xfrm>
                <a:off x="8349535" y="3788924"/>
                <a:ext cx="42385" cy="206869"/>
              </a:xfrm>
              <a:custGeom>
                <a:avLst/>
                <a:gdLst>
                  <a:gd name="connsiteX0" fmla="*/ 23123 w 42385"/>
                  <a:gd name="connsiteY0" fmla="*/ 206870 h 206869"/>
                  <a:gd name="connsiteX1" fmla="*/ 15026 w 42385"/>
                  <a:gd name="connsiteY1" fmla="*/ 0 h 206869"/>
                  <a:gd name="connsiteX2" fmla="*/ 23402 w 42385"/>
                  <a:gd name="connsiteY2" fmla="*/ 97991 h 206869"/>
                  <a:gd name="connsiteX3" fmla="*/ 32056 w 42385"/>
                  <a:gd name="connsiteY3" fmla="*/ 148522 h 206869"/>
                  <a:gd name="connsiteX4" fmla="*/ 42386 w 42385"/>
                  <a:gd name="connsiteY4" fmla="*/ 186490 h 206869"/>
                  <a:gd name="connsiteX5" fmla="*/ 23123 w 42385"/>
                  <a:gd name="connsiteY5" fmla="*/ 206870 h 20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85" h="206869">
                    <a:moveTo>
                      <a:pt x="23123" y="206870"/>
                    </a:moveTo>
                    <a:cubicBezTo>
                      <a:pt x="-8704" y="143497"/>
                      <a:pt x="-3957" y="79007"/>
                      <a:pt x="15026" y="0"/>
                    </a:cubicBezTo>
                    <a:cubicBezTo>
                      <a:pt x="35965" y="41039"/>
                      <a:pt x="18935" y="70073"/>
                      <a:pt x="23402" y="97991"/>
                    </a:cubicBezTo>
                    <a:cubicBezTo>
                      <a:pt x="32615" y="113904"/>
                      <a:pt x="20610" y="133167"/>
                      <a:pt x="32056" y="148522"/>
                    </a:cubicBezTo>
                    <a:cubicBezTo>
                      <a:pt x="35406" y="161085"/>
                      <a:pt x="39036" y="173927"/>
                      <a:pt x="42386" y="186490"/>
                    </a:cubicBezTo>
                    <a:cubicBezTo>
                      <a:pt x="41548" y="198494"/>
                      <a:pt x="36244" y="206590"/>
                      <a:pt x="23123" y="206870"/>
                    </a:cubicBezTo>
                    <a:close/>
                  </a:path>
                </a:pathLst>
              </a:custGeom>
              <a:solidFill>
                <a:srgbClr val="610D0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C25C8FE-D507-D2DF-FE3D-0B4E1DE9FC41}"/>
                  </a:ext>
                </a:extLst>
              </p:cNvPr>
              <p:cNvSpPr/>
              <p:nvPr/>
            </p:nvSpPr>
            <p:spPr>
              <a:xfrm>
                <a:off x="8490190" y="4315730"/>
                <a:ext cx="19273" cy="51196"/>
              </a:xfrm>
              <a:custGeom>
                <a:avLst/>
                <a:gdLst>
                  <a:gd name="connsiteX0" fmla="*/ 9213 w 19273"/>
                  <a:gd name="connsiteY0" fmla="*/ 0 h 51196"/>
                  <a:gd name="connsiteX1" fmla="*/ 18426 w 19273"/>
                  <a:gd name="connsiteY1" fmla="*/ 39085 h 51196"/>
                  <a:gd name="connsiteX2" fmla="*/ 0 w 19273"/>
                  <a:gd name="connsiteY2" fmla="*/ 39643 h 51196"/>
                  <a:gd name="connsiteX3" fmla="*/ 9213 w 19273"/>
                  <a:gd name="connsiteY3" fmla="*/ 0 h 51196"/>
                </a:gdLst>
                <a:ahLst/>
                <a:cxnLst>
                  <a:cxn ang="0">
                    <a:pos x="connsiteX0" y="connsiteY0"/>
                  </a:cxn>
                  <a:cxn ang="0">
                    <a:pos x="connsiteX1" y="connsiteY1"/>
                  </a:cxn>
                  <a:cxn ang="0">
                    <a:pos x="connsiteX2" y="connsiteY2"/>
                  </a:cxn>
                  <a:cxn ang="0">
                    <a:pos x="connsiteX3" y="connsiteY3"/>
                  </a:cxn>
                </a:cxnLst>
                <a:rect l="l" t="t" r="r" b="b"/>
                <a:pathLst>
                  <a:path w="19273" h="51196">
                    <a:moveTo>
                      <a:pt x="9213" y="0"/>
                    </a:moveTo>
                    <a:cubicBezTo>
                      <a:pt x="17868" y="11725"/>
                      <a:pt x="20938" y="25963"/>
                      <a:pt x="18426" y="39085"/>
                    </a:cubicBezTo>
                    <a:cubicBezTo>
                      <a:pt x="15076" y="55835"/>
                      <a:pt x="6979" y="54439"/>
                      <a:pt x="0" y="39643"/>
                    </a:cubicBezTo>
                    <a:cubicBezTo>
                      <a:pt x="13401" y="29034"/>
                      <a:pt x="5025" y="12842"/>
                      <a:pt x="9213" y="0"/>
                    </a:cubicBezTo>
                    <a:close/>
                  </a:path>
                </a:pathLst>
              </a:custGeom>
              <a:solidFill>
                <a:srgbClr val="703E3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161AE8D9-078A-1D5F-76C3-CA2042C5F2BE}"/>
                  </a:ext>
                </a:extLst>
              </p:cNvPr>
              <p:cNvSpPr/>
              <p:nvPr/>
            </p:nvSpPr>
            <p:spPr>
              <a:xfrm>
                <a:off x="8779434" y="4746846"/>
                <a:ext cx="137180" cy="99374"/>
              </a:xfrm>
              <a:custGeom>
                <a:avLst/>
                <a:gdLst>
                  <a:gd name="connsiteX0" fmla="*/ 1379 w 137180"/>
                  <a:gd name="connsiteY0" fmla="*/ 41529 h 99374"/>
                  <a:gd name="connsiteX1" fmla="*/ 53864 w 137180"/>
                  <a:gd name="connsiteY1" fmla="*/ 6911 h 99374"/>
                  <a:gd name="connsiteX2" fmla="*/ 114725 w 137180"/>
                  <a:gd name="connsiteY2" fmla="*/ 19195 h 99374"/>
                  <a:gd name="connsiteX3" fmla="*/ 137059 w 137180"/>
                  <a:gd name="connsiteY3" fmla="*/ 56046 h 99374"/>
                  <a:gd name="connsiteX4" fmla="*/ 110537 w 137180"/>
                  <a:gd name="connsiteY4" fmla="*/ 76426 h 99374"/>
                  <a:gd name="connsiteX5" fmla="*/ 58890 w 137180"/>
                  <a:gd name="connsiteY5" fmla="*/ 85359 h 99374"/>
                  <a:gd name="connsiteX6" fmla="*/ 1379 w 137180"/>
                  <a:gd name="connsiteY6" fmla="*/ 41529 h 9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80" h="99374">
                    <a:moveTo>
                      <a:pt x="1379" y="41529"/>
                    </a:moveTo>
                    <a:cubicBezTo>
                      <a:pt x="-5600" y="-68"/>
                      <a:pt x="14221" y="-7885"/>
                      <a:pt x="53864" y="6911"/>
                    </a:cubicBezTo>
                    <a:cubicBezTo>
                      <a:pt x="73127" y="14169"/>
                      <a:pt x="94345" y="15007"/>
                      <a:pt x="114725" y="19195"/>
                    </a:cubicBezTo>
                    <a:cubicBezTo>
                      <a:pt x="134825" y="23382"/>
                      <a:pt x="137896" y="38458"/>
                      <a:pt x="137059" y="56046"/>
                    </a:cubicBezTo>
                    <a:cubicBezTo>
                      <a:pt x="136221" y="73355"/>
                      <a:pt x="124775" y="76705"/>
                      <a:pt x="110537" y="76426"/>
                    </a:cubicBezTo>
                    <a:cubicBezTo>
                      <a:pt x="92669" y="75868"/>
                      <a:pt x="75640" y="78101"/>
                      <a:pt x="58890" y="85359"/>
                    </a:cubicBezTo>
                    <a:cubicBezTo>
                      <a:pt x="2775" y="109089"/>
                      <a:pt x="821" y="107694"/>
                      <a:pt x="1379" y="41529"/>
                    </a:cubicBezTo>
                    <a:close/>
                  </a:path>
                </a:pathLst>
              </a:custGeom>
              <a:solidFill>
                <a:srgbClr val="603914"/>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ACD6A75D-23DA-6B42-B02D-A6E33F9A8817}"/>
                  </a:ext>
                </a:extLst>
              </p:cNvPr>
              <p:cNvSpPr/>
              <p:nvPr/>
            </p:nvSpPr>
            <p:spPr>
              <a:xfrm>
                <a:off x="8955298" y="4803451"/>
                <a:ext cx="137437" cy="98549"/>
              </a:xfrm>
              <a:custGeom>
                <a:avLst/>
                <a:gdLst>
                  <a:gd name="connsiteX0" fmla="*/ 1116 w 137437"/>
                  <a:gd name="connsiteY0" fmla="*/ 9492 h 98549"/>
                  <a:gd name="connsiteX1" fmla="*/ 117534 w 137437"/>
                  <a:gd name="connsiteY1" fmla="*/ 0 h 98549"/>
                  <a:gd name="connsiteX2" fmla="*/ 134563 w 137437"/>
                  <a:gd name="connsiteY2" fmla="*/ 41039 h 98549"/>
                  <a:gd name="connsiteX3" fmla="*/ 127305 w 137437"/>
                  <a:gd name="connsiteY3" fmla="*/ 98549 h 98549"/>
                  <a:gd name="connsiteX4" fmla="*/ 109995 w 137437"/>
                  <a:gd name="connsiteY4" fmla="*/ 73144 h 98549"/>
                  <a:gd name="connsiteX5" fmla="*/ 68398 w 137437"/>
                  <a:gd name="connsiteY5" fmla="*/ 29593 h 98549"/>
                  <a:gd name="connsiteX6" fmla="*/ 0 w 137437"/>
                  <a:gd name="connsiteY6" fmla="*/ 20101 h 98549"/>
                  <a:gd name="connsiteX7" fmla="*/ 1116 w 137437"/>
                  <a:gd name="connsiteY7" fmla="*/ 9492 h 98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37" h="98549">
                    <a:moveTo>
                      <a:pt x="1116" y="9492"/>
                    </a:moveTo>
                    <a:cubicBezTo>
                      <a:pt x="40760" y="15355"/>
                      <a:pt x="79007" y="5304"/>
                      <a:pt x="117534" y="0"/>
                    </a:cubicBezTo>
                    <a:cubicBezTo>
                      <a:pt x="147126" y="3629"/>
                      <a:pt x="135121" y="25684"/>
                      <a:pt x="134563" y="41039"/>
                    </a:cubicBezTo>
                    <a:cubicBezTo>
                      <a:pt x="134005" y="60302"/>
                      <a:pt x="129817" y="79565"/>
                      <a:pt x="127305" y="98549"/>
                    </a:cubicBezTo>
                    <a:cubicBezTo>
                      <a:pt x="114183" y="95199"/>
                      <a:pt x="106366" y="84032"/>
                      <a:pt x="109995" y="73144"/>
                    </a:cubicBezTo>
                    <a:cubicBezTo>
                      <a:pt x="124792" y="29872"/>
                      <a:pt x="98270" y="29034"/>
                      <a:pt x="68398" y="29593"/>
                    </a:cubicBezTo>
                    <a:cubicBezTo>
                      <a:pt x="46902" y="16471"/>
                      <a:pt x="21496" y="32105"/>
                      <a:pt x="0" y="20101"/>
                    </a:cubicBezTo>
                    <a:cubicBezTo>
                      <a:pt x="558" y="16751"/>
                      <a:pt x="838" y="13121"/>
                      <a:pt x="1116" y="9492"/>
                    </a:cubicBezTo>
                    <a:close/>
                  </a:path>
                </a:pathLst>
              </a:custGeom>
              <a:solidFill>
                <a:srgbClr val="762A2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709E92DA-8C94-BEE0-E19E-2FAC6C312C94}"/>
                  </a:ext>
                </a:extLst>
              </p:cNvPr>
              <p:cNvSpPr/>
              <p:nvPr/>
            </p:nvSpPr>
            <p:spPr>
              <a:xfrm>
                <a:off x="8937152" y="4822930"/>
                <a:ext cx="87102" cy="11788"/>
              </a:xfrm>
              <a:custGeom>
                <a:avLst/>
                <a:gdLst>
                  <a:gd name="connsiteX0" fmla="*/ 18705 w 87102"/>
                  <a:gd name="connsiteY0" fmla="*/ 900 h 11788"/>
                  <a:gd name="connsiteX1" fmla="*/ 87103 w 87102"/>
                  <a:gd name="connsiteY1" fmla="*/ 10392 h 11788"/>
                  <a:gd name="connsiteX2" fmla="*/ 60581 w 87102"/>
                  <a:gd name="connsiteY2" fmla="*/ 11788 h 11788"/>
                  <a:gd name="connsiteX3" fmla="*/ 0 w 87102"/>
                  <a:gd name="connsiteY3" fmla="*/ 8996 h 11788"/>
                  <a:gd name="connsiteX4" fmla="*/ 5025 w 87102"/>
                  <a:gd name="connsiteY4" fmla="*/ 2017 h 11788"/>
                  <a:gd name="connsiteX5" fmla="*/ 18705 w 87102"/>
                  <a:gd name="connsiteY5" fmla="*/ 900 h 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102" h="11788">
                    <a:moveTo>
                      <a:pt x="18705" y="900"/>
                    </a:moveTo>
                    <a:cubicBezTo>
                      <a:pt x="41318" y="5088"/>
                      <a:pt x="66444" y="-8592"/>
                      <a:pt x="87103" y="10392"/>
                    </a:cubicBezTo>
                    <a:cubicBezTo>
                      <a:pt x="78169" y="10951"/>
                      <a:pt x="69236" y="11230"/>
                      <a:pt x="60581" y="11788"/>
                    </a:cubicBezTo>
                    <a:cubicBezTo>
                      <a:pt x="40481" y="10951"/>
                      <a:pt x="20380" y="9834"/>
                      <a:pt x="0" y="8996"/>
                    </a:cubicBezTo>
                    <a:cubicBezTo>
                      <a:pt x="1954" y="5925"/>
                      <a:pt x="3071" y="2296"/>
                      <a:pt x="5025" y="2017"/>
                    </a:cubicBezTo>
                    <a:cubicBezTo>
                      <a:pt x="9213" y="900"/>
                      <a:pt x="13959" y="1180"/>
                      <a:pt x="18705" y="900"/>
                    </a:cubicBezTo>
                    <a:close/>
                  </a:path>
                </a:pathLst>
              </a:custGeom>
              <a:solidFill>
                <a:srgbClr val="5E0C0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4CC83609-1D6B-6A25-9CC0-2F553B605268}"/>
                  </a:ext>
                </a:extLst>
              </p:cNvPr>
              <p:cNvSpPr/>
              <p:nvPr/>
            </p:nvSpPr>
            <p:spPr>
              <a:xfrm>
                <a:off x="8554401" y="4403898"/>
                <a:ext cx="91011" cy="146619"/>
              </a:xfrm>
              <a:custGeom>
                <a:avLst/>
                <a:gdLst>
                  <a:gd name="connsiteX0" fmla="*/ 0 w 91011"/>
                  <a:gd name="connsiteY0" fmla="*/ 12615 h 146619"/>
                  <a:gd name="connsiteX1" fmla="*/ 12005 w 91011"/>
                  <a:gd name="connsiteY1" fmla="*/ 9823 h 146619"/>
                  <a:gd name="connsiteX2" fmla="*/ 60861 w 91011"/>
                  <a:gd name="connsiteY2" fmla="*/ 10661 h 146619"/>
                  <a:gd name="connsiteX3" fmla="*/ 82357 w 91011"/>
                  <a:gd name="connsiteY3" fmla="*/ 3681 h 146619"/>
                  <a:gd name="connsiteX4" fmla="*/ 91012 w 91011"/>
                  <a:gd name="connsiteY4" fmla="*/ 104185 h 146619"/>
                  <a:gd name="connsiteX5" fmla="*/ 85428 w 91011"/>
                  <a:gd name="connsiteY5" fmla="*/ 123727 h 146619"/>
                  <a:gd name="connsiteX6" fmla="*/ 80403 w 91011"/>
                  <a:gd name="connsiteY6" fmla="*/ 128194 h 146619"/>
                  <a:gd name="connsiteX7" fmla="*/ 21776 w 91011"/>
                  <a:gd name="connsiteY7" fmla="*/ 45558 h 146619"/>
                  <a:gd name="connsiteX8" fmla="*/ 32105 w 91011"/>
                  <a:gd name="connsiteY8" fmla="*/ 146620 h 146619"/>
                  <a:gd name="connsiteX9" fmla="*/ 14518 w 91011"/>
                  <a:gd name="connsiteY9" fmla="*/ 94414 h 146619"/>
                  <a:gd name="connsiteX10" fmla="*/ 0 w 91011"/>
                  <a:gd name="connsiteY10" fmla="*/ 12615 h 14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011" h="146619">
                    <a:moveTo>
                      <a:pt x="0" y="12615"/>
                    </a:moveTo>
                    <a:cubicBezTo>
                      <a:pt x="3909" y="11777"/>
                      <a:pt x="7817" y="10661"/>
                      <a:pt x="12005" y="9823"/>
                    </a:cubicBezTo>
                    <a:cubicBezTo>
                      <a:pt x="27918" y="36624"/>
                      <a:pt x="44389" y="22386"/>
                      <a:pt x="60861" y="10661"/>
                    </a:cubicBezTo>
                    <a:cubicBezTo>
                      <a:pt x="66444" y="3402"/>
                      <a:pt x="71469" y="-4973"/>
                      <a:pt x="82357" y="3681"/>
                    </a:cubicBezTo>
                    <a:cubicBezTo>
                      <a:pt x="70353" y="38299"/>
                      <a:pt x="90174" y="70404"/>
                      <a:pt x="91012" y="104185"/>
                    </a:cubicBezTo>
                    <a:cubicBezTo>
                      <a:pt x="90454" y="111164"/>
                      <a:pt x="88778" y="117585"/>
                      <a:pt x="85428" y="123727"/>
                    </a:cubicBezTo>
                    <a:cubicBezTo>
                      <a:pt x="83753" y="125402"/>
                      <a:pt x="82078" y="126798"/>
                      <a:pt x="80403" y="128194"/>
                    </a:cubicBezTo>
                    <a:cubicBezTo>
                      <a:pt x="63374" y="104185"/>
                      <a:pt x="46344" y="80176"/>
                      <a:pt x="21776" y="45558"/>
                    </a:cubicBezTo>
                    <a:cubicBezTo>
                      <a:pt x="30709" y="87155"/>
                      <a:pt x="33781" y="116748"/>
                      <a:pt x="32105" y="146620"/>
                    </a:cubicBezTo>
                    <a:cubicBezTo>
                      <a:pt x="26243" y="129311"/>
                      <a:pt x="20380" y="111722"/>
                      <a:pt x="14518" y="94414"/>
                    </a:cubicBezTo>
                    <a:cubicBezTo>
                      <a:pt x="-1675" y="69288"/>
                      <a:pt x="5305" y="39974"/>
                      <a:pt x="0" y="12615"/>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515A022C-4CC3-DEB1-3604-E2127EFD0B25}"/>
                  </a:ext>
                </a:extLst>
              </p:cNvPr>
              <p:cNvSpPr/>
              <p:nvPr/>
            </p:nvSpPr>
            <p:spPr>
              <a:xfrm>
                <a:off x="8545747" y="4416512"/>
                <a:ext cx="24052" cy="127583"/>
              </a:xfrm>
              <a:custGeom>
                <a:avLst/>
                <a:gdLst>
                  <a:gd name="connsiteX0" fmla="*/ 8654 w 24052"/>
                  <a:gd name="connsiteY0" fmla="*/ 0 h 127583"/>
                  <a:gd name="connsiteX1" fmla="*/ 22892 w 24052"/>
                  <a:gd name="connsiteY1" fmla="*/ 81799 h 127583"/>
                  <a:gd name="connsiteX2" fmla="*/ 3908 w 24052"/>
                  <a:gd name="connsiteY2" fmla="*/ 127584 h 127583"/>
                  <a:gd name="connsiteX3" fmla="*/ 0 w 24052"/>
                  <a:gd name="connsiteY3" fmla="*/ 14517 h 127583"/>
                  <a:gd name="connsiteX4" fmla="*/ 8654 w 24052"/>
                  <a:gd name="connsiteY4" fmla="*/ 0 h 127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2" h="127583">
                    <a:moveTo>
                      <a:pt x="8654" y="0"/>
                    </a:moveTo>
                    <a:cubicBezTo>
                      <a:pt x="33222" y="23730"/>
                      <a:pt x="20380" y="54160"/>
                      <a:pt x="22892" y="81799"/>
                    </a:cubicBezTo>
                    <a:cubicBezTo>
                      <a:pt x="19821" y="96874"/>
                      <a:pt x="21776" y="114183"/>
                      <a:pt x="3908" y="127584"/>
                    </a:cubicBezTo>
                    <a:cubicBezTo>
                      <a:pt x="-1117" y="88499"/>
                      <a:pt x="10888" y="50810"/>
                      <a:pt x="0" y="14517"/>
                    </a:cubicBezTo>
                    <a:cubicBezTo>
                      <a:pt x="2792" y="9771"/>
                      <a:pt x="5862" y="5025"/>
                      <a:pt x="8654" y="0"/>
                    </a:cubicBezTo>
                    <a:close/>
                  </a:path>
                </a:pathLst>
              </a:custGeom>
              <a:solidFill>
                <a:srgbClr val="61292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3C7E44A8-F130-66C9-6D52-4350E127C1C0}"/>
                  </a:ext>
                </a:extLst>
              </p:cNvPr>
              <p:cNvSpPr/>
              <p:nvPr/>
            </p:nvSpPr>
            <p:spPr>
              <a:xfrm>
                <a:off x="7996429" y="4953078"/>
                <a:ext cx="118511" cy="195918"/>
              </a:xfrm>
              <a:custGeom>
                <a:avLst/>
                <a:gdLst>
                  <a:gd name="connsiteX0" fmla="*/ 5762 w 118511"/>
                  <a:gd name="connsiteY0" fmla="*/ 55846 h 195918"/>
                  <a:gd name="connsiteX1" fmla="*/ 35354 w 118511"/>
                  <a:gd name="connsiteY1" fmla="*/ 35746 h 195918"/>
                  <a:gd name="connsiteX2" fmla="*/ 69693 w 118511"/>
                  <a:gd name="connsiteY2" fmla="*/ 1965 h 195918"/>
                  <a:gd name="connsiteX3" fmla="*/ 105428 w 118511"/>
                  <a:gd name="connsiteY3" fmla="*/ 58080 h 195918"/>
                  <a:gd name="connsiteX4" fmla="*/ 111849 w 118511"/>
                  <a:gd name="connsiteY4" fmla="*/ 105819 h 195918"/>
                  <a:gd name="connsiteX5" fmla="*/ 114641 w 118511"/>
                  <a:gd name="connsiteY5" fmla="*/ 170588 h 195918"/>
                  <a:gd name="connsiteX6" fmla="*/ 46243 w 118511"/>
                  <a:gd name="connsiteY6" fmla="*/ 192643 h 195918"/>
                  <a:gd name="connsiteX7" fmla="*/ 16929 w 118511"/>
                  <a:gd name="connsiteY7" fmla="*/ 182034 h 195918"/>
                  <a:gd name="connsiteX8" fmla="*/ 5762 w 118511"/>
                  <a:gd name="connsiteY8" fmla="*/ 84602 h 195918"/>
                  <a:gd name="connsiteX9" fmla="*/ 7437 w 118511"/>
                  <a:gd name="connsiteY9" fmla="*/ 58917 h 195918"/>
                  <a:gd name="connsiteX10" fmla="*/ 5762 w 118511"/>
                  <a:gd name="connsiteY10" fmla="*/ 55846 h 19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511" h="195918">
                    <a:moveTo>
                      <a:pt x="5762" y="55846"/>
                    </a:moveTo>
                    <a:cubicBezTo>
                      <a:pt x="20279" y="55846"/>
                      <a:pt x="31725" y="51659"/>
                      <a:pt x="35354" y="35746"/>
                    </a:cubicBezTo>
                    <a:cubicBezTo>
                      <a:pt x="54897" y="32675"/>
                      <a:pt x="37588" y="-9481"/>
                      <a:pt x="69693" y="1965"/>
                    </a:cubicBezTo>
                    <a:cubicBezTo>
                      <a:pt x="94819" y="10899"/>
                      <a:pt x="107661" y="29046"/>
                      <a:pt x="105428" y="58080"/>
                    </a:cubicBezTo>
                    <a:cubicBezTo>
                      <a:pt x="104311" y="73714"/>
                      <a:pt x="109615" y="89906"/>
                      <a:pt x="111849" y="105819"/>
                    </a:cubicBezTo>
                    <a:cubicBezTo>
                      <a:pt x="122737" y="127036"/>
                      <a:pt x="117711" y="148812"/>
                      <a:pt x="114641" y="170588"/>
                    </a:cubicBezTo>
                    <a:cubicBezTo>
                      <a:pt x="96215" y="191526"/>
                      <a:pt x="69693" y="187618"/>
                      <a:pt x="46243" y="192643"/>
                    </a:cubicBezTo>
                    <a:cubicBezTo>
                      <a:pt x="32563" y="199622"/>
                      <a:pt x="23350" y="195156"/>
                      <a:pt x="16929" y="182034"/>
                    </a:cubicBezTo>
                    <a:cubicBezTo>
                      <a:pt x="178" y="151046"/>
                      <a:pt x="178" y="118103"/>
                      <a:pt x="5762" y="84602"/>
                    </a:cubicBezTo>
                    <a:cubicBezTo>
                      <a:pt x="-1776" y="75668"/>
                      <a:pt x="-2613" y="67014"/>
                      <a:pt x="7437" y="58917"/>
                    </a:cubicBezTo>
                    <a:lnTo>
                      <a:pt x="5762" y="55846"/>
                    </a:lnTo>
                    <a:close/>
                  </a:path>
                </a:pathLst>
              </a:custGeom>
              <a:solidFill>
                <a:srgbClr val="F8E9D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F7EF5532-5DD9-1273-05B3-04AFB9CBD948}"/>
                  </a:ext>
                </a:extLst>
              </p:cNvPr>
              <p:cNvSpPr/>
              <p:nvPr/>
            </p:nvSpPr>
            <p:spPr>
              <a:xfrm>
                <a:off x="8107998" y="5014435"/>
                <a:ext cx="57510" cy="109230"/>
              </a:xfrm>
              <a:custGeom>
                <a:avLst/>
                <a:gdLst>
                  <a:gd name="connsiteX0" fmla="*/ 2792 w 57510"/>
                  <a:gd name="connsiteY0" fmla="*/ 109231 h 109230"/>
                  <a:gd name="connsiteX1" fmla="*/ 0 w 57510"/>
                  <a:gd name="connsiteY1" fmla="*/ 44462 h 109230"/>
                  <a:gd name="connsiteX2" fmla="*/ 57511 w 57510"/>
                  <a:gd name="connsiteY2" fmla="*/ 22965 h 109230"/>
                  <a:gd name="connsiteX3" fmla="*/ 12842 w 57510"/>
                  <a:gd name="connsiteY3" fmla="*/ 81872 h 109230"/>
                  <a:gd name="connsiteX4" fmla="*/ 2792 w 57510"/>
                  <a:gd name="connsiteY4" fmla="*/ 109231 h 109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0" h="109230">
                    <a:moveTo>
                      <a:pt x="2792" y="109231"/>
                    </a:moveTo>
                    <a:cubicBezTo>
                      <a:pt x="1954" y="87734"/>
                      <a:pt x="1116" y="65959"/>
                      <a:pt x="0" y="44462"/>
                    </a:cubicBezTo>
                    <a:cubicBezTo>
                      <a:pt x="18146" y="34691"/>
                      <a:pt x="13959" y="-35382"/>
                      <a:pt x="57511" y="22965"/>
                    </a:cubicBezTo>
                    <a:cubicBezTo>
                      <a:pt x="44389" y="43904"/>
                      <a:pt x="19542" y="55908"/>
                      <a:pt x="12842" y="81872"/>
                    </a:cubicBezTo>
                    <a:cubicBezTo>
                      <a:pt x="10051" y="91084"/>
                      <a:pt x="13121" y="102531"/>
                      <a:pt x="2792" y="109231"/>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73924867-3CB5-8C89-3E3B-A59958FEE8BB}"/>
                  </a:ext>
                </a:extLst>
              </p:cNvPr>
              <p:cNvSpPr/>
              <p:nvPr/>
            </p:nvSpPr>
            <p:spPr>
              <a:xfrm>
                <a:off x="8121888" y="4976283"/>
                <a:ext cx="24665" cy="28733"/>
              </a:xfrm>
              <a:custGeom>
                <a:avLst/>
                <a:gdLst>
                  <a:gd name="connsiteX0" fmla="*/ 15424 w 24665"/>
                  <a:gd name="connsiteY0" fmla="*/ 28734 h 28733"/>
                  <a:gd name="connsiteX1" fmla="*/ 69 w 24665"/>
                  <a:gd name="connsiteY1" fmla="*/ 14496 h 28733"/>
                  <a:gd name="connsiteX2" fmla="*/ 9840 w 24665"/>
                  <a:gd name="connsiteY2" fmla="*/ 258 h 28733"/>
                  <a:gd name="connsiteX3" fmla="*/ 24637 w 24665"/>
                  <a:gd name="connsiteY3" fmla="*/ 14217 h 28733"/>
                  <a:gd name="connsiteX4" fmla="*/ 15424 w 24665"/>
                  <a:gd name="connsiteY4" fmla="*/ 28734 h 28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5" h="28733">
                    <a:moveTo>
                      <a:pt x="15424" y="28734"/>
                    </a:moveTo>
                    <a:cubicBezTo>
                      <a:pt x="5932" y="28734"/>
                      <a:pt x="907" y="23709"/>
                      <a:pt x="69" y="14496"/>
                    </a:cubicBezTo>
                    <a:cubicBezTo>
                      <a:pt x="-489" y="7516"/>
                      <a:pt x="2303" y="1375"/>
                      <a:pt x="9840" y="258"/>
                    </a:cubicBezTo>
                    <a:cubicBezTo>
                      <a:pt x="19891" y="-1417"/>
                      <a:pt x="24078" y="5283"/>
                      <a:pt x="24637" y="14217"/>
                    </a:cubicBezTo>
                    <a:cubicBezTo>
                      <a:pt x="24915" y="20917"/>
                      <a:pt x="23241" y="26780"/>
                      <a:pt x="15424" y="28734"/>
                    </a:cubicBezTo>
                    <a:close/>
                  </a:path>
                </a:pathLst>
              </a:custGeom>
              <a:solidFill>
                <a:srgbClr val="99CC0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8A24161A-124F-0193-46A4-E7431E030119}"/>
                  </a:ext>
                </a:extLst>
              </p:cNvPr>
              <p:cNvSpPr/>
              <p:nvPr/>
            </p:nvSpPr>
            <p:spPr>
              <a:xfrm>
                <a:off x="7985181" y="5135112"/>
                <a:ext cx="57210" cy="22374"/>
              </a:xfrm>
              <a:custGeom>
                <a:avLst/>
                <a:gdLst>
                  <a:gd name="connsiteX0" fmla="*/ 27897 w 57210"/>
                  <a:gd name="connsiteY0" fmla="*/ 0 h 22374"/>
                  <a:gd name="connsiteX1" fmla="*/ 57211 w 57210"/>
                  <a:gd name="connsiteY1" fmla="*/ 10609 h 22374"/>
                  <a:gd name="connsiteX2" fmla="*/ 8355 w 57210"/>
                  <a:gd name="connsiteY2" fmla="*/ 22334 h 22374"/>
                  <a:gd name="connsiteX3" fmla="*/ 3329 w 57210"/>
                  <a:gd name="connsiteY3" fmla="*/ 10330 h 22374"/>
                  <a:gd name="connsiteX4" fmla="*/ 16730 w 57210"/>
                  <a:gd name="connsiteY4" fmla="*/ 8375 h 22374"/>
                  <a:gd name="connsiteX5" fmla="*/ 27897 w 57210"/>
                  <a:gd name="connsiteY5" fmla="*/ 0 h 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10" h="22374">
                    <a:moveTo>
                      <a:pt x="27897" y="0"/>
                    </a:moveTo>
                    <a:cubicBezTo>
                      <a:pt x="37668" y="3629"/>
                      <a:pt x="47439" y="6979"/>
                      <a:pt x="57211" y="10609"/>
                    </a:cubicBezTo>
                    <a:cubicBezTo>
                      <a:pt x="42972" y="22334"/>
                      <a:pt x="25105" y="20380"/>
                      <a:pt x="8355" y="22334"/>
                    </a:cubicBezTo>
                    <a:cubicBezTo>
                      <a:pt x="3888" y="22893"/>
                      <a:pt x="-4766" y="17588"/>
                      <a:pt x="3329" y="10330"/>
                    </a:cubicBezTo>
                    <a:cubicBezTo>
                      <a:pt x="6121" y="7817"/>
                      <a:pt x="12263" y="8934"/>
                      <a:pt x="16730" y="8375"/>
                    </a:cubicBezTo>
                    <a:cubicBezTo>
                      <a:pt x="24826" y="11447"/>
                      <a:pt x="25943" y="5304"/>
                      <a:pt x="27897" y="0"/>
                    </a:cubicBezTo>
                    <a:close/>
                  </a:path>
                </a:pathLst>
              </a:custGeom>
              <a:solidFill>
                <a:srgbClr val="E4BEB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AEFCE741-7464-2A31-6587-6F51B6CC8827}"/>
                  </a:ext>
                </a:extLst>
              </p:cNvPr>
              <p:cNvSpPr/>
              <p:nvPr/>
            </p:nvSpPr>
            <p:spPr>
              <a:xfrm>
                <a:off x="8200685" y="5190872"/>
                <a:ext cx="551094" cy="32714"/>
              </a:xfrm>
              <a:custGeom>
                <a:avLst/>
                <a:gdLst>
                  <a:gd name="connsiteX0" fmla="*/ 551094 w 551094"/>
                  <a:gd name="connsiteY0" fmla="*/ 21573 h 32714"/>
                  <a:gd name="connsiteX1" fmla="*/ 551094 w 551094"/>
                  <a:gd name="connsiteY1" fmla="*/ 31623 h 32714"/>
                  <a:gd name="connsiteX2" fmla="*/ 55277 w 551094"/>
                  <a:gd name="connsiteY2" fmla="*/ 20735 h 32714"/>
                  <a:gd name="connsiteX3" fmla="*/ 0 w 551094"/>
                  <a:gd name="connsiteY3" fmla="*/ 10127 h 32714"/>
                  <a:gd name="connsiteX4" fmla="*/ 55556 w 551094"/>
                  <a:gd name="connsiteY4" fmla="*/ 3705 h 32714"/>
                  <a:gd name="connsiteX5" fmla="*/ 331382 w 551094"/>
                  <a:gd name="connsiteY5" fmla="*/ 12918 h 32714"/>
                  <a:gd name="connsiteX6" fmla="*/ 543836 w 551094"/>
                  <a:gd name="connsiteY6" fmla="*/ 20735 h 32714"/>
                  <a:gd name="connsiteX7" fmla="*/ 551094 w 551094"/>
                  <a:gd name="connsiteY7" fmla="*/ 21573 h 3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94" h="32714">
                    <a:moveTo>
                      <a:pt x="551094" y="21573"/>
                    </a:moveTo>
                    <a:cubicBezTo>
                      <a:pt x="551094" y="24923"/>
                      <a:pt x="551094" y="28273"/>
                      <a:pt x="551094" y="31623"/>
                    </a:cubicBezTo>
                    <a:cubicBezTo>
                      <a:pt x="385543" y="37486"/>
                      <a:pt x="220829" y="17664"/>
                      <a:pt x="55277" y="20735"/>
                    </a:cubicBezTo>
                    <a:cubicBezTo>
                      <a:pt x="39085" y="5939"/>
                      <a:pt x="17868" y="15710"/>
                      <a:pt x="0" y="10127"/>
                    </a:cubicBezTo>
                    <a:cubicBezTo>
                      <a:pt x="16751" y="-4949"/>
                      <a:pt x="38247" y="355"/>
                      <a:pt x="55556" y="3705"/>
                    </a:cubicBezTo>
                    <a:cubicBezTo>
                      <a:pt x="147126" y="20456"/>
                      <a:pt x="239533" y="7055"/>
                      <a:pt x="331382" y="12918"/>
                    </a:cubicBezTo>
                    <a:cubicBezTo>
                      <a:pt x="402293" y="17664"/>
                      <a:pt x="472646" y="26598"/>
                      <a:pt x="543836" y="20735"/>
                    </a:cubicBezTo>
                    <a:cubicBezTo>
                      <a:pt x="546069" y="19898"/>
                      <a:pt x="548581" y="20177"/>
                      <a:pt x="551094" y="21573"/>
                    </a:cubicBezTo>
                    <a:close/>
                  </a:path>
                </a:pathLst>
              </a:custGeom>
              <a:solidFill>
                <a:srgbClr val="691B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ABB7A8C1-99A5-8FC0-3596-DFB6AD6D6025}"/>
                  </a:ext>
                </a:extLst>
              </p:cNvPr>
              <p:cNvSpPr/>
              <p:nvPr/>
            </p:nvSpPr>
            <p:spPr>
              <a:xfrm>
                <a:off x="7961949" y="5011618"/>
                <a:ext cx="41637" cy="44623"/>
              </a:xfrm>
              <a:custGeom>
                <a:avLst/>
                <a:gdLst>
                  <a:gd name="connsiteX0" fmla="*/ 41637 w 41637"/>
                  <a:gd name="connsiteY0" fmla="*/ 377 h 44623"/>
                  <a:gd name="connsiteX1" fmla="*/ 39962 w 41637"/>
                  <a:gd name="connsiteY1" fmla="*/ 26062 h 44623"/>
                  <a:gd name="connsiteX2" fmla="*/ 19582 w 41637"/>
                  <a:gd name="connsiteY2" fmla="*/ 44208 h 44623"/>
                  <a:gd name="connsiteX3" fmla="*/ 8136 w 41637"/>
                  <a:gd name="connsiteY3" fmla="*/ 20757 h 44623"/>
                  <a:gd name="connsiteX4" fmla="*/ 41637 w 41637"/>
                  <a:gd name="connsiteY4" fmla="*/ 377 h 44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37" h="44623">
                    <a:moveTo>
                      <a:pt x="41637" y="377"/>
                    </a:moveTo>
                    <a:cubicBezTo>
                      <a:pt x="41078" y="9032"/>
                      <a:pt x="40520" y="17407"/>
                      <a:pt x="39962" y="26062"/>
                    </a:cubicBezTo>
                    <a:cubicBezTo>
                      <a:pt x="27399" y="25503"/>
                      <a:pt x="22095" y="33320"/>
                      <a:pt x="19582" y="44208"/>
                    </a:cubicBezTo>
                    <a:cubicBezTo>
                      <a:pt x="-8336" y="47837"/>
                      <a:pt x="-798" y="26620"/>
                      <a:pt x="8136" y="20757"/>
                    </a:cubicBezTo>
                    <a:cubicBezTo>
                      <a:pt x="18744" y="13778"/>
                      <a:pt x="25165" y="-2693"/>
                      <a:pt x="41637" y="377"/>
                    </a:cubicBezTo>
                    <a:close/>
                  </a:path>
                </a:pathLst>
              </a:custGeom>
              <a:solidFill>
                <a:srgbClr val="D0AC9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FEE75EDF-2BD7-124F-1FC8-791EBCFEE349}"/>
                  </a:ext>
                </a:extLst>
              </p:cNvPr>
              <p:cNvSpPr/>
              <p:nvPr/>
            </p:nvSpPr>
            <p:spPr>
              <a:xfrm>
                <a:off x="8540250" y="3684791"/>
                <a:ext cx="175235" cy="414824"/>
              </a:xfrm>
              <a:custGeom>
                <a:avLst/>
                <a:gdLst>
                  <a:gd name="connsiteX0" fmla="*/ 175236 w 175235"/>
                  <a:gd name="connsiteY0" fmla="*/ 389730 h 414824"/>
                  <a:gd name="connsiteX1" fmla="*/ 101812 w 175235"/>
                  <a:gd name="connsiteY1" fmla="*/ 400339 h 414824"/>
                  <a:gd name="connsiteX2" fmla="*/ 45977 w 175235"/>
                  <a:gd name="connsiteY2" fmla="*/ 271918 h 414824"/>
                  <a:gd name="connsiteX3" fmla="*/ 31460 w 175235"/>
                  <a:gd name="connsiteY3" fmla="*/ 279455 h 414824"/>
                  <a:gd name="connsiteX4" fmla="*/ 26714 w 175235"/>
                  <a:gd name="connsiteY4" fmla="*/ 330545 h 414824"/>
                  <a:gd name="connsiteX5" fmla="*/ 8009 w 175235"/>
                  <a:gd name="connsiteY5" fmla="*/ 388893 h 414824"/>
                  <a:gd name="connsiteX6" fmla="*/ 5775 w 175235"/>
                  <a:gd name="connsiteY6" fmla="*/ 194028 h 414824"/>
                  <a:gd name="connsiteX7" fmla="*/ 45419 w 175235"/>
                  <a:gd name="connsiteY7" fmla="*/ 0 h 414824"/>
                  <a:gd name="connsiteX8" fmla="*/ 94275 w 175235"/>
                  <a:gd name="connsiteY8" fmla="*/ 293973 h 414824"/>
                  <a:gd name="connsiteX9" fmla="*/ 153181 w 175235"/>
                  <a:gd name="connsiteY9" fmla="*/ 387218 h 414824"/>
                  <a:gd name="connsiteX10" fmla="*/ 175236 w 175235"/>
                  <a:gd name="connsiteY10" fmla="*/ 389730 h 41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5" h="414824">
                    <a:moveTo>
                      <a:pt x="175236" y="389730"/>
                    </a:moveTo>
                    <a:cubicBezTo>
                      <a:pt x="166023" y="416531"/>
                      <a:pt x="121075" y="424627"/>
                      <a:pt x="101812" y="400339"/>
                    </a:cubicBezTo>
                    <a:cubicBezTo>
                      <a:pt x="72220" y="362929"/>
                      <a:pt x="50444" y="321053"/>
                      <a:pt x="45977" y="271918"/>
                    </a:cubicBezTo>
                    <a:cubicBezTo>
                      <a:pt x="35368" y="262984"/>
                      <a:pt x="32856" y="271080"/>
                      <a:pt x="31460" y="279455"/>
                    </a:cubicBezTo>
                    <a:cubicBezTo>
                      <a:pt x="28668" y="296485"/>
                      <a:pt x="35648" y="314073"/>
                      <a:pt x="26714" y="330545"/>
                    </a:cubicBezTo>
                    <a:cubicBezTo>
                      <a:pt x="26714" y="352041"/>
                      <a:pt x="25877" y="373259"/>
                      <a:pt x="8009" y="388893"/>
                    </a:cubicBezTo>
                    <a:cubicBezTo>
                      <a:pt x="7451" y="323845"/>
                      <a:pt x="6613" y="259076"/>
                      <a:pt x="5775" y="194028"/>
                    </a:cubicBezTo>
                    <a:cubicBezTo>
                      <a:pt x="-5670" y="124513"/>
                      <a:pt x="-3716" y="57510"/>
                      <a:pt x="45419" y="0"/>
                    </a:cubicBezTo>
                    <a:cubicBezTo>
                      <a:pt x="49048" y="100224"/>
                      <a:pt x="55190" y="199890"/>
                      <a:pt x="94275" y="293973"/>
                    </a:cubicBezTo>
                    <a:cubicBezTo>
                      <a:pt x="108512" y="328311"/>
                      <a:pt x="124705" y="361812"/>
                      <a:pt x="153181" y="387218"/>
                    </a:cubicBezTo>
                    <a:cubicBezTo>
                      <a:pt x="159602" y="393359"/>
                      <a:pt x="166302" y="404526"/>
                      <a:pt x="175236" y="389730"/>
                    </a:cubicBezTo>
                    <a:close/>
                  </a:path>
                </a:pathLst>
              </a:custGeom>
              <a:solidFill>
                <a:srgbClr val="F3BAA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388D55FB-82B4-C819-14C2-D44472A2459C}"/>
                  </a:ext>
                </a:extLst>
              </p:cNvPr>
              <p:cNvSpPr/>
              <p:nvPr/>
            </p:nvSpPr>
            <p:spPr>
              <a:xfrm>
                <a:off x="8505391" y="3665249"/>
                <a:ext cx="54137" cy="414297"/>
              </a:xfrm>
              <a:custGeom>
                <a:avLst/>
                <a:gdLst>
                  <a:gd name="connsiteX0" fmla="*/ 32539 w 54137"/>
                  <a:gd name="connsiteY0" fmla="*/ 0 h 414297"/>
                  <a:gd name="connsiteX1" fmla="*/ 53197 w 54137"/>
                  <a:gd name="connsiteY1" fmla="*/ 41318 h 414297"/>
                  <a:gd name="connsiteX2" fmla="*/ 33655 w 54137"/>
                  <a:gd name="connsiteY2" fmla="*/ 214128 h 414297"/>
                  <a:gd name="connsiteX3" fmla="*/ 22488 w 54137"/>
                  <a:gd name="connsiteY3" fmla="*/ 414298 h 414297"/>
                  <a:gd name="connsiteX4" fmla="*/ 32539 w 54137"/>
                  <a:gd name="connsiteY4" fmla="*/ 0 h 414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7" h="414297">
                    <a:moveTo>
                      <a:pt x="32539" y="0"/>
                    </a:moveTo>
                    <a:cubicBezTo>
                      <a:pt x="39518" y="13680"/>
                      <a:pt x="46218" y="27638"/>
                      <a:pt x="53197" y="41318"/>
                    </a:cubicBezTo>
                    <a:cubicBezTo>
                      <a:pt x="58781" y="100224"/>
                      <a:pt x="37843" y="156339"/>
                      <a:pt x="33655" y="214128"/>
                    </a:cubicBezTo>
                    <a:cubicBezTo>
                      <a:pt x="23047" y="279455"/>
                      <a:pt x="23047" y="345341"/>
                      <a:pt x="22488" y="414298"/>
                    </a:cubicBezTo>
                    <a:cubicBezTo>
                      <a:pt x="-12409" y="373259"/>
                      <a:pt x="-4871" y="137076"/>
                      <a:pt x="32539" y="0"/>
                    </a:cubicBezTo>
                    <a:close/>
                  </a:path>
                </a:pathLst>
              </a:custGeom>
              <a:solidFill>
                <a:srgbClr val="63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682500F6-D2C7-D90F-6CF6-616C730989BB}"/>
                  </a:ext>
                </a:extLst>
              </p:cNvPr>
              <p:cNvSpPr/>
              <p:nvPr/>
            </p:nvSpPr>
            <p:spPr>
              <a:xfrm>
                <a:off x="8538341" y="3617231"/>
                <a:ext cx="52208" cy="262146"/>
              </a:xfrm>
              <a:custGeom>
                <a:avLst/>
                <a:gdLst>
                  <a:gd name="connsiteX0" fmla="*/ 426 w 52208"/>
                  <a:gd name="connsiteY0" fmla="*/ 262147 h 262146"/>
                  <a:gd name="connsiteX1" fmla="*/ 19969 w 52208"/>
                  <a:gd name="connsiteY1" fmla="*/ 89336 h 262146"/>
                  <a:gd name="connsiteX2" fmla="*/ 43978 w 52208"/>
                  <a:gd name="connsiteY2" fmla="*/ 0 h 262146"/>
                  <a:gd name="connsiteX3" fmla="*/ 47328 w 52208"/>
                  <a:gd name="connsiteY3" fmla="*/ 68119 h 262146"/>
                  <a:gd name="connsiteX4" fmla="*/ 7964 w 52208"/>
                  <a:gd name="connsiteY4" fmla="*/ 262147 h 262146"/>
                  <a:gd name="connsiteX5" fmla="*/ 426 w 52208"/>
                  <a:gd name="connsiteY5" fmla="*/ 262147 h 26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08" h="262146">
                    <a:moveTo>
                      <a:pt x="426" y="262147"/>
                    </a:moveTo>
                    <a:cubicBezTo>
                      <a:pt x="-3203" y="203520"/>
                      <a:pt x="17456" y="147405"/>
                      <a:pt x="19969" y="89336"/>
                    </a:cubicBezTo>
                    <a:cubicBezTo>
                      <a:pt x="27227" y="61977"/>
                      <a:pt x="34765" y="34339"/>
                      <a:pt x="43978" y="0"/>
                    </a:cubicBezTo>
                    <a:cubicBezTo>
                      <a:pt x="61287" y="26522"/>
                      <a:pt x="45653" y="47739"/>
                      <a:pt x="47328" y="68119"/>
                    </a:cubicBezTo>
                    <a:cubicBezTo>
                      <a:pt x="15781" y="128980"/>
                      <a:pt x="19969" y="197098"/>
                      <a:pt x="7964" y="262147"/>
                    </a:cubicBezTo>
                    <a:cubicBezTo>
                      <a:pt x="5452" y="261867"/>
                      <a:pt x="2939" y="261867"/>
                      <a:pt x="426" y="262147"/>
                    </a:cubicBezTo>
                    <a:close/>
                  </a:path>
                </a:pathLst>
              </a:custGeom>
              <a:solidFill>
                <a:srgbClr val="A76C6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BD2F5A56-CFFC-34C8-7EB7-4457D7EAB347}"/>
                  </a:ext>
                </a:extLst>
              </p:cNvPr>
              <p:cNvSpPr/>
              <p:nvPr/>
            </p:nvSpPr>
            <p:spPr>
              <a:xfrm>
                <a:off x="8371399" y="3886915"/>
                <a:ext cx="10191" cy="50531"/>
              </a:xfrm>
              <a:custGeom>
                <a:avLst/>
                <a:gdLst>
                  <a:gd name="connsiteX0" fmla="*/ 10192 w 10191"/>
                  <a:gd name="connsiteY0" fmla="*/ 50531 h 50531"/>
                  <a:gd name="connsiteX1" fmla="*/ 1537 w 10191"/>
                  <a:gd name="connsiteY1" fmla="*/ 0 h 50531"/>
                  <a:gd name="connsiteX2" fmla="*/ 10192 w 10191"/>
                  <a:gd name="connsiteY2" fmla="*/ 50531 h 50531"/>
                </a:gdLst>
                <a:ahLst/>
                <a:cxnLst>
                  <a:cxn ang="0">
                    <a:pos x="connsiteX0" y="connsiteY0"/>
                  </a:cxn>
                  <a:cxn ang="0">
                    <a:pos x="connsiteX1" y="connsiteY1"/>
                  </a:cxn>
                  <a:cxn ang="0">
                    <a:pos x="connsiteX2" y="connsiteY2"/>
                  </a:cxn>
                </a:cxnLst>
                <a:rect l="l" t="t" r="r" b="b"/>
                <a:pathLst>
                  <a:path w="10191" h="50531">
                    <a:moveTo>
                      <a:pt x="10192" y="50531"/>
                    </a:moveTo>
                    <a:cubicBezTo>
                      <a:pt x="-6001" y="36014"/>
                      <a:pt x="2096" y="17309"/>
                      <a:pt x="1537" y="0"/>
                    </a:cubicBezTo>
                    <a:cubicBezTo>
                      <a:pt x="12704" y="15634"/>
                      <a:pt x="9354" y="33501"/>
                      <a:pt x="10192" y="50531"/>
                    </a:cubicBezTo>
                    <a:close/>
                  </a:path>
                </a:pathLst>
              </a:custGeom>
              <a:solidFill>
                <a:srgbClr val="651D1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7BD6AB30-141C-C3DD-7EB2-B9F9F0234A22}"/>
                  </a:ext>
                </a:extLst>
              </p:cNvPr>
              <p:cNvSpPr/>
              <p:nvPr/>
            </p:nvSpPr>
            <p:spPr>
              <a:xfrm>
                <a:off x="8680602" y="3808046"/>
                <a:ext cx="336075" cy="179542"/>
              </a:xfrm>
              <a:custGeom>
                <a:avLst/>
                <a:gdLst>
                  <a:gd name="connsiteX0" fmla="*/ 334161 w 336075"/>
                  <a:gd name="connsiteY0" fmla="*/ 119629 h 179542"/>
                  <a:gd name="connsiteX1" fmla="*/ 313781 w 336075"/>
                  <a:gd name="connsiteY1" fmla="*/ 129400 h 179542"/>
                  <a:gd name="connsiteX2" fmla="*/ 306523 w 336075"/>
                  <a:gd name="connsiteY2" fmla="*/ 119350 h 179542"/>
                  <a:gd name="connsiteX3" fmla="*/ 290610 w 336075"/>
                  <a:gd name="connsiteY3" fmla="*/ 82219 h 179542"/>
                  <a:gd name="connsiteX4" fmla="*/ 243987 w 336075"/>
                  <a:gd name="connsiteY4" fmla="*/ 68819 h 179542"/>
                  <a:gd name="connsiteX5" fmla="*/ 205461 w 336075"/>
                  <a:gd name="connsiteY5" fmla="*/ 112929 h 179542"/>
                  <a:gd name="connsiteX6" fmla="*/ 192898 w 336075"/>
                  <a:gd name="connsiteY6" fmla="*/ 142801 h 179542"/>
                  <a:gd name="connsiteX7" fmla="*/ 152976 w 336075"/>
                  <a:gd name="connsiteY7" fmla="*/ 101762 h 179542"/>
                  <a:gd name="connsiteX8" fmla="*/ 116962 w 336075"/>
                  <a:gd name="connsiteY8" fmla="*/ 81661 h 179542"/>
                  <a:gd name="connsiteX9" fmla="*/ 77040 w 336075"/>
                  <a:gd name="connsiteY9" fmla="*/ 97016 h 179542"/>
                  <a:gd name="connsiteX10" fmla="*/ 63081 w 336075"/>
                  <a:gd name="connsiteY10" fmla="*/ 109020 h 179542"/>
                  <a:gd name="connsiteX11" fmla="*/ 43539 w 336075"/>
                  <a:gd name="connsiteY11" fmla="*/ 159551 h 179542"/>
                  <a:gd name="connsiteX12" fmla="*/ 12271 w 336075"/>
                  <a:gd name="connsiteY12" fmla="*/ 178256 h 179542"/>
                  <a:gd name="connsiteX13" fmla="*/ 11713 w 336075"/>
                  <a:gd name="connsiteY13" fmla="*/ 170439 h 179542"/>
                  <a:gd name="connsiteX14" fmla="*/ 2779 w 336075"/>
                  <a:gd name="connsiteY14" fmla="*/ 119629 h 179542"/>
                  <a:gd name="connsiteX15" fmla="*/ 60847 w 336075"/>
                  <a:gd name="connsiteY15" fmla="*/ 31130 h 179542"/>
                  <a:gd name="connsiteX16" fmla="*/ 145996 w 336075"/>
                  <a:gd name="connsiteY16" fmla="*/ 1537 h 179542"/>
                  <a:gd name="connsiteX17" fmla="*/ 323553 w 336075"/>
                  <a:gd name="connsiteY17" fmla="*/ 29455 h 179542"/>
                  <a:gd name="connsiteX18" fmla="*/ 334999 w 336075"/>
                  <a:gd name="connsiteY18" fmla="*/ 111533 h 179542"/>
                  <a:gd name="connsiteX19" fmla="*/ 334161 w 336075"/>
                  <a:gd name="connsiteY19" fmla="*/ 119629 h 17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075" h="179542">
                    <a:moveTo>
                      <a:pt x="334161" y="119629"/>
                    </a:moveTo>
                    <a:cubicBezTo>
                      <a:pt x="327461" y="122979"/>
                      <a:pt x="320481" y="126050"/>
                      <a:pt x="313781" y="129400"/>
                    </a:cubicBezTo>
                    <a:cubicBezTo>
                      <a:pt x="310431" y="126608"/>
                      <a:pt x="308198" y="123258"/>
                      <a:pt x="306523" y="119350"/>
                    </a:cubicBezTo>
                    <a:cubicBezTo>
                      <a:pt x="301777" y="106787"/>
                      <a:pt x="305964" y="90316"/>
                      <a:pt x="290610" y="82219"/>
                    </a:cubicBezTo>
                    <a:cubicBezTo>
                      <a:pt x="275813" y="74961"/>
                      <a:pt x="259900" y="71890"/>
                      <a:pt x="243987" y="68819"/>
                    </a:cubicBezTo>
                    <a:cubicBezTo>
                      <a:pt x="198481" y="59606"/>
                      <a:pt x="194852" y="64073"/>
                      <a:pt x="205461" y="112929"/>
                    </a:cubicBezTo>
                    <a:cubicBezTo>
                      <a:pt x="206578" y="125213"/>
                      <a:pt x="205740" y="136380"/>
                      <a:pt x="192898" y="142801"/>
                    </a:cubicBezTo>
                    <a:cubicBezTo>
                      <a:pt x="164701" y="143917"/>
                      <a:pt x="160514" y="119908"/>
                      <a:pt x="152976" y="101762"/>
                    </a:cubicBezTo>
                    <a:cubicBezTo>
                      <a:pt x="145717" y="83615"/>
                      <a:pt x="136225" y="75240"/>
                      <a:pt x="116962" y="81661"/>
                    </a:cubicBezTo>
                    <a:cubicBezTo>
                      <a:pt x="102724" y="83894"/>
                      <a:pt x="89044" y="87803"/>
                      <a:pt x="77040" y="97016"/>
                    </a:cubicBezTo>
                    <a:cubicBezTo>
                      <a:pt x="72294" y="100924"/>
                      <a:pt x="67548" y="104833"/>
                      <a:pt x="63081" y="109020"/>
                    </a:cubicBezTo>
                    <a:cubicBezTo>
                      <a:pt x="45493" y="121583"/>
                      <a:pt x="54985" y="144755"/>
                      <a:pt x="43539" y="159551"/>
                    </a:cubicBezTo>
                    <a:cubicBezTo>
                      <a:pt x="22880" y="148663"/>
                      <a:pt x="31534" y="186910"/>
                      <a:pt x="12271" y="178256"/>
                    </a:cubicBezTo>
                    <a:cubicBezTo>
                      <a:pt x="11155" y="175743"/>
                      <a:pt x="10875" y="173231"/>
                      <a:pt x="11713" y="170439"/>
                    </a:cubicBezTo>
                    <a:cubicBezTo>
                      <a:pt x="1942" y="154805"/>
                      <a:pt x="14504" y="134984"/>
                      <a:pt x="2779" y="119629"/>
                    </a:cubicBezTo>
                    <a:cubicBezTo>
                      <a:pt x="-11738" y="68261"/>
                      <a:pt x="34047" y="54302"/>
                      <a:pt x="60847" y="31130"/>
                    </a:cubicBezTo>
                    <a:cubicBezTo>
                      <a:pt x="83740" y="11029"/>
                      <a:pt x="114170" y="1817"/>
                      <a:pt x="145996" y="1537"/>
                    </a:cubicBezTo>
                    <a:cubicBezTo>
                      <a:pt x="206298" y="-6838"/>
                      <a:pt x="262413" y="21359"/>
                      <a:pt x="323553" y="29455"/>
                    </a:cubicBezTo>
                    <a:cubicBezTo>
                      <a:pt x="324111" y="52347"/>
                      <a:pt x="323832" y="82778"/>
                      <a:pt x="334999" y="111533"/>
                    </a:cubicBezTo>
                    <a:cubicBezTo>
                      <a:pt x="336674" y="114604"/>
                      <a:pt x="336395" y="117116"/>
                      <a:pt x="334161" y="119629"/>
                    </a:cubicBezTo>
                    <a:close/>
                  </a:path>
                </a:pathLst>
              </a:custGeom>
              <a:solidFill>
                <a:srgbClr val="6A15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92784D75-097B-7D2E-67F3-01DFCBC6E3BC}"/>
                  </a:ext>
                </a:extLst>
              </p:cNvPr>
              <p:cNvSpPr/>
              <p:nvPr/>
            </p:nvSpPr>
            <p:spPr>
              <a:xfrm>
                <a:off x="8693152" y="3962714"/>
                <a:ext cx="62728" cy="62672"/>
              </a:xfrm>
              <a:custGeom>
                <a:avLst/>
                <a:gdLst>
                  <a:gd name="connsiteX0" fmla="*/ 0 w 62728"/>
                  <a:gd name="connsiteY0" fmla="*/ 23588 h 62672"/>
                  <a:gd name="connsiteX1" fmla="*/ 32384 w 62728"/>
                  <a:gd name="connsiteY1" fmla="*/ 3208 h 62672"/>
                  <a:gd name="connsiteX2" fmla="*/ 52764 w 62728"/>
                  <a:gd name="connsiteY2" fmla="*/ 14096 h 62672"/>
                  <a:gd name="connsiteX3" fmla="*/ 58627 w 62728"/>
                  <a:gd name="connsiteY3" fmla="*/ 24425 h 62672"/>
                  <a:gd name="connsiteX4" fmla="*/ 59464 w 62728"/>
                  <a:gd name="connsiteY4" fmla="*/ 44805 h 62672"/>
                  <a:gd name="connsiteX5" fmla="*/ 62256 w 62728"/>
                  <a:gd name="connsiteY5" fmla="*/ 50668 h 62672"/>
                  <a:gd name="connsiteX6" fmla="*/ 58906 w 62728"/>
                  <a:gd name="connsiteY6" fmla="*/ 53460 h 62672"/>
                  <a:gd name="connsiteX7" fmla="*/ 19821 w 62728"/>
                  <a:gd name="connsiteY7" fmla="*/ 62672 h 62672"/>
                  <a:gd name="connsiteX8" fmla="*/ 0 w 62728"/>
                  <a:gd name="connsiteY8" fmla="*/ 23588 h 6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8" h="62672">
                    <a:moveTo>
                      <a:pt x="0" y="23588"/>
                    </a:moveTo>
                    <a:cubicBezTo>
                      <a:pt x="11167" y="17446"/>
                      <a:pt x="9492" y="-9076"/>
                      <a:pt x="32384" y="3208"/>
                    </a:cubicBezTo>
                    <a:cubicBezTo>
                      <a:pt x="41318" y="2650"/>
                      <a:pt x="46901" y="8791"/>
                      <a:pt x="52764" y="14096"/>
                    </a:cubicBezTo>
                    <a:cubicBezTo>
                      <a:pt x="55556" y="17167"/>
                      <a:pt x="57510" y="20517"/>
                      <a:pt x="58627" y="24425"/>
                    </a:cubicBezTo>
                    <a:cubicBezTo>
                      <a:pt x="58906" y="31126"/>
                      <a:pt x="59185" y="37826"/>
                      <a:pt x="59464" y="44805"/>
                    </a:cubicBezTo>
                    <a:cubicBezTo>
                      <a:pt x="62535" y="47039"/>
                      <a:pt x="63373" y="48993"/>
                      <a:pt x="62256" y="50668"/>
                    </a:cubicBezTo>
                    <a:cubicBezTo>
                      <a:pt x="61139" y="52622"/>
                      <a:pt x="60023" y="53460"/>
                      <a:pt x="58906" y="53460"/>
                    </a:cubicBezTo>
                    <a:cubicBezTo>
                      <a:pt x="47739" y="63789"/>
                      <a:pt x="29592" y="46201"/>
                      <a:pt x="19821" y="62672"/>
                    </a:cubicBezTo>
                    <a:cubicBezTo>
                      <a:pt x="5304" y="53739"/>
                      <a:pt x="1396" y="39222"/>
                      <a:pt x="0" y="23588"/>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447835A4-3B5F-4816-C8F1-FC5EAFA77E5F}"/>
                  </a:ext>
                </a:extLst>
              </p:cNvPr>
              <p:cNvSpPr/>
              <p:nvPr/>
            </p:nvSpPr>
            <p:spPr>
              <a:xfrm>
                <a:off x="8683381" y="3927675"/>
                <a:ext cx="10224" cy="50810"/>
              </a:xfrm>
              <a:custGeom>
                <a:avLst/>
                <a:gdLst>
                  <a:gd name="connsiteX0" fmla="*/ 0 w 10224"/>
                  <a:gd name="connsiteY0" fmla="*/ 0 h 50810"/>
                  <a:gd name="connsiteX1" fmla="*/ 8934 w 10224"/>
                  <a:gd name="connsiteY1" fmla="*/ 50810 h 50810"/>
                  <a:gd name="connsiteX2" fmla="*/ 0 w 10224"/>
                  <a:gd name="connsiteY2" fmla="*/ 0 h 50810"/>
                </a:gdLst>
                <a:ahLst/>
                <a:cxnLst>
                  <a:cxn ang="0">
                    <a:pos x="connsiteX0" y="connsiteY0"/>
                  </a:cxn>
                  <a:cxn ang="0">
                    <a:pos x="connsiteX1" y="connsiteY1"/>
                  </a:cxn>
                  <a:cxn ang="0">
                    <a:pos x="connsiteX2" y="connsiteY2"/>
                  </a:cxn>
                </a:cxnLst>
                <a:rect l="l" t="t" r="r" b="b"/>
                <a:pathLst>
                  <a:path w="10224" h="50810">
                    <a:moveTo>
                      <a:pt x="0" y="0"/>
                    </a:moveTo>
                    <a:cubicBezTo>
                      <a:pt x="16471" y="14517"/>
                      <a:pt x="7816" y="33501"/>
                      <a:pt x="8934" y="50810"/>
                    </a:cubicBezTo>
                    <a:cubicBezTo>
                      <a:pt x="-2792" y="35735"/>
                      <a:pt x="837" y="17588"/>
                      <a:pt x="0" y="0"/>
                    </a:cubicBezTo>
                    <a:close/>
                  </a:path>
                </a:pathLst>
              </a:custGeom>
              <a:solidFill>
                <a:srgbClr val="6A191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8" name="Freeform: Shape 637">
                <a:extLst>
                  <a:ext uri="{FF2B5EF4-FFF2-40B4-BE49-F238E27FC236}">
                    <a16:creationId xmlns:a16="http://schemas.microsoft.com/office/drawing/2014/main" id="{A66F2C13-1781-98A1-C3DB-878687F60A20}"/>
                  </a:ext>
                </a:extLst>
              </p:cNvPr>
              <p:cNvSpPr/>
              <p:nvPr/>
            </p:nvSpPr>
            <p:spPr>
              <a:xfrm>
                <a:off x="9530106" y="3674183"/>
                <a:ext cx="74612" cy="145027"/>
              </a:xfrm>
              <a:custGeom>
                <a:avLst/>
                <a:gdLst>
                  <a:gd name="connsiteX0" fmla="*/ 10346 w 74612"/>
                  <a:gd name="connsiteY0" fmla="*/ 0 h 145027"/>
                  <a:gd name="connsiteX1" fmla="*/ 57526 w 74612"/>
                  <a:gd name="connsiteY1" fmla="*/ 90174 h 145027"/>
                  <a:gd name="connsiteX2" fmla="*/ 72881 w 74612"/>
                  <a:gd name="connsiteY2" fmla="*/ 129259 h 145027"/>
                  <a:gd name="connsiteX3" fmla="*/ 59201 w 74612"/>
                  <a:gd name="connsiteY3" fmla="*/ 144892 h 145027"/>
                  <a:gd name="connsiteX4" fmla="*/ 16 w 74612"/>
                  <a:gd name="connsiteY4" fmla="*/ 29872 h 145027"/>
                  <a:gd name="connsiteX5" fmla="*/ 10346 w 74612"/>
                  <a:gd name="connsiteY5" fmla="*/ 0 h 14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612" h="145027">
                    <a:moveTo>
                      <a:pt x="10346" y="0"/>
                    </a:moveTo>
                    <a:cubicBezTo>
                      <a:pt x="25979" y="30151"/>
                      <a:pt x="41892" y="60023"/>
                      <a:pt x="57526" y="90174"/>
                    </a:cubicBezTo>
                    <a:cubicBezTo>
                      <a:pt x="62830" y="103295"/>
                      <a:pt x="67855" y="116137"/>
                      <a:pt x="72881" y="129259"/>
                    </a:cubicBezTo>
                    <a:cubicBezTo>
                      <a:pt x="78185" y="142938"/>
                      <a:pt x="70647" y="145730"/>
                      <a:pt x="59201" y="144892"/>
                    </a:cubicBezTo>
                    <a:cubicBezTo>
                      <a:pt x="32400" y="109995"/>
                      <a:pt x="-821" y="78728"/>
                      <a:pt x="16" y="29872"/>
                    </a:cubicBezTo>
                    <a:cubicBezTo>
                      <a:pt x="12020" y="22892"/>
                      <a:pt x="9508" y="10888"/>
                      <a:pt x="10346" y="0"/>
                    </a:cubicBezTo>
                    <a:close/>
                  </a:path>
                </a:pathLst>
              </a:custGeom>
              <a:solidFill>
                <a:srgbClr val="A1696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E63ACD69-0C60-9CC9-3CFF-6FDBCF9EEA8C}"/>
                  </a:ext>
                </a:extLst>
              </p:cNvPr>
              <p:cNvSpPr/>
              <p:nvPr/>
            </p:nvSpPr>
            <p:spPr>
              <a:xfrm>
                <a:off x="9513507" y="3700492"/>
                <a:ext cx="75801" cy="120257"/>
              </a:xfrm>
              <a:custGeom>
                <a:avLst/>
                <a:gdLst>
                  <a:gd name="connsiteX0" fmla="*/ 16615 w 75801"/>
                  <a:gd name="connsiteY0" fmla="*/ 3562 h 120257"/>
                  <a:gd name="connsiteX1" fmla="*/ 75801 w 75801"/>
                  <a:gd name="connsiteY1" fmla="*/ 118583 h 120257"/>
                  <a:gd name="connsiteX2" fmla="*/ 55979 w 75801"/>
                  <a:gd name="connsiteY2" fmla="*/ 120258 h 120257"/>
                  <a:gd name="connsiteX3" fmla="*/ 4332 w 75801"/>
                  <a:gd name="connsiteY3" fmla="*/ 16963 h 120257"/>
                  <a:gd name="connsiteX4" fmla="*/ 16615 w 75801"/>
                  <a:gd name="connsiteY4" fmla="*/ 3562 h 120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 h="120257">
                    <a:moveTo>
                      <a:pt x="16615" y="3562"/>
                    </a:moveTo>
                    <a:cubicBezTo>
                      <a:pt x="24154" y="48230"/>
                      <a:pt x="61284" y="77544"/>
                      <a:pt x="75801" y="118583"/>
                    </a:cubicBezTo>
                    <a:cubicBezTo>
                      <a:pt x="69101" y="119141"/>
                      <a:pt x="62679" y="119700"/>
                      <a:pt x="55979" y="120258"/>
                    </a:cubicBezTo>
                    <a:cubicBezTo>
                      <a:pt x="38671" y="85919"/>
                      <a:pt x="21641" y="51301"/>
                      <a:pt x="4332" y="16963"/>
                    </a:cubicBezTo>
                    <a:cubicBezTo>
                      <a:pt x="-3764" y="1050"/>
                      <a:pt x="-972" y="-4255"/>
                      <a:pt x="16615" y="3562"/>
                    </a:cubicBezTo>
                    <a:close/>
                  </a:path>
                </a:pathLst>
              </a:custGeom>
              <a:solidFill>
                <a:srgbClr val="89545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FCE2491F-D364-E0EE-F6EF-61382190C680}"/>
                  </a:ext>
                </a:extLst>
              </p:cNvPr>
              <p:cNvSpPr/>
              <p:nvPr/>
            </p:nvSpPr>
            <p:spPr>
              <a:xfrm>
                <a:off x="9073039" y="3269090"/>
                <a:ext cx="18817" cy="36021"/>
              </a:xfrm>
              <a:custGeom>
                <a:avLst/>
                <a:gdLst>
                  <a:gd name="connsiteX0" fmla="*/ 18218 w 18817"/>
                  <a:gd name="connsiteY0" fmla="*/ 17038 h 36021"/>
                  <a:gd name="connsiteX1" fmla="*/ 1747 w 18817"/>
                  <a:gd name="connsiteY1" fmla="*/ 36022 h 36021"/>
                  <a:gd name="connsiteX2" fmla="*/ 10401 w 18817"/>
                  <a:gd name="connsiteY2" fmla="*/ 567 h 36021"/>
                  <a:gd name="connsiteX3" fmla="*/ 18218 w 18817"/>
                  <a:gd name="connsiteY3" fmla="*/ 17038 h 36021"/>
                </a:gdLst>
                <a:ahLst/>
                <a:cxnLst>
                  <a:cxn ang="0">
                    <a:pos x="connsiteX0" y="connsiteY0"/>
                  </a:cxn>
                  <a:cxn ang="0">
                    <a:pos x="connsiteX1" y="connsiteY1"/>
                  </a:cxn>
                  <a:cxn ang="0">
                    <a:pos x="connsiteX2" y="connsiteY2"/>
                  </a:cxn>
                  <a:cxn ang="0">
                    <a:pos x="connsiteX3" y="connsiteY3"/>
                  </a:cxn>
                </a:cxnLst>
                <a:rect l="l" t="t" r="r" b="b"/>
                <a:pathLst>
                  <a:path w="18817" h="36021">
                    <a:moveTo>
                      <a:pt x="18218" y="17038"/>
                    </a:moveTo>
                    <a:cubicBezTo>
                      <a:pt x="12635" y="23459"/>
                      <a:pt x="7330" y="29880"/>
                      <a:pt x="1747" y="36022"/>
                    </a:cubicBezTo>
                    <a:cubicBezTo>
                      <a:pt x="2026" y="23180"/>
                      <a:pt x="-6070" y="6429"/>
                      <a:pt x="10401" y="567"/>
                    </a:cubicBezTo>
                    <a:cubicBezTo>
                      <a:pt x="19893" y="-2784"/>
                      <a:pt x="19335" y="9500"/>
                      <a:pt x="18218" y="17038"/>
                    </a:cubicBezTo>
                    <a:close/>
                  </a:path>
                </a:pathLst>
              </a:custGeom>
              <a:solidFill>
                <a:srgbClr val="CE8B8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9E16C204-1762-56AB-2619-EC896D1A12DE}"/>
                  </a:ext>
                </a:extLst>
              </p:cNvPr>
              <p:cNvSpPr/>
              <p:nvPr/>
            </p:nvSpPr>
            <p:spPr>
              <a:xfrm>
                <a:off x="8860337" y="3856883"/>
                <a:ext cx="135162" cy="109597"/>
              </a:xfrm>
              <a:custGeom>
                <a:avLst/>
                <a:gdLst>
                  <a:gd name="connsiteX0" fmla="*/ 133767 w 135162"/>
                  <a:gd name="connsiteY0" fmla="*/ 73304 h 109597"/>
                  <a:gd name="connsiteX1" fmla="*/ 133767 w 135162"/>
                  <a:gd name="connsiteY1" fmla="*/ 80842 h 109597"/>
                  <a:gd name="connsiteX2" fmla="*/ 135163 w 135162"/>
                  <a:gd name="connsiteY2" fmla="*/ 109597 h 109597"/>
                  <a:gd name="connsiteX3" fmla="*/ 72348 w 135162"/>
                  <a:gd name="connsiteY3" fmla="*/ 98430 h 109597"/>
                  <a:gd name="connsiteX4" fmla="*/ 47781 w 135162"/>
                  <a:gd name="connsiteY4" fmla="*/ 109318 h 109597"/>
                  <a:gd name="connsiteX5" fmla="*/ 27680 w 135162"/>
                  <a:gd name="connsiteY5" fmla="*/ 107364 h 109597"/>
                  <a:gd name="connsiteX6" fmla="*/ 17630 w 135162"/>
                  <a:gd name="connsiteY6" fmla="*/ 61300 h 109597"/>
                  <a:gd name="connsiteX7" fmla="*/ 3950 w 135162"/>
                  <a:gd name="connsiteY7" fmla="*/ 9652 h 109597"/>
                  <a:gd name="connsiteX8" fmla="*/ 57552 w 135162"/>
                  <a:gd name="connsiteY8" fmla="*/ 5186 h 109597"/>
                  <a:gd name="connsiteX9" fmla="*/ 121483 w 135162"/>
                  <a:gd name="connsiteY9" fmla="*/ 22774 h 109597"/>
                  <a:gd name="connsiteX10" fmla="*/ 133767 w 135162"/>
                  <a:gd name="connsiteY10" fmla="*/ 73304 h 1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162" h="109597">
                    <a:moveTo>
                      <a:pt x="133767" y="73304"/>
                    </a:moveTo>
                    <a:cubicBezTo>
                      <a:pt x="132930" y="75817"/>
                      <a:pt x="132930" y="78330"/>
                      <a:pt x="133767" y="80842"/>
                    </a:cubicBezTo>
                    <a:cubicBezTo>
                      <a:pt x="134326" y="90334"/>
                      <a:pt x="134604" y="99826"/>
                      <a:pt x="135163" y="109597"/>
                    </a:cubicBezTo>
                    <a:cubicBezTo>
                      <a:pt x="113666" y="109039"/>
                      <a:pt x="91890" y="111831"/>
                      <a:pt x="72348" y="98430"/>
                    </a:cubicBezTo>
                    <a:cubicBezTo>
                      <a:pt x="61460" y="90893"/>
                      <a:pt x="47781" y="87543"/>
                      <a:pt x="47781" y="109318"/>
                    </a:cubicBezTo>
                    <a:cubicBezTo>
                      <a:pt x="41080" y="108760"/>
                      <a:pt x="34380" y="107922"/>
                      <a:pt x="27680" y="107364"/>
                    </a:cubicBezTo>
                    <a:cubicBezTo>
                      <a:pt x="12604" y="94522"/>
                      <a:pt x="31589" y="74421"/>
                      <a:pt x="17630" y="61300"/>
                    </a:cubicBezTo>
                    <a:cubicBezTo>
                      <a:pt x="7021" y="45387"/>
                      <a:pt x="-6938" y="25286"/>
                      <a:pt x="3950" y="9652"/>
                    </a:cubicBezTo>
                    <a:cubicBezTo>
                      <a:pt x="15117" y="-6819"/>
                      <a:pt x="39684" y="2115"/>
                      <a:pt x="57552" y="5186"/>
                    </a:cubicBezTo>
                    <a:cubicBezTo>
                      <a:pt x="79327" y="9094"/>
                      <a:pt x="100266" y="16911"/>
                      <a:pt x="121483" y="22774"/>
                    </a:cubicBezTo>
                    <a:cubicBezTo>
                      <a:pt x="139630" y="36174"/>
                      <a:pt x="122321" y="58229"/>
                      <a:pt x="133767" y="73304"/>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70A08D0F-598A-8FAC-5008-F08936E69D4C}"/>
                  </a:ext>
                </a:extLst>
              </p:cNvPr>
              <p:cNvSpPr/>
              <p:nvPr/>
            </p:nvSpPr>
            <p:spPr>
              <a:xfrm>
                <a:off x="8725046" y="4054461"/>
                <a:ext cx="96659" cy="118330"/>
              </a:xfrm>
              <a:custGeom>
                <a:avLst/>
                <a:gdLst>
                  <a:gd name="connsiteX0" fmla="*/ 39017 w 96659"/>
                  <a:gd name="connsiteY0" fmla="*/ 118331 h 118330"/>
                  <a:gd name="connsiteX1" fmla="*/ 1607 w 96659"/>
                  <a:gd name="connsiteY1" fmla="*/ 62495 h 118330"/>
                  <a:gd name="connsiteX2" fmla="*/ 25616 w 96659"/>
                  <a:gd name="connsiteY2" fmla="*/ 2752 h 118330"/>
                  <a:gd name="connsiteX3" fmla="*/ 95131 w 96659"/>
                  <a:gd name="connsiteY3" fmla="*/ 41557 h 118330"/>
                  <a:gd name="connsiteX4" fmla="*/ 39017 w 96659"/>
                  <a:gd name="connsiteY4" fmla="*/ 118331 h 118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59" h="118330">
                    <a:moveTo>
                      <a:pt x="39017" y="118331"/>
                    </a:moveTo>
                    <a:cubicBezTo>
                      <a:pt x="770" y="116935"/>
                      <a:pt x="-3139" y="90134"/>
                      <a:pt x="1607" y="62495"/>
                    </a:cubicBezTo>
                    <a:cubicBezTo>
                      <a:pt x="5236" y="41836"/>
                      <a:pt x="17241" y="22573"/>
                      <a:pt x="25616" y="2752"/>
                    </a:cubicBezTo>
                    <a:cubicBezTo>
                      <a:pt x="61071" y="-5903"/>
                      <a:pt x="88152" y="5543"/>
                      <a:pt x="95131" y="41557"/>
                    </a:cubicBezTo>
                    <a:cubicBezTo>
                      <a:pt x="103507" y="84271"/>
                      <a:pt x="76426" y="106326"/>
                      <a:pt x="39017" y="118331"/>
                    </a:cubicBezTo>
                    <a:close/>
                  </a:path>
                </a:pathLst>
              </a:custGeom>
              <a:solidFill>
                <a:srgbClr val="F5F4F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79131570-CFA3-06C0-641F-A60BC6CF51EF}"/>
                  </a:ext>
                </a:extLst>
              </p:cNvPr>
              <p:cNvSpPr/>
              <p:nvPr/>
            </p:nvSpPr>
            <p:spPr>
              <a:xfrm>
                <a:off x="8739810" y="3871567"/>
                <a:ext cx="129558" cy="115572"/>
              </a:xfrm>
              <a:custGeom>
                <a:avLst/>
                <a:gdLst>
                  <a:gd name="connsiteX0" fmla="*/ 11969 w 129558"/>
                  <a:gd name="connsiteY0" fmla="*/ 115572 h 115572"/>
                  <a:gd name="connsiteX1" fmla="*/ 2477 w 129558"/>
                  <a:gd name="connsiteY1" fmla="*/ 111943 h 115572"/>
                  <a:gd name="connsiteX2" fmla="*/ 28998 w 129558"/>
                  <a:gd name="connsiteY2" fmla="*/ 75929 h 115572"/>
                  <a:gd name="connsiteX3" fmla="*/ 78134 w 129558"/>
                  <a:gd name="connsiteY3" fmla="*/ 51362 h 115572"/>
                  <a:gd name="connsiteX4" fmla="*/ 32070 w 129558"/>
                  <a:gd name="connsiteY4" fmla="*/ 53595 h 115572"/>
                  <a:gd name="connsiteX5" fmla="*/ 1639 w 129558"/>
                  <a:gd name="connsiteY5" fmla="*/ 35449 h 115572"/>
                  <a:gd name="connsiteX6" fmla="*/ 11969 w 129558"/>
                  <a:gd name="connsiteY6" fmla="*/ 26794 h 115572"/>
                  <a:gd name="connsiteX7" fmla="*/ 50774 w 129558"/>
                  <a:gd name="connsiteY7" fmla="*/ 8648 h 115572"/>
                  <a:gd name="connsiteX8" fmla="*/ 106330 w 129558"/>
                  <a:gd name="connsiteY8" fmla="*/ 34332 h 115572"/>
                  <a:gd name="connsiteX9" fmla="*/ 128664 w 129558"/>
                  <a:gd name="connsiteY9" fmla="*/ 76209 h 115572"/>
                  <a:gd name="connsiteX10" fmla="*/ 109401 w 129558"/>
                  <a:gd name="connsiteY10" fmla="*/ 94634 h 115572"/>
                  <a:gd name="connsiteX11" fmla="*/ 104934 w 129558"/>
                  <a:gd name="connsiteY11" fmla="*/ 96030 h 115572"/>
                  <a:gd name="connsiteX12" fmla="*/ 100188 w 129558"/>
                  <a:gd name="connsiteY12" fmla="*/ 95751 h 115572"/>
                  <a:gd name="connsiteX13" fmla="*/ 51612 w 129558"/>
                  <a:gd name="connsiteY13" fmla="*/ 103568 h 115572"/>
                  <a:gd name="connsiteX14" fmla="*/ 11969 w 129558"/>
                  <a:gd name="connsiteY14" fmla="*/ 115572 h 115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558" h="115572">
                    <a:moveTo>
                      <a:pt x="11969" y="115572"/>
                    </a:moveTo>
                    <a:cubicBezTo>
                      <a:pt x="8898" y="114456"/>
                      <a:pt x="5548" y="113339"/>
                      <a:pt x="2477" y="111943"/>
                    </a:cubicBezTo>
                    <a:cubicBezTo>
                      <a:pt x="-7573" y="86259"/>
                      <a:pt x="15319" y="84305"/>
                      <a:pt x="28998" y="75929"/>
                    </a:cubicBezTo>
                    <a:cubicBezTo>
                      <a:pt x="43515" y="66996"/>
                      <a:pt x="64454" y="71742"/>
                      <a:pt x="78134" y="51362"/>
                    </a:cubicBezTo>
                    <a:cubicBezTo>
                      <a:pt x="61104" y="45220"/>
                      <a:pt x="46587" y="57224"/>
                      <a:pt x="32070" y="53595"/>
                    </a:cubicBezTo>
                    <a:cubicBezTo>
                      <a:pt x="20344" y="50524"/>
                      <a:pt x="523" y="60295"/>
                      <a:pt x="1639" y="35449"/>
                    </a:cubicBezTo>
                    <a:cubicBezTo>
                      <a:pt x="4990" y="32657"/>
                      <a:pt x="8618" y="29865"/>
                      <a:pt x="11969" y="26794"/>
                    </a:cubicBezTo>
                    <a:cubicBezTo>
                      <a:pt x="24811" y="20652"/>
                      <a:pt x="39328" y="17861"/>
                      <a:pt x="50774" y="8648"/>
                    </a:cubicBezTo>
                    <a:cubicBezTo>
                      <a:pt x="78971" y="-3636"/>
                      <a:pt x="101864" y="-8661"/>
                      <a:pt x="106330" y="34332"/>
                    </a:cubicBezTo>
                    <a:cubicBezTo>
                      <a:pt x="108005" y="48849"/>
                      <a:pt x="120848" y="62250"/>
                      <a:pt x="128664" y="76209"/>
                    </a:cubicBezTo>
                    <a:cubicBezTo>
                      <a:pt x="133969" y="94634"/>
                      <a:pt x="114147" y="86538"/>
                      <a:pt x="109401" y="94634"/>
                    </a:cubicBezTo>
                    <a:lnTo>
                      <a:pt x="104934" y="96030"/>
                    </a:lnTo>
                    <a:lnTo>
                      <a:pt x="100188" y="95751"/>
                    </a:lnTo>
                    <a:cubicBezTo>
                      <a:pt x="82042" y="87096"/>
                      <a:pt x="67525" y="100218"/>
                      <a:pt x="51612" y="103568"/>
                    </a:cubicBezTo>
                    <a:cubicBezTo>
                      <a:pt x="38491" y="107755"/>
                      <a:pt x="25090" y="111664"/>
                      <a:pt x="11969" y="115572"/>
                    </a:cubicBezTo>
                    <a:close/>
                  </a:path>
                </a:pathLst>
              </a:custGeom>
              <a:solidFill>
                <a:srgbClr val="A275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B6746E57-C9BF-FF90-DAF4-B1B015589045}"/>
                  </a:ext>
                </a:extLst>
              </p:cNvPr>
              <p:cNvSpPr/>
              <p:nvPr/>
            </p:nvSpPr>
            <p:spPr>
              <a:xfrm>
                <a:off x="8791422" y="3955575"/>
                <a:ext cx="48576" cy="24540"/>
              </a:xfrm>
              <a:custGeom>
                <a:avLst/>
                <a:gdLst>
                  <a:gd name="connsiteX0" fmla="*/ 0 w 48576"/>
                  <a:gd name="connsiteY0" fmla="*/ 19839 h 24540"/>
                  <a:gd name="connsiteX1" fmla="*/ 48576 w 48576"/>
                  <a:gd name="connsiteY1" fmla="*/ 12022 h 24540"/>
                  <a:gd name="connsiteX2" fmla="*/ 0 w 48576"/>
                  <a:gd name="connsiteY2" fmla="*/ 19839 h 24540"/>
                </a:gdLst>
                <a:ahLst/>
                <a:cxnLst>
                  <a:cxn ang="0">
                    <a:pos x="connsiteX0" y="connsiteY0"/>
                  </a:cxn>
                  <a:cxn ang="0">
                    <a:pos x="connsiteX1" y="connsiteY1"/>
                  </a:cxn>
                  <a:cxn ang="0">
                    <a:pos x="connsiteX2" y="connsiteY2"/>
                  </a:cxn>
                </a:cxnLst>
                <a:rect l="l" t="t" r="r" b="b"/>
                <a:pathLst>
                  <a:path w="48576" h="24540">
                    <a:moveTo>
                      <a:pt x="0" y="19839"/>
                    </a:moveTo>
                    <a:cubicBezTo>
                      <a:pt x="13121" y="-1658"/>
                      <a:pt x="28755" y="-7800"/>
                      <a:pt x="48576" y="12022"/>
                    </a:cubicBezTo>
                    <a:cubicBezTo>
                      <a:pt x="32943" y="18443"/>
                      <a:pt x="18425" y="31564"/>
                      <a:pt x="0" y="19839"/>
                    </a:cubicBezTo>
                    <a:close/>
                  </a:path>
                </a:pathLst>
              </a:custGeom>
              <a:solidFill>
                <a:srgbClr val="CFACA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4984879-BFEB-7B4E-091C-0AFD7CF6B9C1}"/>
                  </a:ext>
                </a:extLst>
              </p:cNvPr>
              <p:cNvSpPr/>
              <p:nvPr/>
            </p:nvSpPr>
            <p:spPr>
              <a:xfrm>
                <a:off x="8849211" y="3917904"/>
                <a:ext cx="39133" cy="48297"/>
              </a:xfrm>
              <a:custGeom>
                <a:avLst/>
                <a:gdLst>
                  <a:gd name="connsiteX0" fmla="*/ 0 w 39133"/>
                  <a:gd name="connsiteY0" fmla="*/ 48297 h 48297"/>
                  <a:gd name="connsiteX1" fmla="*/ 19263 w 39133"/>
                  <a:gd name="connsiteY1" fmla="*/ 29872 h 48297"/>
                  <a:gd name="connsiteX2" fmla="*/ 28755 w 39133"/>
                  <a:gd name="connsiteY2" fmla="*/ 0 h 48297"/>
                  <a:gd name="connsiteX3" fmla="*/ 38805 w 39133"/>
                  <a:gd name="connsiteY3" fmla="*/ 46064 h 48297"/>
                  <a:gd name="connsiteX4" fmla="*/ 0 w 39133"/>
                  <a:gd name="connsiteY4" fmla="*/ 48297 h 48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33" h="48297">
                    <a:moveTo>
                      <a:pt x="0" y="48297"/>
                    </a:moveTo>
                    <a:cubicBezTo>
                      <a:pt x="6421" y="42156"/>
                      <a:pt x="12842" y="36014"/>
                      <a:pt x="19263" y="29872"/>
                    </a:cubicBezTo>
                    <a:cubicBezTo>
                      <a:pt x="32105" y="23172"/>
                      <a:pt x="28755" y="11167"/>
                      <a:pt x="28755" y="0"/>
                    </a:cubicBezTo>
                    <a:cubicBezTo>
                      <a:pt x="45226" y="12563"/>
                      <a:pt x="36572" y="30430"/>
                      <a:pt x="38805" y="46064"/>
                    </a:cubicBezTo>
                    <a:cubicBezTo>
                      <a:pt x="25964" y="46902"/>
                      <a:pt x="12842" y="47739"/>
                      <a:pt x="0" y="48297"/>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A59EA16C-AB50-3F92-C47A-33F83585132F}"/>
                  </a:ext>
                </a:extLst>
              </p:cNvPr>
              <p:cNvSpPr/>
              <p:nvPr/>
            </p:nvSpPr>
            <p:spPr>
              <a:xfrm>
                <a:off x="8751767" y="4001799"/>
                <a:ext cx="26114" cy="23587"/>
              </a:xfrm>
              <a:custGeom>
                <a:avLst/>
                <a:gdLst>
                  <a:gd name="connsiteX0" fmla="*/ 290 w 26114"/>
                  <a:gd name="connsiteY0" fmla="*/ 14375 h 23587"/>
                  <a:gd name="connsiteX1" fmla="*/ 849 w 26114"/>
                  <a:gd name="connsiteY1" fmla="*/ 5720 h 23587"/>
                  <a:gd name="connsiteX2" fmla="*/ 25137 w 26114"/>
                  <a:gd name="connsiteY2" fmla="*/ 4324 h 23587"/>
                  <a:gd name="connsiteX3" fmla="*/ 9783 w 26114"/>
                  <a:gd name="connsiteY3" fmla="*/ 23588 h 23587"/>
                  <a:gd name="connsiteX4" fmla="*/ 290 w 26114"/>
                  <a:gd name="connsiteY4" fmla="*/ 14375 h 23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14" h="23587">
                    <a:moveTo>
                      <a:pt x="290" y="14375"/>
                    </a:moveTo>
                    <a:cubicBezTo>
                      <a:pt x="-268" y="11304"/>
                      <a:pt x="12" y="8512"/>
                      <a:pt x="849" y="5720"/>
                    </a:cubicBezTo>
                    <a:cubicBezTo>
                      <a:pt x="9224" y="6000"/>
                      <a:pt x="19833" y="-6284"/>
                      <a:pt x="25137" y="4324"/>
                    </a:cubicBezTo>
                    <a:cubicBezTo>
                      <a:pt x="29325" y="12421"/>
                      <a:pt x="19274" y="20237"/>
                      <a:pt x="9783" y="23588"/>
                    </a:cubicBezTo>
                    <a:cubicBezTo>
                      <a:pt x="6432" y="20517"/>
                      <a:pt x="3362" y="17446"/>
                      <a:pt x="290" y="14375"/>
                    </a:cubicBezTo>
                    <a:close/>
                  </a:path>
                </a:pathLst>
              </a:custGeom>
              <a:solidFill>
                <a:srgbClr val="A0605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558231DE-0157-2701-09C9-94E5030213AE}"/>
                  </a:ext>
                </a:extLst>
              </p:cNvPr>
              <p:cNvSpPr/>
              <p:nvPr/>
            </p:nvSpPr>
            <p:spPr>
              <a:xfrm>
                <a:off x="8615260" y="4303678"/>
                <a:ext cx="263126" cy="287653"/>
              </a:xfrm>
              <a:custGeom>
                <a:avLst/>
                <a:gdLst>
                  <a:gd name="connsiteX0" fmla="*/ 19543 w 263126"/>
                  <a:gd name="connsiteY0" fmla="*/ 101109 h 287653"/>
                  <a:gd name="connsiteX1" fmla="*/ 1 w 263126"/>
                  <a:gd name="connsiteY1" fmla="*/ 110881 h 287653"/>
                  <a:gd name="connsiteX2" fmla="*/ 89338 w 263126"/>
                  <a:gd name="connsiteY2" fmla="*/ 7585 h 287653"/>
                  <a:gd name="connsiteX3" fmla="*/ 177278 w 263126"/>
                  <a:gd name="connsiteY3" fmla="*/ 38853 h 287653"/>
                  <a:gd name="connsiteX4" fmla="*/ 249864 w 263126"/>
                  <a:gd name="connsiteY4" fmla="*/ 109206 h 287653"/>
                  <a:gd name="connsiteX5" fmla="*/ 262985 w 263126"/>
                  <a:gd name="connsiteY5" fmla="*/ 159178 h 287653"/>
                  <a:gd name="connsiteX6" fmla="*/ 156898 w 263126"/>
                  <a:gd name="connsiteY6" fmla="*/ 276990 h 287653"/>
                  <a:gd name="connsiteX7" fmla="*/ 19543 w 263126"/>
                  <a:gd name="connsiteY7" fmla="*/ 227855 h 287653"/>
                  <a:gd name="connsiteX8" fmla="*/ 21219 w 263126"/>
                  <a:gd name="connsiteY8" fmla="*/ 225343 h 287653"/>
                  <a:gd name="connsiteX9" fmla="*/ 49974 w 263126"/>
                  <a:gd name="connsiteY9" fmla="*/ 201055 h 287653"/>
                  <a:gd name="connsiteX10" fmla="*/ 93805 w 263126"/>
                  <a:gd name="connsiteY10" fmla="*/ 241256 h 287653"/>
                  <a:gd name="connsiteX11" fmla="*/ 205196 w 263126"/>
                  <a:gd name="connsiteY11" fmla="*/ 178721 h 287653"/>
                  <a:gd name="connsiteX12" fmla="*/ 188166 w 263126"/>
                  <a:gd name="connsiteY12" fmla="*/ 94688 h 287653"/>
                  <a:gd name="connsiteX13" fmla="*/ 65608 w 263126"/>
                  <a:gd name="connsiteY13" fmla="*/ 65375 h 287653"/>
                  <a:gd name="connsiteX14" fmla="*/ 25685 w 263126"/>
                  <a:gd name="connsiteY14" fmla="*/ 97759 h 287653"/>
                  <a:gd name="connsiteX15" fmla="*/ 19543 w 263126"/>
                  <a:gd name="connsiteY15" fmla="*/ 101109 h 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3126" h="287653">
                    <a:moveTo>
                      <a:pt x="19543" y="101109"/>
                    </a:moveTo>
                    <a:cubicBezTo>
                      <a:pt x="13122" y="104460"/>
                      <a:pt x="6422" y="107531"/>
                      <a:pt x="1" y="110881"/>
                    </a:cubicBezTo>
                    <a:cubicBezTo>
                      <a:pt x="-278" y="51137"/>
                      <a:pt x="52486" y="32432"/>
                      <a:pt x="89338" y="7585"/>
                    </a:cubicBezTo>
                    <a:cubicBezTo>
                      <a:pt x="118930" y="-12236"/>
                      <a:pt x="153269" y="9819"/>
                      <a:pt x="177278" y="38853"/>
                    </a:cubicBezTo>
                    <a:cubicBezTo>
                      <a:pt x="198496" y="64816"/>
                      <a:pt x="232835" y="76821"/>
                      <a:pt x="249864" y="109206"/>
                    </a:cubicBezTo>
                    <a:cubicBezTo>
                      <a:pt x="258519" y="125956"/>
                      <a:pt x="264102" y="141032"/>
                      <a:pt x="262985" y="159178"/>
                    </a:cubicBezTo>
                    <a:cubicBezTo>
                      <a:pt x="239814" y="209430"/>
                      <a:pt x="196262" y="242093"/>
                      <a:pt x="156898" y="276990"/>
                    </a:cubicBezTo>
                    <a:cubicBezTo>
                      <a:pt x="126748" y="303512"/>
                      <a:pt x="64212" y="278107"/>
                      <a:pt x="19543" y="227855"/>
                    </a:cubicBezTo>
                    <a:cubicBezTo>
                      <a:pt x="19543" y="227855"/>
                      <a:pt x="21219" y="225343"/>
                      <a:pt x="21219" y="225343"/>
                    </a:cubicBezTo>
                    <a:cubicBezTo>
                      <a:pt x="29873" y="216409"/>
                      <a:pt x="34898" y="202730"/>
                      <a:pt x="49974" y="201055"/>
                    </a:cubicBezTo>
                    <a:cubicBezTo>
                      <a:pt x="79288" y="198542"/>
                      <a:pt x="73145" y="234556"/>
                      <a:pt x="93805" y="241256"/>
                    </a:cubicBezTo>
                    <a:cubicBezTo>
                      <a:pt x="126189" y="250190"/>
                      <a:pt x="181466" y="218084"/>
                      <a:pt x="205196" y="178721"/>
                    </a:cubicBezTo>
                    <a:cubicBezTo>
                      <a:pt x="225576" y="144661"/>
                      <a:pt x="214688" y="120373"/>
                      <a:pt x="188166" y="94688"/>
                    </a:cubicBezTo>
                    <a:cubicBezTo>
                      <a:pt x="128422" y="36341"/>
                      <a:pt x="122001" y="33549"/>
                      <a:pt x="65608" y="65375"/>
                    </a:cubicBezTo>
                    <a:cubicBezTo>
                      <a:pt x="50253" y="73471"/>
                      <a:pt x="37690" y="85196"/>
                      <a:pt x="25685" y="97759"/>
                    </a:cubicBezTo>
                    <a:cubicBezTo>
                      <a:pt x="23452" y="99434"/>
                      <a:pt x="21498" y="100272"/>
                      <a:pt x="19543" y="101109"/>
                    </a:cubicBezTo>
                    <a:close/>
                  </a:path>
                </a:pathLst>
              </a:custGeom>
              <a:solidFill>
                <a:srgbClr val="FCD7CB"/>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AC9406A6-96CC-717D-3865-7C9C1F61F789}"/>
                  </a:ext>
                </a:extLst>
              </p:cNvPr>
              <p:cNvSpPr/>
              <p:nvPr/>
            </p:nvSpPr>
            <p:spPr>
              <a:xfrm>
                <a:off x="9126028" y="4261932"/>
                <a:ext cx="230040" cy="216500"/>
              </a:xfrm>
              <a:custGeom>
                <a:avLst/>
                <a:gdLst>
                  <a:gd name="connsiteX0" fmla="*/ 34185 w 230040"/>
                  <a:gd name="connsiteY0" fmla="*/ 182777 h 216500"/>
                  <a:gd name="connsiteX1" fmla="*/ 9618 w 230040"/>
                  <a:gd name="connsiteY1" fmla="*/ 142297 h 216500"/>
                  <a:gd name="connsiteX2" fmla="*/ 405 w 230040"/>
                  <a:gd name="connsiteY2" fmla="*/ 58265 h 216500"/>
                  <a:gd name="connsiteX3" fmla="*/ 14643 w 230040"/>
                  <a:gd name="connsiteY3" fmla="*/ 16388 h 216500"/>
                  <a:gd name="connsiteX4" fmla="*/ 166794 w 230040"/>
                  <a:gd name="connsiteY4" fmla="*/ 196 h 216500"/>
                  <a:gd name="connsiteX5" fmla="*/ 225421 w 230040"/>
                  <a:gd name="connsiteY5" fmla="*/ 73061 h 216500"/>
                  <a:gd name="connsiteX6" fmla="*/ 200295 w 230040"/>
                  <a:gd name="connsiteY6" fmla="*/ 96233 h 216500"/>
                  <a:gd name="connsiteX7" fmla="*/ 160094 w 230040"/>
                  <a:gd name="connsiteY7" fmla="*/ 99583 h 216500"/>
                  <a:gd name="connsiteX8" fmla="*/ 200016 w 230040"/>
                  <a:gd name="connsiteY8" fmla="*/ 95395 h 216500"/>
                  <a:gd name="connsiteX9" fmla="*/ 228772 w 230040"/>
                  <a:gd name="connsiteY9" fmla="*/ 122196 h 216500"/>
                  <a:gd name="connsiteX10" fmla="*/ 66570 w 230040"/>
                  <a:gd name="connsiteY10" fmla="*/ 202599 h 216500"/>
                  <a:gd name="connsiteX11" fmla="*/ 34185 w 230040"/>
                  <a:gd name="connsiteY11" fmla="*/ 182777 h 2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040" h="216500">
                    <a:moveTo>
                      <a:pt x="34185" y="182777"/>
                    </a:moveTo>
                    <a:cubicBezTo>
                      <a:pt x="22460" y="171331"/>
                      <a:pt x="13247" y="158489"/>
                      <a:pt x="9618" y="142297"/>
                    </a:cubicBezTo>
                    <a:cubicBezTo>
                      <a:pt x="10177" y="113821"/>
                      <a:pt x="-2386" y="87020"/>
                      <a:pt x="405" y="58265"/>
                    </a:cubicBezTo>
                    <a:cubicBezTo>
                      <a:pt x="1801" y="42910"/>
                      <a:pt x="-2945" y="26159"/>
                      <a:pt x="14643" y="16388"/>
                    </a:cubicBezTo>
                    <a:cubicBezTo>
                      <a:pt x="64616" y="4942"/>
                      <a:pt x="115705" y="1592"/>
                      <a:pt x="166794" y="196"/>
                    </a:cubicBezTo>
                    <a:cubicBezTo>
                      <a:pt x="230446" y="-1479"/>
                      <a:pt x="236868" y="6338"/>
                      <a:pt x="225421" y="73061"/>
                    </a:cubicBezTo>
                    <a:cubicBezTo>
                      <a:pt x="212858" y="76132"/>
                      <a:pt x="194991" y="73619"/>
                      <a:pt x="200295" y="96233"/>
                    </a:cubicBezTo>
                    <a:cubicBezTo>
                      <a:pt x="186895" y="96791"/>
                      <a:pt x="173215" y="94278"/>
                      <a:pt x="160094" y="99583"/>
                    </a:cubicBezTo>
                    <a:cubicBezTo>
                      <a:pt x="172936" y="94837"/>
                      <a:pt x="186895" y="98466"/>
                      <a:pt x="200016" y="95395"/>
                    </a:cubicBezTo>
                    <a:cubicBezTo>
                      <a:pt x="220675" y="92603"/>
                      <a:pt x="233238" y="94278"/>
                      <a:pt x="228772" y="122196"/>
                    </a:cubicBezTo>
                    <a:cubicBezTo>
                      <a:pt x="216767" y="198132"/>
                      <a:pt x="134131" y="240008"/>
                      <a:pt x="66570" y="202599"/>
                    </a:cubicBezTo>
                    <a:cubicBezTo>
                      <a:pt x="55682" y="196457"/>
                      <a:pt x="45074" y="189477"/>
                      <a:pt x="34185" y="182777"/>
                    </a:cubicBezTo>
                    <a:close/>
                  </a:path>
                </a:pathLst>
              </a:custGeom>
              <a:solidFill>
                <a:srgbClr val="FAFAF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4376F48D-513B-1ABF-4231-655916CA0F51}"/>
                  </a:ext>
                </a:extLst>
              </p:cNvPr>
              <p:cNvSpPr/>
              <p:nvPr/>
            </p:nvSpPr>
            <p:spPr>
              <a:xfrm>
                <a:off x="9122498" y="4278599"/>
                <a:ext cx="19057" cy="125629"/>
              </a:xfrm>
              <a:custGeom>
                <a:avLst/>
                <a:gdLst>
                  <a:gd name="connsiteX0" fmla="*/ 18173 w 19057"/>
                  <a:gd name="connsiteY0" fmla="*/ 0 h 125629"/>
                  <a:gd name="connsiteX1" fmla="*/ 13148 w 19057"/>
                  <a:gd name="connsiteY1" fmla="*/ 74819 h 125629"/>
                  <a:gd name="connsiteX2" fmla="*/ 13148 w 19057"/>
                  <a:gd name="connsiteY2" fmla="*/ 125629 h 125629"/>
                  <a:gd name="connsiteX3" fmla="*/ 864 w 19057"/>
                  <a:gd name="connsiteY3" fmla="*/ 3071 h 125629"/>
                  <a:gd name="connsiteX4" fmla="*/ 18173 w 19057"/>
                  <a:gd name="connsiteY4" fmla="*/ 0 h 125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7" h="125629">
                    <a:moveTo>
                      <a:pt x="18173" y="0"/>
                    </a:moveTo>
                    <a:cubicBezTo>
                      <a:pt x="5610" y="24288"/>
                      <a:pt x="7006" y="49693"/>
                      <a:pt x="13148" y="74819"/>
                    </a:cubicBezTo>
                    <a:cubicBezTo>
                      <a:pt x="17336" y="91849"/>
                      <a:pt x="24036" y="108599"/>
                      <a:pt x="13148" y="125629"/>
                    </a:cubicBezTo>
                    <a:cubicBezTo>
                      <a:pt x="-2206" y="85986"/>
                      <a:pt x="-532" y="44389"/>
                      <a:pt x="864" y="3071"/>
                    </a:cubicBezTo>
                    <a:cubicBezTo>
                      <a:pt x="6727" y="1954"/>
                      <a:pt x="12311" y="837"/>
                      <a:pt x="18173" y="0"/>
                    </a:cubicBezTo>
                    <a:close/>
                  </a:path>
                </a:pathLst>
              </a:custGeom>
              <a:solidFill>
                <a:srgbClr val="FEEED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E740AB82-9995-9A44-C507-7860D7ABCCCF}"/>
                  </a:ext>
                </a:extLst>
              </p:cNvPr>
              <p:cNvSpPr/>
              <p:nvPr/>
            </p:nvSpPr>
            <p:spPr>
              <a:xfrm>
                <a:off x="9618063" y="4308748"/>
                <a:ext cx="223899" cy="232031"/>
              </a:xfrm>
              <a:custGeom>
                <a:avLst/>
                <a:gdLst>
                  <a:gd name="connsiteX0" fmla="*/ 223900 w 223899"/>
                  <a:gd name="connsiteY0" fmla="*/ 117536 h 232031"/>
                  <a:gd name="connsiteX1" fmla="*/ 104691 w 223899"/>
                  <a:gd name="connsiteY1" fmla="*/ 231998 h 232031"/>
                  <a:gd name="connsiteX2" fmla="*/ 0 w 223899"/>
                  <a:gd name="connsiteY2" fmla="*/ 120327 h 232031"/>
                  <a:gd name="connsiteX3" fmla="*/ 111392 w 223899"/>
                  <a:gd name="connsiteY3" fmla="*/ 2 h 232031"/>
                  <a:gd name="connsiteX4" fmla="*/ 223900 w 223899"/>
                  <a:gd name="connsiteY4" fmla="*/ 117536 h 23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99" h="232031">
                    <a:moveTo>
                      <a:pt x="223900" y="117536"/>
                    </a:moveTo>
                    <a:cubicBezTo>
                      <a:pt x="223621" y="150478"/>
                      <a:pt x="136796" y="233952"/>
                      <a:pt x="104691" y="231998"/>
                    </a:cubicBezTo>
                    <a:cubicBezTo>
                      <a:pt x="76773" y="230323"/>
                      <a:pt x="0" y="148245"/>
                      <a:pt x="0" y="120327"/>
                    </a:cubicBezTo>
                    <a:cubicBezTo>
                      <a:pt x="0" y="98272"/>
                      <a:pt x="91012" y="281"/>
                      <a:pt x="111392" y="2"/>
                    </a:cubicBezTo>
                    <a:cubicBezTo>
                      <a:pt x="130934" y="-556"/>
                      <a:pt x="223900" y="97156"/>
                      <a:pt x="223900" y="117536"/>
                    </a:cubicBezTo>
                    <a:close/>
                  </a:path>
                </a:pathLst>
              </a:custGeom>
              <a:solidFill>
                <a:srgbClr val="FBC2B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BEEDFAA7-8FAA-A601-E9AD-00B2EE291865}"/>
                  </a:ext>
                </a:extLst>
              </p:cNvPr>
              <p:cNvSpPr/>
              <p:nvPr/>
            </p:nvSpPr>
            <p:spPr>
              <a:xfrm>
                <a:off x="9166063" y="5202260"/>
                <a:ext cx="139705" cy="59027"/>
              </a:xfrm>
              <a:custGeom>
                <a:avLst/>
                <a:gdLst>
                  <a:gd name="connsiteX0" fmla="*/ 61153 w 139705"/>
                  <a:gd name="connsiteY0" fmla="*/ 40614 h 59027"/>
                  <a:gd name="connsiteX1" fmla="*/ 42169 w 139705"/>
                  <a:gd name="connsiteY1" fmla="*/ 42569 h 59027"/>
                  <a:gd name="connsiteX2" fmla="*/ 5876 w 139705"/>
                  <a:gd name="connsiteY2" fmla="*/ 53456 h 59027"/>
                  <a:gd name="connsiteX3" fmla="*/ 19276 w 139705"/>
                  <a:gd name="connsiteY3" fmla="*/ 12976 h 59027"/>
                  <a:gd name="connsiteX4" fmla="*/ 53894 w 139705"/>
                  <a:gd name="connsiteY4" fmla="*/ 9905 h 59027"/>
                  <a:gd name="connsiteX5" fmla="*/ 100517 w 139705"/>
                  <a:gd name="connsiteY5" fmla="*/ 10184 h 59027"/>
                  <a:gd name="connsiteX6" fmla="*/ 133460 w 139705"/>
                  <a:gd name="connsiteY6" fmla="*/ 22189 h 59027"/>
                  <a:gd name="connsiteX7" fmla="*/ 135693 w 139705"/>
                  <a:gd name="connsiteY7" fmla="*/ 48990 h 59027"/>
                  <a:gd name="connsiteX8" fmla="*/ 111126 w 139705"/>
                  <a:gd name="connsiteY8" fmla="*/ 38381 h 59027"/>
                  <a:gd name="connsiteX9" fmla="*/ 92979 w 139705"/>
                  <a:gd name="connsiteY9" fmla="*/ 40614 h 59027"/>
                  <a:gd name="connsiteX10" fmla="*/ 61153 w 139705"/>
                  <a:gd name="connsiteY10" fmla="*/ 40614 h 5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05" h="59027">
                    <a:moveTo>
                      <a:pt x="61153" y="40614"/>
                    </a:moveTo>
                    <a:cubicBezTo>
                      <a:pt x="54732" y="41173"/>
                      <a:pt x="47473" y="39777"/>
                      <a:pt x="42169" y="42569"/>
                    </a:cubicBezTo>
                    <a:cubicBezTo>
                      <a:pt x="30443" y="48152"/>
                      <a:pt x="20951" y="68811"/>
                      <a:pt x="5876" y="53456"/>
                    </a:cubicBezTo>
                    <a:cubicBezTo>
                      <a:pt x="-11154" y="36147"/>
                      <a:pt x="13693" y="26097"/>
                      <a:pt x="19276" y="12976"/>
                    </a:cubicBezTo>
                    <a:cubicBezTo>
                      <a:pt x="26256" y="-3775"/>
                      <a:pt x="40494" y="-3775"/>
                      <a:pt x="53894" y="9905"/>
                    </a:cubicBezTo>
                    <a:cubicBezTo>
                      <a:pt x="68970" y="24980"/>
                      <a:pt x="85162" y="24701"/>
                      <a:pt x="100517" y="10184"/>
                    </a:cubicBezTo>
                    <a:cubicBezTo>
                      <a:pt x="120059" y="-8521"/>
                      <a:pt x="127876" y="3484"/>
                      <a:pt x="133460" y="22189"/>
                    </a:cubicBezTo>
                    <a:cubicBezTo>
                      <a:pt x="136251" y="31122"/>
                      <a:pt x="144627" y="40056"/>
                      <a:pt x="135693" y="48990"/>
                    </a:cubicBezTo>
                    <a:cubicBezTo>
                      <a:pt x="119780" y="64624"/>
                      <a:pt x="120617" y="38381"/>
                      <a:pt x="111126" y="38381"/>
                    </a:cubicBezTo>
                    <a:cubicBezTo>
                      <a:pt x="104984" y="38381"/>
                      <a:pt x="99121" y="39777"/>
                      <a:pt x="92979" y="40614"/>
                    </a:cubicBezTo>
                    <a:cubicBezTo>
                      <a:pt x="82370" y="39777"/>
                      <a:pt x="71761" y="39777"/>
                      <a:pt x="61153" y="40614"/>
                    </a:cubicBezTo>
                    <a:close/>
                  </a:path>
                </a:pathLst>
              </a:custGeom>
              <a:solidFill>
                <a:srgbClr val="DBBDC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DF8653CE-E82A-C305-9C6F-9A3DA4D00A9C}"/>
                  </a:ext>
                </a:extLst>
              </p:cNvPr>
              <p:cNvSpPr/>
              <p:nvPr/>
            </p:nvSpPr>
            <p:spPr>
              <a:xfrm>
                <a:off x="9227216" y="5232471"/>
                <a:ext cx="31547" cy="17187"/>
              </a:xfrm>
              <a:custGeom>
                <a:avLst/>
                <a:gdLst>
                  <a:gd name="connsiteX0" fmla="*/ 0 w 31547"/>
                  <a:gd name="connsiteY0" fmla="*/ 10404 h 17187"/>
                  <a:gd name="connsiteX1" fmla="*/ 31547 w 31547"/>
                  <a:gd name="connsiteY1" fmla="*/ 10124 h 17187"/>
                  <a:gd name="connsiteX2" fmla="*/ 0 w 31547"/>
                  <a:gd name="connsiteY2" fmla="*/ 10404 h 17187"/>
                </a:gdLst>
                <a:ahLst/>
                <a:cxnLst>
                  <a:cxn ang="0">
                    <a:pos x="connsiteX0" y="connsiteY0"/>
                  </a:cxn>
                  <a:cxn ang="0">
                    <a:pos x="connsiteX1" y="connsiteY1"/>
                  </a:cxn>
                  <a:cxn ang="0">
                    <a:pos x="connsiteX2" y="connsiteY2"/>
                  </a:cxn>
                </a:cxnLst>
                <a:rect l="l" t="t" r="r" b="b"/>
                <a:pathLst>
                  <a:path w="31547" h="17187">
                    <a:moveTo>
                      <a:pt x="0" y="10404"/>
                    </a:moveTo>
                    <a:cubicBezTo>
                      <a:pt x="10330" y="-4114"/>
                      <a:pt x="20938" y="-2718"/>
                      <a:pt x="31547" y="10124"/>
                    </a:cubicBezTo>
                    <a:cubicBezTo>
                      <a:pt x="21218" y="20454"/>
                      <a:pt x="10609" y="18500"/>
                      <a:pt x="0" y="10404"/>
                    </a:cubicBezTo>
                    <a:close/>
                  </a:path>
                </a:pathLst>
              </a:custGeom>
              <a:solidFill>
                <a:srgbClr val="A48E9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C2D3AC15-E9B5-94EC-31E2-90E67EFE86B5}"/>
                  </a:ext>
                </a:extLst>
              </p:cNvPr>
              <p:cNvSpPr/>
              <p:nvPr/>
            </p:nvSpPr>
            <p:spPr>
              <a:xfrm>
                <a:off x="9167326" y="5154934"/>
                <a:ext cx="24722" cy="16765"/>
              </a:xfrm>
              <a:custGeom>
                <a:avLst/>
                <a:gdLst>
                  <a:gd name="connsiteX0" fmla="*/ 23318 w 24722"/>
                  <a:gd name="connsiteY0" fmla="*/ 12283 h 16765"/>
                  <a:gd name="connsiteX1" fmla="*/ 9359 w 24722"/>
                  <a:gd name="connsiteY1" fmla="*/ 16751 h 16765"/>
                  <a:gd name="connsiteX2" fmla="*/ 1262 w 24722"/>
                  <a:gd name="connsiteY2" fmla="*/ 3908 h 16765"/>
                  <a:gd name="connsiteX3" fmla="*/ 17734 w 24722"/>
                  <a:gd name="connsiteY3" fmla="*/ 0 h 16765"/>
                  <a:gd name="connsiteX4" fmla="*/ 23318 w 24722"/>
                  <a:gd name="connsiteY4" fmla="*/ 12283 h 16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2" h="16765">
                    <a:moveTo>
                      <a:pt x="23318" y="12283"/>
                    </a:moveTo>
                    <a:cubicBezTo>
                      <a:pt x="19968" y="13400"/>
                      <a:pt x="14663" y="17030"/>
                      <a:pt x="9359" y="16751"/>
                    </a:cubicBezTo>
                    <a:cubicBezTo>
                      <a:pt x="3217" y="16192"/>
                      <a:pt x="-2646" y="9771"/>
                      <a:pt x="1262" y="3908"/>
                    </a:cubicBezTo>
                    <a:cubicBezTo>
                      <a:pt x="3496" y="279"/>
                      <a:pt x="12150" y="0"/>
                      <a:pt x="17734" y="0"/>
                    </a:cubicBezTo>
                    <a:cubicBezTo>
                      <a:pt x="22200" y="0"/>
                      <a:pt x="27226" y="2512"/>
                      <a:pt x="23318" y="12283"/>
                    </a:cubicBezTo>
                    <a:close/>
                  </a:path>
                </a:pathLst>
              </a:custGeom>
              <a:solidFill>
                <a:srgbClr val="DFB0B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23683698-9FC2-E83B-2179-F5276CE09DD4}"/>
                  </a:ext>
                </a:extLst>
              </p:cNvPr>
              <p:cNvSpPr/>
              <p:nvPr/>
            </p:nvSpPr>
            <p:spPr>
              <a:xfrm>
                <a:off x="9189806" y="4912051"/>
                <a:ext cx="156059" cy="10417"/>
              </a:xfrm>
              <a:custGeom>
                <a:avLst/>
                <a:gdLst>
                  <a:gd name="connsiteX0" fmla="*/ 279 w 156059"/>
                  <a:gd name="connsiteY0" fmla="*/ 9492 h 10417"/>
                  <a:gd name="connsiteX1" fmla="*/ 0 w 156059"/>
                  <a:gd name="connsiteY1" fmla="*/ 279 h 10417"/>
                  <a:gd name="connsiteX2" fmla="*/ 156059 w 156059"/>
                  <a:gd name="connsiteY2" fmla="*/ 0 h 10417"/>
                  <a:gd name="connsiteX3" fmla="*/ 279 w 156059"/>
                  <a:gd name="connsiteY3" fmla="*/ 9492 h 10417"/>
                </a:gdLst>
                <a:ahLst/>
                <a:cxnLst>
                  <a:cxn ang="0">
                    <a:pos x="connsiteX0" y="connsiteY0"/>
                  </a:cxn>
                  <a:cxn ang="0">
                    <a:pos x="connsiteX1" y="connsiteY1"/>
                  </a:cxn>
                  <a:cxn ang="0">
                    <a:pos x="connsiteX2" y="connsiteY2"/>
                  </a:cxn>
                  <a:cxn ang="0">
                    <a:pos x="connsiteX3" y="connsiteY3"/>
                  </a:cxn>
                </a:cxnLst>
                <a:rect l="l" t="t" r="r" b="b"/>
                <a:pathLst>
                  <a:path w="156059" h="10417">
                    <a:moveTo>
                      <a:pt x="279" y="9492"/>
                    </a:moveTo>
                    <a:cubicBezTo>
                      <a:pt x="0" y="6421"/>
                      <a:pt x="0" y="3350"/>
                      <a:pt x="0" y="279"/>
                    </a:cubicBezTo>
                    <a:cubicBezTo>
                      <a:pt x="51927" y="279"/>
                      <a:pt x="103853" y="0"/>
                      <a:pt x="156059" y="0"/>
                    </a:cubicBezTo>
                    <a:cubicBezTo>
                      <a:pt x="104971" y="19263"/>
                      <a:pt x="51927" y="5025"/>
                      <a:pt x="279" y="9492"/>
                    </a:cubicBezTo>
                    <a:close/>
                  </a:path>
                </a:pathLst>
              </a:custGeom>
              <a:solidFill>
                <a:srgbClr val="892231"/>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D8C49F9C-4B47-D958-9C8B-C0E1BCFB85D9}"/>
                  </a:ext>
                </a:extLst>
              </p:cNvPr>
              <p:cNvSpPr/>
              <p:nvPr/>
            </p:nvSpPr>
            <p:spPr>
              <a:xfrm>
                <a:off x="8323243" y="4288929"/>
                <a:ext cx="116136" cy="139555"/>
              </a:xfrm>
              <a:custGeom>
                <a:avLst/>
                <a:gdLst>
                  <a:gd name="connsiteX0" fmla="*/ 0 w 116136"/>
                  <a:gd name="connsiteY0" fmla="*/ 0 h 139555"/>
                  <a:gd name="connsiteX1" fmla="*/ 116137 w 116136"/>
                  <a:gd name="connsiteY1" fmla="*/ 125629 h 139555"/>
                  <a:gd name="connsiteX2" fmla="*/ 77332 w 116136"/>
                  <a:gd name="connsiteY2" fmla="*/ 128980 h 139555"/>
                  <a:gd name="connsiteX3" fmla="*/ 52206 w 116136"/>
                  <a:gd name="connsiteY3" fmla="*/ 100503 h 139555"/>
                  <a:gd name="connsiteX4" fmla="*/ 0 w 116136"/>
                  <a:gd name="connsiteY4" fmla="*/ 0 h 139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6" h="139555">
                    <a:moveTo>
                      <a:pt x="0" y="0"/>
                    </a:moveTo>
                    <a:cubicBezTo>
                      <a:pt x="64211" y="10330"/>
                      <a:pt x="105249" y="54719"/>
                      <a:pt x="116137" y="125629"/>
                    </a:cubicBezTo>
                    <a:cubicBezTo>
                      <a:pt x="104691" y="144893"/>
                      <a:pt x="91291" y="142380"/>
                      <a:pt x="77332" y="128980"/>
                    </a:cubicBezTo>
                    <a:cubicBezTo>
                      <a:pt x="68119" y="120046"/>
                      <a:pt x="62256" y="108321"/>
                      <a:pt x="52206" y="100503"/>
                    </a:cubicBezTo>
                    <a:cubicBezTo>
                      <a:pt x="18983" y="74819"/>
                      <a:pt x="4466" y="47181"/>
                      <a:pt x="0" y="0"/>
                    </a:cubicBezTo>
                    <a:close/>
                  </a:path>
                </a:pathLst>
              </a:custGeom>
              <a:solidFill>
                <a:srgbClr val="68232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7F86B09B-B185-1379-55F6-739210D1468D}"/>
                  </a:ext>
                </a:extLst>
              </p:cNvPr>
              <p:cNvSpPr/>
              <p:nvPr/>
            </p:nvSpPr>
            <p:spPr>
              <a:xfrm>
                <a:off x="8312367" y="4288929"/>
                <a:ext cx="127293" cy="147617"/>
              </a:xfrm>
              <a:custGeom>
                <a:avLst/>
                <a:gdLst>
                  <a:gd name="connsiteX0" fmla="*/ 10877 w 127293"/>
                  <a:gd name="connsiteY0" fmla="*/ 0 h 147617"/>
                  <a:gd name="connsiteX1" fmla="*/ 15901 w 127293"/>
                  <a:gd name="connsiteY1" fmla="*/ 69236 h 147617"/>
                  <a:gd name="connsiteX2" fmla="*/ 28744 w 127293"/>
                  <a:gd name="connsiteY2" fmla="*/ 79007 h 147617"/>
                  <a:gd name="connsiteX3" fmla="*/ 96584 w 127293"/>
                  <a:gd name="connsiteY3" fmla="*/ 123675 h 147617"/>
                  <a:gd name="connsiteX4" fmla="*/ 127293 w 127293"/>
                  <a:gd name="connsiteY4" fmla="*/ 125629 h 147617"/>
                  <a:gd name="connsiteX5" fmla="*/ 72574 w 127293"/>
                  <a:gd name="connsiteY5" fmla="*/ 140705 h 147617"/>
                  <a:gd name="connsiteX6" fmla="*/ 3338 w 127293"/>
                  <a:gd name="connsiteY6" fmla="*/ 81240 h 147617"/>
                  <a:gd name="connsiteX7" fmla="*/ 10877 w 127293"/>
                  <a:gd name="connsiteY7" fmla="*/ 0 h 14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293" h="147617">
                    <a:moveTo>
                      <a:pt x="10877" y="0"/>
                    </a:moveTo>
                    <a:cubicBezTo>
                      <a:pt x="5293" y="23172"/>
                      <a:pt x="53590" y="42714"/>
                      <a:pt x="15901" y="69236"/>
                    </a:cubicBezTo>
                    <a:cubicBezTo>
                      <a:pt x="13389" y="70911"/>
                      <a:pt x="22323" y="80682"/>
                      <a:pt x="28744" y="79007"/>
                    </a:cubicBezTo>
                    <a:cubicBezTo>
                      <a:pt x="67828" y="69236"/>
                      <a:pt x="82067" y="95758"/>
                      <a:pt x="96584" y="123675"/>
                    </a:cubicBezTo>
                    <a:cubicBezTo>
                      <a:pt x="104680" y="139309"/>
                      <a:pt x="116126" y="137076"/>
                      <a:pt x="127293" y="125629"/>
                    </a:cubicBezTo>
                    <a:cubicBezTo>
                      <a:pt x="117242" y="160526"/>
                      <a:pt x="91558" y="144334"/>
                      <a:pt x="72574" y="140705"/>
                    </a:cubicBezTo>
                    <a:cubicBezTo>
                      <a:pt x="39073" y="134284"/>
                      <a:pt x="9760" y="115579"/>
                      <a:pt x="3338" y="81240"/>
                    </a:cubicBezTo>
                    <a:cubicBezTo>
                      <a:pt x="-1966" y="55277"/>
                      <a:pt x="-1966" y="25964"/>
                      <a:pt x="10877" y="0"/>
                    </a:cubicBezTo>
                    <a:close/>
                  </a:path>
                </a:pathLst>
              </a:custGeom>
              <a:solidFill>
                <a:srgbClr val="F1B9A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71AD53D8-D6C1-F421-32BB-E341E8405FCC}"/>
                  </a:ext>
                </a:extLst>
              </p:cNvPr>
              <p:cNvSpPr/>
              <p:nvPr/>
            </p:nvSpPr>
            <p:spPr>
              <a:xfrm>
                <a:off x="8566964" y="3925162"/>
                <a:ext cx="19263" cy="90453"/>
              </a:xfrm>
              <a:custGeom>
                <a:avLst/>
                <a:gdLst>
                  <a:gd name="connsiteX0" fmla="*/ 0 w 19263"/>
                  <a:gd name="connsiteY0" fmla="*/ 90453 h 90453"/>
                  <a:gd name="connsiteX1" fmla="*/ 0 w 19263"/>
                  <a:gd name="connsiteY1" fmla="*/ 0 h 90453"/>
                  <a:gd name="connsiteX2" fmla="*/ 19264 w 19263"/>
                  <a:gd name="connsiteY2" fmla="*/ 32105 h 90453"/>
                  <a:gd name="connsiteX3" fmla="*/ 0 w 19263"/>
                  <a:gd name="connsiteY3" fmla="*/ 90453 h 90453"/>
                </a:gdLst>
                <a:ahLst/>
                <a:cxnLst>
                  <a:cxn ang="0">
                    <a:pos x="connsiteX0" y="connsiteY0"/>
                  </a:cxn>
                  <a:cxn ang="0">
                    <a:pos x="connsiteX1" y="connsiteY1"/>
                  </a:cxn>
                  <a:cxn ang="0">
                    <a:pos x="connsiteX2" y="connsiteY2"/>
                  </a:cxn>
                  <a:cxn ang="0">
                    <a:pos x="connsiteX3" y="connsiteY3"/>
                  </a:cxn>
                </a:cxnLst>
                <a:rect l="l" t="t" r="r" b="b"/>
                <a:pathLst>
                  <a:path w="19263" h="90453">
                    <a:moveTo>
                      <a:pt x="0" y="90453"/>
                    </a:moveTo>
                    <a:cubicBezTo>
                      <a:pt x="0" y="60860"/>
                      <a:pt x="0" y="31268"/>
                      <a:pt x="0" y="0"/>
                    </a:cubicBezTo>
                    <a:cubicBezTo>
                      <a:pt x="22893" y="5584"/>
                      <a:pt x="17588" y="20380"/>
                      <a:pt x="19264" y="32105"/>
                    </a:cubicBezTo>
                    <a:cubicBezTo>
                      <a:pt x="-1116" y="46902"/>
                      <a:pt x="20101" y="75378"/>
                      <a:pt x="0" y="90453"/>
                    </a:cubicBezTo>
                    <a:close/>
                  </a:path>
                </a:pathLst>
              </a:custGeom>
              <a:solidFill>
                <a:srgbClr val="FCD7C7"/>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D9CBEAF1-176E-3693-8FE9-ECB196D45A71}"/>
                  </a:ext>
                </a:extLst>
              </p:cNvPr>
              <p:cNvSpPr/>
              <p:nvPr/>
            </p:nvSpPr>
            <p:spPr>
              <a:xfrm>
                <a:off x="8620432" y="4334884"/>
                <a:ext cx="225646" cy="235252"/>
              </a:xfrm>
              <a:custGeom>
                <a:avLst/>
                <a:gdLst>
                  <a:gd name="connsiteX0" fmla="*/ 53177 w 225646"/>
                  <a:gd name="connsiteY0" fmla="*/ 31098 h 235252"/>
                  <a:gd name="connsiteX1" fmla="*/ 163731 w 225646"/>
                  <a:gd name="connsiteY1" fmla="*/ 29423 h 235252"/>
                  <a:gd name="connsiteX2" fmla="*/ 198349 w 225646"/>
                  <a:gd name="connsiteY2" fmla="*/ 63203 h 235252"/>
                  <a:gd name="connsiteX3" fmla="*/ 213983 w 225646"/>
                  <a:gd name="connsiteY3" fmla="*/ 147235 h 235252"/>
                  <a:gd name="connsiteX4" fmla="*/ 117667 w 225646"/>
                  <a:gd name="connsiteY4" fmla="*/ 231546 h 235252"/>
                  <a:gd name="connsiteX5" fmla="*/ 82491 w 225646"/>
                  <a:gd name="connsiteY5" fmla="*/ 216192 h 235252"/>
                  <a:gd name="connsiteX6" fmla="*/ 84166 w 225646"/>
                  <a:gd name="connsiteY6" fmla="*/ 203629 h 235252"/>
                  <a:gd name="connsiteX7" fmla="*/ 147260 w 225646"/>
                  <a:gd name="connsiteY7" fmla="*/ 159519 h 235252"/>
                  <a:gd name="connsiteX8" fmla="*/ 125484 w 225646"/>
                  <a:gd name="connsiteY8" fmla="*/ 50640 h 235252"/>
                  <a:gd name="connsiteX9" fmla="*/ 85562 w 225646"/>
                  <a:gd name="connsiteY9" fmla="*/ 57619 h 235252"/>
                  <a:gd name="connsiteX10" fmla="*/ 33635 w 225646"/>
                  <a:gd name="connsiteY10" fmla="*/ 161473 h 235252"/>
                  <a:gd name="connsiteX11" fmla="*/ 14093 w 225646"/>
                  <a:gd name="connsiteY11" fmla="*/ 176828 h 235252"/>
                  <a:gd name="connsiteX12" fmla="*/ 14093 w 225646"/>
                  <a:gd name="connsiteY12" fmla="*/ 69903 h 235252"/>
                  <a:gd name="connsiteX13" fmla="*/ 14093 w 225646"/>
                  <a:gd name="connsiteY13" fmla="*/ 69903 h 235252"/>
                  <a:gd name="connsiteX14" fmla="*/ 53177 w 225646"/>
                  <a:gd name="connsiteY14" fmla="*/ 31098 h 23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5646" h="235252">
                    <a:moveTo>
                      <a:pt x="53177" y="31098"/>
                    </a:moveTo>
                    <a:cubicBezTo>
                      <a:pt x="96170" y="-9941"/>
                      <a:pt x="122972" y="-10220"/>
                      <a:pt x="163731" y="29423"/>
                    </a:cubicBezTo>
                    <a:cubicBezTo>
                      <a:pt x="175177" y="40590"/>
                      <a:pt x="185227" y="53990"/>
                      <a:pt x="198349" y="63203"/>
                    </a:cubicBezTo>
                    <a:cubicBezTo>
                      <a:pt x="231850" y="86654"/>
                      <a:pt x="231291" y="115409"/>
                      <a:pt x="213983" y="147235"/>
                    </a:cubicBezTo>
                    <a:cubicBezTo>
                      <a:pt x="192486" y="187157"/>
                      <a:pt x="154239" y="208654"/>
                      <a:pt x="117667" y="231546"/>
                    </a:cubicBezTo>
                    <a:cubicBezTo>
                      <a:pt x="102312" y="241038"/>
                      <a:pt x="90307" y="230988"/>
                      <a:pt x="82491" y="216192"/>
                    </a:cubicBezTo>
                    <a:cubicBezTo>
                      <a:pt x="80536" y="211725"/>
                      <a:pt x="81095" y="207537"/>
                      <a:pt x="84166" y="203629"/>
                    </a:cubicBezTo>
                    <a:cubicBezTo>
                      <a:pt x="107617" y="192462"/>
                      <a:pt x="128834" y="178503"/>
                      <a:pt x="147260" y="159519"/>
                    </a:cubicBezTo>
                    <a:cubicBezTo>
                      <a:pt x="189974" y="115688"/>
                      <a:pt x="182436" y="76883"/>
                      <a:pt x="125484" y="50640"/>
                    </a:cubicBezTo>
                    <a:cubicBezTo>
                      <a:pt x="109850" y="43381"/>
                      <a:pt x="97566" y="46732"/>
                      <a:pt x="85562" y="57619"/>
                    </a:cubicBezTo>
                    <a:cubicBezTo>
                      <a:pt x="55132" y="85537"/>
                      <a:pt x="28610" y="115688"/>
                      <a:pt x="33635" y="161473"/>
                    </a:cubicBezTo>
                    <a:cubicBezTo>
                      <a:pt x="30006" y="170407"/>
                      <a:pt x="27772" y="180736"/>
                      <a:pt x="14093" y="176828"/>
                    </a:cubicBezTo>
                    <a:cubicBezTo>
                      <a:pt x="16047" y="141093"/>
                      <a:pt x="-18571" y="105359"/>
                      <a:pt x="14093" y="69903"/>
                    </a:cubicBezTo>
                    <a:cubicBezTo>
                      <a:pt x="14093" y="69903"/>
                      <a:pt x="14093" y="69903"/>
                      <a:pt x="14093" y="69903"/>
                    </a:cubicBezTo>
                    <a:cubicBezTo>
                      <a:pt x="24422" y="54269"/>
                      <a:pt x="37543" y="41148"/>
                      <a:pt x="53177" y="31098"/>
                    </a:cubicBezTo>
                    <a:close/>
                  </a:path>
                </a:pathLst>
              </a:custGeom>
              <a:solidFill>
                <a:srgbClr val="FCC4BE"/>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83084992-0538-2B2D-FDB3-3310EECF34ED}"/>
                  </a:ext>
                </a:extLst>
              </p:cNvPr>
              <p:cNvSpPr/>
              <p:nvPr/>
            </p:nvSpPr>
            <p:spPr>
              <a:xfrm>
                <a:off x="8634804" y="4448971"/>
                <a:ext cx="72190" cy="81551"/>
              </a:xfrm>
              <a:custGeom>
                <a:avLst/>
                <a:gdLst>
                  <a:gd name="connsiteX0" fmla="*/ 0 w 72190"/>
                  <a:gd name="connsiteY0" fmla="*/ 63020 h 81551"/>
                  <a:gd name="connsiteX1" fmla="*/ 10609 w 72190"/>
                  <a:gd name="connsiteY1" fmla="*/ 44874 h 81551"/>
                  <a:gd name="connsiteX2" fmla="*/ 37131 w 72190"/>
                  <a:gd name="connsiteY2" fmla="*/ 4672 h 81551"/>
                  <a:gd name="connsiteX3" fmla="*/ 67282 w 72190"/>
                  <a:gd name="connsiteY3" fmla="*/ 33707 h 81551"/>
                  <a:gd name="connsiteX4" fmla="*/ 29035 w 72190"/>
                  <a:gd name="connsiteY4" fmla="*/ 63299 h 81551"/>
                  <a:gd name="connsiteX5" fmla="*/ 1396 w 72190"/>
                  <a:gd name="connsiteY5" fmla="*/ 81167 h 81551"/>
                  <a:gd name="connsiteX6" fmla="*/ 0 w 72190"/>
                  <a:gd name="connsiteY6" fmla="*/ 63020 h 8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90" h="81551">
                    <a:moveTo>
                      <a:pt x="0" y="63020"/>
                    </a:moveTo>
                    <a:cubicBezTo>
                      <a:pt x="3629" y="56878"/>
                      <a:pt x="6979" y="50736"/>
                      <a:pt x="10609" y="44874"/>
                    </a:cubicBezTo>
                    <a:cubicBezTo>
                      <a:pt x="18984" y="31194"/>
                      <a:pt x="20380" y="12769"/>
                      <a:pt x="37131" y="4672"/>
                    </a:cubicBezTo>
                    <a:cubicBezTo>
                      <a:pt x="66165" y="-5657"/>
                      <a:pt x="80403" y="-74"/>
                      <a:pt x="67282" y="33707"/>
                    </a:cubicBezTo>
                    <a:cubicBezTo>
                      <a:pt x="58627" y="48782"/>
                      <a:pt x="42435" y="54087"/>
                      <a:pt x="29035" y="63299"/>
                    </a:cubicBezTo>
                    <a:cubicBezTo>
                      <a:pt x="19264" y="68045"/>
                      <a:pt x="16472" y="84238"/>
                      <a:pt x="1396" y="81167"/>
                    </a:cubicBezTo>
                    <a:cubicBezTo>
                      <a:pt x="838" y="74746"/>
                      <a:pt x="558" y="68883"/>
                      <a:pt x="0" y="63020"/>
                    </a:cubicBezTo>
                    <a:close/>
                  </a:path>
                </a:pathLst>
              </a:custGeom>
              <a:solidFill>
                <a:srgbClr val="E9718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EB2C825D-56D8-27FA-7A31-7341941E5351}"/>
                  </a:ext>
                </a:extLst>
              </p:cNvPr>
              <p:cNvSpPr/>
              <p:nvPr/>
            </p:nvSpPr>
            <p:spPr>
              <a:xfrm>
                <a:off x="8717928" y="3892219"/>
                <a:ext cx="114295" cy="91290"/>
              </a:xfrm>
              <a:custGeom>
                <a:avLst/>
                <a:gdLst>
                  <a:gd name="connsiteX0" fmla="*/ 23242 w 114295"/>
                  <a:gd name="connsiteY0" fmla="*/ 14796 h 91290"/>
                  <a:gd name="connsiteX1" fmla="*/ 102249 w 114295"/>
                  <a:gd name="connsiteY1" fmla="*/ 0 h 91290"/>
                  <a:gd name="connsiteX2" fmla="*/ 78240 w 114295"/>
                  <a:gd name="connsiteY2" fmla="*/ 59185 h 91290"/>
                  <a:gd name="connsiteX3" fmla="*/ 24080 w 114295"/>
                  <a:gd name="connsiteY3" fmla="*/ 91291 h 91290"/>
                  <a:gd name="connsiteX4" fmla="*/ 7330 w 114295"/>
                  <a:gd name="connsiteY4" fmla="*/ 73703 h 91290"/>
                  <a:gd name="connsiteX5" fmla="*/ 23242 w 114295"/>
                  <a:gd name="connsiteY5" fmla="*/ 14796 h 91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5" h="91290">
                    <a:moveTo>
                      <a:pt x="23242" y="14796"/>
                    </a:moveTo>
                    <a:cubicBezTo>
                      <a:pt x="51160" y="25405"/>
                      <a:pt x="78240" y="29034"/>
                      <a:pt x="102249" y="0"/>
                    </a:cubicBezTo>
                    <a:cubicBezTo>
                      <a:pt x="116767" y="32384"/>
                      <a:pt x="127096" y="54998"/>
                      <a:pt x="78240" y="59185"/>
                    </a:cubicBezTo>
                    <a:cubicBezTo>
                      <a:pt x="59256" y="60860"/>
                      <a:pt x="31338" y="62815"/>
                      <a:pt x="24080" y="91291"/>
                    </a:cubicBezTo>
                    <a:cubicBezTo>
                      <a:pt x="18497" y="85428"/>
                      <a:pt x="12913" y="79565"/>
                      <a:pt x="7330" y="73703"/>
                    </a:cubicBezTo>
                    <a:cubicBezTo>
                      <a:pt x="2583" y="51369"/>
                      <a:pt x="-12772" y="26243"/>
                      <a:pt x="23242" y="14796"/>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4A9BDE7B-8271-8A96-1B4E-7730C5BC75CE}"/>
                  </a:ext>
                </a:extLst>
              </p:cNvPr>
              <p:cNvSpPr/>
              <p:nvPr/>
            </p:nvSpPr>
            <p:spPr>
              <a:xfrm>
                <a:off x="8981541" y="3879936"/>
                <a:ext cx="14029" cy="50251"/>
              </a:xfrm>
              <a:custGeom>
                <a:avLst/>
                <a:gdLst>
                  <a:gd name="connsiteX0" fmla="*/ 12563 w 14029"/>
                  <a:gd name="connsiteY0" fmla="*/ 50252 h 50251"/>
                  <a:gd name="connsiteX1" fmla="*/ 0 w 14029"/>
                  <a:gd name="connsiteY1" fmla="*/ 0 h 50251"/>
                  <a:gd name="connsiteX2" fmla="*/ 12563 w 14029"/>
                  <a:gd name="connsiteY2" fmla="*/ 50252 h 50251"/>
                </a:gdLst>
                <a:ahLst/>
                <a:cxnLst>
                  <a:cxn ang="0">
                    <a:pos x="connsiteX0" y="connsiteY0"/>
                  </a:cxn>
                  <a:cxn ang="0">
                    <a:pos x="connsiteX1" y="connsiteY1"/>
                  </a:cxn>
                  <a:cxn ang="0">
                    <a:pos x="connsiteX2" y="connsiteY2"/>
                  </a:cxn>
                </a:cxnLst>
                <a:rect l="l" t="t" r="r" b="b"/>
                <a:pathLst>
                  <a:path w="14029" h="50251">
                    <a:moveTo>
                      <a:pt x="12563" y="50252"/>
                    </a:moveTo>
                    <a:cubicBezTo>
                      <a:pt x="-279" y="35735"/>
                      <a:pt x="7817" y="15913"/>
                      <a:pt x="0" y="0"/>
                    </a:cubicBezTo>
                    <a:cubicBezTo>
                      <a:pt x="22893" y="12005"/>
                      <a:pt x="10330" y="32943"/>
                      <a:pt x="12563" y="50252"/>
                    </a:cubicBezTo>
                    <a:close/>
                  </a:path>
                </a:pathLst>
              </a:custGeom>
              <a:solidFill>
                <a:srgbClr val="661918"/>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324C9838-982D-D043-8492-9710EDD498AB}"/>
                  </a:ext>
                </a:extLst>
              </p:cNvPr>
              <p:cNvSpPr/>
              <p:nvPr/>
            </p:nvSpPr>
            <p:spPr>
              <a:xfrm>
                <a:off x="8751500" y="3880465"/>
                <a:ext cx="38805" cy="18325"/>
              </a:xfrm>
              <a:custGeom>
                <a:avLst/>
                <a:gdLst>
                  <a:gd name="connsiteX0" fmla="*/ 38805 w 38805"/>
                  <a:gd name="connsiteY0" fmla="*/ 29 h 18325"/>
                  <a:gd name="connsiteX1" fmla="*/ 0 w 38805"/>
                  <a:gd name="connsiteY1" fmla="*/ 18176 h 18325"/>
                  <a:gd name="connsiteX2" fmla="*/ 38805 w 38805"/>
                  <a:gd name="connsiteY2" fmla="*/ 29 h 18325"/>
                </a:gdLst>
                <a:ahLst/>
                <a:cxnLst>
                  <a:cxn ang="0">
                    <a:pos x="connsiteX0" y="connsiteY0"/>
                  </a:cxn>
                  <a:cxn ang="0">
                    <a:pos x="connsiteX1" y="connsiteY1"/>
                  </a:cxn>
                  <a:cxn ang="0">
                    <a:pos x="connsiteX2" y="connsiteY2"/>
                  </a:cxn>
                </a:cxnLst>
                <a:rect l="l" t="t" r="r" b="b"/>
                <a:pathLst>
                  <a:path w="38805" h="18325">
                    <a:moveTo>
                      <a:pt x="38805" y="29"/>
                    </a:moveTo>
                    <a:cubicBezTo>
                      <a:pt x="30989" y="16780"/>
                      <a:pt x="16192" y="19013"/>
                      <a:pt x="0" y="18176"/>
                    </a:cubicBezTo>
                    <a:cubicBezTo>
                      <a:pt x="10609" y="7008"/>
                      <a:pt x="22614" y="-529"/>
                      <a:pt x="38805" y="29"/>
                    </a:cubicBezTo>
                    <a:close/>
                  </a:path>
                </a:pathLst>
              </a:custGeom>
              <a:solidFill>
                <a:srgbClr val="A0746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D2474973-E692-FF1F-0C9C-6247170C531E}"/>
                  </a:ext>
                </a:extLst>
              </p:cNvPr>
              <p:cNvSpPr/>
              <p:nvPr/>
            </p:nvSpPr>
            <p:spPr>
              <a:xfrm>
                <a:off x="8663838" y="4478085"/>
                <a:ext cx="53786" cy="73963"/>
              </a:xfrm>
              <a:custGeom>
                <a:avLst/>
                <a:gdLst>
                  <a:gd name="connsiteX0" fmla="*/ 0 w 53786"/>
                  <a:gd name="connsiteY0" fmla="*/ 33906 h 73963"/>
                  <a:gd name="connsiteX1" fmla="*/ 29314 w 53786"/>
                  <a:gd name="connsiteY1" fmla="*/ 4593 h 73963"/>
                  <a:gd name="connsiteX2" fmla="*/ 52206 w 53786"/>
                  <a:gd name="connsiteY2" fmla="*/ 8222 h 73963"/>
                  <a:gd name="connsiteX3" fmla="*/ 41597 w 53786"/>
                  <a:gd name="connsiteY3" fmla="*/ 58194 h 73963"/>
                  <a:gd name="connsiteX4" fmla="*/ 40759 w 53786"/>
                  <a:gd name="connsiteY4" fmla="*/ 64615 h 73963"/>
                  <a:gd name="connsiteX5" fmla="*/ 39363 w 53786"/>
                  <a:gd name="connsiteY5" fmla="*/ 73270 h 73963"/>
                  <a:gd name="connsiteX6" fmla="*/ 0 w 53786"/>
                  <a:gd name="connsiteY6" fmla="*/ 33906 h 7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6" h="73963">
                    <a:moveTo>
                      <a:pt x="0" y="33906"/>
                    </a:moveTo>
                    <a:cubicBezTo>
                      <a:pt x="6142" y="20785"/>
                      <a:pt x="16471" y="11572"/>
                      <a:pt x="29314" y="4593"/>
                    </a:cubicBezTo>
                    <a:cubicBezTo>
                      <a:pt x="38247" y="-3224"/>
                      <a:pt x="45785" y="-433"/>
                      <a:pt x="52206" y="8222"/>
                    </a:cubicBezTo>
                    <a:cubicBezTo>
                      <a:pt x="58068" y="26927"/>
                      <a:pt x="46064" y="41723"/>
                      <a:pt x="41597" y="58194"/>
                    </a:cubicBezTo>
                    <a:cubicBezTo>
                      <a:pt x="41318" y="60428"/>
                      <a:pt x="41039" y="62382"/>
                      <a:pt x="40759" y="64615"/>
                    </a:cubicBezTo>
                    <a:cubicBezTo>
                      <a:pt x="40201" y="67407"/>
                      <a:pt x="39643" y="70199"/>
                      <a:pt x="39363" y="73270"/>
                    </a:cubicBezTo>
                    <a:cubicBezTo>
                      <a:pt x="5862" y="80249"/>
                      <a:pt x="27918" y="32231"/>
                      <a:pt x="0" y="33906"/>
                    </a:cubicBezTo>
                    <a:close/>
                  </a:path>
                </a:pathLst>
              </a:custGeom>
              <a:solidFill>
                <a:srgbClr val="FBA9B0"/>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A65FB6E0-6F80-D388-DD08-A5037B002982}"/>
                  </a:ext>
                </a:extLst>
              </p:cNvPr>
              <p:cNvSpPr/>
              <p:nvPr/>
            </p:nvSpPr>
            <p:spPr>
              <a:xfrm>
                <a:off x="8634804" y="4365982"/>
                <a:ext cx="38805" cy="38805"/>
              </a:xfrm>
              <a:custGeom>
                <a:avLst/>
                <a:gdLst>
                  <a:gd name="connsiteX0" fmla="*/ 38806 w 38805"/>
                  <a:gd name="connsiteY0" fmla="*/ 0 h 38805"/>
                  <a:gd name="connsiteX1" fmla="*/ 0 w 38805"/>
                  <a:gd name="connsiteY1" fmla="*/ 38805 h 38805"/>
                  <a:gd name="connsiteX2" fmla="*/ 38806 w 38805"/>
                  <a:gd name="connsiteY2" fmla="*/ 0 h 38805"/>
                </a:gdLst>
                <a:ahLst/>
                <a:cxnLst>
                  <a:cxn ang="0">
                    <a:pos x="connsiteX0" y="connsiteY0"/>
                  </a:cxn>
                  <a:cxn ang="0">
                    <a:pos x="connsiteX1" y="connsiteY1"/>
                  </a:cxn>
                  <a:cxn ang="0">
                    <a:pos x="connsiteX2" y="connsiteY2"/>
                  </a:cxn>
                </a:cxnLst>
                <a:rect l="l" t="t" r="r" b="b"/>
                <a:pathLst>
                  <a:path w="38805" h="38805">
                    <a:moveTo>
                      <a:pt x="38806" y="0"/>
                    </a:moveTo>
                    <a:cubicBezTo>
                      <a:pt x="29593" y="16751"/>
                      <a:pt x="16472" y="29593"/>
                      <a:pt x="0" y="38805"/>
                    </a:cubicBezTo>
                    <a:cubicBezTo>
                      <a:pt x="2792" y="15913"/>
                      <a:pt x="15634" y="2792"/>
                      <a:pt x="38806" y="0"/>
                    </a:cubicBezTo>
                    <a:close/>
                  </a:path>
                </a:pathLst>
              </a:custGeom>
              <a:solidFill>
                <a:srgbClr val="F8D2C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26067E2D-367B-67A9-5A30-FDED026F8F33}"/>
                  </a:ext>
                </a:extLst>
              </p:cNvPr>
              <p:cNvSpPr/>
              <p:nvPr/>
            </p:nvSpPr>
            <p:spPr>
              <a:xfrm>
                <a:off x="9259880" y="4348480"/>
                <a:ext cx="66521" cy="19985"/>
              </a:xfrm>
              <a:custGeom>
                <a:avLst/>
                <a:gdLst>
                  <a:gd name="connsiteX0" fmla="*/ 66165 w 66521"/>
                  <a:gd name="connsiteY0" fmla="*/ 8847 h 19985"/>
                  <a:gd name="connsiteX1" fmla="*/ 0 w 66521"/>
                  <a:gd name="connsiteY1" fmla="*/ 14431 h 19985"/>
                  <a:gd name="connsiteX2" fmla="*/ 66443 w 66521"/>
                  <a:gd name="connsiteY2" fmla="*/ 9964 h 19985"/>
                  <a:gd name="connsiteX3" fmla="*/ 66165 w 66521"/>
                  <a:gd name="connsiteY3" fmla="*/ 8847 h 19985"/>
                </a:gdLst>
                <a:ahLst/>
                <a:cxnLst>
                  <a:cxn ang="0">
                    <a:pos x="connsiteX0" y="connsiteY0"/>
                  </a:cxn>
                  <a:cxn ang="0">
                    <a:pos x="connsiteX1" y="connsiteY1"/>
                  </a:cxn>
                  <a:cxn ang="0">
                    <a:pos x="connsiteX2" y="connsiteY2"/>
                  </a:cxn>
                  <a:cxn ang="0">
                    <a:pos x="connsiteX3" y="connsiteY3"/>
                  </a:cxn>
                </a:cxnLst>
                <a:rect l="l" t="t" r="r" b="b"/>
                <a:pathLst>
                  <a:path w="66521" h="19985">
                    <a:moveTo>
                      <a:pt x="66165" y="8847"/>
                    </a:moveTo>
                    <a:cubicBezTo>
                      <a:pt x="45226" y="23365"/>
                      <a:pt x="22892" y="21969"/>
                      <a:pt x="0" y="14431"/>
                    </a:cubicBezTo>
                    <a:cubicBezTo>
                      <a:pt x="21496" y="6335"/>
                      <a:pt x="42435" y="-10974"/>
                      <a:pt x="66443" y="9964"/>
                    </a:cubicBezTo>
                    <a:cubicBezTo>
                      <a:pt x="66723" y="9685"/>
                      <a:pt x="66165" y="8847"/>
                      <a:pt x="66165" y="8847"/>
                    </a:cubicBezTo>
                    <a:close/>
                  </a:path>
                </a:pathLst>
              </a:custGeom>
              <a:solidFill>
                <a:srgbClr val="67444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D2F46972-77FF-B206-4916-71B1648E7FE1}"/>
                  </a:ext>
                </a:extLst>
              </p:cNvPr>
              <p:cNvSpPr/>
              <p:nvPr/>
            </p:nvSpPr>
            <p:spPr>
              <a:xfrm>
                <a:off x="9655820" y="4385803"/>
                <a:ext cx="146545" cy="113885"/>
              </a:xfrm>
              <a:custGeom>
                <a:avLst/>
                <a:gdLst>
                  <a:gd name="connsiteX0" fmla="*/ 117465 w 146545"/>
                  <a:gd name="connsiteY0" fmla="*/ 0 h 113885"/>
                  <a:gd name="connsiteX1" fmla="*/ 130028 w 146545"/>
                  <a:gd name="connsiteY1" fmla="*/ 69794 h 113885"/>
                  <a:gd name="connsiteX2" fmla="*/ 38179 w 146545"/>
                  <a:gd name="connsiteY2" fmla="*/ 94641 h 113885"/>
                  <a:gd name="connsiteX3" fmla="*/ 769 w 146545"/>
                  <a:gd name="connsiteY3" fmla="*/ 77053 h 113885"/>
                  <a:gd name="connsiteX4" fmla="*/ 18358 w 146545"/>
                  <a:gd name="connsiteY4" fmla="*/ 50531 h 113885"/>
                  <a:gd name="connsiteX5" fmla="*/ 45717 w 146545"/>
                  <a:gd name="connsiteY5" fmla="*/ 51648 h 113885"/>
                  <a:gd name="connsiteX6" fmla="*/ 107415 w 146545"/>
                  <a:gd name="connsiteY6" fmla="*/ 17309 h 113885"/>
                  <a:gd name="connsiteX7" fmla="*/ 117465 w 146545"/>
                  <a:gd name="connsiteY7" fmla="*/ 0 h 1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45" h="113885">
                    <a:moveTo>
                      <a:pt x="117465" y="0"/>
                    </a:moveTo>
                    <a:cubicBezTo>
                      <a:pt x="143987" y="19263"/>
                      <a:pt x="160737" y="41039"/>
                      <a:pt x="130028" y="69794"/>
                    </a:cubicBezTo>
                    <a:cubicBezTo>
                      <a:pt x="104065" y="93803"/>
                      <a:pt x="82848" y="140147"/>
                      <a:pt x="38179" y="94641"/>
                    </a:cubicBezTo>
                    <a:cubicBezTo>
                      <a:pt x="27571" y="83753"/>
                      <a:pt x="16962" y="75378"/>
                      <a:pt x="769" y="77053"/>
                    </a:cubicBezTo>
                    <a:cubicBezTo>
                      <a:pt x="-2860" y="61977"/>
                      <a:pt x="6911" y="55835"/>
                      <a:pt x="18358" y="50531"/>
                    </a:cubicBezTo>
                    <a:cubicBezTo>
                      <a:pt x="27571" y="48018"/>
                      <a:pt x="37342" y="47460"/>
                      <a:pt x="45717" y="51648"/>
                    </a:cubicBezTo>
                    <a:cubicBezTo>
                      <a:pt x="83685" y="70911"/>
                      <a:pt x="100435" y="53044"/>
                      <a:pt x="107415" y="17309"/>
                    </a:cubicBezTo>
                    <a:cubicBezTo>
                      <a:pt x="109090" y="10888"/>
                      <a:pt x="112998" y="5304"/>
                      <a:pt x="117465" y="0"/>
                    </a:cubicBezTo>
                    <a:close/>
                  </a:path>
                </a:pathLst>
              </a:custGeom>
              <a:solidFill>
                <a:srgbClr val="FB9FA6"/>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801E43D0-14D8-C7D0-F99A-8E8B12315839}"/>
                  </a:ext>
                </a:extLst>
              </p:cNvPr>
              <p:cNvSpPr/>
              <p:nvPr/>
            </p:nvSpPr>
            <p:spPr>
              <a:xfrm>
                <a:off x="9674398" y="4373238"/>
                <a:ext cx="99166" cy="83944"/>
              </a:xfrm>
              <a:custGeom>
                <a:avLst/>
                <a:gdLst>
                  <a:gd name="connsiteX0" fmla="*/ 99167 w 99166"/>
                  <a:gd name="connsiteY0" fmla="*/ 31549 h 83944"/>
                  <a:gd name="connsiteX1" fmla="*/ 25185 w 99166"/>
                  <a:gd name="connsiteY1" fmla="*/ 73705 h 83944"/>
                  <a:gd name="connsiteX2" fmla="*/ 2013 w 99166"/>
                  <a:gd name="connsiteY2" fmla="*/ 70076 h 83944"/>
                  <a:gd name="connsiteX3" fmla="*/ 20718 w 99166"/>
                  <a:gd name="connsiteY3" fmla="*/ 21499 h 83944"/>
                  <a:gd name="connsiteX4" fmla="*/ 90233 w 99166"/>
                  <a:gd name="connsiteY4" fmla="*/ 12007 h 83944"/>
                  <a:gd name="connsiteX5" fmla="*/ 79345 w 99166"/>
                  <a:gd name="connsiteY5" fmla="*/ 37133 h 83944"/>
                  <a:gd name="connsiteX6" fmla="*/ 99167 w 99166"/>
                  <a:gd name="connsiteY6" fmla="*/ 31549 h 8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166" h="83944">
                    <a:moveTo>
                      <a:pt x="99167" y="31549"/>
                    </a:moveTo>
                    <a:cubicBezTo>
                      <a:pt x="89116" y="85431"/>
                      <a:pt x="72924" y="94364"/>
                      <a:pt x="25185" y="73705"/>
                    </a:cubicBezTo>
                    <a:cubicBezTo>
                      <a:pt x="18206" y="70634"/>
                      <a:pt x="9830" y="71193"/>
                      <a:pt x="2013" y="70076"/>
                    </a:cubicBezTo>
                    <a:cubicBezTo>
                      <a:pt x="-9154" y="47183"/>
                      <a:pt x="30210" y="43554"/>
                      <a:pt x="20718" y="21499"/>
                    </a:cubicBezTo>
                    <a:cubicBezTo>
                      <a:pt x="39981" y="-10885"/>
                      <a:pt x="64828" y="-277"/>
                      <a:pt x="90233" y="12007"/>
                    </a:cubicBezTo>
                    <a:cubicBezTo>
                      <a:pt x="89674" y="21778"/>
                      <a:pt x="82137" y="28479"/>
                      <a:pt x="79345" y="37133"/>
                    </a:cubicBezTo>
                    <a:cubicBezTo>
                      <a:pt x="85766" y="35737"/>
                      <a:pt x="90512" y="26804"/>
                      <a:pt x="99167" y="31549"/>
                    </a:cubicBezTo>
                    <a:close/>
                  </a:path>
                </a:pathLst>
              </a:custGeom>
              <a:solidFill>
                <a:srgbClr val="FA7F92"/>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D035C320-B2D3-9601-71C7-E90F7D9EDD8B}"/>
                  </a:ext>
                </a:extLst>
              </p:cNvPr>
              <p:cNvSpPr/>
              <p:nvPr/>
            </p:nvSpPr>
            <p:spPr>
              <a:xfrm>
                <a:off x="9642433" y="4388444"/>
                <a:ext cx="79129" cy="74411"/>
              </a:xfrm>
              <a:custGeom>
                <a:avLst/>
                <a:gdLst>
                  <a:gd name="connsiteX0" fmla="*/ 52403 w 79129"/>
                  <a:gd name="connsiteY0" fmla="*/ 6292 h 74411"/>
                  <a:gd name="connsiteX1" fmla="*/ 77529 w 79129"/>
                  <a:gd name="connsiteY1" fmla="*/ 4617 h 74411"/>
                  <a:gd name="connsiteX2" fmla="*/ 68037 w 79129"/>
                  <a:gd name="connsiteY2" fmla="*/ 23322 h 74411"/>
                  <a:gd name="connsiteX3" fmla="*/ 33699 w 79129"/>
                  <a:gd name="connsiteY3" fmla="*/ 54869 h 74411"/>
                  <a:gd name="connsiteX4" fmla="*/ 14156 w 79129"/>
                  <a:gd name="connsiteY4" fmla="*/ 74411 h 74411"/>
                  <a:gd name="connsiteX5" fmla="*/ 8015 w 79129"/>
                  <a:gd name="connsiteY5" fmla="*/ 47052 h 74411"/>
                  <a:gd name="connsiteX6" fmla="*/ 52403 w 79129"/>
                  <a:gd name="connsiteY6" fmla="*/ 6292 h 7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29" h="74411">
                    <a:moveTo>
                      <a:pt x="52403" y="6292"/>
                    </a:moveTo>
                    <a:cubicBezTo>
                      <a:pt x="61058" y="6013"/>
                      <a:pt x="70271" y="-6550"/>
                      <a:pt x="77529" y="4617"/>
                    </a:cubicBezTo>
                    <a:cubicBezTo>
                      <a:pt x="82554" y="12434"/>
                      <a:pt x="74737" y="19414"/>
                      <a:pt x="68037" y="23322"/>
                    </a:cubicBezTo>
                    <a:cubicBezTo>
                      <a:pt x="54079" y="31139"/>
                      <a:pt x="41236" y="40352"/>
                      <a:pt x="33699" y="54869"/>
                    </a:cubicBezTo>
                    <a:cubicBezTo>
                      <a:pt x="27277" y="61290"/>
                      <a:pt x="20577" y="67990"/>
                      <a:pt x="14156" y="74411"/>
                    </a:cubicBezTo>
                    <a:cubicBezTo>
                      <a:pt x="-2594" y="68549"/>
                      <a:pt x="-4269" y="59057"/>
                      <a:pt x="8015" y="47052"/>
                    </a:cubicBezTo>
                    <a:cubicBezTo>
                      <a:pt x="22532" y="33093"/>
                      <a:pt x="37607" y="19693"/>
                      <a:pt x="52403" y="6292"/>
                    </a:cubicBezTo>
                    <a:close/>
                  </a:path>
                </a:pathLst>
              </a:custGeom>
              <a:solidFill>
                <a:srgbClr val="F2627C"/>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77F43320-B913-54F7-5AFA-8FBF7ACBC2B2}"/>
                  </a:ext>
                </a:extLst>
              </p:cNvPr>
              <p:cNvSpPr/>
              <p:nvPr/>
            </p:nvSpPr>
            <p:spPr>
              <a:xfrm>
                <a:off x="9727500" y="4385245"/>
                <a:ext cx="46064" cy="46607"/>
              </a:xfrm>
              <a:custGeom>
                <a:avLst/>
                <a:gdLst>
                  <a:gd name="connsiteX0" fmla="*/ 46064 w 46064"/>
                  <a:gd name="connsiteY0" fmla="*/ 19542 h 46607"/>
                  <a:gd name="connsiteX1" fmla="*/ 0 w 46064"/>
                  <a:gd name="connsiteY1" fmla="*/ 41876 h 46607"/>
                  <a:gd name="connsiteX2" fmla="*/ 36851 w 46064"/>
                  <a:gd name="connsiteY2" fmla="*/ 0 h 46607"/>
                  <a:gd name="connsiteX3" fmla="*/ 45785 w 46064"/>
                  <a:gd name="connsiteY3" fmla="*/ 838 h 46607"/>
                  <a:gd name="connsiteX4" fmla="*/ 46064 w 46064"/>
                  <a:gd name="connsiteY4" fmla="*/ 19542 h 46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4" h="46607">
                    <a:moveTo>
                      <a:pt x="46064" y="19542"/>
                    </a:moveTo>
                    <a:cubicBezTo>
                      <a:pt x="32105" y="28197"/>
                      <a:pt x="29592" y="58069"/>
                      <a:pt x="0" y="41876"/>
                    </a:cubicBezTo>
                    <a:cubicBezTo>
                      <a:pt x="12004" y="26522"/>
                      <a:pt x="19542" y="9492"/>
                      <a:pt x="36851" y="0"/>
                    </a:cubicBezTo>
                    <a:cubicBezTo>
                      <a:pt x="39922" y="0"/>
                      <a:pt x="42993" y="279"/>
                      <a:pt x="45785" y="838"/>
                    </a:cubicBezTo>
                    <a:cubicBezTo>
                      <a:pt x="45785" y="6979"/>
                      <a:pt x="45785" y="13121"/>
                      <a:pt x="46064" y="19542"/>
                    </a:cubicBezTo>
                    <a:close/>
                  </a:path>
                </a:pathLst>
              </a:custGeom>
              <a:solidFill>
                <a:srgbClr val="F0687D"/>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1D5C7B9D-85F3-709B-5ADF-54DF258F58FF}"/>
                  </a:ext>
                </a:extLst>
              </p:cNvPr>
              <p:cNvSpPr/>
              <p:nvPr/>
            </p:nvSpPr>
            <p:spPr>
              <a:xfrm>
                <a:off x="8642090" y="4363815"/>
                <a:ext cx="177861" cy="178885"/>
              </a:xfrm>
              <a:custGeom>
                <a:avLst/>
                <a:gdLst>
                  <a:gd name="connsiteX0" fmla="*/ 31241 w 177861"/>
                  <a:gd name="connsiteY0" fmla="*/ 99320 h 178885"/>
                  <a:gd name="connsiteX1" fmla="*/ 3323 w 177861"/>
                  <a:gd name="connsiteY1" fmla="*/ 129750 h 178885"/>
                  <a:gd name="connsiteX2" fmla="*/ 66696 w 177861"/>
                  <a:gd name="connsiteY2" fmla="*/ 8308 h 178885"/>
                  <a:gd name="connsiteX3" fmla="*/ 114993 w 177861"/>
                  <a:gd name="connsiteY3" fmla="*/ 13054 h 178885"/>
                  <a:gd name="connsiteX4" fmla="*/ 166641 w 177861"/>
                  <a:gd name="connsiteY4" fmla="*/ 64423 h 178885"/>
                  <a:gd name="connsiteX5" fmla="*/ 173900 w 177861"/>
                  <a:gd name="connsiteY5" fmla="*/ 94574 h 178885"/>
                  <a:gd name="connsiteX6" fmla="*/ 62508 w 177861"/>
                  <a:gd name="connsiteY6" fmla="*/ 178885 h 178885"/>
                  <a:gd name="connsiteX7" fmla="*/ 61112 w 177861"/>
                  <a:gd name="connsiteY7" fmla="*/ 177768 h 178885"/>
                  <a:gd name="connsiteX8" fmla="*/ 124765 w 177861"/>
                  <a:gd name="connsiteY8" fmla="*/ 92341 h 178885"/>
                  <a:gd name="connsiteX9" fmla="*/ 31241 w 177861"/>
                  <a:gd name="connsiteY9" fmla="*/ 99320 h 17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61" h="178885">
                    <a:moveTo>
                      <a:pt x="31241" y="99320"/>
                    </a:moveTo>
                    <a:cubicBezTo>
                      <a:pt x="22028" y="109370"/>
                      <a:pt x="12536" y="119700"/>
                      <a:pt x="3323" y="129750"/>
                    </a:cubicBezTo>
                    <a:cubicBezTo>
                      <a:pt x="-13428" y="70006"/>
                      <a:pt x="37104" y="43764"/>
                      <a:pt x="66696" y="8308"/>
                    </a:cubicBezTo>
                    <a:cubicBezTo>
                      <a:pt x="78142" y="-5650"/>
                      <a:pt x="100197" y="-625"/>
                      <a:pt x="114993" y="13054"/>
                    </a:cubicBezTo>
                    <a:cubicBezTo>
                      <a:pt x="132582" y="29526"/>
                      <a:pt x="149611" y="47114"/>
                      <a:pt x="166641" y="64423"/>
                    </a:cubicBezTo>
                    <a:cubicBezTo>
                      <a:pt x="175016" y="73077"/>
                      <a:pt x="182833" y="85640"/>
                      <a:pt x="173900" y="94574"/>
                    </a:cubicBezTo>
                    <a:cubicBezTo>
                      <a:pt x="140399" y="127238"/>
                      <a:pt x="119739" y="177489"/>
                      <a:pt x="62508" y="178885"/>
                    </a:cubicBezTo>
                    <a:cubicBezTo>
                      <a:pt x="62508" y="178885"/>
                      <a:pt x="61112" y="177768"/>
                      <a:pt x="61112" y="177768"/>
                    </a:cubicBezTo>
                    <a:cubicBezTo>
                      <a:pt x="66417" y="137288"/>
                      <a:pt x="103547" y="120537"/>
                      <a:pt x="124765" y="92341"/>
                    </a:cubicBezTo>
                    <a:cubicBezTo>
                      <a:pt x="94613" y="45718"/>
                      <a:pt x="83446" y="46556"/>
                      <a:pt x="31241" y="99320"/>
                    </a:cubicBezTo>
                    <a:close/>
                  </a:path>
                </a:pathLst>
              </a:custGeom>
              <a:solidFill>
                <a:srgbClr val="FAADAF"/>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0A5E5A72-D113-C7D1-E251-E8C0A315FCF6}"/>
                  </a:ext>
                </a:extLst>
              </p:cNvPr>
              <p:cNvSpPr/>
              <p:nvPr/>
            </p:nvSpPr>
            <p:spPr>
              <a:xfrm>
                <a:off x="8673330" y="4406789"/>
                <a:ext cx="116251" cy="86948"/>
              </a:xfrm>
              <a:custGeom>
                <a:avLst/>
                <a:gdLst>
                  <a:gd name="connsiteX0" fmla="*/ 0 w 116251"/>
                  <a:gd name="connsiteY0" fmla="*/ 56346 h 86948"/>
                  <a:gd name="connsiteX1" fmla="*/ 111671 w 116251"/>
                  <a:gd name="connsiteY1" fmla="*/ 32337 h 86948"/>
                  <a:gd name="connsiteX2" fmla="*/ 107203 w 116251"/>
                  <a:gd name="connsiteY2" fmla="*/ 56067 h 86948"/>
                  <a:gd name="connsiteX3" fmla="*/ 71190 w 116251"/>
                  <a:gd name="connsiteY3" fmla="*/ 70584 h 86948"/>
                  <a:gd name="connsiteX4" fmla="*/ 39364 w 116251"/>
                  <a:gd name="connsiteY4" fmla="*/ 85660 h 86948"/>
                  <a:gd name="connsiteX5" fmla="*/ 19822 w 116251"/>
                  <a:gd name="connsiteY5" fmla="*/ 75888 h 86948"/>
                  <a:gd name="connsiteX6" fmla="*/ 25126 w 116251"/>
                  <a:gd name="connsiteY6" fmla="*/ 54113 h 86948"/>
                  <a:gd name="connsiteX7" fmla="*/ 0 w 116251"/>
                  <a:gd name="connsiteY7" fmla="*/ 56346 h 8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51" h="86948">
                    <a:moveTo>
                      <a:pt x="0" y="56346"/>
                    </a:moveTo>
                    <a:cubicBezTo>
                      <a:pt x="31268" y="-10098"/>
                      <a:pt x="64490" y="-17357"/>
                      <a:pt x="111671" y="32337"/>
                    </a:cubicBezTo>
                    <a:cubicBezTo>
                      <a:pt x="119766" y="40991"/>
                      <a:pt x="116416" y="49646"/>
                      <a:pt x="107203" y="56067"/>
                    </a:cubicBezTo>
                    <a:cubicBezTo>
                      <a:pt x="89336" y="45737"/>
                      <a:pt x="82078" y="63325"/>
                      <a:pt x="71190" y="70584"/>
                    </a:cubicBezTo>
                    <a:cubicBezTo>
                      <a:pt x="61139" y="77284"/>
                      <a:pt x="54998" y="91243"/>
                      <a:pt x="39364" y="85660"/>
                    </a:cubicBezTo>
                    <a:cubicBezTo>
                      <a:pt x="35176" y="77843"/>
                      <a:pt x="27918" y="76167"/>
                      <a:pt x="19822" y="75888"/>
                    </a:cubicBezTo>
                    <a:cubicBezTo>
                      <a:pt x="21776" y="68630"/>
                      <a:pt x="27918" y="58579"/>
                      <a:pt x="25126" y="54113"/>
                    </a:cubicBezTo>
                    <a:cubicBezTo>
                      <a:pt x="17588" y="43225"/>
                      <a:pt x="8655" y="54950"/>
                      <a:pt x="0" y="56346"/>
                    </a:cubicBezTo>
                    <a:close/>
                  </a:path>
                </a:pathLst>
              </a:custGeom>
              <a:solidFill>
                <a:srgbClr val="F88693"/>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F12AC383-9AD7-9988-A552-640CA4A21574}"/>
                  </a:ext>
                </a:extLst>
              </p:cNvPr>
              <p:cNvSpPr/>
              <p:nvPr/>
            </p:nvSpPr>
            <p:spPr>
              <a:xfrm>
                <a:off x="8695373" y="4446588"/>
                <a:ext cx="85160" cy="94716"/>
              </a:xfrm>
              <a:custGeom>
                <a:avLst/>
                <a:gdLst>
                  <a:gd name="connsiteX0" fmla="*/ 17321 w 85160"/>
                  <a:gd name="connsiteY0" fmla="*/ 45860 h 94716"/>
                  <a:gd name="connsiteX1" fmla="*/ 63664 w 85160"/>
                  <a:gd name="connsiteY1" fmla="*/ 5101 h 94716"/>
                  <a:gd name="connsiteX2" fmla="*/ 85161 w 85160"/>
                  <a:gd name="connsiteY2" fmla="*/ 16547 h 94716"/>
                  <a:gd name="connsiteX3" fmla="*/ 7550 w 85160"/>
                  <a:gd name="connsiteY3" fmla="*/ 94716 h 94716"/>
                  <a:gd name="connsiteX4" fmla="*/ 17321 w 85160"/>
                  <a:gd name="connsiteY4" fmla="*/ 45860 h 94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60" h="94716">
                    <a:moveTo>
                      <a:pt x="17321" y="45860"/>
                    </a:moveTo>
                    <a:cubicBezTo>
                      <a:pt x="32676" y="32181"/>
                      <a:pt x="47472" y="17943"/>
                      <a:pt x="63664" y="5101"/>
                    </a:cubicBezTo>
                    <a:cubicBezTo>
                      <a:pt x="77344" y="-5787"/>
                      <a:pt x="83486" y="2030"/>
                      <a:pt x="85161" y="16547"/>
                    </a:cubicBezTo>
                    <a:cubicBezTo>
                      <a:pt x="56127" y="39439"/>
                      <a:pt x="30163" y="65682"/>
                      <a:pt x="7550" y="94716"/>
                    </a:cubicBezTo>
                    <a:cubicBezTo>
                      <a:pt x="-13667" y="73499"/>
                      <a:pt x="16484" y="62890"/>
                      <a:pt x="17321" y="45860"/>
                    </a:cubicBezTo>
                    <a:close/>
                  </a:path>
                </a:pathLst>
              </a:custGeom>
              <a:solidFill>
                <a:srgbClr val="EF5F79"/>
              </a:solidFill>
              <a:ln w="27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3" name="Picture 2">
            <a:extLst>
              <a:ext uri="{FF2B5EF4-FFF2-40B4-BE49-F238E27FC236}">
                <a16:creationId xmlns:a16="http://schemas.microsoft.com/office/drawing/2014/main" id="{838D7A87-47D1-415E-B0EA-815095D8BA3B}"/>
              </a:ext>
            </a:extLst>
          </p:cNvPr>
          <p:cNvPicPr>
            <a:picLocks noChangeAspect="1"/>
          </p:cNvPicPr>
          <p:nvPr/>
        </p:nvPicPr>
        <p:blipFill>
          <a:blip r:embed="rId2"/>
          <a:stretch>
            <a:fillRect/>
          </a:stretch>
        </p:blipFill>
        <p:spPr>
          <a:xfrm>
            <a:off x="4070045" y="2487046"/>
            <a:ext cx="4109060" cy="2798307"/>
          </a:xfrm>
          <a:prstGeom prst="rect">
            <a:avLst/>
          </a:prstGeom>
        </p:spPr>
      </p:pic>
    </p:spTree>
    <p:extLst>
      <p:ext uri="{BB962C8B-B14F-4D97-AF65-F5344CB8AC3E}">
        <p14:creationId xmlns:p14="http://schemas.microsoft.com/office/powerpoint/2010/main" val="3621542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561703" y="43570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p>
        </p:txBody>
      </p:sp>
      <p:sp>
        <p:nvSpPr>
          <p:cNvPr id="4" name="TextBox 3">
            <a:extLst>
              <a:ext uri="{FF2B5EF4-FFF2-40B4-BE49-F238E27FC236}">
                <a16:creationId xmlns:a16="http://schemas.microsoft.com/office/drawing/2014/main" id="{D01F59C0-6269-4A15-B269-FF053902F727}"/>
              </a:ext>
            </a:extLst>
          </p:cNvPr>
          <p:cNvSpPr txBox="1"/>
          <p:nvPr/>
        </p:nvSpPr>
        <p:spPr>
          <a:xfrm>
            <a:off x="1333500" y="539116"/>
            <a:ext cx="9925050" cy="584775"/>
          </a:xfrm>
          <a:prstGeom prst="rect">
            <a:avLst/>
          </a:prstGeom>
          <a:noFill/>
        </p:spPr>
        <p:txBody>
          <a:bodyPr wrap="square" rtlCol="0">
            <a:spAutoFit/>
          </a:bodyPr>
          <a:lstStyle/>
          <a:p>
            <a:pPr lvl="0"/>
            <a:r>
              <a:rPr lang="en-US" sz="3200" b="1" dirty="0">
                <a:solidFill>
                  <a:prstClr val="black"/>
                </a:solidFill>
              </a:rPr>
              <a:t>a) </a:t>
            </a:r>
            <a:r>
              <a:rPr lang="en-US" sz="3200" b="1" dirty="0" err="1">
                <a:solidFill>
                  <a:prstClr val="black"/>
                </a:solidFill>
              </a:rPr>
              <a:t>Làm</a:t>
            </a:r>
            <a:r>
              <a:rPr lang="en-US" sz="3200" b="1" dirty="0">
                <a:solidFill>
                  <a:prstClr val="black"/>
                </a:solidFill>
              </a:rPr>
              <a:t> </a:t>
            </a:r>
            <a:r>
              <a:rPr lang="en-US" sz="3200" b="1" dirty="0" err="1">
                <a:solidFill>
                  <a:prstClr val="black"/>
                </a:solidFill>
              </a:rPr>
              <a:t>tròn</a:t>
            </a:r>
            <a:r>
              <a:rPr lang="en-US" sz="3200" b="1" dirty="0">
                <a:solidFill>
                  <a:prstClr val="black"/>
                </a:solidFill>
              </a:rPr>
              <a:t> </a:t>
            </a:r>
            <a:r>
              <a:rPr lang="en-US" sz="3200" b="1" dirty="0" err="1">
                <a:solidFill>
                  <a:prstClr val="black"/>
                </a:solidFill>
              </a:rPr>
              <a:t>các</a:t>
            </a:r>
            <a:r>
              <a:rPr lang="en-US" sz="3200" b="1" dirty="0">
                <a:solidFill>
                  <a:prstClr val="black"/>
                </a:solidFill>
              </a:rPr>
              <a:t> </a:t>
            </a:r>
            <a:r>
              <a:rPr lang="en-US" sz="3200" b="1" dirty="0" err="1">
                <a:solidFill>
                  <a:prstClr val="black"/>
                </a:solidFill>
              </a:rPr>
              <a:t>số</a:t>
            </a:r>
            <a:r>
              <a:rPr lang="en-US" sz="3200" b="1" dirty="0">
                <a:solidFill>
                  <a:prstClr val="black"/>
                </a:solidFill>
              </a:rPr>
              <a:t> 65 341, 10 501, 9 805 </a:t>
            </a:r>
            <a:r>
              <a:rPr lang="en-US" sz="3200" b="1" dirty="0" err="1">
                <a:solidFill>
                  <a:prstClr val="black"/>
                </a:solidFill>
              </a:rPr>
              <a:t>đến</a:t>
            </a:r>
            <a:r>
              <a:rPr lang="en-US" sz="3200" b="1" dirty="0">
                <a:solidFill>
                  <a:prstClr val="black"/>
                </a:solidFill>
              </a:rPr>
              <a:t> </a:t>
            </a:r>
            <a:r>
              <a:rPr lang="en-US" sz="3200" b="1" dirty="0" err="1">
                <a:solidFill>
                  <a:prstClr val="black"/>
                </a:solidFill>
              </a:rPr>
              <a:t>hàng</a:t>
            </a:r>
            <a:r>
              <a:rPr lang="en-US" sz="3200" b="1" dirty="0">
                <a:solidFill>
                  <a:prstClr val="black"/>
                </a:solidFill>
              </a:rPr>
              <a:t> </a:t>
            </a:r>
            <a:r>
              <a:rPr lang="en-US" sz="3200" b="1" dirty="0" err="1">
                <a:solidFill>
                  <a:prstClr val="black"/>
                </a:solidFill>
              </a:rPr>
              <a:t>nghìn</a:t>
            </a:r>
            <a:endParaRPr kumimoji="0" lang="en-US" sz="3200" b="1" i="0" u="none" strike="noStrike" kern="1200" cap="none" spc="0" normalizeH="0" baseline="0" noProof="0" dirty="0">
              <a:ln>
                <a:noFill/>
              </a:ln>
              <a:solidFill>
                <a:prstClr val="black"/>
              </a:solidFill>
              <a:effectLst/>
              <a:uLnTx/>
              <a:uFillTx/>
            </a:endParaRPr>
          </a:p>
        </p:txBody>
      </p:sp>
      <p:sp>
        <p:nvSpPr>
          <p:cNvPr id="7" name="TextBox 6">
            <a:extLst>
              <a:ext uri="{FF2B5EF4-FFF2-40B4-BE49-F238E27FC236}">
                <a16:creationId xmlns:a16="http://schemas.microsoft.com/office/drawing/2014/main" id="{E6D692AD-01A9-4696-A5BA-E41273E3B5AB}"/>
              </a:ext>
            </a:extLst>
          </p:cNvPr>
          <p:cNvSpPr txBox="1"/>
          <p:nvPr/>
        </p:nvSpPr>
        <p:spPr>
          <a:xfrm>
            <a:off x="1119883" y="1566993"/>
            <a:ext cx="10314108" cy="834626"/>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extLst>
              <a:ext uri="{C807C97D-BFC1-408E-A445-0C87EB9F89A2}">
                <ask:lineSketchStyleProps xmlns:ask="http://schemas.microsoft.com/office/drawing/2018/sketchyshapes" xmlns="" sd="1324216099">
                  <a:prstGeom prst="roundRect">
                    <a:avLst/>
                  </a:prstGeom>
                  <ask:type>
                    <ask:lineSketchCurved/>
                  </ask:type>
                </ask:lineSketchStyleProps>
              </a:ext>
            </a:extLst>
          </a:ln>
        </p:spPr>
        <p:txBody>
          <a:bodyPr wrap="square" rtlCol="0">
            <a:spAutoFit/>
          </a:bodyPr>
          <a:lstStyle/>
          <a:p>
            <a:pPr marL="233362" marR="0" lvl="0" algn="just" defTabSz="914400" rtl="0" eaLnBrk="1" fontAlgn="auto" latinLnBrk="0" hangingPunct="1">
              <a:lnSpc>
                <a:spcPct val="130000"/>
              </a:lnSpc>
              <a:spcBef>
                <a:spcPts val="0"/>
              </a:spcBef>
              <a:spcAft>
                <a:spcPts val="0"/>
              </a:spcAft>
              <a:buClrTx/>
              <a:buSzTx/>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Số 65 341 làm tròn đến hàng nghìn là: 65 000</a:t>
            </a:r>
          </a:p>
        </p:txBody>
      </p:sp>
      <p:sp>
        <p:nvSpPr>
          <p:cNvPr id="9" name="TextBox 8">
            <a:extLst>
              <a:ext uri="{FF2B5EF4-FFF2-40B4-BE49-F238E27FC236}">
                <a16:creationId xmlns:a16="http://schemas.microsoft.com/office/drawing/2014/main" id="{606BB576-6CBD-4A0A-ABD5-E69454F90801}"/>
              </a:ext>
            </a:extLst>
          </p:cNvPr>
          <p:cNvSpPr txBox="1"/>
          <p:nvPr/>
        </p:nvSpPr>
        <p:spPr>
          <a:xfrm>
            <a:off x="1099334" y="2686876"/>
            <a:ext cx="10314108" cy="834626"/>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extLst>
              <a:ext uri="{C807C97D-BFC1-408E-A445-0C87EB9F89A2}">
                <ask:lineSketchStyleProps xmlns:ask="http://schemas.microsoft.com/office/drawing/2018/sketchyshapes" xmlns="" sd="1324216099">
                  <a:prstGeom prst="roundRect">
                    <a:avLst/>
                  </a:prstGeom>
                  <ask:type>
                    <ask:lineSketchCurved/>
                  </ask:type>
                </ask:lineSketchStyleProps>
              </a:ext>
            </a:extLst>
          </a:ln>
        </p:spPr>
        <p:txBody>
          <a:bodyPr wrap="square" rtlCol="0">
            <a:spAutoFit/>
          </a:bodyPr>
          <a:lstStyle/>
          <a:p>
            <a:pPr marL="233362" lvl="0" algn="just">
              <a:lnSpc>
                <a:spcPct val="130000"/>
              </a:lnSpc>
              <a:defRPr/>
            </a:pPr>
            <a:r>
              <a:rPr lang="vi-VN" sz="3600" b="1" dirty="0">
                <a:solidFill>
                  <a:srgbClr val="FF0000"/>
                </a:solidFill>
                <a:latin typeface="Calibri" panose="020F0502020204030204" pitchFamily="34" charset="0"/>
                <a:cs typeface="Calibri" panose="020F0502020204030204" pitchFamily="34" charset="0"/>
              </a:rPr>
              <a:t>Số 10 501 làm tròn đến hàng nghìn là: 11 000</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40D64F34-9661-42C3-8DD6-66A714146CA6}"/>
              </a:ext>
            </a:extLst>
          </p:cNvPr>
          <p:cNvSpPr txBox="1"/>
          <p:nvPr/>
        </p:nvSpPr>
        <p:spPr>
          <a:xfrm>
            <a:off x="1160979" y="3991694"/>
            <a:ext cx="10314108" cy="834626"/>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extLst>
              <a:ext uri="{C807C97D-BFC1-408E-A445-0C87EB9F89A2}">
                <ask:lineSketchStyleProps xmlns:ask="http://schemas.microsoft.com/office/drawing/2018/sketchyshapes" xmlns="" sd="1324216099">
                  <a:prstGeom prst="roundRect">
                    <a:avLst/>
                  </a:prstGeom>
                  <ask:type>
                    <ask:lineSketchCurved/>
                  </ask:type>
                </ask:lineSketchStyleProps>
              </a:ext>
            </a:extLst>
          </a:ln>
        </p:spPr>
        <p:txBody>
          <a:bodyPr wrap="square" rtlCol="0">
            <a:spAutoFit/>
          </a:bodyPr>
          <a:lstStyle/>
          <a:p>
            <a:pPr marL="233362" lvl="0" algn="just">
              <a:lnSpc>
                <a:spcPct val="130000"/>
              </a:lnSpc>
              <a:defRPr/>
            </a:pPr>
            <a:r>
              <a:rPr lang="vi-VN" sz="3600" b="1" dirty="0">
                <a:solidFill>
                  <a:srgbClr val="FF0000"/>
                </a:solidFill>
                <a:latin typeface="Calibri" panose="020F0502020204030204" pitchFamily="34" charset="0"/>
                <a:cs typeface="Calibri" panose="020F0502020204030204" pitchFamily="34" charset="0"/>
              </a:rPr>
              <a:t>Số 9 805 làm tròn đến hàng nghìn là: 10 000</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27258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1" nodeType="withEffect">
                                  <p:stCondLst>
                                    <p:cond delay="0"/>
                                  </p:stCondLst>
                                  <p:iterate type="lt">
                                    <p:tmPct val="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34" presetClass="emph" presetSubtype="0" fill="hold" grpId="0" nodeType="afterEffect">
                                  <p:stCondLst>
                                    <p:cond delay="0"/>
                                  </p:stCondLst>
                                  <p:iterate type="lt">
                                    <p:tmPct val="10000"/>
                                  </p:iterate>
                                  <p:childTnLst>
                                    <p:animMotion origin="layout" path="M 3.75E-6 3.7037E-6 L 3.75E-6 -0.07223 " pathEditMode="relative" rAng="0" ptsTypes="AA">
                                      <p:cBhvr>
                                        <p:cTn id="17" dur="250" accel="50000" decel="50000" autoRev="1" fill="hold">
                                          <p:stCondLst>
                                            <p:cond delay="0"/>
                                          </p:stCondLst>
                                        </p:cTn>
                                        <p:tgtEl>
                                          <p:spTgt spid="4"/>
                                        </p:tgtEl>
                                        <p:attrNameLst>
                                          <p:attrName>ppt_x</p:attrName>
                                          <p:attrName>ppt_y</p:attrName>
                                        </p:attrNameLst>
                                      </p:cBhvr>
                                      <p:rCtr x="0" y="-3611"/>
                                    </p:animMotion>
                                    <p:animRot by="1500000">
                                      <p:cBhvr>
                                        <p:cTn id="18" dur="125" fill="hold">
                                          <p:stCondLst>
                                            <p:cond delay="0"/>
                                          </p:stCondLst>
                                        </p:cTn>
                                        <p:tgtEl>
                                          <p:spTgt spid="4"/>
                                        </p:tgtEl>
                                        <p:attrNameLst>
                                          <p:attrName>r</p:attrName>
                                        </p:attrNameLst>
                                      </p:cBhvr>
                                    </p:animRot>
                                    <p:animRot by="-1500000">
                                      <p:cBhvr>
                                        <p:cTn id="19" dur="125" fill="hold">
                                          <p:stCondLst>
                                            <p:cond delay="125"/>
                                          </p:stCondLst>
                                        </p:cTn>
                                        <p:tgtEl>
                                          <p:spTgt spid="4"/>
                                        </p:tgtEl>
                                        <p:attrNameLst>
                                          <p:attrName>r</p:attrName>
                                        </p:attrNameLst>
                                      </p:cBhvr>
                                    </p:animRot>
                                    <p:animRot by="-1500000">
                                      <p:cBhvr>
                                        <p:cTn id="20" dur="125" fill="hold">
                                          <p:stCondLst>
                                            <p:cond delay="250"/>
                                          </p:stCondLst>
                                        </p:cTn>
                                        <p:tgtEl>
                                          <p:spTgt spid="4"/>
                                        </p:tgtEl>
                                        <p:attrNameLst>
                                          <p:attrName>r</p:attrName>
                                        </p:attrNameLst>
                                      </p:cBhvr>
                                    </p:animRot>
                                    <p:animRot by="1500000">
                                      <p:cBhvr>
                                        <p:cTn id="21" dur="125" fill="hold">
                                          <p:stCondLst>
                                            <p:cond delay="375"/>
                                          </p:stCondLst>
                                        </p:cTn>
                                        <p:tgtEl>
                                          <p:spTgt spid="4"/>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down)">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down)">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wipe(down)">
                                      <p:cBhvr>
                                        <p:cTn id="3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B3EA153-4DE7-45F3-B9F6-CE91147ED7EC}"/>
              </a:ext>
            </a:extLst>
          </p:cNvPr>
          <p:cNvSpPr/>
          <p:nvPr/>
        </p:nvSpPr>
        <p:spPr>
          <a:xfrm>
            <a:off x="0" y="470231"/>
            <a:ext cx="12192000" cy="6133761"/>
          </a:xfrm>
          <a:prstGeom prst="roundRect">
            <a:avLst>
              <a:gd name="adj" fmla="val 128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sosceles Triangle 2">
            <a:extLst>
              <a:ext uri="{FF2B5EF4-FFF2-40B4-BE49-F238E27FC236}">
                <a16:creationId xmlns:a16="http://schemas.microsoft.com/office/drawing/2014/main" id="{59DF3C42-8536-4370-936E-C3010B593CD7}"/>
              </a:ext>
            </a:extLst>
          </p:cNvPr>
          <p:cNvSpPr/>
          <p:nvPr/>
        </p:nvSpPr>
        <p:spPr>
          <a:xfrm>
            <a:off x="561703" y="435701"/>
            <a:ext cx="836023" cy="705394"/>
          </a:xfrm>
          <a:prstGeom prst="triangle">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tIns="0" bIns="18288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1</a:t>
            </a:r>
          </a:p>
        </p:txBody>
      </p:sp>
      <p:sp>
        <p:nvSpPr>
          <p:cNvPr id="4" name="TextBox 3">
            <a:extLst>
              <a:ext uri="{FF2B5EF4-FFF2-40B4-BE49-F238E27FC236}">
                <a16:creationId xmlns:a16="http://schemas.microsoft.com/office/drawing/2014/main" id="{D01F59C0-6269-4A15-B269-FF053902F727}"/>
              </a:ext>
            </a:extLst>
          </p:cNvPr>
          <p:cNvSpPr txBox="1"/>
          <p:nvPr/>
        </p:nvSpPr>
        <p:spPr>
          <a:xfrm>
            <a:off x="1333499" y="539116"/>
            <a:ext cx="10985215" cy="584775"/>
          </a:xfrm>
          <a:prstGeom prst="rect">
            <a:avLst/>
          </a:prstGeom>
          <a:noFill/>
        </p:spPr>
        <p:txBody>
          <a:bodyPr wrap="square" rtlCol="0">
            <a:spAutoFit/>
          </a:bodyPr>
          <a:lstStyle/>
          <a:p>
            <a:pPr lvl="0"/>
            <a:r>
              <a:rPr lang="en-US" sz="3200" b="1" dirty="0">
                <a:solidFill>
                  <a:prstClr val="black"/>
                </a:solidFill>
              </a:rPr>
              <a:t>b) </a:t>
            </a:r>
            <a:r>
              <a:rPr lang="en-US" sz="3200" b="1" dirty="0" err="1">
                <a:solidFill>
                  <a:prstClr val="black"/>
                </a:solidFill>
              </a:rPr>
              <a:t>Làm</a:t>
            </a:r>
            <a:r>
              <a:rPr lang="en-US" sz="3200" b="1" dirty="0">
                <a:solidFill>
                  <a:prstClr val="black"/>
                </a:solidFill>
              </a:rPr>
              <a:t> </a:t>
            </a:r>
            <a:r>
              <a:rPr lang="en-US" sz="3200" b="1" dirty="0" err="1">
                <a:solidFill>
                  <a:prstClr val="black"/>
                </a:solidFill>
              </a:rPr>
              <a:t>tròn</a:t>
            </a:r>
            <a:r>
              <a:rPr lang="en-US" sz="3200" b="1" dirty="0">
                <a:solidFill>
                  <a:prstClr val="black"/>
                </a:solidFill>
              </a:rPr>
              <a:t> </a:t>
            </a:r>
            <a:r>
              <a:rPr lang="en-US" sz="3200" b="1" dirty="0" err="1">
                <a:solidFill>
                  <a:prstClr val="black"/>
                </a:solidFill>
              </a:rPr>
              <a:t>các</a:t>
            </a:r>
            <a:r>
              <a:rPr lang="en-US" sz="3200" b="1" dirty="0">
                <a:solidFill>
                  <a:prstClr val="black"/>
                </a:solidFill>
              </a:rPr>
              <a:t> </a:t>
            </a:r>
            <a:r>
              <a:rPr lang="en-US" sz="3200" b="1" dirty="0" err="1">
                <a:solidFill>
                  <a:prstClr val="black"/>
                </a:solidFill>
              </a:rPr>
              <a:t>số</a:t>
            </a:r>
            <a:r>
              <a:rPr lang="en-US" sz="3200" b="1" dirty="0">
                <a:solidFill>
                  <a:prstClr val="black"/>
                </a:solidFill>
              </a:rPr>
              <a:t> 82 134, 55 712, 46 000 </a:t>
            </a:r>
            <a:r>
              <a:rPr lang="en-US" sz="3200" b="1" dirty="0" err="1">
                <a:solidFill>
                  <a:prstClr val="black"/>
                </a:solidFill>
              </a:rPr>
              <a:t>đến</a:t>
            </a:r>
            <a:r>
              <a:rPr lang="en-US" sz="3200" b="1" dirty="0">
                <a:solidFill>
                  <a:prstClr val="black"/>
                </a:solidFill>
              </a:rPr>
              <a:t> </a:t>
            </a:r>
            <a:r>
              <a:rPr lang="en-US" sz="3200" b="1" dirty="0" err="1">
                <a:solidFill>
                  <a:prstClr val="black"/>
                </a:solidFill>
              </a:rPr>
              <a:t>hàng</a:t>
            </a:r>
            <a:r>
              <a:rPr lang="en-US" sz="3200" b="1" dirty="0">
                <a:solidFill>
                  <a:prstClr val="black"/>
                </a:solidFill>
              </a:rPr>
              <a:t> </a:t>
            </a:r>
            <a:r>
              <a:rPr lang="en-US" sz="3200" b="1" dirty="0" err="1">
                <a:solidFill>
                  <a:prstClr val="black"/>
                </a:solidFill>
              </a:rPr>
              <a:t>chục</a:t>
            </a:r>
            <a:r>
              <a:rPr lang="en-US" sz="3200" b="1" dirty="0">
                <a:solidFill>
                  <a:prstClr val="black"/>
                </a:solidFill>
              </a:rPr>
              <a:t> </a:t>
            </a:r>
            <a:r>
              <a:rPr lang="en-US" sz="3200" b="1" dirty="0" err="1">
                <a:solidFill>
                  <a:prstClr val="black"/>
                </a:solidFill>
              </a:rPr>
              <a:t>nghìn</a:t>
            </a:r>
            <a:endParaRPr kumimoji="0" lang="en-US" sz="3200" b="1" i="0" u="none" strike="noStrike" kern="1200" cap="none" spc="0" normalizeH="0" baseline="0" noProof="0" dirty="0">
              <a:ln>
                <a:noFill/>
              </a:ln>
              <a:solidFill>
                <a:prstClr val="black"/>
              </a:solidFill>
              <a:effectLst/>
              <a:uLnTx/>
              <a:uFillTx/>
            </a:endParaRPr>
          </a:p>
        </p:txBody>
      </p:sp>
      <p:sp>
        <p:nvSpPr>
          <p:cNvPr id="7" name="TextBox 6">
            <a:extLst>
              <a:ext uri="{FF2B5EF4-FFF2-40B4-BE49-F238E27FC236}">
                <a16:creationId xmlns:a16="http://schemas.microsoft.com/office/drawing/2014/main" id="{E6D692AD-01A9-4696-A5BA-E41273E3B5AB}"/>
              </a:ext>
            </a:extLst>
          </p:cNvPr>
          <p:cNvSpPr txBox="1"/>
          <p:nvPr/>
        </p:nvSpPr>
        <p:spPr>
          <a:xfrm>
            <a:off x="1119883" y="1566993"/>
            <a:ext cx="10314108" cy="834626"/>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extLst>
              <a:ext uri="{C807C97D-BFC1-408E-A445-0C87EB9F89A2}">
                <ask:lineSketchStyleProps xmlns:ask="http://schemas.microsoft.com/office/drawing/2018/sketchyshapes" xmlns="" sd="1324216099">
                  <a:prstGeom prst="roundRect">
                    <a:avLst/>
                  </a:prstGeom>
                  <ask:type>
                    <ask:lineSketchCurved/>
                  </ask:type>
                </ask:lineSketchStyleProps>
              </a:ext>
            </a:extLst>
          </a:ln>
        </p:spPr>
        <p:txBody>
          <a:bodyPr wrap="square" rtlCol="0">
            <a:spAutoFit/>
          </a:bodyPr>
          <a:lstStyle/>
          <a:p>
            <a:pPr marL="233362" lvl="0" algn="just">
              <a:lnSpc>
                <a:spcPct val="130000"/>
              </a:lnSpc>
              <a:defRPr/>
            </a:pPr>
            <a:r>
              <a:rPr lang="vi-VN" sz="3600" b="1" dirty="0">
                <a:solidFill>
                  <a:srgbClr val="FF0000"/>
                </a:solidFill>
                <a:latin typeface="Calibri" panose="020F0502020204030204" pitchFamily="34" charset="0"/>
                <a:cs typeface="Calibri" panose="020F0502020204030204" pitchFamily="34" charset="0"/>
              </a:rPr>
              <a:t>Số 82 134 làm tròn đến hàng chục nghìn là: 80 000</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 name="TextBox 8">
            <a:extLst>
              <a:ext uri="{FF2B5EF4-FFF2-40B4-BE49-F238E27FC236}">
                <a16:creationId xmlns:a16="http://schemas.microsoft.com/office/drawing/2014/main" id="{606BB576-6CBD-4A0A-ABD5-E69454F90801}"/>
              </a:ext>
            </a:extLst>
          </p:cNvPr>
          <p:cNvSpPr txBox="1"/>
          <p:nvPr/>
        </p:nvSpPr>
        <p:spPr>
          <a:xfrm>
            <a:off x="1099334" y="2686876"/>
            <a:ext cx="10314108" cy="834626"/>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extLst>
              <a:ext uri="{C807C97D-BFC1-408E-A445-0C87EB9F89A2}">
                <ask:lineSketchStyleProps xmlns:ask="http://schemas.microsoft.com/office/drawing/2018/sketchyshapes" xmlns="" sd="1324216099">
                  <a:prstGeom prst="roundRect">
                    <a:avLst/>
                  </a:prstGeom>
                  <ask:type>
                    <ask:lineSketchCurved/>
                  </ask:type>
                </ask:lineSketchStyleProps>
              </a:ext>
            </a:extLst>
          </a:ln>
        </p:spPr>
        <p:txBody>
          <a:bodyPr wrap="square" rtlCol="0">
            <a:spAutoFit/>
          </a:bodyPr>
          <a:lstStyle/>
          <a:p>
            <a:pPr marL="233362" lvl="0" algn="just">
              <a:lnSpc>
                <a:spcPct val="130000"/>
              </a:lnSpc>
              <a:defRPr/>
            </a:pPr>
            <a:r>
              <a:rPr lang="vi-VN" sz="3600" b="1" dirty="0">
                <a:solidFill>
                  <a:srgbClr val="FF0000"/>
                </a:solidFill>
                <a:latin typeface="Calibri" panose="020F0502020204030204" pitchFamily="34" charset="0"/>
                <a:cs typeface="Calibri" panose="020F0502020204030204" pitchFamily="34" charset="0"/>
              </a:rPr>
              <a:t>Số 55 712 làm tròn đến hàng chục nghìn là: 60 000</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40D64F34-9661-42C3-8DD6-66A714146CA6}"/>
              </a:ext>
            </a:extLst>
          </p:cNvPr>
          <p:cNvSpPr txBox="1"/>
          <p:nvPr/>
        </p:nvSpPr>
        <p:spPr>
          <a:xfrm>
            <a:off x="1160979" y="3991694"/>
            <a:ext cx="10314108" cy="834626"/>
          </a:xfrm>
          <a:custGeom>
            <a:avLst/>
            <a:gdLst>
              <a:gd name="connsiteX0" fmla="*/ 0 w 10314108"/>
              <a:gd name="connsiteY0" fmla="*/ 139107 h 834626"/>
              <a:gd name="connsiteX1" fmla="*/ 139107 w 10314108"/>
              <a:gd name="connsiteY1" fmla="*/ 0 h 834626"/>
              <a:gd name="connsiteX2" fmla="*/ 10175001 w 10314108"/>
              <a:gd name="connsiteY2" fmla="*/ 0 h 834626"/>
              <a:gd name="connsiteX3" fmla="*/ 10314108 w 10314108"/>
              <a:gd name="connsiteY3" fmla="*/ 139107 h 834626"/>
              <a:gd name="connsiteX4" fmla="*/ 10314108 w 10314108"/>
              <a:gd name="connsiteY4" fmla="*/ 695519 h 834626"/>
              <a:gd name="connsiteX5" fmla="*/ 10175001 w 10314108"/>
              <a:gd name="connsiteY5" fmla="*/ 834626 h 834626"/>
              <a:gd name="connsiteX6" fmla="*/ 139107 w 10314108"/>
              <a:gd name="connsiteY6" fmla="*/ 834626 h 834626"/>
              <a:gd name="connsiteX7" fmla="*/ 0 w 10314108"/>
              <a:gd name="connsiteY7" fmla="*/ 695519 h 834626"/>
              <a:gd name="connsiteX8" fmla="*/ 0 w 10314108"/>
              <a:gd name="connsiteY8" fmla="*/ 139107 h 834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14108" h="834626" fill="none" extrusionOk="0">
                <a:moveTo>
                  <a:pt x="0" y="139107"/>
                </a:moveTo>
                <a:cubicBezTo>
                  <a:pt x="-621" y="65481"/>
                  <a:pt x="73414" y="954"/>
                  <a:pt x="139107" y="0"/>
                </a:cubicBezTo>
                <a:cubicBezTo>
                  <a:pt x="2717552" y="149005"/>
                  <a:pt x="6657355" y="124578"/>
                  <a:pt x="10175001" y="0"/>
                </a:cubicBezTo>
                <a:cubicBezTo>
                  <a:pt x="10245248" y="3620"/>
                  <a:pt x="10327547" y="59228"/>
                  <a:pt x="10314108" y="139107"/>
                </a:cubicBezTo>
                <a:cubicBezTo>
                  <a:pt x="10348752" y="236013"/>
                  <a:pt x="10363291" y="518542"/>
                  <a:pt x="10314108" y="695519"/>
                </a:cubicBezTo>
                <a:cubicBezTo>
                  <a:pt x="10314763" y="786337"/>
                  <a:pt x="10258483" y="837244"/>
                  <a:pt x="10175001" y="834626"/>
                </a:cubicBezTo>
                <a:cubicBezTo>
                  <a:pt x="8894716" y="804741"/>
                  <a:pt x="3570825" y="777111"/>
                  <a:pt x="139107" y="834626"/>
                </a:cubicBezTo>
                <a:cubicBezTo>
                  <a:pt x="64220" y="837052"/>
                  <a:pt x="5281" y="759834"/>
                  <a:pt x="0" y="695519"/>
                </a:cubicBezTo>
                <a:cubicBezTo>
                  <a:pt x="-29427" y="608181"/>
                  <a:pt x="4112" y="253892"/>
                  <a:pt x="0" y="139107"/>
                </a:cubicBezTo>
                <a:close/>
              </a:path>
              <a:path w="10314108" h="834626" stroke="0" extrusionOk="0">
                <a:moveTo>
                  <a:pt x="0" y="139107"/>
                </a:moveTo>
                <a:cubicBezTo>
                  <a:pt x="-1265" y="67299"/>
                  <a:pt x="68161" y="7311"/>
                  <a:pt x="139107" y="0"/>
                </a:cubicBezTo>
                <a:cubicBezTo>
                  <a:pt x="4986395" y="58716"/>
                  <a:pt x="9013447" y="104861"/>
                  <a:pt x="10175001" y="0"/>
                </a:cubicBezTo>
                <a:cubicBezTo>
                  <a:pt x="10250150" y="5278"/>
                  <a:pt x="10303484" y="68278"/>
                  <a:pt x="10314108" y="139107"/>
                </a:cubicBezTo>
                <a:cubicBezTo>
                  <a:pt x="10279873" y="281679"/>
                  <a:pt x="10307120" y="452715"/>
                  <a:pt x="10314108" y="695519"/>
                </a:cubicBezTo>
                <a:cubicBezTo>
                  <a:pt x="10311195" y="771826"/>
                  <a:pt x="10254728" y="835895"/>
                  <a:pt x="10175001" y="834626"/>
                </a:cubicBezTo>
                <a:cubicBezTo>
                  <a:pt x="8283852" y="973999"/>
                  <a:pt x="2975113" y="720206"/>
                  <a:pt x="139107" y="834626"/>
                </a:cubicBezTo>
                <a:cubicBezTo>
                  <a:pt x="62927" y="837038"/>
                  <a:pt x="5288" y="773400"/>
                  <a:pt x="0" y="695519"/>
                </a:cubicBezTo>
                <a:cubicBezTo>
                  <a:pt x="26701" y="511219"/>
                  <a:pt x="15762" y="313155"/>
                  <a:pt x="0" y="139107"/>
                </a:cubicBezTo>
                <a:close/>
              </a:path>
            </a:pathLst>
          </a:custGeom>
          <a:solidFill>
            <a:srgbClr val="FFFFB9"/>
          </a:solidFill>
          <a:ln w="38100">
            <a:solidFill>
              <a:srgbClr val="002060"/>
            </a:solidFill>
            <a:prstDash val="solid"/>
            <a:extLst>
              <a:ext uri="{C807C97D-BFC1-408E-A445-0C87EB9F89A2}">
                <ask:lineSketchStyleProps xmlns:ask="http://schemas.microsoft.com/office/drawing/2018/sketchyshapes" xmlns="" sd="1324216099">
                  <a:prstGeom prst="roundRect">
                    <a:avLst/>
                  </a:prstGeom>
                  <ask:type>
                    <ask:lineSketchCurved/>
                  </ask:type>
                </ask:lineSketchStyleProps>
              </a:ext>
            </a:extLst>
          </a:ln>
        </p:spPr>
        <p:txBody>
          <a:bodyPr wrap="square" rtlCol="0">
            <a:spAutoFit/>
          </a:bodyPr>
          <a:lstStyle/>
          <a:p>
            <a:pPr marL="233362" lvl="0" algn="just">
              <a:lnSpc>
                <a:spcPct val="130000"/>
              </a:lnSpc>
              <a:defRPr/>
            </a:pPr>
            <a:r>
              <a:rPr lang="vi-VN" sz="3600" b="1" dirty="0">
                <a:solidFill>
                  <a:srgbClr val="FF0000"/>
                </a:solidFill>
                <a:latin typeface="Calibri" panose="020F0502020204030204" pitchFamily="34" charset="0"/>
                <a:cs typeface="Calibri" panose="020F0502020204030204" pitchFamily="34" charset="0"/>
              </a:rPr>
              <a:t>Số 46 000 làm tròn đến hàng chục nghìn là: 50 000</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19943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1" nodeType="withEffect">
                                  <p:stCondLst>
                                    <p:cond delay="0"/>
                                  </p:stCondLst>
                                  <p:iterate type="lt">
                                    <p:tmPct val="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34" presetClass="emph" presetSubtype="0" fill="hold" grpId="0" nodeType="afterEffect">
                                  <p:stCondLst>
                                    <p:cond delay="0"/>
                                  </p:stCondLst>
                                  <p:iterate type="lt">
                                    <p:tmPct val="10000"/>
                                  </p:iterate>
                                  <p:childTnLst>
                                    <p:animMotion origin="layout" path="M 4.16667E-6 3.7037E-6 L 4.16667E-6 -0.07223 " pathEditMode="relative" rAng="0" ptsTypes="AA">
                                      <p:cBhvr>
                                        <p:cTn id="17" dur="250" accel="50000" decel="50000" autoRev="1" fill="hold">
                                          <p:stCondLst>
                                            <p:cond delay="0"/>
                                          </p:stCondLst>
                                        </p:cTn>
                                        <p:tgtEl>
                                          <p:spTgt spid="4"/>
                                        </p:tgtEl>
                                        <p:attrNameLst>
                                          <p:attrName>ppt_x</p:attrName>
                                          <p:attrName>ppt_y</p:attrName>
                                        </p:attrNameLst>
                                      </p:cBhvr>
                                      <p:rCtr x="0" y="-3611"/>
                                    </p:animMotion>
                                    <p:animRot by="1500000">
                                      <p:cBhvr>
                                        <p:cTn id="18" dur="125" fill="hold">
                                          <p:stCondLst>
                                            <p:cond delay="0"/>
                                          </p:stCondLst>
                                        </p:cTn>
                                        <p:tgtEl>
                                          <p:spTgt spid="4"/>
                                        </p:tgtEl>
                                        <p:attrNameLst>
                                          <p:attrName>r</p:attrName>
                                        </p:attrNameLst>
                                      </p:cBhvr>
                                    </p:animRot>
                                    <p:animRot by="-1500000">
                                      <p:cBhvr>
                                        <p:cTn id="19" dur="125" fill="hold">
                                          <p:stCondLst>
                                            <p:cond delay="125"/>
                                          </p:stCondLst>
                                        </p:cTn>
                                        <p:tgtEl>
                                          <p:spTgt spid="4"/>
                                        </p:tgtEl>
                                        <p:attrNameLst>
                                          <p:attrName>r</p:attrName>
                                        </p:attrNameLst>
                                      </p:cBhvr>
                                    </p:animRot>
                                    <p:animRot by="-1500000">
                                      <p:cBhvr>
                                        <p:cTn id="20" dur="125" fill="hold">
                                          <p:stCondLst>
                                            <p:cond delay="250"/>
                                          </p:stCondLst>
                                        </p:cTn>
                                        <p:tgtEl>
                                          <p:spTgt spid="4"/>
                                        </p:tgtEl>
                                        <p:attrNameLst>
                                          <p:attrName>r</p:attrName>
                                        </p:attrNameLst>
                                      </p:cBhvr>
                                    </p:animRot>
                                    <p:animRot by="1500000">
                                      <p:cBhvr>
                                        <p:cTn id="21" dur="125" fill="hold">
                                          <p:stCondLst>
                                            <p:cond delay="375"/>
                                          </p:stCondLst>
                                        </p:cTn>
                                        <p:tgtEl>
                                          <p:spTgt spid="4"/>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down)">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down)">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wipe(down)">
                                      <p:cBhvr>
                                        <p:cTn id="3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 grpId="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605</Words>
  <Application>Microsoft Office PowerPoint</Application>
  <PresentationFormat>Widescreen</PresentationFormat>
  <Paragraphs>74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Open Sans</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46</cp:revision>
  <dcterms:created xsi:type="dcterms:W3CDTF">2022-12-26T11:58:38Z</dcterms:created>
  <dcterms:modified xsi:type="dcterms:W3CDTF">2025-03-19T22:57:44Z</dcterms:modified>
</cp:coreProperties>
</file>