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</p:sldMasterIdLst>
  <p:notesMasterIdLst>
    <p:notesMasterId r:id="rId12"/>
  </p:notesMasterIdLst>
  <p:sldIdLst>
    <p:sldId id="257" r:id="rId3"/>
    <p:sldId id="345" r:id="rId4"/>
    <p:sldId id="258" r:id="rId5"/>
    <p:sldId id="340" r:id="rId6"/>
    <p:sldId id="2007577495" r:id="rId7"/>
    <p:sldId id="2007577498" r:id="rId8"/>
    <p:sldId id="2007577496" r:id="rId9"/>
    <p:sldId id="540" r:id="rId10"/>
    <p:sldId id="200757749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6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9A9AC-04C5-48C9-A266-EC2349313E8A}" type="datetimeFigureOut">
              <a:rPr lang="en-US" smtClean="0"/>
              <a:t>20/03/2025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9E7CF-2DD7-421F-9430-5DF3120B3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0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67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484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253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615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264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736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49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59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22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36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5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4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32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7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0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9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0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3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63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96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26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20/03/2025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20/03/2025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20/03/2025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20/03/2025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256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20/03/2025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82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92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3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88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3B711D6E-B743-4580-8776-3BC7F965023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6" y="257174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9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2855831-4786-48ED-BA81-107BF15039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51" y="3047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1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12"/>
          <p:cNvPicPr>
            <a:picLocks noChangeAspect="1"/>
          </p:cNvPicPr>
          <p:nvPr/>
        </p:nvPicPr>
        <p:blipFill>
          <a:blip r:embed="rId5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5" name="图片 4" descr="13"/>
          <p:cNvPicPr>
            <a:picLocks noChangeAspect="1"/>
          </p:cNvPicPr>
          <p:nvPr/>
        </p:nvPicPr>
        <p:blipFill>
          <a:blip r:embed="rId6"/>
          <a:srcRect l="38702" t="10687" r="13300" b="19544"/>
          <a:stretch>
            <a:fillRect/>
          </a:stretch>
        </p:blipFill>
        <p:spPr>
          <a:xfrm>
            <a:off x="6461760" y="2961640"/>
            <a:ext cx="5730240" cy="396176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1407795" y="-269"/>
            <a:ext cx="13599795" cy="1381760"/>
            <a:chOff x="-50" y="-535"/>
            <a:chExt cx="21417" cy="2176"/>
          </a:xfrm>
        </p:grpSpPr>
        <p:grpSp>
          <p:nvGrpSpPr>
            <p:cNvPr id="15" name="组合 14"/>
            <p:cNvGrpSpPr/>
            <p:nvPr/>
          </p:nvGrpSpPr>
          <p:grpSpPr>
            <a:xfrm>
              <a:off x="308" y="-535"/>
              <a:ext cx="21059" cy="2176"/>
              <a:chOff x="308" y="-535"/>
              <a:chExt cx="21059" cy="217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308" y="-535"/>
                <a:ext cx="21059" cy="2176"/>
                <a:chOff x="308" y="-535"/>
                <a:chExt cx="21059" cy="2176"/>
              </a:xfrm>
            </p:grpSpPr>
            <p:pic>
              <p:nvPicPr>
                <p:cNvPr id="10" name="图片 9" descr="7 (22)"/>
                <p:cNvPicPr>
                  <a:picLocks noChangeAspect="1"/>
                </p:cNvPicPr>
                <p:nvPr/>
              </p:nvPicPr>
              <p:blipFill>
                <a:blip r:embed="rId7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2167" y="-535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1" name="圆角矩形 10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3" name="新月形 12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五角星 13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54C73A1-879C-4C23-9117-3B5B3A6ADE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3675" y="1164285"/>
            <a:ext cx="2810500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721993-AB81-4826-978C-F6B542381A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3190" y="1959402"/>
            <a:ext cx="7078069" cy="18533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54D90-DD91-4FCF-9B5A-402298FA4A59}"/>
              </a:ext>
            </a:extLst>
          </p:cNvPr>
          <p:cNvSpPr txBox="1"/>
          <p:nvPr/>
        </p:nvSpPr>
        <p:spPr>
          <a:xfrm>
            <a:off x="5638800" y="3533775"/>
            <a:ext cx="168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(</a:t>
            </a:r>
            <a:r>
              <a:rPr lang="en-US" sz="3200" b="1" dirty="0" err="1"/>
              <a:t>Tiết</a:t>
            </a:r>
            <a:r>
              <a:rPr lang="en-US" sz="3200" b="1" dirty="0"/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98369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4" name="图片 3" descr="4 (10)"/>
          <p:cNvPicPr>
            <a:picLocks noChangeAspect="1"/>
          </p:cNvPicPr>
          <p:nvPr/>
        </p:nvPicPr>
        <p:blipFill>
          <a:blip r:embed="rId5"/>
          <a:srcRect r="15528"/>
          <a:stretch>
            <a:fillRect/>
          </a:stretch>
        </p:blipFill>
        <p:spPr>
          <a:xfrm>
            <a:off x="1962736" y="0"/>
            <a:ext cx="10118725" cy="57042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8ADE-650E-4FEC-A03F-F1C098D78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2517" y="2044734"/>
            <a:ext cx="74377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3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672668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EF946CF-CAFA-4460-9523-898751AEF8D5}"/>
              </a:ext>
            </a:extLst>
          </p:cNvPr>
          <p:cNvSpPr txBox="1"/>
          <p:nvPr/>
        </p:nvSpPr>
        <p:spPr>
          <a:xfrm>
            <a:off x="952499" y="497547"/>
            <a:ext cx="102393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Bốn huyện A, B, C, D có số dân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A: 73 017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B: 78 655 người;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C: 75 400 người;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uyện D: 73 420 người.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95250" y="34170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59F1B-3B4D-4C5F-92FD-9C1D40E039BD}"/>
              </a:ext>
            </a:extLst>
          </p:cNvPr>
          <p:cNvSpPr txBox="1"/>
          <p:nvPr/>
        </p:nvSpPr>
        <p:spPr>
          <a:xfrm>
            <a:off x="1238249" y="2162175"/>
            <a:ext cx="993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1" name="jellyfish 8 - 9Slide.vn">
            <a:extLst>
              <a:ext uri="{FF2B5EF4-FFF2-40B4-BE49-F238E27FC236}">
                <a16:creationId xmlns:a16="http://schemas.microsoft.com/office/drawing/2014/main" id="{693707C5-4A42-47D4-B827-A30E90F50E54}"/>
              </a:ext>
            </a:extLst>
          </p:cNvPr>
          <p:cNvSpPr/>
          <p:nvPr/>
        </p:nvSpPr>
        <p:spPr>
          <a:xfrm>
            <a:off x="485776" y="39612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Các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theo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tự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từ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bé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đến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E3534-6CA4-4814-9610-D58177E3D996}"/>
              </a:ext>
            </a:extLst>
          </p:cNvPr>
          <p:cNvSpPr txBox="1"/>
          <p:nvPr/>
        </p:nvSpPr>
        <p:spPr>
          <a:xfrm>
            <a:off x="6562725" y="4048125"/>
            <a:ext cx="1485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73 017;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C7B520-71C5-4B88-A24C-A9B72C07E383}"/>
              </a:ext>
            </a:extLst>
          </p:cNvPr>
          <p:cNvSpPr txBox="1"/>
          <p:nvPr/>
        </p:nvSpPr>
        <p:spPr>
          <a:xfrm>
            <a:off x="7953375" y="4038600"/>
            <a:ext cx="161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73 420;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7240FF-2965-4D1E-BD19-857361175946}"/>
              </a:ext>
            </a:extLst>
          </p:cNvPr>
          <p:cNvSpPr txBox="1"/>
          <p:nvPr/>
        </p:nvSpPr>
        <p:spPr>
          <a:xfrm>
            <a:off x="9277350" y="4019550"/>
            <a:ext cx="166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75 400;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EECFD8-1B66-477E-A740-5D34249376C5}"/>
              </a:ext>
            </a:extLst>
          </p:cNvPr>
          <p:cNvSpPr txBox="1"/>
          <p:nvPr/>
        </p:nvSpPr>
        <p:spPr>
          <a:xfrm>
            <a:off x="10582275" y="4029075"/>
            <a:ext cx="132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78 655</a:t>
            </a:r>
          </a:p>
        </p:txBody>
      </p:sp>
      <p:sp>
        <p:nvSpPr>
          <p:cNvPr id="35" name="jellyfish 8 - 9Slide.vn">
            <a:extLst>
              <a:ext uri="{FF2B5EF4-FFF2-40B4-BE49-F238E27FC236}">
                <a16:creationId xmlns:a16="http://schemas.microsoft.com/office/drawing/2014/main" id="{9B88DD9A-DFBC-4A2B-BD71-BF39AA4AB9BE}"/>
              </a:ext>
            </a:extLst>
          </p:cNvPr>
          <p:cNvSpPr/>
          <p:nvPr/>
        </p:nvSpPr>
        <p:spPr>
          <a:xfrm>
            <a:off x="533401" y="4847057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B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đông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6" name="jellyfish 8 - 9Slide.vn">
            <a:extLst>
              <a:ext uri="{FF2B5EF4-FFF2-40B4-BE49-F238E27FC236}">
                <a16:creationId xmlns:a16="http://schemas.microsoft.com/office/drawing/2014/main" id="{16038614-D51A-40F6-A019-B066C425743A}"/>
              </a:ext>
            </a:extLst>
          </p:cNvPr>
          <p:cNvSpPr/>
          <p:nvPr/>
        </p:nvSpPr>
        <p:spPr>
          <a:xfrm>
            <a:off x="542926" y="5637632"/>
            <a:ext cx="6086474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c)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Huyện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A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ít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dân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.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053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8" grpId="0"/>
      <p:bldP spid="31" grpId="0" animBg="1"/>
      <p:bldP spid="31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367451" y="476905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019175" y="560509"/>
            <a:ext cx="10544175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 đây là sức chứa của 1 số sân vận động ở Việt Nam: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BC76B3-16B5-4644-850E-4238F039D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0817"/>
              </p:ext>
            </p:extLst>
          </p:nvPr>
        </p:nvGraphicFramePr>
        <p:xfrm>
          <a:off x="1676400" y="1285875"/>
          <a:ext cx="8820150" cy="2535137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1691110">
                  <a:extLst>
                    <a:ext uri="{9D8B030D-6E8A-4147-A177-3AD203B41FA5}">
                      <a16:colId xmlns:a16="http://schemas.microsoft.com/office/drawing/2014/main" val="2711073240"/>
                    </a:ext>
                  </a:extLst>
                </a:gridCol>
                <a:gridCol w="3621138">
                  <a:extLst>
                    <a:ext uri="{9D8B030D-6E8A-4147-A177-3AD203B41FA5}">
                      <a16:colId xmlns:a16="http://schemas.microsoft.com/office/drawing/2014/main" val="932218932"/>
                    </a:ext>
                  </a:extLst>
                </a:gridCol>
                <a:gridCol w="3507902">
                  <a:extLst>
                    <a:ext uri="{9D8B030D-6E8A-4147-A177-3AD203B41FA5}">
                      <a16:colId xmlns:a16="http://schemas.microsoft.com/office/drawing/2014/main" val="3682019190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STT</a:t>
                      </a: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Sức chứa (người)</a:t>
                      </a: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8022590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 Đình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40 192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7610333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Tray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6369510"/>
                  </a:ext>
                </a:extLst>
              </a:tr>
              <a:tr h="507353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Thiên Trường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3903026"/>
                  </a:ext>
                </a:extLst>
              </a:tr>
              <a:tr h="498128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Thống Nhất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25 000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68610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0EE3F45-D9B2-4A89-AFA7-641C395367C1}"/>
              </a:ext>
            </a:extLst>
          </p:cNvPr>
          <p:cNvSpPr txBox="1"/>
          <p:nvPr/>
        </p:nvSpPr>
        <p:spPr>
          <a:xfrm>
            <a:off x="981075" y="4276725"/>
            <a:ext cx="104584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các sân vận động trên: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Sân vận động nào có sức chứa lớn nhất? Sân vận động nào có sức chứa nhỏ nhất?</a:t>
            </a:r>
          </a:p>
          <a:p>
            <a:pPr algn="just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Sân vận động nào có sức chứa trên 40 000 người?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0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FBD2E0-726A-48BB-A361-5085046602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3225" y="558488"/>
            <a:ext cx="5566031" cy="18259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8FECDB-AC00-4D8F-A325-27E62D008616}"/>
              </a:ext>
            </a:extLst>
          </p:cNvPr>
          <p:cNvSpPr txBox="1"/>
          <p:nvPr/>
        </p:nvSpPr>
        <p:spPr>
          <a:xfrm>
            <a:off x="923925" y="2400300"/>
            <a:ext cx="1030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Ta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25 000 &lt; 28 000 &lt; 30 000 &lt; 40 192</a:t>
            </a:r>
          </a:p>
        </p:txBody>
      </p:sp>
      <p:sp>
        <p:nvSpPr>
          <p:cNvPr id="23" name="jellyfish 8 - 9Slide.vn">
            <a:extLst>
              <a:ext uri="{FF2B5EF4-FFF2-40B4-BE49-F238E27FC236}">
                <a16:creationId xmlns:a16="http://schemas.microsoft.com/office/drawing/2014/main" id="{8715C025-32EB-469F-BAA6-D493BDE2C643}"/>
              </a:ext>
            </a:extLst>
          </p:cNvPr>
          <p:cNvSpPr/>
          <p:nvPr/>
        </p:nvSpPr>
        <p:spPr>
          <a:xfrm>
            <a:off x="1371600" y="292300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Mỹ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Đình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lớn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4" name="jellyfish 8 - 9Slide.vn">
            <a:extLst>
              <a:ext uri="{FF2B5EF4-FFF2-40B4-BE49-F238E27FC236}">
                <a16:creationId xmlns:a16="http://schemas.microsoft.com/office/drawing/2014/main" id="{07A67217-FAC8-4585-A493-E6E59966F22A}"/>
              </a:ext>
            </a:extLst>
          </p:cNvPr>
          <p:cNvSpPr/>
          <p:nvPr/>
        </p:nvSpPr>
        <p:spPr>
          <a:xfrm>
            <a:off x="1390650" y="3704057"/>
            <a:ext cx="8534399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=&gt;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Sân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vận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động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Thống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có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sức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chứa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nhỏ</a:t>
            </a:r>
            <a:r>
              <a:rPr lang="en-US" altLang="zh-CN" sz="3000" b="1" noProof="0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000" b="1" noProof="0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nhất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D93234-A88F-437F-9339-1D9625A26759}"/>
              </a:ext>
            </a:extLst>
          </p:cNvPr>
          <p:cNvSpPr txBox="1"/>
          <p:nvPr/>
        </p:nvSpPr>
        <p:spPr>
          <a:xfrm>
            <a:off x="733425" y="4581525"/>
            <a:ext cx="10582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Sân vận động Mỹ Đình có sức chứa trên 40 000 người.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1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VĐ Quốc Gia Mỹ Đình toàn cảnh trước trận tái đấu đội tuyển Trung Quốc ngày  mùng 1 Tết - YouTube">
            <a:extLst>
              <a:ext uri="{FF2B5EF4-FFF2-40B4-BE49-F238E27FC236}">
                <a16:creationId xmlns:a16="http://schemas.microsoft.com/office/drawing/2014/main" id="{6D05E829-391C-402D-BAA5-A77D4A1B3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138720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E2E04ED-36F3-4EFE-A728-164D2CF16458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268A11-36DC-418C-A42F-3284EF876417}"/>
              </a:ext>
            </a:extLst>
          </p:cNvPr>
          <p:cNvSpPr txBox="1"/>
          <p:nvPr/>
        </p:nvSpPr>
        <p:spPr>
          <a:xfrm>
            <a:off x="1314450" y="408109"/>
            <a:ext cx="10420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Công-tơ-mét của một xe máy xác định số ki-lô-mét xe máy đó đã đi được. Dưới đây là công-tơ-mét của ba xe máy: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9948A7-8877-4FD1-AA70-605BE71FE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1237" y="1462087"/>
            <a:ext cx="6863892" cy="17764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928699-B23C-4653-B227-FDD2B54682D8}"/>
              </a:ext>
            </a:extLst>
          </p:cNvPr>
          <p:cNvSpPr txBox="1"/>
          <p:nvPr/>
        </p:nvSpPr>
        <p:spPr>
          <a:xfrm>
            <a:off x="847725" y="3171825"/>
            <a:ext cx="109251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máy nào đã đi được số ki-lô-mét nhiều nhất? Xe máy nào đã đi được số ki-lô-mét ít nhất?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53F2E-7AA5-4115-8A8B-6481E026B8B0}"/>
              </a:ext>
            </a:extLst>
          </p:cNvPr>
          <p:cNvSpPr txBox="1"/>
          <p:nvPr/>
        </p:nvSpPr>
        <p:spPr>
          <a:xfrm>
            <a:off x="1476374" y="4362450"/>
            <a:ext cx="9991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Ta có: 43 288 &lt; 43 300 &lt; 50 000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B đã đi được số ki-lô-mét nhiều nhất.</a:t>
            </a:r>
          </a:p>
          <a:p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 máy A đã đi được số ki-lô-mét ít nhất.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1F8823-1595-9568-C0D9-F069903762F1}"/>
              </a:ext>
            </a:extLst>
          </p:cNvPr>
          <p:cNvSpPr/>
          <p:nvPr/>
        </p:nvSpPr>
        <p:spPr>
          <a:xfrm>
            <a:off x="278296" y="192306"/>
            <a:ext cx="11513901" cy="6078370"/>
          </a:xfrm>
          <a:custGeom>
            <a:avLst/>
            <a:gdLst>
              <a:gd name="connsiteX0" fmla="*/ 0 w 11513901"/>
              <a:gd name="connsiteY0" fmla="*/ 606135 h 6078370"/>
              <a:gd name="connsiteX1" fmla="*/ 606135 w 11513901"/>
              <a:gd name="connsiteY1" fmla="*/ 0 h 6078370"/>
              <a:gd name="connsiteX2" fmla="*/ 10907766 w 11513901"/>
              <a:gd name="connsiteY2" fmla="*/ 0 h 6078370"/>
              <a:gd name="connsiteX3" fmla="*/ 11513901 w 11513901"/>
              <a:gd name="connsiteY3" fmla="*/ 606135 h 6078370"/>
              <a:gd name="connsiteX4" fmla="*/ 11513901 w 11513901"/>
              <a:gd name="connsiteY4" fmla="*/ 5472235 h 6078370"/>
              <a:gd name="connsiteX5" fmla="*/ 10907766 w 11513901"/>
              <a:gd name="connsiteY5" fmla="*/ 6078370 h 6078370"/>
              <a:gd name="connsiteX6" fmla="*/ 606135 w 11513901"/>
              <a:gd name="connsiteY6" fmla="*/ 6078370 h 6078370"/>
              <a:gd name="connsiteX7" fmla="*/ 0 w 11513901"/>
              <a:gd name="connsiteY7" fmla="*/ 5472235 h 6078370"/>
              <a:gd name="connsiteX8" fmla="*/ 0 w 11513901"/>
              <a:gd name="connsiteY8" fmla="*/ 606135 h 6078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3901" h="6078370" fill="none" extrusionOk="0">
                <a:moveTo>
                  <a:pt x="0" y="606135"/>
                </a:moveTo>
                <a:cubicBezTo>
                  <a:pt x="793" y="292828"/>
                  <a:pt x="282164" y="18106"/>
                  <a:pt x="606135" y="0"/>
                </a:cubicBezTo>
                <a:cubicBezTo>
                  <a:pt x="4302197" y="72427"/>
                  <a:pt x="9667150" y="61419"/>
                  <a:pt x="10907766" y="0"/>
                </a:cubicBezTo>
                <a:cubicBezTo>
                  <a:pt x="11240113" y="-16601"/>
                  <a:pt x="11472806" y="258946"/>
                  <a:pt x="11513901" y="606135"/>
                </a:cubicBezTo>
                <a:cubicBezTo>
                  <a:pt x="11614777" y="2793363"/>
                  <a:pt x="11406588" y="3077172"/>
                  <a:pt x="11513901" y="5472235"/>
                </a:cubicBezTo>
                <a:cubicBezTo>
                  <a:pt x="11516937" y="5791585"/>
                  <a:pt x="11222458" y="6055874"/>
                  <a:pt x="10907766" y="6078370"/>
                </a:cubicBezTo>
                <a:cubicBezTo>
                  <a:pt x="6962684" y="6108197"/>
                  <a:pt x="2731489" y="5999064"/>
                  <a:pt x="606135" y="6078370"/>
                </a:cubicBezTo>
                <a:cubicBezTo>
                  <a:pt x="292075" y="6076030"/>
                  <a:pt x="-34943" y="5813904"/>
                  <a:pt x="0" y="5472235"/>
                </a:cubicBezTo>
                <a:cubicBezTo>
                  <a:pt x="50037" y="3908473"/>
                  <a:pt x="770" y="2004707"/>
                  <a:pt x="0" y="606135"/>
                </a:cubicBezTo>
                <a:close/>
              </a:path>
              <a:path w="11513901" h="6078370" stroke="0" extrusionOk="0">
                <a:moveTo>
                  <a:pt x="0" y="606135"/>
                </a:moveTo>
                <a:cubicBezTo>
                  <a:pt x="53823" y="286047"/>
                  <a:pt x="274451" y="6406"/>
                  <a:pt x="606135" y="0"/>
                </a:cubicBezTo>
                <a:cubicBezTo>
                  <a:pt x="4402786" y="123000"/>
                  <a:pt x="7875006" y="-96860"/>
                  <a:pt x="10907766" y="0"/>
                </a:cubicBezTo>
                <a:cubicBezTo>
                  <a:pt x="11197268" y="-34493"/>
                  <a:pt x="11536107" y="226607"/>
                  <a:pt x="11513901" y="606135"/>
                </a:cubicBezTo>
                <a:cubicBezTo>
                  <a:pt x="11517074" y="1220611"/>
                  <a:pt x="11608168" y="3113303"/>
                  <a:pt x="11513901" y="5472235"/>
                </a:cubicBezTo>
                <a:cubicBezTo>
                  <a:pt x="11503244" y="5810855"/>
                  <a:pt x="11177736" y="6067767"/>
                  <a:pt x="10907766" y="6078370"/>
                </a:cubicBezTo>
                <a:cubicBezTo>
                  <a:pt x="8895605" y="5917663"/>
                  <a:pt x="2370886" y="6118037"/>
                  <a:pt x="606135" y="6078370"/>
                </a:cubicBezTo>
                <a:cubicBezTo>
                  <a:pt x="244352" y="6072912"/>
                  <a:pt x="-36181" y="5790603"/>
                  <a:pt x="0" y="5472235"/>
                </a:cubicBezTo>
                <a:cubicBezTo>
                  <a:pt x="32216" y="3356822"/>
                  <a:pt x="57206" y="2584025"/>
                  <a:pt x="0" y="60613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6DE7E7-2417-6A81-3E2E-4A192205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764" y="2660544"/>
            <a:ext cx="2988816" cy="381277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F835433-F26E-D2CC-9DBE-7258713EA217}"/>
              </a:ext>
            </a:extLst>
          </p:cNvPr>
          <p:cNvSpPr/>
          <p:nvPr/>
        </p:nvSpPr>
        <p:spPr>
          <a:xfrm>
            <a:off x="885826" y="600076"/>
            <a:ext cx="9858374" cy="1609724"/>
          </a:xfrm>
          <a:custGeom>
            <a:avLst/>
            <a:gdLst>
              <a:gd name="connsiteX0" fmla="*/ 0 w 9858374"/>
              <a:gd name="connsiteY0" fmla="*/ 268293 h 1609724"/>
              <a:gd name="connsiteX1" fmla="*/ 268293 w 9858374"/>
              <a:gd name="connsiteY1" fmla="*/ 0 h 1609724"/>
              <a:gd name="connsiteX2" fmla="*/ 5750718 w 9858374"/>
              <a:gd name="connsiteY2" fmla="*/ 0 h 1609724"/>
              <a:gd name="connsiteX3" fmla="*/ 5750718 w 9858374"/>
              <a:gd name="connsiteY3" fmla="*/ 0 h 1609724"/>
              <a:gd name="connsiteX4" fmla="*/ 8215312 w 9858374"/>
              <a:gd name="connsiteY4" fmla="*/ 0 h 1609724"/>
              <a:gd name="connsiteX5" fmla="*/ 9590081 w 9858374"/>
              <a:gd name="connsiteY5" fmla="*/ 0 h 1609724"/>
              <a:gd name="connsiteX6" fmla="*/ 9858374 w 9858374"/>
              <a:gd name="connsiteY6" fmla="*/ 268293 h 1609724"/>
              <a:gd name="connsiteX7" fmla="*/ 9858374 w 9858374"/>
              <a:gd name="connsiteY7" fmla="*/ 939006 h 1609724"/>
              <a:gd name="connsiteX8" fmla="*/ 9858374 w 9858374"/>
              <a:gd name="connsiteY8" fmla="*/ 939006 h 1609724"/>
              <a:gd name="connsiteX9" fmla="*/ 9858374 w 9858374"/>
              <a:gd name="connsiteY9" fmla="*/ 1341437 h 1609724"/>
              <a:gd name="connsiteX10" fmla="*/ 9858374 w 9858374"/>
              <a:gd name="connsiteY10" fmla="*/ 1341431 h 1609724"/>
              <a:gd name="connsiteX11" fmla="*/ 9590081 w 9858374"/>
              <a:gd name="connsiteY11" fmla="*/ 1609724 h 1609724"/>
              <a:gd name="connsiteX12" fmla="*/ 8215312 w 9858374"/>
              <a:gd name="connsiteY12" fmla="*/ 1609724 h 1609724"/>
              <a:gd name="connsiteX13" fmla="*/ 8962741 w 9858374"/>
              <a:gd name="connsiteY13" fmla="*/ 1821419 h 1609724"/>
              <a:gd name="connsiteX14" fmla="*/ 5750718 w 9858374"/>
              <a:gd name="connsiteY14" fmla="*/ 1609724 h 1609724"/>
              <a:gd name="connsiteX15" fmla="*/ 268293 w 9858374"/>
              <a:gd name="connsiteY15" fmla="*/ 1609724 h 1609724"/>
              <a:gd name="connsiteX16" fmla="*/ 0 w 9858374"/>
              <a:gd name="connsiteY16" fmla="*/ 1341431 h 1609724"/>
              <a:gd name="connsiteX17" fmla="*/ 0 w 9858374"/>
              <a:gd name="connsiteY17" fmla="*/ 1341437 h 1609724"/>
              <a:gd name="connsiteX18" fmla="*/ 0 w 9858374"/>
              <a:gd name="connsiteY18" fmla="*/ 939006 h 1609724"/>
              <a:gd name="connsiteX19" fmla="*/ 0 w 9858374"/>
              <a:gd name="connsiteY19" fmla="*/ 939006 h 1609724"/>
              <a:gd name="connsiteX20" fmla="*/ 0 w 9858374"/>
              <a:gd name="connsiteY20" fmla="*/ 268293 h 1609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58374" h="1609724" fill="none" extrusionOk="0">
                <a:moveTo>
                  <a:pt x="0" y="268293"/>
                </a:moveTo>
                <a:cubicBezTo>
                  <a:pt x="-10574" y="122766"/>
                  <a:pt x="131427" y="17903"/>
                  <a:pt x="268293" y="0"/>
                </a:cubicBezTo>
                <a:cubicBezTo>
                  <a:pt x="2865980" y="51196"/>
                  <a:pt x="3320352" y="76270"/>
                  <a:pt x="5750718" y="0"/>
                </a:cubicBezTo>
                <a:lnTo>
                  <a:pt x="5750718" y="0"/>
                </a:lnTo>
                <a:cubicBezTo>
                  <a:pt x="6505448" y="111373"/>
                  <a:pt x="7156606" y="-39871"/>
                  <a:pt x="8215312" y="0"/>
                </a:cubicBezTo>
                <a:cubicBezTo>
                  <a:pt x="8677802" y="74764"/>
                  <a:pt x="9071078" y="-80147"/>
                  <a:pt x="9590081" y="0"/>
                </a:cubicBezTo>
                <a:cubicBezTo>
                  <a:pt x="9746640" y="-17781"/>
                  <a:pt x="9874505" y="121577"/>
                  <a:pt x="9858374" y="268293"/>
                </a:cubicBezTo>
                <a:cubicBezTo>
                  <a:pt x="9843231" y="424733"/>
                  <a:pt x="9888878" y="696839"/>
                  <a:pt x="9858374" y="939006"/>
                </a:cubicBezTo>
                <a:lnTo>
                  <a:pt x="9858374" y="939006"/>
                </a:lnTo>
                <a:cubicBezTo>
                  <a:pt x="9864815" y="983007"/>
                  <a:pt x="9860503" y="1171870"/>
                  <a:pt x="9858374" y="1341437"/>
                </a:cubicBezTo>
                <a:lnTo>
                  <a:pt x="9858374" y="1341431"/>
                </a:lnTo>
                <a:cubicBezTo>
                  <a:pt x="9881322" y="1500268"/>
                  <a:pt x="9743535" y="1634819"/>
                  <a:pt x="9590081" y="1609724"/>
                </a:cubicBezTo>
                <a:cubicBezTo>
                  <a:pt x="8903125" y="1722884"/>
                  <a:pt x="8680792" y="1554757"/>
                  <a:pt x="8215312" y="1609724"/>
                </a:cubicBezTo>
                <a:cubicBezTo>
                  <a:pt x="8554414" y="1653937"/>
                  <a:pt x="8621312" y="1694936"/>
                  <a:pt x="8962741" y="1821419"/>
                </a:cubicBezTo>
                <a:cubicBezTo>
                  <a:pt x="7991983" y="1597372"/>
                  <a:pt x="6497188" y="1599361"/>
                  <a:pt x="5750718" y="1609724"/>
                </a:cubicBezTo>
                <a:cubicBezTo>
                  <a:pt x="3344791" y="1484973"/>
                  <a:pt x="1095921" y="1461436"/>
                  <a:pt x="268293" y="1609724"/>
                </a:cubicBezTo>
                <a:cubicBezTo>
                  <a:pt x="148316" y="1611385"/>
                  <a:pt x="-20117" y="1477570"/>
                  <a:pt x="0" y="1341431"/>
                </a:cubicBezTo>
                <a:lnTo>
                  <a:pt x="0" y="1341437"/>
                </a:lnTo>
                <a:cubicBezTo>
                  <a:pt x="13947" y="1180409"/>
                  <a:pt x="30716" y="1129519"/>
                  <a:pt x="0" y="939006"/>
                </a:cubicBezTo>
                <a:lnTo>
                  <a:pt x="0" y="939006"/>
                </a:lnTo>
                <a:cubicBezTo>
                  <a:pt x="34481" y="807865"/>
                  <a:pt x="33259" y="469215"/>
                  <a:pt x="0" y="268293"/>
                </a:cubicBezTo>
                <a:close/>
              </a:path>
              <a:path w="9858374" h="1609724" stroke="0" extrusionOk="0">
                <a:moveTo>
                  <a:pt x="0" y="268293"/>
                </a:moveTo>
                <a:cubicBezTo>
                  <a:pt x="12059" y="113106"/>
                  <a:pt x="133294" y="12761"/>
                  <a:pt x="268293" y="0"/>
                </a:cubicBezTo>
                <a:cubicBezTo>
                  <a:pt x="2183047" y="-61479"/>
                  <a:pt x="4602778" y="-79008"/>
                  <a:pt x="5750718" y="0"/>
                </a:cubicBezTo>
                <a:lnTo>
                  <a:pt x="5750718" y="0"/>
                </a:lnTo>
                <a:cubicBezTo>
                  <a:pt x="6861246" y="89057"/>
                  <a:pt x="7605411" y="41310"/>
                  <a:pt x="8215312" y="0"/>
                </a:cubicBezTo>
                <a:cubicBezTo>
                  <a:pt x="8631913" y="71862"/>
                  <a:pt x="9012353" y="58658"/>
                  <a:pt x="9590081" y="0"/>
                </a:cubicBezTo>
                <a:cubicBezTo>
                  <a:pt x="9714789" y="-2333"/>
                  <a:pt x="9850266" y="144416"/>
                  <a:pt x="9858374" y="268293"/>
                </a:cubicBezTo>
                <a:cubicBezTo>
                  <a:pt x="9798429" y="558147"/>
                  <a:pt x="9884851" y="865497"/>
                  <a:pt x="9858374" y="939006"/>
                </a:cubicBezTo>
                <a:lnTo>
                  <a:pt x="9858374" y="939006"/>
                </a:lnTo>
                <a:cubicBezTo>
                  <a:pt x="9824224" y="1051743"/>
                  <a:pt x="9832116" y="1223013"/>
                  <a:pt x="9858374" y="1341437"/>
                </a:cubicBezTo>
                <a:lnTo>
                  <a:pt x="9858374" y="1341431"/>
                </a:lnTo>
                <a:cubicBezTo>
                  <a:pt x="9868138" y="1497266"/>
                  <a:pt x="9730212" y="1613525"/>
                  <a:pt x="9590081" y="1609724"/>
                </a:cubicBezTo>
                <a:cubicBezTo>
                  <a:pt x="8904933" y="1495081"/>
                  <a:pt x="8357605" y="1521507"/>
                  <a:pt x="8215312" y="1609724"/>
                </a:cubicBezTo>
                <a:cubicBezTo>
                  <a:pt x="8517277" y="1634469"/>
                  <a:pt x="8590377" y="1769578"/>
                  <a:pt x="8962741" y="1821419"/>
                </a:cubicBezTo>
                <a:cubicBezTo>
                  <a:pt x="8618039" y="1775895"/>
                  <a:pt x="6571507" y="1590561"/>
                  <a:pt x="5750718" y="1609724"/>
                </a:cubicBezTo>
                <a:cubicBezTo>
                  <a:pt x="4597653" y="1609166"/>
                  <a:pt x="2163857" y="1520078"/>
                  <a:pt x="268293" y="1609724"/>
                </a:cubicBezTo>
                <a:cubicBezTo>
                  <a:pt x="118209" y="1623710"/>
                  <a:pt x="24067" y="1475945"/>
                  <a:pt x="0" y="1341431"/>
                </a:cubicBezTo>
                <a:lnTo>
                  <a:pt x="0" y="1341437"/>
                </a:lnTo>
                <a:cubicBezTo>
                  <a:pt x="-5934" y="1299364"/>
                  <a:pt x="-26633" y="998368"/>
                  <a:pt x="0" y="939006"/>
                </a:cubicBezTo>
                <a:lnTo>
                  <a:pt x="0" y="939006"/>
                </a:lnTo>
                <a:cubicBezTo>
                  <a:pt x="5642" y="783438"/>
                  <a:pt x="-23256" y="362468"/>
                  <a:pt x="0" y="2682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921236945">
                  <a:prstGeom prst="wedgeRoundRectCallout">
                    <a:avLst>
                      <a:gd name="adj1" fmla="val 40915"/>
                      <a:gd name="adj2" fmla="val 6315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Công tơ-mét là ruột dụng cụ tự động đo số ki-lô-mét phương tiện đó đã đi được.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aMinB"/>
              <a:cs typeface="+mn-cs"/>
            </a:endParaRPr>
          </a:p>
        </p:txBody>
      </p:sp>
      <p:pic>
        <p:nvPicPr>
          <p:cNvPr id="3074" name="Picture 2" descr="Cách kiểm tra đồng hồ công-tơ-mét bị tua">
            <a:extLst>
              <a:ext uri="{FF2B5EF4-FFF2-40B4-BE49-F238E27FC236}">
                <a16:creationId xmlns:a16="http://schemas.microsoft.com/office/drawing/2014/main" id="{8DAE0C46-FB8C-441F-A9A4-F17A19898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065" y="2514600"/>
            <a:ext cx="4954909" cy="370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9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2 (5)"/>
          <p:cNvPicPr>
            <a:picLocks noChangeAspect="1"/>
          </p:cNvPicPr>
          <p:nvPr/>
        </p:nvPicPr>
        <p:blipFill>
          <a:blip r:embed="rId4"/>
          <a:srcRect t="45240"/>
          <a:stretch>
            <a:fillRect/>
          </a:stretch>
        </p:blipFill>
        <p:spPr>
          <a:xfrm>
            <a:off x="0" y="2929255"/>
            <a:ext cx="12192000" cy="3994150"/>
          </a:xfrm>
          <a:prstGeom prst="rect">
            <a:avLst/>
          </a:prstGeom>
        </p:spPr>
      </p:pic>
      <p:pic>
        <p:nvPicPr>
          <p:cNvPr id="2" name="图片 1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图片 5" descr="12"/>
          <p:cNvPicPr>
            <a:picLocks noChangeAspect="1"/>
          </p:cNvPicPr>
          <p:nvPr/>
        </p:nvPicPr>
        <p:blipFill>
          <a:blip r:embed="rId6"/>
          <a:srcRect t="58420" b="19318"/>
          <a:stretch>
            <a:fillRect/>
          </a:stretch>
        </p:blipFill>
        <p:spPr>
          <a:xfrm>
            <a:off x="0" y="5840730"/>
            <a:ext cx="12192000" cy="1082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249287"/>
            <a:ext cx="11517250" cy="6371321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-31750" y="0"/>
            <a:ext cx="12233910" cy="1381760"/>
            <a:chOff x="-50" y="0"/>
            <a:chExt cx="19266" cy="2176"/>
          </a:xfrm>
        </p:grpSpPr>
        <p:grpSp>
          <p:nvGrpSpPr>
            <p:cNvPr id="16" name="组合 15"/>
            <p:cNvGrpSpPr/>
            <p:nvPr/>
          </p:nvGrpSpPr>
          <p:grpSpPr>
            <a:xfrm>
              <a:off x="0" y="0"/>
              <a:ext cx="19200" cy="2176"/>
              <a:chOff x="0" y="0"/>
              <a:chExt cx="19200" cy="2176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0" y="0"/>
                <a:ext cx="19200" cy="2176"/>
                <a:chOff x="0" y="0"/>
                <a:chExt cx="19200" cy="2176"/>
              </a:xfrm>
            </p:grpSpPr>
            <p:pic>
              <p:nvPicPr>
                <p:cNvPr id="18" name="图片 17" descr="7 (22)"/>
                <p:cNvPicPr>
                  <a:picLocks noChangeAspect="1"/>
                </p:cNvPicPr>
                <p:nvPr/>
              </p:nvPicPr>
              <p:blipFill>
                <a:blip r:embed="rId8">
                  <a:lum bright="18000"/>
                </a:blip>
                <a:srcRect t="2506" b="68642"/>
                <a:stretch>
                  <a:fillRect/>
                </a:stretch>
              </p:blipFill>
              <p:spPr>
                <a:xfrm>
                  <a:off x="0" y="0"/>
                  <a:ext cx="19200" cy="2176"/>
                </a:xfrm>
                <a:prstGeom prst="rect">
                  <a:avLst/>
                </a:prstGeom>
              </p:spPr>
            </p:pic>
            <p:sp>
              <p:nvSpPr>
                <p:cNvPr id="19" name="圆角矩形 18"/>
                <p:cNvSpPr/>
                <p:nvPr/>
              </p:nvSpPr>
              <p:spPr>
                <a:xfrm>
                  <a:off x="308" y="42"/>
                  <a:ext cx="480" cy="32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新月形 19"/>
              <p:cNvSpPr/>
              <p:nvPr/>
            </p:nvSpPr>
            <p:spPr>
              <a:xfrm rot="1680000">
                <a:off x="385" y="178"/>
                <a:ext cx="326" cy="446"/>
              </a:xfrm>
              <a:prstGeom prst="moon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5" name="任意多边形 24"/>
            <p:cNvSpPr/>
            <p:nvPr/>
          </p:nvSpPr>
          <p:spPr>
            <a:xfrm>
              <a:off x="-50" y="282"/>
              <a:ext cx="19266" cy="1062"/>
            </a:xfrm>
            <a:custGeom>
              <a:avLst/>
              <a:gdLst>
                <a:gd name="connisteX0" fmla="*/ 0 w 12233910"/>
                <a:gd name="connsiteY0" fmla="*/ 674375 h 674375"/>
                <a:gd name="connisteX1" fmla="*/ 1391920 w 12233910"/>
                <a:gd name="connsiteY1" fmla="*/ 119385 h 674375"/>
                <a:gd name="connisteX2" fmla="*/ 2665730 w 12233910"/>
                <a:gd name="connsiteY2" fmla="*/ 478795 h 674375"/>
                <a:gd name="connisteX3" fmla="*/ 4232910 w 12233910"/>
                <a:gd name="connsiteY3" fmla="*/ 76205 h 674375"/>
                <a:gd name="connisteX4" fmla="*/ 6137910 w 12233910"/>
                <a:gd name="connsiteY4" fmla="*/ 489590 h 674375"/>
                <a:gd name="connisteX5" fmla="*/ 7716520 w 12233910"/>
                <a:gd name="connsiteY5" fmla="*/ 5 h 674375"/>
                <a:gd name="connisteX6" fmla="*/ 10198100 w 12233910"/>
                <a:gd name="connsiteY6" fmla="*/ 500385 h 674375"/>
                <a:gd name="connisteX7" fmla="*/ 12233910 w 12233910"/>
                <a:gd name="connsiteY7" fmla="*/ 381005 h 67437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12233910" h="674376">
                  <a:moveTo>
                    <a:pt x="0" y="674376"/>
                  </a:moveTo>
                  <a:cubicBezTo>
                    <a:pt x="252730" y="556266"/>
                    <a:pt x="858520" y="158756"/>
                    <a:pt x="1391920" y="119386"/>
                  </a:cubicBezTo>
                  <a:cubicBezTo>
                    <a:pt x="1925320" y="80016"/>
                    <a:pt x="2097405" y="487686"/>
                    <a:pt x="2665730" y="478796"/>
                  </a:cubicBezTo>
                  <a:cubicBezTo>
                    <a:pt x="3234055" y="469906"/>
                    <a:pt x="3538220" y="74301"/>
                    <a:pt x="4232910" y="76206"/>
                  </a:cubicBezTo>
                  <a:cubicBezTo>
                    <a:pt x="4927600" y="78111"/>
                    <a:pt x="5441315" y="504831"/>
                    <a:pt x="6137910" y="489591"/>
                  </a:cubicBezTo>
                  <a:cubicBezTo>
                    <a:pt x="6834505" y="474351"/>
                    <a:pt x="6904355" y="-1899"/>
                    <a:pt x="7716520" y="6"/>
                  </a:cubicBezTo>
                  <a:cubicBezTo>
                    <a:pt x="8528685" y="1911"/>
                    <a:pt x="9294495" y="424186"/>
                    <a:pt x="10198100" y="500386"/>
                  </a:cubicBezTo>
                  <a:cubicBezTo>
                    <a:pt x="11101705" y="576586"/>
                    <a:pt x="11876405" y="414661"/>
                    <a:pt x="12233910" y="381006"/>
                  </a:cubicBezTo>
                </a:path>
              </a:pathLst>
            </a:custGeom>
            <a:noFill/>
            <a:ln w="9525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五角星 20"/>
            <p:cNvSpPr/>
            <p:nvPr/>
          </p:nvSpPr>
          <p:spPr>
            <a:xfrm>
              <a:off x="18013" y="367"/>
              <a:ext cx="432" cy="432"/>
            </a:xfrm>
            <a:prstGeom prst="star5">
              <a:avLst>
                <a:gd name="adj" fmla="val 23722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443132" y="385445"/>
            <a:ext cx="11269443" cy="6006123"/>
          </a:xfrm>
          <a:prstGeom prst="roundRect">
            <a:avLst>
              <a:gd name="adj" fmla="val 6947"/>
            </a:avLst>
          </a:prstGeom>
          <a:solidFill>
            <a:schemeClr val="bg1"/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C7868E-A079-4E9C-A5A3-26BECC768AFD}"/>
              </a:ext>
            </a:extLst>
          </p:cNvPr>
          <p:cNvSpPr/>
          <p:nvPr/>
        </p:nvSpPr>
        <p:spPr>
          <a:xfrm>
            <a:off x="624626" y="619780"/>
            <a:ext cx="692497" cy="6924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42031-87AB-4D45-AF2D-63513E6F1E96}"/>
              </a:ext>
            </a:extLst>
          </p:cNvPr>
          <p:cNvSpPr txBox="1"/>
          <p:nvPr/>
        </p:nvSpPr>
        <p:spPr>
          <a:xfrm>
            <a:off x="1371600" y="646234"/>
            <a:ext cx="104203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kumimoji="0" lang="pt-BR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FDD1C9-DDC0-4880-AC8D-CFDDFD4D4528}"/>
              </a:ext>
            </a:extLst>
          </p:cNvPr>
          <p:cNvGrpSpPr/>
          <p:nvPr/>
        </p:nvGrpSpPr>
        <p:grpSpPr>
          <a:xfrm>
            <a:off x="628650" y="1457325"/>
            <a:ext cx="4667250" cy="646331"/>
            <a:chOff x="628650" y="1457325"/>
            <a:chExt cx="4667250" cy="646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471768-41FE-4D9F-8BC7-66FBEBB746A9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a) 42 371  &gt; 42 37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BB60693-9C81-4278-8894-AC6EA2686E43}"/>
                </a:ext>
              </a:extLst>
            </p:cNvPr>
            <p:cNvSpPr/>
            <p:nvPr/>
          </p:nvSpPr>
          <p:spPr>
            <a:xfrm>
              <a:off x="455295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7643CED-2DA5-4DB0-AD85-03E73A2B0AD1}"/>
              </a:ext>
            </a:extLst>
          </p:cNvPr>
          <p:cNvGrpSpPr/>
          <p:nvPr/>
        </p:nvGrpSpPr>
        <p:grpSpPr>
          <a:xfrm>
            <a:off x="6219825" y="1381125"/>
            <a:ext cx="4667250" cy="646331"/>
            <a:chOff x="628650" y="1457325"/>
            <a:chExt cx="4667250" cy="64633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9FF4AA0-9C36-4906-8025-47ACD7CA46C1}"/>
                </a:ext>
              </a:extLst>
            </p:cNvPr>
            <p:cNvSpPr txBox="1"/>
            <p:nvPr/>
          </p:nvSpPr>
          <p:spPr>
            <a:xfrm>
              <a:off x="628650" y="1457325"/>
              <a:ext cx="4667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50 826 &lt; 50      26       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DD651E48-2886-4FFB-A604-3829004E1CE9}"/>
                </a:ext>
              </a:extLst>
            </p:cNvPr>
            <p:cNvSpPr/>
            <p:nvPr/>
          </p:nvSpPr>
          <p:spPr>
            <a:xfrm>
              <a:off x="3810000" y="1533525"/>
              <a:ext cx="533400" cy="514350"/>
            </a:xfrm>
            <a:prstGeom prst="roundRect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0" name="jellyfish 8 - 9Slide.vn">
            <a:extLst>
              <a:ext uri="{FF2B5EF4-FFF2-40B4-BE49-F238E27FC236}">
                <a16:creationId xmlns:a16="http://schemas.microsoft.com/office/drawing/2014/main" id="{D3B50178-8171-4DBF-8BD3-ECD64D6CBCCA}"/>
              </a:ext>
            </a:extLst>
          </p:cNvPr>
          <p:cNvSpPr/>
          <p:nvPr/>
        </p:nvSpPr>
        <p:spPr>
          <a:xfrm>
            <a:off x="933450" y="260868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a)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1 &gt; 0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0.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A82CB4-D6DA-41B8-9EDF-45C6913FAD52}"/>
              </a:ext>
            </a:extLst>
          </p:cNvPr>
          <p:cNvSpPr/>
          <p:nvPr/>
        </p:nvSpPr>
        <p:spPr>
          <a:xfrm>
            <a:off x="4533900" y="1495425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32" name="jellyfish 8 - 9Slide.vn">
            <a:extLst>
              <a:ext uri="{FF2B5EF4-FFF2-40B4-BE49-F238E27FC236}">
                <a16:creationId xmlns:a16="http://schemas.microsoft.com/office/drawing/2014/main" id="{D32D110B-475B-4055-8956-D4E24C555256}"/>
              </a:ext>
            </a:extLst>
          </p:cNvPr>
          <p:cNvSpPr/>
          <p:nvPr/>
        </p:nvSpPr>
        <p:spPr>
          <a:xfrm>
            <a:off x="971550" y="3618332"/>
            <a:ext cx="10020300" cy="715543"/>
          </a:xfrm>
          <a:prstGeom prst="roundRect">
            <a:avLst>
              <a:gd name="adj" fmla="val 44848"/>
            </a:avLst>
          </a:prstGeom>
          <a:solidFill>
            <a:srgbClr val="FFFF00"/>
          </a:solidFill>
          <a:ln w="9525">
            <a:solidFill>
              <a:srgbClr val="003300"/>
            </a:solidFill>
          </a:ln>
          <a:effectLst>
            <a:outerShdw blurRad="50800" dist="38100" dir="2700000" sx="101000" sy="101000" algn="tl" rotWithShape="0">
              <a:srgbClr val="21A3E7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b)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Vì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8 &lt; 9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nên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số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cần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điền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vào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dấu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? </a:t>
            </a:r>
            <a:r>
              <a:rPr lang="en-US" altLang="zh-CN" sz="3600" b="1" dirty="0" err="1">
                <a:solidFill>
                  <a:srgbClr val="002060"/>
                </a:solidFill>
                <a:ea typeface="思源宋体 CN Light" panose="02020300000000000000" pitchFamily="18" charset="-122"/>
              </a:rPr>
              <a:t>là</a:t>
            </a:r>
            <a:r>
              <a:rPr lang="en-US" altLang="zh-CN" sz="3600" b="1" dirty="0">
                <a:solidFill>
                  <a:srgbClr val="002060"/>
                </a:solidFill>
                <a:ea typeface="思源宋体 CN Light" panose="02020300000000000000" pitchFamily="18" charset="-122"/>
              </a:rPr>
              <a:t> 9.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思源宋体 CN Light" panose="02020300000000000000" pitchFamily="18" charset="-122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B2F1D68-29FB-4A4E-950B-EE92AC60A276}"/>
              </a:ext>
            </a:extLst>
          </p:cNvPr>
          <p:cNvSpPr/>
          <p:nvPr/>
        </p:nvSpPr>
        <p:spPr>
          <a:xfrm>
            <a:off x="9363075" y="1447800"/>
            <a:ext cx="571500" cy="561975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19191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0" grpId="0" animBg="1"/>
      <p:bldP spid="30" grpId="1" animBg="1"/>
      <p:bldP spid="12" grpId="0" animBg="1"/>
      <p:bldP spid="32" grpId="0" animBg="1"/>
      <p:bldP spid="32" grpId="1" animBg="1"/>
      <p:bldP spid="3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428</Words>
  <Application>Microsoft Office PowerPoint</Application>
  <PresentationFormat>Widescreen</PresentationFormat>
  <Paragraphs>63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微软雅黑</vt:lpstr>
      <vt:lpstr>宋体</vt:lpstr>
      <vt:lpstr>Arial</vt:lpstr>
      <vt:lpstr>Calibri</vt:lpstr>
      <vt:lpstr>Cambria</vt:lpstr>
      <vt:lpstr>等线</vt:lpstr>
      <vt:lpstr>FZHei-B01S</vt:lpstr>
      <vt:lpstr>HanaMinB</vt:lpstr>
      <vt:lpstr>ITC Avant Garde Std Bk</vt:lpstr>
      <vt:lpstr>Times New Roman</vt:lpstr>
      <vt:lpstr>UTM Avo</vt:lpstr>
      <vt:lpstr>思源宋体 CN Light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28</cp:revision>
  <dcterms:created xsi:type="dcterms:W3CDTF">2022-12-26T09:26:55Z</dcterms:created>
  <dcterms:modified xsi:type="dcterms:W3CDTF">2025-03-19T22:56:03Z</dcterms:modified>
</cp:coreProperties>
</file>