
<file path=[Content_Types].xml><?xml version="1.0" encoding="utf-8"?>
<Types xmlns="http://schemas.openxmlformats.org/package/2006/content-types">
  <Default Extension="mp3" ContentType="audio/mpeg"/>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2" r:id="rId2"/>
  </p:sldMasterIdLst>
  <p:notesMasterIdLst>
    <p:notesMasterId r:id="rId14"/>
  </p:notesMasterIdLst>
  <p:sldIdLst>
    <p:sldId id="471" r:id="rId3"/>
    <p:sldId id="489" r:id="rId4"/>
    <p:sldId id="490" r:id="rId5"/>
    <p:sldId id="470" r:id="rId6"/>
    <p:sldId id="493" r:id="rId7"/>
    <p:sldId id="479" r:id="rId8"/>
    <p:sldId id="518" r:id="rId9"/>
    <p:sldId id="510" r:id="rId10"/>
    <p:sldId id="2631" r:id="rId11"/>
    <p:sldId id="2632" r:id="rId12"/>
    <p:sldId id="263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C9A0B2-6D59-4555-AA8B-CCC4A17BCB7A}" type="datetimeFigureOut">
              <a:rPr lang="en-US" smtClean="0"/>
              <a:t>20/03/2025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E95689-2C0B-4C01-B61C-938C3671DBDB}" type="slidenum">
              <a:rPr lang="en-US" smtClean="0"/>
              <a:t>‹#›</a:t>
            </a:fld>
            <a:endParaRPr lang="en-US"/>
          </a:p>
        </p:txBody>
      </p:sp>
    </p:spTree>
    <p:extLst>
      <p:ext uri="{BB962C8B-B14F-4D97-AF65-F5344CB8AC3E}">
        <p14:creationId xmlns:p14="http://schemas.microsoft.com/office/powerpoint/2010/main" val="1525104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05415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00655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2742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81032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31688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13667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a:prstGeom prst="rect">
            <a:avLst/>
          </a:prstGeo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406E9206-D2D6-4057-92D4-39C87A03E66D}" type="datetime1">
              <a:rPr lang="en-US" altLang="zh-CN" smtClean="0">
                <a:solidFill>
                  <a:prstClr val="black">
                    <a:tint val="75000"/>
                  </a:prstClr>
                </a:solidFill>
              </a:rPr>
              <a:pPr>
                <a:defRPr/>
              </a:pPr>
              <a:t>20/03/2025</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87048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1508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6647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97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a:prstGeom prst="rect">
            <a:avLst/>
          </a:prstGeo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a:prstGeom prst="rect">
            <a:avLst/>
          </a:prstGeo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a:prstGeom prst="rect">
            <a:avLst/>
          </a:prstGeo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43C7FCF6-76BD-4495-B08F-4C059D2BA31F}" type="datetime1">
              <a:rPr lang="en-US" altLang="zh-CN" smtClean="0">
                <a:solidFill>
                  <a:prstClr val="black">
                    <a:tint val="75000"/>
                  </a:prstClr>
                </a:solidFill>
              </a:rPr>
              <a:pPr>
                <a:defRPr/>
              </a:pPr>
              <a:t>20/03/2025</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93740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a:prstGeom prst="rect">
            <a:avLst/>
          </a:prstGeo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a:prstGeom prst="rect">
            <a:avLst/>
          </a:prstGeo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a:prstGeom prst="rect">
            <a:avLst/>
          </a:prstGeo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E257577C-F53D-4BB9-9408-EB84DEB3CD80}" type="datetime1">
              <a:rPr lang="en-US" altLang="zh-CN" smtClean="0">
                <a:solidFill>
                  <a:prstClr val="black">
                    <a:tint val="75000"/>
                  </a:prstClr>
                </a:solidFill>
              </a:rPr>
              <a:pPr>
                <a:defRPr/>
              </a:pPr>
              <a:t>20/03/2025</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23365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1" y="1600202"/>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77D58058-BD14-4845-947D-4A9B79A00D09}" type="datetime1">
              <a:rPr lang="en-US" altLang="zh-CN" smtClean="0">
                <a:solidFill>
                  <a:prstClr val="black">
                    <a:tint val="75000"/>
                  </a:prstClr>
                </a:solidFill>
              </a:rPr>
              <a:pPr>
                <a:defRPr/>
              </a:pPr>
              <a:t>20/03/2025</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3738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18ECB469-C949-4E3F-B0CB-0C15DA7B7F92}" type="datetime1">
              <a:rPr lang="en-US" altLang="zh-CN" smtClean="0">
                <a:solidFill>
                  <a:prstClr val="black">
                    <a:tint val="75000"/>
                  </a:prstClr>
                </a:solidFill>
              </a:rPr>
              <a:pPr>
                <a:defRPr/>
              </a:pPr>
              <a:t>20/03/2025</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69805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624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a:prstGeom prst="rect">
            <a:avLst/>
          </a:prstGeo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2"/>
          </a:xfrm>
          <a:prstGeom prst="rect">
            <a:avLst/>
          </a:prstGeo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2025/3/20</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495601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2"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2025/3/20</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110587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1" y="1600202"/>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C052E9E1-D97D-4C90-BB96-FA1ED58B786F}" type="datetime1">
              <a:rPr lang="en-US" altLang="zh-CN" smtClean="0">
                <a:solidFill>
                  <a:prstClr val="black">
                    <a:tint val="75000"/>
                  </a:prstClr>
                </a:solidFill>
              </a:rPr>
              <a:pPr>
                <a:defRPr/>
              </a:pPr>
              <a:t>20/03/2025</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20162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a:prstGeom prst="rect">
            <a:avLst/>
          </a:prstGeo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2" y="4589464"/>
            <a:ext cx="10515600" cy="1500187"/>
          </a:xfrm>
          <a:prstGeom prst="rect">
            <a:avLst/>
          </a:prstGeo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2025/3/20</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761026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2025/3/20</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341421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6"/>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4"/>
            <a:ext cx="5183188"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6"/>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2025/3/20</a:t>
            </a:fld>
            <a:endParaRPr lang="zh-CN" altLang="en-US"/>
          </a:p>
        </p:txBody>
      </p:sp>
      <p:sp>
        <p:nvSpPr>
          <p:cNvPr id="8" name="页脚占位符 7"/>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5616860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2025/3/20</a:t>
            </a:fld>
            <a:endParaRPr lang="zh-CN" altLang="en-US"/>
          </a:p>
        </p:txBody>
      </p:sp>
      <p:sp>
        <p:nvSpPr>
          <p:cNvPr id="4" name="页脚占位符 3"/>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21962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2025/3/20</a:t>
            </a:fld>
            <a:endParaRPr lang="zh-CN" altLang="en-US"/>
          </a:p>
        </p:txBody>
      </p:sp>
      <p:sp>
        <p:nvSpPr>
          <p:cNvPr id="3" name="页脚占位符 2"/>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34000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2025/3/20</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23131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a:prstGeom prst="rect">
            <a:avLst/>
          </a:prstGeo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2025/3/20</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47246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2"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2025/3/20</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635829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2025/3/20</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886075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a:prstGeom prst="rect">
            <a:avLst/>
          </a:prstGeo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a:prstGeom prst="rect">
            <a:avLst/>
          </a:prstGeo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814779EE-1E16-4CC5-A459-C716090F6017}" type="datetime1">
              <a:rPr lang="en-US" altLang="zh-CN" smtClean="0">
                <a:solidFill>
                  <a:prstClr val="black">
                    <a:tint val="75000"/>
                  </a:prstClr>
                </a:solidFill>
              </a:rPr>
              <a:pPr>
                <a:defRPr/>
              </a:pPr>
              <a:t>20/03/2025</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16928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a:prstGeom prst="rect">
            <a:avLst/>
          </a:prstGeo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a:prstGeom prst="rect">
            <a:avLst/>
          </a:prstGeo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A3311C9F-D64E-4824-A709-CF61DE4E0BDD}" type="datetime1">
              <a:rPr lang="en-US" altLang="zh-CN" smtClean="0">
                <a:solidFill>
                  <a:prstClr val="black">
                    <a:tint val="75000"/>
                  </a:prstClr>
                </a:solidFill>
              </a:rPr>
              <a:pPr>
                <a:defRPr/>
              </a:pPr>
              <a:t>20/03/2025</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06718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a:prstGeom prst="rect">
            <a:avLst/>
          </a:prstGeo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a:prstGeom prst="rect">
            <a:avLst/>
          </a:prstGeo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a:prstGeom prst="rect">
            <a:avLst/>
          </a:prstGeo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a:prstGeom prst="rect">
            <a:avLst/>
          </a:prstGeo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1" y="6356353"/>
            <a:ext cx="2844800" cy="365125"/>
          </a:xfrm>
          <a:prstGeom prst="rect">
            <a:avLst/>
          </a:prstGeom>
        </p:spPr>
        <p:txBody>
          <a:bodyPr/>
          <a:lstStyle/>
          <a:p>
            <a:pPr>
              <a:defRPr/>
            </a:pPr>
            <a:fld id="{0A4318BD-B3C6-4D4B-B871-C29490A2E55A}" type="datetime1">
              <a:rPr lang="en-US" altLang="zh-CN" smtClean="0">
                <a:solidFill>
                  <a:prstClr val="black">
                    <a:tint val="75000"/>
                  </a:prstClr>
                </a:solidFill>
              </a:rPr>
              <a:pPr>
                <a:defRPr/>
              </a:pPr>
              <a:t>20/03/2025</a:t>
            </a:fld>
            <a:endParaRPr lang="en-US" dirty="0">
              <a:solidFill>
                <a:prstClr val="black">
                  <a:tint val="75000"/>
                </a:prstClr>
              </a:solidFill>
            </a:endParaRPr>
          </a:p>
        </p:txBody>
      </p:sp>
      <p:sp>
        <p:nvSpPr>
          <p:cNvPr id="8" name="Footer Placeholder 7"/>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68338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1" y="6356353"/>
            <a:ext cx="2844800" cy="365125"/>
          </a:xfrm>
          <a:prstGeom prst="rect">
            <a:avLst/>
          </a:prstGeom>
        </p:spPr>
        <p:txBody>
          <a:bodyPr/>
          <a:lstStyle/>
          <a:p>
            <a:pPr>
              <a:defRPr/>
            </a:pPr>
            <a:fld id="{E14CAFC4-799C-4CDE-B92B-8C262F06CF3E}" type="datetime1">
              <a:rPr lang="en-US" altLang="zh-CN" smtClean="0">
                <a:solidFill>
                  <a:prstClr val="black">
                    <a:tint val="75000"/>
                  </a:prstClr>
                </a:solidFill>
              </a:rPr>
              <a:pPr>
                <a:defRPr/>
              </a:pPr>
              <a:t>20/03/2025</a:t>
            </a:fld>
            <a:endParaRPr lang="en-US" dirty="0">
              <a:solidFill>
                <a:prstClr val="black">
                  <a:tint val="75000"/>
                </a:prstClr>
              </a:solidFill>
            </a:endParaRPr>
          </a:p>
        </p:txBody>
      </p:sp>
      <p:sp>
        <p:nvSpPr>
          <p:cNvPr id="4" name="Footer Placeholder 3"/>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62354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a:xfrm>
            <a:off x="609601" y="6356353"/>
            <a:ext cx="2844800" cy="365125"/>
          </a:xfrm>
          <a:prstGeom prst="rect">
            <a:avLst/>
          </a:prstGeom>
        </p:spPr>
        <p:txBody>
          <a:bodyPr/>
          <a:lstStyle/>
          <a:p>
            <a:pPr>
              <a:defRPr/>
            </a:pPr>
            <a:fld id="{3E729073-8FFE-4F18-B513-07581FC6638E}" type="datetime1">
              <a:rPr lang="en-US" altLang="zh-CN" smtClean="0">
                <a:solidFill>
                  <a:prstClr val="black">
                    <a:tint val="75000"/>
                  </a:prstClr>
                </a:solidFill>
              </a:rPr>
              <a:pPr>
                <a:defRPr/>
              </a:pPr>
              <a:t>20/03/2025</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a:prstGeom prst="rect">
            <a:avLst/>
          </a:prstGeo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68948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7118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5491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jp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6888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875326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tags" Target="../tags/tag1.xml"/><Relationship Id="rId7" Type="http://schemas.openxmlformats.org/officeDocument/2006/relationships/image" Target="../media/image3.png"/><Relationship Id="rId12"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jpg"/><Relationship Id="rId11" Type="http://schemas.microsoft.com/office/2007/relationships/hdphoto" Target="../media/hdphoto2.wdp"/><Relationship Id="rId5" Type="http://schemas.openxmlformats.org/officeDocument/2006/relationships/notesSlide" Target="../notesSlides/notesSlide1.xml"/><Relationship Id="rId10" Type="http://schemas.openxmlformats.org/officeDocument/2006/relationships/image" Target="../media/image5.png"/><Relationship Id="rId4" Type="http://schemas.openxmlformats.org/officeDocument/2006/relationships/slideLayout" Target="../slideLayouts/slideLayout8.xml"/><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microsoft.com/office/2007/relationships/hdphoto" Target="../media/hdphoto3.wdp"/><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microsoft.com/office/2007/relationships/hdphoto" Target="../media/hdphoto3.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microsoft.com/office/2007/relationships/hdphoto" Target="../media/hdphoto4.wdp"/><Relationship Id="rId5" Type="http://schemas.openxmlformats.org/officeDocument/2006/relationships/image" Target="../media/image15.pn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205" y="1240"/>
            <a:ext cx="12187592" cy="685552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42288" y="5428047"/>
            <a:ext cx="1759944" cy="1429954"/>
          </a:xfrm>
          <a:prstGeom prst="rect">
            <a:avLst/>
          </a:prstGeom>
        </p:spPr>
      </p:pic>
      <p:pic>
        <p:nvPicPr>
          <p:cNvPr id="11" name="Picture 2" descr="Disposable Face Mask 3ply | Yebi Health"/>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7575" b="85062" l="0" r="100000">
                        <a14:foregroundMark x1="18805" y1="31810" x2="77153" y2="30228"/>
                        <a14:foregroundMark x1="36555" y1="26011" x2="58524" y2="26714"/>
                        <a14:foregroundMark x1="27065" y1="71178" x2="27065" y2="71178"/>
                        <a14:foregroundMark x1="23023" y1="67838" x2="24780" y2="68014"/>
                        <a14:foregroundMark x1="21617" y1="65905" x2="21617" y2="65905"/>
                        <a14:foregroundMark x1="71002" y1="72759" x2="79438" y2="65202"/>
                        <a14:foregroundMark x1="19859" y1="64499" x2="20211" y2="64499"/>
                        <a14:foregroundMark x1="15290" y1="57645" x2="15290" y2="57645"/>
                        <a14:foregroundMark x1="3163" y1="34622" x2="3163" y2="34622"/>
                        <a14:foregroundMark x1="6503" y1="27592" x2="9842" y2="26889"/>
                        <a14:foregroundMark x1="17399" y1="30580" x2="17399" y2="30580"/>
                        <a14:foregroundMark x1="14587" y1="28471" x2="14587" y2="28471"/>
                        <a14:foregroundMark x1="6151" y1="28471" x2="6151" y2="28471"/>
                        <a14:foregroundMark x1="3866" y1="40070" x2="7206" y2="46397"/>
                        <a14:foregroundMark x1="15290" y1="57645" x2="8260" y2="47452"/>
                        <a14:foregroundMark x1="3163" y1="38313" x2="3163" y2="38313"/>
                        <a14:foregroundMark x1="4394" y1="29525" x2="4394" y2="29525"/>
                        <a14:foregroundMark x1="2988" y1="31459" x2="2988" y2="31459"/>
                        <a14:foregroundMark x1="2988" y1="34095" x2="2988" y2="36204"/>
                        <a14:foregroundMark x1="4218" y1="29701" x2="2636" y2="32162"/>
                        <a14:foregroundMark x1="2812" y1="36731" x2="2812" y2="36731"/>
                        <a14:foregroundMark x1="2812" y1="37258" x2="3515" y2="38489"/>
                        <a14:foregroundMark x1="9666" y1="27592" x2="15993" y2="29350"/>
                        <a14:foregroundMark x1="17399" y1="28120" x2="17399" y2="29174"/>
                        <a14:foregroundMark x1="16520" y1="30756" x2="17047" y2="34446"/>
                        <a14:foregroundMark x1="84710" y1="29350" x2="86116" y2="28647"/>
                        <a14:foregroundMark x1="86995" y1="28471" x2="87522" y2="28295"/>
                        <a14:foregroundMark x1="88752" y1="27768" x2="89982" y2="27065"/>
                        <a14:foregroundMark x1="91213" y1="27592" x2="92267" y2="27944"/>
                        <a14:foregroundMark x1="93322" y1="28120" x2="94552" y2="28471"/>
                        <a14:foregroundMark x1="95431" y1="29525" x2="95958" y2="30404"/>
                        <a14:foregroundMark x1="96837" y1="31459" x2="97012" y2="33040"/>
                        <a14:foregroundMark x1="97188" y1="34974" x2="97364" y2="35149"/>
                        <a14:foregroundMark x1="96661" y1="38313" x2="96661" y2="38313"/>
                        <a14:foregroundMark x1="97364" y1="33919" x2="97188" y2="36731"/>
                        <a14:foregroundMark x1="96485" y1="39543" x2="95958" y2="41301"/>
                        <a14:foregroundMark x1="97188" y1="37434" x2="97188" y2="37434"/>
                        <a14:foregroundMark x1="95958" y1="41476" x2="92443" y2="47276"/>
                        <a14:foregroundMark x1="91916" y1="48330" x2="85589" y2="56591"/>
                      </a14:backgroundRemoval>
                    </a14:imgEffect>
                  </a14:imgLayer>
                </a14:imgProps>
              </a:ext>
              <a:ext uri="{28A0092B-C50C-407E-A947-70E740481C1C}">
                <a14:useLocalDpi xmlns:a14="http://schemas.microsoft.com/office/drawing/2010/main" val="0"/>
              </a:ext>
            </a:extLst>
          </a:blip>
          <a:srcRect l="9784" t="22214" r="8571" b="14900"/>
          <a:stretch/>
        </p:blipFill>
        <p:spPr bwMode="auto">
          <a:xfrm rot="21113504">
            <a:off x="5143102" y="5883796"/>
            <a:ext cx="602557" cy="3159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isposable Face Mask 3ply | Yebi Health"/>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7575" b="85062" l="0" r="100000">
                        <a14:foregroundMark x1="18805" y1="31810" x2="77153" y2="30228"/>
                        <a14:foregroundMark x1="36555" y1="26011" x2="58524" y2="26714"/>
                        <a14:foregroundMark x1="27065" y1="71178" x2="27065" y2="71178"/>
                        <a14:foregroundMark x1="23023" y1="67838" x2="24780" y2="68014"/>
                        <a14:foregroundMark x1="21617" y1="65905" x2="21617" y2="65905"/>
                        <a14:foregroundMark x1="71002" y1="72759" x2="79438" y2="65202"/>
                        <a14:foregroundMark x1="19859" y1="64499" x2="20211" y2="64499"/>
                        <a14:foregroundMark x1="15290" y1="57645" x2="15290" y2="57645"/>
                        <a14:foregroundMark x1="3163" y1="34622" x2="3163" y2="34622"/>
                        <a14:foregroundMark x1="6503" y1="27592" x2="9842" y2="26889"/>
                        <a14:foregroundMark x1="17399" y1="30580" x2="17399" y2="30580"/>
                        <a14:foregroundMark x1="14587" y1="28471" x2="14587" y2="28471"/>
                        <a14:foregroundMark x1="6151" y1="28471" x2="6151" y2="28471"/>
                        <a14:foregroundMark x1="3866" y1="40070" x2="7206" y2="46397"/>
                        <a14:foregroundMark x1="15290" y1="57645" x2="8260" y2="47452"/>
                        <a14:foregroundMark x1="3163" y1="38313" x2="3163" y2="38313"/>
                        <a14:foregroundMark x1="4394" y1="29525" x2="4394" y2="29525"/>
                        <a14:foregroundMark x1="2988" y1="31459" x2="2988" y2="31459"/>
                        <a14:foregroundMark x1="2988" y1="34095" x2="2988" y2="36204"/>
                        <a14:foregroundMark x1="4218" y1="29701" x2="2636" y2="32162"/>
                        <a14:foregroundMark x1="2812" y1="36731" x2="2812" y2="36731"/>
                        <a14:foregroundMark x1="2812" y1="37258" x2="3515" y2="38489"/>
                        <a14:foregroundMark x1="9666" y1="27592" x2="15993" y2="29350"/>
                        <a14:foregroundMark x1="17399" y1="28120" x2="17399" y2="29174"/>
                        <a14:foregroundMark x1="16520" y1="30756" x2="17047" y2="34446"/>
                        <a14:foregroundMark x1="84710" y1="29350" x2="86116" y2="28647"/>
                        <a14:foregroundMark x1="86995" y1="28471" x2="87522" y2="28295"/>
                        <a14:foregroundMark x1="88752" y1="27768" x2="89982" y2="27065"/>
                        <a14:foregroundMark x1="91213" y1="27592" x2="92267" y2="27944"/>
                        <a14:foregroundMark x1="93322" y1="28120" x2="94552" y2="28471"/>
                        <a14:foregroundMark x1="95431" y1="29525" x2="95958" y2="30404"/>
                        <a14:foregroundMark x1="96837" y1="31459" x2="97012" y2="33040"/>
                        <a14:foregroundMark x1="97188" y1="34974" x2="97364" y2="35149"/>
                        <a14:foregroundMark x1="96661" y1="38313" x2="96661" y2="38313"/>
                        <a14:foregroundMark x1="97364" y1="33919" x2="97188" y2="36731"/>
                        <a14:foregroundMark x1="96485" y1="39543" x2="95958" y2="41301"/>
                        <a14:foregroundMark x1="97188" y1="37434" x2="97188" y2="37434"/>
                        <a14:foregroundMark x1="95958" y1="41476" x2="92443" y2="47276"/>
                        <a14:foregroundMark x1="91916" y1="48330" x2="85589" y2="56591"/>
                      </a14:backgroundRemoval>
                    </a14:imgEffect>
                  </a14:imgLayer>
                </a14:imgProps>
              </a:ext>
              <a:ext uri="{28A0092B-C50C-407E-A947-70E740481C1C}">
                <a14:useLocalDpi xmlns:a14="http://schemas.microsoft.com/office/drawing/2010/main" val="0"/>
              </a:ext>
            </a:extLst>
          </a:blip>
          <a:srcRect l="9784" t="22214" r="8571" b="14900"/>
          <a:stretch/>
        </p:blipFill>
        <p:spPr bwMode="auto">
          <a:xfrm rot="21383368">
            <a:off x="5926883" y="5939916"/>
            <a:ext cx="600702" cy="30757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36194" y="1676012"/>
            <a:ext cx="9416116" cy="2361464"/>
          </a:xfrm>
          <a:prstGeom prst="rect">
            <a:avLst/>
          </a:prstGeom>
        </p:spPr>
      </p:pic>
      <p:pic>
        <p:nvPicPr>
          <p:cNvPr id="14" name="PA_MakeIt Last.mp3">
            <a:hlinkClick r:id="" action="ppaction://media"/>
          </p:cNvPr>
          <p:cNvPicPr>
            <a:picLocks noChangeAspect="1"/>
          </p:cNvPicPr>
          <p:nvPr>
            <a:audioFile r:link="rId2"/>
            <p:custDataLst>
              <p:tags r:id="rId3"/>
            </p:custDataLst>
            <p:extLst>
              <p:ext uri="{DAA4B4D4-6D71-4841-9C94-3DE7FCFB9230}">
                <p14:media xmlns:p14="http://schemas.microsoft.com/office/powerpoint/2010/main" r:embed="rId1"/>
              </p:ext>
            </p:extLst>
          </p:nvPr>
        </p:nvPicPr>
        <p:blipFill>
          <a:blip r:embed="rId13" cstate="print"/>
          <a:stretch>
            <a:fillRect/>
          </a:stretch>
        </p:blipFill>
        <p:spPr>
          <a:xfrm>
            <a:off x="-1831975" y="0"/>
            <a:ext cx="609459" cy="609459"/>
          </a:xfrm>
          <a:prstGeom prst="rect">
            <a:avLst/>
          </a:prstGeom>
        </p:spPr>
      </p:pic>
    </p:spTree>
    <p:extLst>
      <p:ext uri="{BB962C8B-B14F-4D97-AF65-F5344CB8AC3E}">
        <p14:creationId xmlns:p14="http://schemas.microsoft.com/office/powerpoint/2010/main" val="1252722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750"/>
                                        <p:tgtEl>
                                          <p:spTgt spid="8"/>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10"/>
                                        </p:tgtEl>
                                        <p:attrNameLst>
                                          <p:attrName>r</p:attrName>
                                        </p:attrNameLst>
                                      </p:cBhvr>
                                    </p:animRot>
                                    <p:animRot by="-240000">
                                      <p:cBhvr>
                                        <p:cTn id="10" dur="200" fill="hold">
                                          <p:stCondLst>
                                            <p:cond delay="200"/>
                                          </p:stCondLst>
                                        </p:cTn>
                                        <p:tgtEl>
                                          <p:spTgt spid="10"/>
                                        </p:tgtEl>
                                        <p:attrNameLst>
                                          <p:attrName>r</p:attrName>
                                        </p:attrNameLst>
                                      </p:cBhvr>
                                    </p:animRot>
                                    <p:animRot by="240000">
                                      <p:cBhvr>
                                        <p:cTn id="11" dur="200" fill="hold">
                                          <p:stCondLst>
                                            <p:cond delay="400"/>
                                          </p:stCondLst>
                                        </p:cTn>
                                        <p:tgtEl>
                                          <p:spTgt spid="10"/>
                                        </p:tgtEl>
                                        <p:attrNameLst>
                                          <p:attrName>r</p:attrName>
                                        </p:attrNameLst>
                                      </p:cBhvr>
                                    </p:animRot>
                                    <p:animRot by="-240000">
                                      <p:cBhvr>
                                        <p:cTn id="12" dur="200" fill="hold">
                                          <p:stCondLst>
                                            <p:cond delay="600"/>
                                          </p:stCondLst>
                                        </p:cTn>
                                        <p:tgtEl>
                                          <p:spTgt spid="10"/>
                                        </p:tgtEl>
                                        <p:attrNameLst>
                                          <p:attrName>r</p:attrName>
                                        </p:attrNameLst>
                                      </p:cBhvr>
                                    </p:animRot>
                                    <p:animRot by="120000">
                                      <p:cBhvr>
                                        <p:cTn id="13" dur="200" fill="hold">
                                          <p:stCondLst>
                                            <p:cond delay="800"/>
                                          </p:stCondLst>
                                        </p:cTn>
                                        <p:tgtEl>
                                          <p:spTgt spid="10"/>
                                        </p:tgtEl>
                                        <p:attrNameLst>
                                          <p:attrName>r</p:attrName>
                                        </p:attrNameLst>
                                      </p:cBhvr>
                                    </p:animRot>
                                  </p:childTnLst>
                                </p:cTn>
                              </p:par>
                              <p:par>
                                <p:cTn id="14" presetID="1" presetClass="mediacall" presetSubtype="0" fill="hold" nodeType="withEffect">
                                  <p:stCondLst>
                                    <p:cond delay="0"/>
                                  </p:stCondLst>
                                  <p:childTnLst>
                                    <p:cmd type="call" cmd="playFrom(0.0)">
                                      <p:cBhvr>
                                        <p:cTn id="15" dur="182230"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6" fill="hold" display="0">
                  <p:stCondLst>
                    <p:cond delay="indefinite"/>
                  </p:stCondLst>
                  <p:endCondLst>
                    <p:cond evt="onStopAudio" delay="0">
                      <p:tgtEl>
                        <p:sldTgt/>
                      </p:tgtEl>
                    </p:cond>
                  </p:endCondLst>
                </p:cTn>
                <p:tgtEl>
                  <p:spTgt spid="1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CB7084D0-06B9-40B9-B326-C50EC3214E71}"/>
              </a:ext>
            </a:extLst>
          </p:cNvPr>
          <p:cNvSpPr/>
          <p:nvPr/>
        </p:nvSpPr>
        <p:spPr>
          <a:xfrm>
            <a:off x="359335" y="391887"/>
            <a:ext cx="11442140" cy="5936342"/>
          </a:xfrm>
          <a:prstGeom prst="roundRect">
            <a:avLst/>
          </a:prstGeom>
          <a:solidFill>
            <a:srgbClr val="FFFFCC"/>
          </a:solidFill>
          <a:ln w="28575">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solidFill>
                  <a:prstClr val="black"/>
                </a:solidFill>
                <a:prstDash val="dash"/>
              </a:ln>
              <a:solidFill>
                <a:prstClr val="white"/>
              </a:solidFill>
              <a:effectLst/>
              <a:uLnTx/>
              <a:uFillTx/>
              <a:latin typeface="Arial" panose="020B0604020202020204" pitchFamily="34" charset="0"/>
              <a:ea typeface="+mn-ea"/>
              <a:cs typeface="+mn-cs"/>
            </a:endParaRPr>
          </a:p>
        </p:txBody>
      </p:sp>
      <p:grpSp>
        <p:nvGrpSpPr>
          <p:cNvPr id="7" name="Group 6">
            <a:extLst>
              <a:ext uri="{FF2B5EF4-FFF2-40B4-BE49-F238E27FC236}">
                <a16:creationId xmlns:a16="http://schemas.microsoft.com/office/drawing/2014/main" id="{66505DD1-AB87-4DC7-8629-2BB192476D43}"/>
              </a:ext>
            </a:extLst>
          </p:cNvPr>
          <p:cNvGrpSpPr/>
          <p:nvPr/>
        </p:nvGrpSpPr>
        <p:grpSpPr>
          <a:xfrm>
            <a:off x="1036906" y="697305"/>
            <a:ext cx="622392" cy="646331"/>
            <a:chOff x="2697431" y="1071030"/>
            <a:chExt cx="622392" cy="646331"/>
          </a:xfrm>
        </p:grpSpPr>
        <p:sp>
          <p:nvSpPr>
            <p:cNvPr id="9" name="Oval 8">
              <a:extLst>
                <a:ext uri="{FF2B5EF4-FFF2-40B4-BE49-F238E27FC236}">
                  <a16:creationId xmlns:a16="http://schemas.microsoft.com/office/drawing/2014/main" id="{BE3A568C-899E-4CD1-A06F-D93575B078A5}"/>
                </a:ext>
              </a:extLst>
            </p:cNvPr>
            <p:cNvSpPr/>
            <p:nvPr/>
          </p:nvSpPr>
          <p:spPr>
            <a:xfrm>
              <a:off x="2697431" y="1123121"/>
              <a:ext cx="567681"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DBB76A48-A7FC-421B-A040-13FF22A71FD5}"/>
                </a:ext>
              </a:extLst>
            </p:cNvPr>
            <p:cNvSpPr txBox="1"/>
            <p:nvPr/>
          </p:nvSpPr>
          <p:spPr>
            <a:xfrm>
              <a:off x="2796040" y="107103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2</a:t>
              </a:r>
              <a:endParaRPr kumimoji="0" lang="vi-VN" sz="3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pic>
        <p:nvPicPr>
          <p:cNvPr id="3" name="Picture 2">
            <a:extLst>
              <a:ext uri="{FF2B5EF4-FFF2-40B4-BE49-F238E27FC236}">
                <a16:creationId xmlns:a16="http://schemas.microsoft.com/office/drawing/2014/main" id="{9302C7C4-CD7C-4601-A170-C67D9450EC4A}"/>
              </a:ext>
            </a:extLst>
          </p:cNvPr>
          <p:cNvPicPr>
            <a:picLocks noChangeAspect="1"/>
          </p:cNvPicPr>
          <p:nvPr/>
        </p:nvPicPr>
        <p:blipFill>
          <a:blip r:embed="rId2"/>
          <a:stretch>
            <a:fillRect/>
          </a:stretch>
        </p:blipFill>
        <p:spPr>
          <a:xfrm>
            <a:off x="1690687" y="742950"/>
            <a:ext cx="1343025" cy="533400"/>
          </a:xfrm>
          <a:prstGeom prst="rect">
            <a:avLst/>
          </a:prstGeom>
        </p:spPr>
      </p:pic>
      <p:grpSp>
        <p:nvGrpSpPr>
          <p:cNvPr id="11" name="Group 10">
            <a:extLst>
              <a:ext uri="{FF2B5EF4-FFF2-40B4-BE49-F238E27FC236}">
                <a16:creationId xmlns:a16="http://schemas.microsoft.com/office/drawing/2014/main" id="{A42DA12F-6278-440C-A7A3-E5FC8B1DFC52}"/>
              </a:ext>
            </a:extLst>
          </p:cNvPr>
          <p:cNvGrpSpPr/>
          <p:nvPr/>
        </p:nvGrpSpPr>
        <p:grpSpPr>
          <a:xfrm>
            <a:off x="2552700" y="1590675"/>
            <a:ext cx="9001125" cy="2499467"/>
            <a:chOff x="2552700" y="1590675"/>
            <a:chExt cx="9001125" cy="2499467"/>
          </a:xfrm>
        </p:grpSpPr>
        <p:sp>
          <p:nvSpPr>
            <p:cNvPr id="4" name="TextBox 3">
              <a:extLst>
                <a:ext uri="{FF2B5EF4-FFF2-40B4-BE49-F238E27FC236}">
                  <a16:creationId xmlns:a16="http://schemas.microsoft.com/office/drawing/2014/main" id="{AB21C004-A28A-403B-89E2-4D8C0DD364C6}"/>
                </a:ext>
              </a:extLst>
            </p:cNvPr>
            <p:cNvSpPr txBox="1"/>
            <p:nvPr/>
          </p:nvSpPr>
          <p:spPr>
            <a:xfrm>
              <a:off x="2552700" y="1590675"/>
              <a:ext cx="9001125" cy="2499467"/>
            </a:xfrm>
            <a:prstGeom prst="rect">
              <a:avLst/>
            </a:prstGeom>
            <a:noFill/>
          </p:spPr>
          <p:txBody>
            <a:bodyPr wrap="square" rtlCol="0">
              <a:spAutoFit/>
            </a:bodyPr>
            <a:lstStyle/>
            <a:p>
              <a:pPr>
                <a:lnSpc>
                  <a:spcPct val="150000"/>
                </a:lnSpc>
              </a:pPr>
              <a:r>
                <a:rPr lang="pt-BR" sz="3600" dirty="0"/>
                <a:t>a) 29 100       26 189</a:t>
              </a:r>
            </a:p>
            <a:p>
              <a:pPr>
                <a:lnSpc>
                  <a:spcPct val="150000"/>
                </a:lnSpc>
              </a:pPr>
              <a:r>
                <a:rPr lang="pt-BR" sz="3600" dirty="0"/>
                <a:t>b) 38 197       38 307</a:t>
              </a:r>
            </a:p>
            <a:p>
              <a:pPr>
                <a:lnSpc>
                  <a:spcPct val="150000"/>
                </a:lnSpc>
              </a:pPr>
              <a:r>
                <a:rPr lang="pt-BR" sz="3600" dirty="0"/>
                <a:t>c) 52 740       50 000 + 2000 + 700 + 40</a:t>
              </a:r>
              <a:endParaRPr lang="en-US" sz="3600" dirty="0"/>
            </a:p>
          </p:txBody>
        </p:sp>
        <p:sp>
          <p:nvSpPr>
            <p:cNvPr id="24" name="Rectangle 23">
              <a:extLst>
                <a:ext uri="{FF2B5EF4-FFF2-40B4-BE49-F238E27FC236}">
                  <a16:creationId xmlns:a16="http://schemas.microsoft.com/office/drawing/2014/main" id="{FE10779B-8977-40F5-8649-FA532C622073}"/>
                </a:ext>
              </a:extLst>
            </p:cNvPr>
            <p:cNvSpPr/>
            <p:nvPr/>
          </p:nvSpPr>
          <p:spPr>
            <a:xfrm>
              <a:off x="4400549" y="1847850"/>
              <a:ext cx="561975" cy="504825"/>
            </a:xfrm>
            <a:prstGeom prst="rect">
              <a:avLst/>
            </a:prstGeom>
            <a:solidFill>
              <a:srgbClr val="FFFF00"/>
            </a:solidFill>
            <a:ln w="38100">
              <a:extLst>
                <a:ext uri="{C807C97D-BFC1-408E-A445-0C87EB9F89A2}">
                  <ask:lineSketchStyleProps xmlns:ask="http://schemas.microsoft.com/office/drawing/2018/sketchyshapes" xmln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ln w="0"/>
                  <a:solidFill>
                    <a:srgbClr val="FF0000"/>
                  </a:solidFill>
                  <a:effectLst>
                    <a:outerShdw blurRad="38100" dist="19050" dir="2700000" algn="tl" rotWithShape="0">
                      <a:schemeClr val="dk1">
                        <a:alpha val="40000"/>
                      </a:schemeClr>
                    </a:outerShdw>
                  </a:effectLst>
                </a:rPr>
                <a:t>?</a:t>
              </a:r>
            </a:p>
          </p:txBody>
        </p:sp>
        <p:sp>
          <p:nvSpPr>
            <p:cNvPr id="25" name="Rectangle 24">
              <a:extLst>
                <a:ext uri="{FF2B5EF4-FFF2-40B4-BE49-F238E27FC236}">
                  <a16:creationId xmlns:a16="http://schemas.microsoft.com/office/drawing/2014/main" id="{DF097837-1C7F-4BB9-8F75-86E0BD447455}"/>
                </a:ext>
              </a:extLst>
            </p:cNvPr>
            <p:cNvSpPr/>
            <p:nvPr/>
          </p:nvSpPr>
          <p:spPr>
            <a:xfrm>
              <a:off x="4457699" y="2638425"/>
              <a:ext cx="561975" cy="504825"/>
            </a:xfrm>
            <a:prstGeom prst="rect">
              <a:avLst/>
            </a:prstGeom>
            <a:solidFill>
              <a:srgbClr val="FFFF00"/>
            </a:solidFill>
            <a:ln w="38100">
              <a:extLst>
                <a:ext uri="{C807C97D-BFC1-408E-A445-0C87EB9F89A2}">
                  <ask:lineSketchStyleProps xmlns:ask="http://schemas.microsoft.com/office/drawing/2018/sketchyshapes" xmln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ln w="0"/>
                  <a:solidFill>
                    <a:srgbClr val="FF0000"/>
                  </a:solidFill>
                  <a:effectLst>
                    <a:outerShdw blurRad="38100" dist="19050" dir="2700000" algn="tl" rotWithShape="0">
                      <a:schemeClr val="dk1">
                        <a:alpha val="40000"/>
                      </a:schemeClr>
                    </a:outerShdw>
                  </a:effectLst>
                </a:rPr>
                <a:t>?</a:t>
              </a:r>
            </a:p>
          </p:txBody>
        </p:sp>
        <p:sp>
          <p:nvSpPr>
            <p:cNvPr id="26" name="Rectangle 25">
              <a:extLst>
                <a:ext uri="{FF2B5EF4-FFF2-40B4-BE49-F238E27FC236}">
                  <a16:creationId xmlns:a16="http://schemas.microsoft.com/office/drawing/2014/main" id="{2E6531E5-69BD-418E-8268-2119E2DE07A9}"/>
                </a:ext>
              </a:extLst>
            </p:cNvPr>
            <p:cNvSpPr/>
            <p:nvPr/>
          </p:nvSpPr>
          <p:spPr>
            <a:xfrm>
              <a:off x="4429124" y="3495675"/>
              <a:ext cx="561975" cy="504825"/>
            </a:xfrm>
            <a:prstGeom prst="rect">
              <a:avLst/>
            </a:prstGeom>
            <a:solidFill>
              <a:srgbClr val="FFFF00"/>
            </a:solidFill>
            <a:ln w="38100">
              <a:extLst>
                <a:ext uri="{C807C97D-BFC1-408E-A445-0C87EB9F89A2}">
                  <ask:lineSketchStyleProps xmlns:ask="http://schemas.microsoft.com/office/drawing/2018/sketchyshapes" xmln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ln w="0"/>
                  <a:solidFill>
                    <a:srgbClr val="FF0000"/>
                  </a:solidFill>
                  <a:effectLst>
                    <a:outerShdw blurRad="38100" dist="19050" dir="2700000" algn="tl" rotWithShape="0">
                      <a:schemeClr val="dk1">
                        <a:alpha val="40000"/>
                      </a:schemeClr>
                    </a:outerShdw>
                  </a:effectLst>
                </a:rPr>
                <a:t>?</a:t>
              </a:r>
            </a:p>
          </p:txBody>
        </p:sp>
      </p:grpSp>
      <p:cxnSp>
        <p:nvCxnSpPr>
          <p:cNvPr id="34" name="Straight Connector 33">
            <a:extLst>
              <a:ext uri="{FF2B5EF4-FFF2-40B4-BE49-F238E27FC236}">
                <a16:creationId xmlns:a16="http://schemas.microsoft.com/office/drawing/2014/main" id="{AA594A39-567C-4305-B5DD-5580115ACA80}"/>
              </a:ext>
            </a:extLst>
          </p:cNvPr>
          <p:cNvCxnSpPr/>
          <p:nvPr/>
        </p:nvCxnSpPr>
        <p:spPr>
          <a:xfrm>
            <a:off x="3333750" y="2305050"/>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5978672-3780-4975-BFFF-6044BDFA2BB5}"/>
              </a:ext>
            </a:extLst>
          </p:cNvPr>
          <p:cNvCxnSpPr/>
          <p:nvPr/>
        </p:nvCxnSpPr>
        <p:spPr>
          <a:xfrm>
            <a:off x="5314950" y="2286000"/>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EC40BC88-E43B-46FA-941C-BF48AEF36D7D}"/>
              </a:ext>
            </a:extLst>
          </p:cNvPr>
          <p:cNvSpPr/>
          <p:nvPr/>
        </p:nvSpPr>
        <p:spPr>
          <a:xfrm>
            <a:off x="4400549" y="1847850"/>
            <a:ext cx="561975" cy="504825"/>
          </a:xfrm>
          <a:prstGeom prst="rect">
            <a:avLst/>
          </a:prstGeom>
          <a:solidFill>
            <a:srgbClr val="FFFF00"/>
          </a:solidFill>
          <a:ln w="38100">
            <a:extLst>
              <a:ext uri="{C807C97D-BFC1-408E-A445-0C87EB9F89A2}">
                <ask:lineSketchStyleProps xmlns:ask="http://schemas.microsoft.com/office/drawing/2018/sketchyshapes" xmln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ln w="0"/>
                <a:solidFill>
                  <a:srgbClr val="FF0000"/>
                </a:solidFill>
                <a:effectLst>
                  <a:outerShdw blurRad="38100" dist="19050" dir="2700000" algn="tl" rotWithShape="0">
                    <a:schemeClr val="dk1">
                      <a:alpha val="40000"/>
                    </a:schemeClr>
                  </a:outerShdw>
                </a:effectLst>
              </a:rPr>
              <a:t>&gt;</a:t>
            </a:r>
          </a:p>
        </p:txBody>
      </p:sp>
      <p:cxnSp>
        <p:nvCxnSpPr>
          <p:cNvPr id="42" name="Straight Connector 41">
            <a:extLst>
              <a:ext uri="{FF2B5EF4-FFF2-40B4-BE49-F238E27FC236}">
                <a16:creationId xmlns:a16="http://schemas.microsoft.com/office/drawing/2014/main" id="{47720848-825E-418F-87EF-1F4F0A00B2DD}"/>
              </a:ext>
            </a:extLst>
          </p:cNvPr>
          <p:cNvCxnSpPr/>
          <p:nvPr/>
        </p:nvCxnSpPr>
        <p:spPr>
          <a:xfrm>
            <a:off x="3705225" y="3133725"/>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1885331-E66D-41D7-B325-F8B167A9F12B}"/>
              </a:ext>
            </a:extLst>
          </p:cNvPr>
          <p:cNvCxnSpPr/>
          <p:nvPr/>
        </p:nvCxnSpPr>
        <p:spPr>
          <a:xfrm>
            <a:off x="5686425" y="3114675"/>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C3D7CEE0-6006-4321-8811-B5CE178E881E}"/>
              </a:ext>
            </a:extLst>
          </p:cNvPr>
          <p:cNvSpPr/>
          <p:nvPr/>
        </p:nvSpPr>
        <p:spPr>
          <a:xfrm>
            <a:off x="4457699" y="2628900"/>
            <a:ext cx="561975" cy="504825"/>
          </a:xfrm>
          <a:prstGeom prst="rect">
            <a:avLst/>
          </a:prstGeom>
          <a:solidFill>
            <a:srgbClr val="FFFF00"/>
          </a:solidFill>
          <a:ln w="38100">
            <a:extLst>
              <a:ext uri="{C807C97D-BFC1-408E-A445-0C87EB9F89A2}">
                <ask:lineSketchStyleProps xmlns:ask="http://schemas.microsoft.com/office/drawing/2018/sketchyshapes" xmln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ln w="0"/>
                <a:solidFill>
                  <a:srgbClr val="FF0000"/>
                </a:solidFill>
                <a:effectLst>
                  <a:outerShdw blurRad="38100" dist="19050" dir="2700000" algn="tl" rotWithShape="0">
                    <a:schemeClr val="dk1">
                      <a:alpha val="40000"/>
                    </a:schemeClr>
                  </a:outerShdw>
                </a:effectLst>
              </a:rPr>
              <a:t>&lt;</a:t>
            </a:r>
          </a:p>
        </p:txBody>
      </p:sp>
      <p:sp>
        <p:nvSpPr>
          <p:cNvPr id="46" name="Left Brace 45">
            <a:extLst>
              <a:ext uri="{FF2B5EF4-FFF2-40B4-BE49-F238E27FC236}">
                <a16:creationId xmlns:a16="http://schemas.microsoft.com/office/drawing/2014/main" id="{33FE04FC-3042-4877-AC8E-D81242CDAAB7}"/>
              </a:ext>
            </a:extLst>
          </p:cNvPr>
          <p:cNvSpPr/>
          <p:nvPr/>
        </p:nvSpPr>
        <p:spPr>
          <a:xfrm rot="16200000">
            <a:off x="7124703" y="2081214"/>
            <a:ext cx="481014" cy="4205287"/>
          </a:xfrm>
          <a:prstGeom prst="leftBrace">
            <a:avLst>
              <a:gd name="adj1" fmla="val 34356"/>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a:extLst>
              <a:ext uri="{FF2B5EF4-FFF2-40B4-BE49-F238E27FC236}">
                <a16:creationId xmlns:a16="http://schemas.microsoft.com/office/drawing/2014/main" id="{F72E65A3-4EEF-42A8-91AD-91149121E15E}"/>
              </a:ext>
            </a:extLst>
          </p:cNvPr>
          <p:cNvSpPr txBox="1"/>
          <p:nvPr/>
        </p:nvSpPr>
        <p:spPr>
          <a:xfrm>
            <a:off x="6781801" y="4410076"/>
            <a:ext cx="1571625" cy="584775"/>
          </a:xfrm>
          <a:prstGeom prst="rect">
            <a:avLst/>
          </a:prstGeom>
          <a:noFill/>
        </p:spPr>
        <p:txBody>
          <a:bodyPr wrap="square" rtlCol="0">
            <a:spAutoFit/>
          </a:bodyPr>
          <a:lstStyle/>
          <a:p>
            <a:r>
              <a:rPr lang="en-US" sz="3200" b="1" dirty="0">
                <a:solidFill>
                  <a:srgbClr val="FF0000"/>
                </a:solidFill>
              </a:rPr>
              <a:t>52 740</a:t>
            </a:r>
          </a:p>
        </p:txBody>
      </p:sp>
      <p:sp>
        <p:nvSpPr>
          <p:cNvPr id="48" name="Rectangle 47">
            <a:extLst>
              <a:ext uri="{FF2B5EF4-FFF2-40B4-BE49-F238E27FC236}">
                <a16:creationId xmlns:a16="http://schemas.microsoft.com/office/drawing/2014/main" id="{3972889E-E6DE-4E0A-BC83-CFBE28DE0A54}"/>
              </a:ext>
            </a:extLst>
          </p:cNvPr>
          <p:cNvSpPr/>
          <p:nvPr/>
        </p:nvSpPr>
        <p:spPr>
          <a:xfrm>
            <a:off x="4438649" y="3476625"/>
            <a:ext cx="561975" cy="504825"/>
          </a:xfrm>
          <a:prstGeom prst="rect">
            <a:avLst/>
          </a:prstGeom>
          <a:solidFill>
            <a:srgbClr val="FFFF00"/>
          </a:solidFill>
          <a:ln w="38100">
            <a:extLst>
              <a:ext uri="{C807C97D-BFC1-408E-A445-0C87EB9F89A2}">
                <ask:lineSketchStyleProps xmlns:ask="http://schemas.microsoft.com/office/drawing/2018/sketchyshapes" xmln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ln w="0"/>
                <a:solidFill>
                  <a:srgbClr val="FF0000"/>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890298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500"/>
                                        <p:tgtEl>
                                          <p:spTgt spid="34"/>
                                        </p:tgtEl>
                                      </p:cBhvr>
                                    </p:animEffect>
                                  </p:childTnLst>
                                </p:cTn>
                              </p:par>
                              <p:par>
                                <p:cTn id="13" presetID="22" presetClass="entr" presetSubtype="4"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down)">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down)">
                                      <p:cBhvr>
                                        <p:cTn id="20" dur="500"/>
                                        <p:tgtEl>
                                          <p:spTgt spid="4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down)">
                                      <p:cBhvr>
                                        <p:cTn id="25" dur="500"/>
                                        <p:tgtEl>
                                          <p:spTgt spid="42"/>
                                        </p:tgtEl>
                                      </p:cBhvr>
                                    </p:animEffect>
                                  </p:childTnLst>
                                </p:cTn>
                              </p:par>
                              <p:par>
                                <p:cTn id="26" presetID="22" presetClass="entr" presetSubtype="4"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down)">
                                      <p:cBhvr>
                                        <p:cTn id="28" dur="5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wipe(down)">
                                      <p:cBhvr>
                                        <p:cTn id="33" dur="500"/>
                                        <p:tgtEl>
                                          <p:spTgt spid="4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barn(inVertical)">
                                      <p:cBhvr>
                                        <p:cTn id="38" dur="500"/>
                                        <p:tgtEl>
                                          <p:spTgt spid="47"/>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barn(inVertical)">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ipe(down)">
                                      <p:cBhvr>
                                        <p:cTn id="4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CB7084D0-06B9-40B9-B326-C50EC3214E71}"/>
              </a:ext>
            </a:extLst>
          </p:cNvPr>
          <p:cNvSpPr/>
          <p:nvPr/>
        </p:nvSpPr>
        <p:spPr>
          <a:xfrm>
            <a:off x="359335" y="391887"/>
            <a:ext cx="11442140" cy="6247038"/>
          </a:xfrm>
          <a:prstGeom prst="roundRect">
            <a:avLst/>
          </a:prstGeom>
          <a:solidFill>
            <a:srgbClr val="FFFFCC"/>
          </a:solidFill>
          <a:ln w="28575">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solidFill>
                  <a:prstClr val="black"/>
                </a:solidFill>
                <a:prstDash val="dash"/>
              </a:ln>
              <a:solidFill>
                <a:prstClr val="white"/>
              </a:solidFill>
              <a:effectLst/>
              <a:uLnTx/>
              <a:uFillTx/>
              <a:latin typeface="Arial" panose="020B0604020202020204" pitchFamily="34" charset="0"/>
              <a:ea typeface="+mn-ea"/>
              <a:cs typeface="+mn-cs"/>
            </a:endParaRPr>
          </a:p>
        </p:txBody>
      </p:sp>
      <p:grpSp>
        <p:nvGrpSpPr>
          <p:cNvPr id="7" name="Group 6">
            <a:extLst>
              <a:ext uri="{FF2B5EF4-FFF2-40B4-BE49-F238E27FC236}">
                <a16:creationId xmlns:a16="http://schemas.microsoft.com/office/drawing/2014/main" id="{66505DD1-AB87-4DC7-8629-2BB192476D43}"/>
              </a:ext>
            </a:extLst>
          </p:cNvPr>
          <p:cNvGrpSpPr/>
          <p:nvPr/>
        </p:nvGrpSpPr>
        <p:grpSpPr>
          <a:xfrm>
            <a:off x="1036906" y="697305"/>
            <a:ext cx="622392" cy="646331"/>
            <a:chOff x="2697431" y="1071030"/>
            <a:chExt cx="622392" cy="646331"/>
          </a:xfrm>
        </p:grpSpPr>
        <p:sp>
          <p:nvSpPr>
            <p:cNvPr id="9" name="Oval 8">
              <a:extLst>
                <a:ext uri="{FF2B5EF4-FFF2-40B4-BE49-F238E27FC236}">
                  <a16:creationId xmlns:a16="http://schemas.microsoft.com/office/drawing/2014/main" id="{BE3A568C-899E-4CD1-A06F-D93575B078A5}"/>
                </a:ext>
              </a:extLst>
            </p:cNvPr>
            <p:cNvSpPr/>
            <p:nvPr/>
          </p:nvSpPr>
          <p:spPr>
            <a:xfrm>
              <a:off x="2697431" y="1123121"/>
              <a:ext cx="567681"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DBB76A48-A7FC-421B-A040-13FF22A71FD5}"/>
                </a:ext>
              </a:extLst>
            </p:cNvPr>
            <p:cNvSpPr txBox="1"/>
            <p:nvPr/>
          </p:nvSpPr>
          <p:spPr>
            <a:xfrm>
              <a:off x="2796040" y="107103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vi-VN" sz="3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2" name="TextBox 1">
            <a:extLst>
              <a:ext uri="{FF2B5EF4-FFF2-40B4-BE49-F238E27FC236}">
                <a16:creationId xmlns:a16="http://schemas.microsoft.com/office/drawing/2014/main" id="{47A83EED-AC60-48B7-AB99-66686F4F2276}"/>
              </a:ext>
            </a:extLst>
          </p:cNvPr>
          <p:cNvSpPr txBox="1"/>
          <p:nvPr/>
        </p:nvSpPr>
        <p:spPr>
          <a:xfrm>
            <a:off x="1619250" y="409575"/>
            <a:ext cx="9553575" cy="1384995"/>
          </a:xfrm>
          <a:prstGeom prst="rect">
            <a:avLst/>
          </a:prstGeom>
          <a:noFill/>
        </p:spPr>
        <p:txBody>
          <a:bodyPr wrap="square" rtlCol="0">
            <a:spAutoFit/>
          </a:bodyPr>
          <a:lstStyle/>
          <a:p>
            <a:pPr algn="just"/>
            <a:r>
              <a:rPr lang="vi-VN" sz="2800" b="1" dirty="0">
                <a:latin typeface="Cambria" panose="02040503050406030204" pitchFamily="18" charset="0"/>
                <a:ea typeface="Cambria" panose="02040503050406030204" pitchFamily="18" charset="0"/>
              </a:rPr>
              <a:t>Một cây thần kỳ ra các quả với màu sắc khác nhau. Bạn khỉ sẽ leo theo các cành ghi số lớn hơn để lấy quả. Hỏi bạn khỉ lấy được quả màu gì?</a:t>
            </a:r>
            <a:endParaRPr lang="en-US" sz="2800" b="1" dirty="0">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4F3B1109-2671-413E-A438-C43DE11FDA01}"/>
              </a:ext>
            </a:extLst>
          </p:cNvPr>
          <p:cNvPicPr>
            <a:picLocks noChangeAspect="1"/>
          </p:cNvPicPr>
          <p:nvPr/>
        </p:nvPicPr>
        <p:blipFill>
          <a:blip r:embed="rId2"/>
          <a:stretch>
            <a:fillRect/>
          </a:stretch>
        </p:blipFill>
        <p:spPr>
          <a:xfrm>
            <a:off x="485775" y="2002318"/>
            <a:ext cx="6473024" cy="42175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Rectangle: Rounded Corners 12">
            <a:extLst>
              <a:ext uri="{FF2B5EF4-FFF2-40B4-BE49-F238E27FC236}">
                <a16:creationId xmlns:a16="http://schemas.microsoft.com/office/drawing/2014/main" id="{A28ACD45-EC10-47B0-894C-CB63F866F5DB}"/>
              </a:ext>
            </a:extLst>
          </p:cNvPr>
          <p:cNvSpPr/>
          <p:nvPr/>
        </p:nvSpPr>
        <p:spPr>
          <a:xfrm>
            <a:off x="6915150" y="2085975"/>
            <a:ext cx="5010150" cy="11430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Cambria" panose="02040503050406030204" pitchFamily="18" charset="0"/>
                <a:ea typeface="Cambria" panose="02040503050406030204" pitchFamily="18" charset="0"/>
              </a:rPr>
              <a:t>Tại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ngã</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rẽ</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đầu</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tiên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bạn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khỉ</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sẽ</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leo</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lên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cành</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cây</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ghi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số</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nào</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Tại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sao</a:t>
            </a:r>
            <a:r>
              <a:rPr lang="en-US" sz="2400" b="1" dirty="0">
                <a:latin typeface="Cambria" panose="02040503050406030204" pitchFamily="18" charset="0"/>
                <a:ea typeface="Cambria" panose="02040503050406030204" pitchFamily="18" charset="0"/>
              </a:rPr>
              <a:t>?</a:t>
            </a:r>
          </a:p>
        </p:txBody>
      </p:sp>
      <p:cxnSp>
        <p:nvCxnSpPr>
          <p:cNvPr id="16" name="Straight Connector 15">
            <a:extLst>
              <a:ext uri="{FF2B5EF4-FFF2-40B4-BE49-F238E27FC236}">
                <a16:creationId xmlns:a16="http://schemas.microsoft.com/office/drawing/2014/main" id="{CD56E28F-8AD1-4B79-AB18-004796CFAD78}"/>
              </a:ext>
            </a:extLst>
          </p:cNvPr>
          <p:cNvCxnSpPr>
            <a:cxnSpLocks/>
          </p:cNvCxnSpPr>
          <p:nvPr/>
        </p:nvCxnSpPr>
        <p:spPr>
          <a:xfrm flipH="1" flipV="1">
            <a:off x="2247900" y="4105275"/>
            <a:ext cx="800100" cy="29527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233E0596-AEAD-4551-B52C-0917B8C6690F}"/>
              </a:ext>
            </a:extLst>
          </p:cNvPr>
          <p:cNvSpPr/>
          <p:nvPr/>
        </p:nvSpPr>
        <p:spPr>
          <a:xfrm>
            <a:off x="6829425" y="3429000"/>
            <a:ext cx="5124450" cy="11430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Cambria" panose="02040503050406030204" pitchFamily="18" charset="0"/>
                <a:ea typeface="Cambria" panose="02040503050406030204" pitchFamily="18" charset="0"/>
              </a:rPr>
              <a:t>Tại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ngã</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rẽ</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tiếp</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theo</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bạn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khỉ</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sẽ</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leo</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lên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cành</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cây</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ghi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số</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nào</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Tại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sao</a:t>
            </a:r>
            <a:r>
              <a:rPr lang="en-US" sz="2400" b="1" dirty="0">
                <a:latin typeface="Cambria" panose="02040503050406030204" pitchFamily="18" charset="0"/>
                <a:ea typeface="Cambria" panose="02040503050406030204" pitchFamily="18" charset="0"/>
              </a:rPr>
              <a:t>?</a:t>
            </a:r>
          </a:p>
        </p:txBody>
      </p:sp>
      <p:cxnSp>
        <p:nvCxnSpPr>
          <p:cNvPr id="31" name="Straight Connector 30">
            <a:extLst>
              <a:ext uri="{FF2B5EF4-FFF2-40B4-BE49-F238E27FC236}">
                <a16:creationId xmlns:a16="http://schemas.microsoft.com/office/drawing/2014/main" id="{52D2A9C0-DEA8-4D46-8C14-C557F1958873}"/>
              </a:ext>
            </a:extLst>
          </p:cNvPr>
          <p:cNvCxnSpPr>
            <a:cxnSpLocks/>
          </p:cNvCxnSpPr>
          <p:nvPr/>
        </p:nvCxnSpPr>
        <p:spPr>
          <a:xfrm flipH="1" flipV="1">
            <a:off x="1524000" y="3914775"/>
            <a:ext cx="657225" cy="1905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0F02F7B8-7867-483B-8591-3A94D1B17064}"/>
              </a:ext>
            </a:extLst>
          </p:cNvPr>
          <p:cNvSpPr/>
          <p:nvPr/>
        </p:nvSpPr>
        <p:spPr>
          <a:xfrm>
            <a:off x="6819900" y="4781550"/>
            <a:ext cx="5124450" cy="75247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b="1" dirty="0">
                <a:latin typeface="Cambria" panose="02040503050406030204" pitchFamily="18" charset="0"/>
                <a:ea typeface="Cambria" panose="02040503050406030204" pitchFamily="18" charset="0"/>
              </a:rPr>
              <a:t>Bạn kh</a:t>
            </a:r>
            <a:r>
              <a:rPr lang="en-US" sz="2400" b="1" dirty="0">
                <a:latin typeface="Cambria" panose="02040503050406030204" pitchFamily="18" charset="0"/>
                <a:ea typeface="Cambria" panose="02040503050406030204" pitchFamily="18" charset="0"/>
              </a:rPr>
              <a:t>ỉ</a:t>
            </a:r>
            <a:r>
              <a:rPr lang="vi-VN" sz="2400" b="1" dirty="0">
                <a:latin typeface="Cambria" panose="02040503050406030204" pitchFamily="18" charset="0"/>
                <a:ea typeface="Cambria" panose="02040503050406030204" pitchFamily="18" charset="0"/>
              </a:rPr>
              <a:t> lấy được quả màu gì?</a:t>
            </a:r>
            <a:endParaRPr lang="en-US" sz="2400" b="1" dirty="0">
              <a:latin typeface="Cambria" panose="02040503050406030204" pitchFamily="18" charset="0"/>
              <a:ea typeface="Cambria" panose="02040503050406030204" pitchFamily="18" charset="0"/>
            </a:endParaRPr>
          </a:p>
        </p:txBody>
      </p:sp>
      <p:sp>
        <p:nvSpPr>
          <p:cNvPr id="19" name="Oval 18">
            <a:extLst>
              <a:ext uri="{FF2B5EF4-FFF2-40B4-BE49-F238E27FC236}">
                <a16:creationId xmlns:a16="http://schemas.microsoft.com/office/drawing/2014/main" id="{EC61F048-B639-4D22-8ED1-BEF2F6BB99C5}"/>
              </a:ext>
            </a:extLst>
          </p:cNvPr>
          <p:cNvSpPr/>
          <p:nvPr/>
        </p:nvSpPr>
        <p:spPr>
          <a:xfrm>
            <a:off x="1190625" y="3667124"/>
            <a:ext cx="457200" cy="409575"/>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00773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down)">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arn(inVertical)">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down)">
                                      <p:cBhvr>
                                        <p:cTn id="41" dur="500"/>
                                        <p:tgtEl>
                                          <p:spTgt spid="35"/>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30" grpId="0" animBg="1"/>
      <p:bldP spid="35"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ction="ppaction://hlinksldjump"/>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90548" y="4910240"/>
            <a:ext cx="1679150" cy="1601751"/>
          </a:xfrm>
          <a:prstGeom prst="rect">
            <a:avLst/>
          </a:prstGeom>
        </p:spPr>
      </p:pic>
      <p:sp>
        <p:nvSpPr>
          <p:cNvPr id="3" name="Snip Diagonal Corner Rectangle 2"/>
          <p:cNvSpPr/>
          <p:nvPr/>
        </p:nvSpPr>
        <p:spPr>
          <a:xfrm>
            <a:off x="2115569" y="1908031"/>
            <a:ext cx="8458783" cy="2633421"/>
          </a:xfrm>
          <a:prstGeom prst="snip2DiagRect">
            <a:avLst/>
          </a:prstGeom>
          <a:solidFill>
            <a:schemeClr val="lt1">
              <a:alpha val="85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defTabSz="914126">
              <a:lnSpc>
                <a:spcPct val="150000"/>
              </a:lnSpc>
            </a:pPr>
            <a:r>
              <a:rPr lang="en-US" sz="5399" b="1" dirty="0" err="1">
                <a:solidFill>
                  <a:prstClr val="black"/>
                </a:solidFill>
                <a:latin typeface="Calibri"/>
              </a:rPr>
              <a:t>Đọc</a:t>
            </a:r>
            <a:r>
              <a:rPr lang="en-US" sz="5399" b="1" dirty="0">
                <a:solidFill>
                  <a:prstClr val="black"/>
                </a:solidFill>
                <a:latin typeface="Calibri"/>
              </a:rPr>
              <a:t> </a:t>
            </a:r>
            <a:r>
              <a:rPr lang="en-US" sz="5399" b="1" dirty="0" err="1">
                <a:solidFill>
                  <a:prstClr val="black"/>
                </a:solidFill>
                <a:latin typeface="Calibri"/>
              </a:rPr>
              <a:t>các</a:t>
            </a:r>
            <a:r>
              <a:rPr lang="en-US" sz="5399" b="1" dirty="0">
                <a:solidFill>
                  <a:prstClr val="black"/>
                </a:solidFill>
                <a:latin typeface="Calibri"/>
              </a:rPr>
              <a:t> </a:t>
            </a:r>
            <a:r>
              <a:rPr lang="en-US" sz="5399" b="1" dirty="0" err="1">
                <a:solidFill>
                  <a:prstClr val="black"/>
                </a:solidFill>
                <a:latin typeface="Calibri"/>
              </a:rPr>
              <a:t>số</a:t>
            </a:r>
            <a:r>
              <a:rPr lang="en-US" sz="5399" b="1" dirty="0">
                <a:solidFill>
                  <a:prstClr val="black"/>
                </a:solidFill>
                <a:latin typeface="Calibri"/>
              </a:rPr>
              <a:t> </a:t>
            </a:r>
            <a:r>
              <a:rPr lang="en-US" sz="5399" b="1" dirty="0" err="1">
                <a:solidFill>
                  <a:prstClr val="black"/>
                </a:solidFill>
                <a:latin typeface="Calibri"/>
              </a:rPr>
              <a:t>sau</a:t>
            </a:r>
            <a:r>
              <a:rPr lang="en-US" sz="5399" b="1" dirty="0">
                <a:solidFill>
                  <a:prstClr val="black"/>
                </a:solidFill>
                <a:latin typeface="Calibri"/>
              </a:rPr>
              <a:t>: </a:t>
            </a:r>
          </a:p>
          <a:p>
            <a:pPr algn="ctr" defTabSz="914126">
              <a:lnSpc>
                <a:spcPct val="150000"/>
              </a:lnSpc>
            </a:pPr>
            <a:r>
              <a:rPr lang="en-US" sz="5399" b="1" dirty="0">
                <a:solidFill>
                  <a:prstClr val="black"/>
                </a:solidFill>
                <a:latin typeface="Calibri"/>
              </a:rPr>
              <a:t>12 457, 9 999</a:t>
            </a:r>
          </a:p>
        </p:txBody>
      </p:sp>
    </p:spTree>
    <p:extLst>
      <p:ext uri="{BB962C8B-B14F-4D97-AF65-F5344CB8AC3E}">
        <p14:creationId xmlns:p14="http://schemas.microsoft.com/office/powerpoint/2010/main" val="3608116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2"/>
                                        </p:tgtEl>
                                        <p:attrNameLst>
                                          <p:attrName>r</p:attrName>
                                        </p:attrNameLst>
                                      </p:cBhvr>
                                    </p:animRot>
                                    <p:animRot by="-240000">
                                      <p:cBhvr>
                                        <p:cTn id="7" dur="600" fill="hold">
                                          <p:stCondLst>
                                            <p:cond delay="600"/>
                                          </p:stCondLst>
                                        </p:cTn>
                                        <p:tgtEl>
                                          <p:spTgt spid="2"/>
                                        </p:tgtEl>
                                        <p:attrNameLst>
                                          <p:attrName>r</p:attrName>
                                        </p:attrNameLst>
                                      </p:cBhvr>
                                    </p:animRot>
                                    <p:animRot by="240000">
                                      <p:cBhvr>
                                        <p:cTn id="8" dur="600" fill="hold">
                                          <p:stCondLst>
                                            <p:cond delay="1200"/>
                                          </p:stCondLst>
                                        </p:cTn>
                                        <p:tgtEl>
                                          <p:spTgt spid="2"/>
                                        </p:tgtEl>
                                        <p:attrNameLst>
                                          <p:attrName>r</p:attrName>
                                        </p:attrNameLst>
                                      </p:cBhvr>
                                    </p:animRot>
                                    <p:animRot by="-240000">
                                      <p:cBhvr>
                                        <p:cTn id="9" dur="600" fill="hold">
                                          <p:stCondLst>
                                            <p:cond delay="1800"/>
                                          </p:stCondLst>
                                        </p:cTn>
                                        <p:tgtEl>
                                          <p:spTgt spid="2"/>
                                        </p:tgtEl>
                                        <p:attrNameLst>
                                          <p:attrName>r</p:attrName>
                                        </p:attrNameLst>
                                      </p:cBhvr>
                                    </p:animRot>
                                    <p:animRot by="120000">
                                      <p:cBhvr>
                                        <p:cTn id="10" dur="600" fill="hold">
                                          <p:stCondLst>
                                            <p:cond delay="24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ction="ppaction://hlinksldjump"/>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90548" y="4910240"/>
            <a:ext cx="1679150" cy="1601751"/>
          </a:xfrm>
          <a:prstGeom prst="rect">
            <a:avLst/>
          </a:prstGeom>
        </p:spPr>
      </p:pic>
      <p:sp>
        <p:nvSpPr>
          <p:cNvPr id="3" name="Snip Diagonal Corner Rectangle 2"/>
          <p:cNvSpPr/>
          <p:nvPr/>
        </p:nvSpPr>
        <p:spPr>
          <a:xfrm>
            <a:off x="3188545" y="809162"/>
            <a:ext cx="5497786" cy="990152"/>
          </a:xfrm>
          <a:prstGeom prst="snip2DiagRect">
            <a:avLst/>
          </a:prstGeom>
          <a:solidFill>
            <a:schemeClr val="lt1">
              <a:alpha val="85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defTabSz="914126"/>
            <a:r>
              <a:rPr lang="en-US" sz="3599" b="1" dirty="0" err="1">
                <a:solidFill>
                  <a:prstClr val="black"/>
                </a:solidFill>
                <a:latin typeface="Calibri"/>
              </a:rPr>
              <a:t>Câu</a:t>
            </a:r>
            <a:r>
              <a:rPr lang="en-US" sz="3599" b="1" dirty="0">
                <a:solidFill>
                  <a:prstClr val="black"/>
                </a:solidFill>
                <a:latin typeface="Calibri"/>
              </a:rPr>
              <a:t> 2: </a:t>
            </a:r>
            <a:r>
              <a:rPr lang="en-US" sz="3599" b="1" dirty="0" err="1">
                <a:solidFill>
                  <a:prstClr val="black"/>
                </a:solidFill>
                <a:latin typeface="Calibri"/>
              </a:rPr>
              <a:t>Số</a:t>
            </a:r>
            <a:r>
              <a:rPr lang="en-US" sz="3599" b="1" dirty="0">
                <a:solidFill>
                  <a:prstClr val="black"/>
                </a:solidFill>
                <a:latin typeface="Calibri"/>
              </a:rPr>
              <a:t>?</a:t>
            </a:r>
          </a:p>
        </p:txBody>
      </p:sp>
      <p:sp>
        <p:nvSpPr>
          <p:cNvPr id="4" name="Rectangle 3"/>
          <p:cNvSpPr/>
          <p:nvPr/>
        </p:nvSpPr>
        <p:spPr>
          <a:xfrm>
            <a:off x="1743074" y="2599094"/>
            <a:ext cx="10201275" cy="1200200"/>
          </a:xfrm>
          <a:prstGeom prst="rect">
            <a:avLst/>
          </a:prstGeom>
        </p:spPr>
        <p:txBody>
          <a:bodyPr wrap="square">
            <a:spAutoFit/>
          </a:bodyPr>
          <a:lstStyle/>
          <a:p>
            <a:pPr algn="ctr" defTabSz="914217"/>
            <a:r>
              <a:rPr lang="en-US" sz="7199" dirty="0">
                <a:solidFill>
                  <a:srgbClr val="00B050"/>
                </a:solidFill>
                <a:latin typeface="Calibri" panose="020F0502020204030204" pitchFamily="34" charset="0"/>
                <a:cs typeface="Calibri" panose="020F0502020204030204" pitchFamily="34" charset="0"/>
              </a:rPr>
              <a:t>7 992 = ........ + 900 + 90 +2</a:t>
            </a:r>
            <a:endParaRPr lang="en-US" sz="8798" dirty="0">
              <a:solidFill>
                <a:srgbClr val="00B050"/>
              </a:solidFill>
              <a:latin typeface="Calibri" panose="020F0502020204030204" pitchFamily="34" charset="0"/>
              <a:cs typeface="Calibri" panose="020F0502020204030204" pitchFamily="34" charset="0"/>
            </a:endParaRPr>
          </a:p>
        </p:txBody>
      </p:sp>
      <p:sp>
        <p:nvSpPr>
          <p:cNvPr id="6" name="Rectangle 5"/>
          <p:cNvSpPr/>
          <p:nvPr/>
        </p:nvSpPr>
        <p:spPr>
          <a:xfrm>
            <a:off x="4380936" y="2554859"/>
            <a:ext cx="2728346" cy="1200051"/>
          </a:xfrm>
          <a:prstGeom prst="rect">
            <a:avLst/>
          </a:prstGeom>
        </p:spPr>
        <p:txBody>
          <a:bodyPr wrap="square">
            <a:spAutoFit/>
          </a:bodyPr>
          <a:lstStyle/>
          <a:p>
            <a:pPr algn="ctr" defTabSz="914217"/>
            <a:r>
              <a:rPr lang="en-US" sz="7199" dirty="0">
                <a:solidFill>
                  <a:srgbClr val="FF0000"/>
                </a:solidFill>
                <a:latin typeface="Calibri" panose="020F0502020204030204" pitchFamily="34" charset="0"/>
                <a:cs typeface="Calibri" panose="020F0502020204030204" pitchFamily="34" charset="0"/>
              </a:rPr>
              <a:t>7 000</a:t>
            </a:r>
            <a:endParaRPr lang="en-US" sz="8798"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0439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2"/>
                                        </p:tgtEl>
                                        <p:attrNameLst>
                                          <p:attrName>r</p:attrName>
                                        </p:attrNameLst>
                                      </p:cBhvr>
                                    </p:animRot>
                                    <p:animRot by="-240000">
                                      <p:cBhvr>
                                        <p:cTn id="7" dur="600" fill="hold">
                                          <p:stCondLst>
                                            <p:cond delay="600"/>
                                          </p:stCondLst>
                                        </p:cTn>
                                        <p:tgtEl>
                                          <p:spTgt spid="2"/>
                                        </p:tgtEl>
                                        <p:attrNameLst>
                                          <p:attrName>r</p:attrName>
                                        </p:attrNameLst>
                                      </p:cBhvr>
                                    </p:animRot>
                                    <p:animRot by="240000">
                                      <p:cBhvr>
                                        <p:cTn id="8" dur="600" fill="hold">
                                          <p:stCondLst>
                                            <p:cond delay="1200"/>
                                          </p:stCondLst>
                                        </p:cTn>
                                        <p:tgtEl>
                                          <p:spTgt spid="2"/>
                                        </p:tgtEl>
                                        <p:attrNameLst>
                                          <p:attrName>r</p:attrName>
                                        </p:attrNameLst>
                                      </p:cBhvr>
                                    </p:animRot>
                                    <p:animRot by="-240000">
                                      <p:cBhvr>
                                        <p:cTn id="9" dur="600" fill="hold">
                                          <p:stCondLst>
                                            <p:cond delay="1800"/>
                                          </p:stCondLst>
                                        </p:cTn>
                                        <p:tgtEl>
                                          <p:spTgt spid="2"/>
                                        </p:tgtEl>
                                        <p:attrNameLst>
                                          <p:attrName>r</p:attrName>
                                        </p:attrNameLst>
                                      </p:cBhvr>
                                    </p:animRot>
                                    <p:animRot by="120000">
                                      <p:cBhvr>
                                        <p:cTn id="10" dur="600" fill="hold">
                                          <p:stCondLst>
                                            <p:cond delay="2400"/>
                                          </p:stCondLst>
                                        </p:cTn>
                                        <p:tgtEl>
                                          <p:spTgt spid="2"/>
                                        </p:tgtEl>
                                        <p:attrNameLst>
                                          <p:attrName>r</p:attrName>
                                        </p:attrNameLst>
                                      </p:cBhvr>
                                    </p:animRo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205" y="1240"/>
            <a:ext cx="12187592" cy="6855520"/>
          </a:xfrm>
          <a:prstGeom prst="rect">
            <a:avLst/>
          </a:prstGeom>
        </p:spPr>
      </p:pic>
      <p:pic>
        <p:nvPicPr>
          <p:cNvPr id="9" name="Picture 8"/>
          <p:cNvPicPr>
            <a:picLocks noChangeAspect="1"/>
          </p:cNvPicPr>
          <p:nvPr/>
        </p:nvPicPr>
        <p:blipFill rotWithShape="1">
          <a:blip r:embed="rId4"/>
          <a:srcRect b="37814"/>
          <a:stretch/>
        </p:blipFill>
        <p:spPr>
          <a:xfrm>
            <a:off x="4821392" y="1897077"/>
            <a:ext cx="2474618" cy="1114610"/>
          </a:xfrm>
          <a:prstGeom prst="rect">
            <a:avLst/>
          </a:prstGeom>
        </p:spPr>
      </p:pic>
      <p:pic>
        <p:nvPicPr>
          <p:cNvPr id="4" name="Picture 3">
            <a:extLst>
              <a:ext uri="{FF2B5EF4-FFF2-40B4-BE49-F238E27FC236}">
                <a16:creationId xmlns:a16="http://schemas.microsoft.com/office/drawing/2014/main" id="{594BC0F1-C795-4AFD-9D4B-E9E5C9B2D0F8}"/>
              </a:ext>
            </a:extLst>
          </p:cNvPr>
          <p:cNvPicPr>
            <a:picLocks noChangeAspect="1"/>
          </p:cNvPicPr>
          <p:nvPr/>
        </p:nvPicPr>
        <p:blipFill>
          <a:blip r:embed="rId5"/>
          <a:stretch>
            <a:fillRect/>
          </a:stretch>
        </p:blipFill>
        <p:spPr>
          <a:xfrm>
            <a:off x="2337890" y="3178602"/>
            <a:ext cx="7078069" cy="1853345"/>
          </a:xfrm>
          <a:prstGeom prst="rect">
            <a:avLst/>
          </a:prstGeom>
        </p:spPr>
      </p:pic>
    </p:spTree>
    <p:extLst>
      <p:ext uri="{BB962C8B-B14F-4D97-AF65-F5344CB8AC3E}">
        <p14:creationId xmlns:p14="http://schemas.microsoft.com/office/powerpoint/2010/main" val="1462424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6">
            <a:extLst>
              <a:ext uri="{FF2B5EF4-FFF2-40B4-BE49-F238E27FC236}">
                <a16:creationId xmlns:a16="http://schemas.microsoft.com/office/drawing/2014/main" id="{9C740855-488F-455D-9A30-8DFAE7889D8B}"/>
              </a:ext>
            </a:extLst>
          </p:cNvPr>
          <p:cNvPicPr>
            <a:picLocks noChangeAspect="1"/>
          </p:cNvPicPr>
          <p:nvPr/>
        </p:nvPicPr>
        <p:blipFill>
          <a:blip r:embed="rId2">
            <a:biLevel thresh="50000"/>
            <a:extLst>
              <a:ext uri="{28A0092B-C50C-407E-A947-70E740481C1C}">
                <a14:useLocalDpi xmlns:a14="http://schemas.microsoft.com/office/drawing/2010/main" val="0"/>
              </a:ext>
            </a:extLst>
          </a:blip>
          <a:stretch>
            <a:fillRect/>
          </a:stretch>
        </p:blipFill>
        <p:spPr>
          <a:xfrm>
            <a:off x="1080727" y="435191"/>
            <a:ext cx="9732047" cy="6422810"/>
          </a:xfrm>
          <a:prstGeom prst="rect">
            <a:avLst/>
          </a:prstGeom>
        </p:spPr>
      </p:pic>
      <p:pic>
        <p:nvPicPr>
          <p:cNvPr id="10" name="Picture 9">
            <a:extLst>
              <a:ext uri="{FF2B5EF4-FFF2-40B4-BE49-F238E27FC236}">
                <a16:creationId xmlns:a16="http://schemas.microsoft.com/office/drawing/2014/main" id="{6895034D-274A-4E04-9FA5-598C8576FB0F}"/>
              </a:ext>
            </a:extLst>
          </p:cNvPr>
          <p:cNvPicPr>
            <a:picLocks noChangeAspect="1"/>
          </p:cNvPicPr>
          <p:nvPr/>
        </p:nvPicPr>
        <p:blipFill>
          <a:blip r:embed="rId3"/>
          <a:stretch>
            <a:fillRect/>
          </a:stretch>
        </p:blipFill>
        <p:spPr>
          <a:xfrm>
            <a:off x="2573747" y="2282859"/>
            <a:ext cx="6663506" cy="2139881"/>
          </a:xfrm>
          <a:prstGeom prst="rect">
            <a:avLst/>
          </a:prstGeom>
        </p:spPr>
      </p:pic>
    </p:spTree>
    <p:extLst>
      <p:ext uri="{BB962C8B-B14F-4D97-AF65-F5344CB8AC3E}">
        <p14:creationId xmlns:p14="http://schemas.microsoft.com/office/powerpoint/2010/main" val="1309447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8">
            <a:extLst>
              <a:ext uri="{FF2B5EF4-FFF2-40B4-BE49-F238E27FC236}">
                <a16:creationId xmlns:a16="http://schemas.microsoft.com/office/drawing/2014/main" id="{22132DFF-9B67-4E38-8D2B-3FB48329532C}"/>
              </a:ext>
            </a:extLst>
          </p:cNvPr>
          <p:cNvSpPr/>
          <p:nvPr/>
        </p:nvSpPr>
        <p:spPr>
          <a:xfrm>
            <a:off x="1371600" y="215396"/>
            <a:ext cx="9753600" cy="1232404"/>
          </a:xfrm>
          <a:prstGeom prst="roundRect">
            <a:avLst/>
          </a:prstGeom>
          <a:solidFill>
            <a:srgbClr val="FFFFFF"/>
          </a:solidFill>
          <a:ln w="12700" cap="flat" cmpd="sng" algn="ctr">
            <a:solidFill>
              <a:srgbClr val="70AD47"/>
            </a:solidFill>
            <a:prstDash val="solid"/>
            <a:miter lim="800000"/>
          </a:ln>
          <a:effectLst/>
        </p:spPr>
        <p:txBody>
          <a:bodyPr rtlCol="0" anchor="ctr"/>
          <a:lstStyle/>
          <a:p>
            <a:pPr algn="ctr" defTabSz="914217">
              <a:defRPr/>
            </a:pPr>
            <a:r>
              <a:rPr lang="en-US" sz="3199" b="1" kern="0" dirty="0" err="1">
                <a:solidFill>
                  <a:srgbClr val="FF0000"/>
                </a:solidFill>
                <a:latin typeface="Calibri"/>
                <a:cs typeface="Calibri" panose="020F0502020204030204" pitchFamily="34" charset="0"/>
              </a:rPr>
              <a:t>Số</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dân</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hai</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huyện</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của</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một</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tỉnh</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lần</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lượt</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là</a:t>
            </a:r>
            <a:r>
              <a:rPr lang="en-US" sz="3199" b="1" kern="0" dirty="0">
                <a:solidFill>
                  <a:srgbClr val="FF0000"/>
                </a:solidFill>
                <a:latin typeface="Calibri"/>
                <a:cs typeface="Calibri" panose="020F0502020204030204" pitchFamily="34" charset="0"/>
              </a:rPr>
              <a:t> 41 217 </a:t>
            </a:r>
            <a:r>
              <a:rPr lang="en-US" sz="3199" b="1" kern="0" dirty="0" err="1">
                <a:solidFill>
                  <a:srgbClr val="FF0000"/>
                </a:solidFill>
                <a:latin typeface="Calibri"/>
                <a:cs typeface="Calibri" panose="020F0502020204030204" pitchFamily="34" charset="0"/>
              </a:rPr>
              <a:t>và</a:t>
            </a:r>
            <a:r>
              <a:rPr lang="en-US" sz="3199" b="1" kern="0" dirty="0">
                <a:solidFill>
                  <a:srgbClr val="FF0000"/>
                </a:solidFill>
                <a:latin typeface="Calibri"/>
                <a:cs typeface="Calibri" panose="020F0502020204030204" pitchFamily="34" charset="0"/>
              </a:rPr>
              <a:t> </a:t>
            </a:r>
          </a:p>
          <a:p>
            <a:pPr algn="ctr" defTabSz="914217">
              <a:defRPr/>
            </a:pPr>
            <a:r>
              <a:rPr lang="en-US" sz="3199" b="1" kern="0" dirty="0">
                <a:solidFill>
                  <a:srgbClr val="FF0000"/>
                </a:solidFill>
                <a:latin typeface="Calibri"/>
                <a:cs typeface="Calibri" panose="020F0502020204030204" pitchFamily="34" charset="0"/>
              </a:rPr>
              <a:t>46 616 </a:t>
            </a:r>
            <a:r>
              <a:rPr lang="en-US" sz="3199" b="1" kern="0" dirty="0" err="1">
                <a:solidFill>
                  <a:srgbClr val="FF0000"/>
                </a:solidFill>
                <a:latin typeface="Calibri"/>
                <a:cs typeface="Calibri" panose="020F0502020204030204" pitchFamily="34" charset="0"/>
              </a:rPr>
              <a:t>người</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Hỏi</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huyện</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nào</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đông</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dân</a:t>
            </a:r>
            <a:r>
              <a:rPr lang="en-US" sz="3199" b="1" kern="0" dirty="0">
                <a:solidFill>
                  <a:srgbClr val="FF0000"/>
                </a:solidFill>
                <a:latin typeface="Calibri"/>
                <a:cs typeface="Calibri" panose="020F0502020204030204" pitchFamily="34" charset="0"/>
              </a:rPr>
              <a:t> </a:t>
            </a:r>
            <a:r>
              <a:rPr lang="en-US" sz="3199" b="1" kern="0" dirty="0" err="1">
                <a:solidFill>
                  <a:srgbClr val="FF0000"/>
                </a:solidFill>
                <a:latin typeface="Calibri"/>
                <a:cs typeface="Calibri" panose="020F0502020204030204" pitchFamily="34" charset="0"/>
              </a:rPr>
              <a:t>hơn</a:t>
            </a:r>
            <a:r>
              <a:rPr lang="en-US" sz="3199" b="1" kern="0" dirty="0">
                <a:solidFill>
                  <a:srgbClr val="FF0000"/>
                </a:solidFill>
                <a:latin typeface="Calibri"/>
                <a:cs typeface="Calibri" panose="020F0502020204030204" pitchFamily="34" charset="0"/>
              </a:rPr>
              <a:t>.</a:t>
            </a:r>
          </a:p>
        </p:txBody>
      </p:sp>
      <p:pic>
        <p:nvPicPr>
          <p:cNvPr id="4" name="Picture 3">
            <a:extLst>
              <a:ext uri="{FF2B5EF4-FFF2-40B4-BE49-F238E27FC236}">
                <a16:creationId xmlns:a16="http://schemas.microsoft.com/office/drawing/2014/main" id="{9CCD6199-3B13-4330-91DD-BACB69FB48F7}"/>
              </a:ext>
            </a:extLst>
          </p:cNvPr>
          <p:cNvPicPr>
            <a:picLocks noChangeAspect="1"/>
          </p:cNvPicPr>
          <p:nvPr/>
        </p:nvPicPr>
        <p:blipFill>
          <a:blip r:embed="rId3"/>
          <a:stretch>
            <a:fillRect/>
          </a:stretch>
        </p:blipFill>
        <p:spPr>
          <a:xfrm>
            <a:off x="328612" y="1835149"/>
            <a:ext cx="6404451" cy="37084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a:extLst>
              <a:ext uri="{FF2B5EF4-FFF2-40B4-BE49-F238E27FC236}">
                <a16:creationId xmlns:a16="http://schemas.microsoft.com/office/drawing/2014/main" id="{B9FCB9D6-1C02-45D2-B726-4E816F0AB92A}"/>
              </a:ext>
            </a:extLst>
          </p:cNvPr>
          <p:cNvSpPr txBox="1"/>
          <p:nvPr/>
        </p:nvSpPr>
        <p:spPr>
          <a:xfrm>
            <a:off x="6829425" y="1962150"/>
            <a:ext cx="5267325" cy="584775"/>
          </a:xfrm>
          <a:prstGeom prst="rect">
            <a:avLst/>
          </a:prstGeom>
          <a:noFill/>
        </p:spPr>
        <p:txBody>
          <a:bodyPr wrap="square" rtlCol="0">
            <a:spAutoFit/>
          </a:bodyPr>
          <a:lstStyle/>
          <a:p>
            <a:r>
              <a:rPr lang="en-US" sz="3200" b="1" dirty="0">
                <a:highlight>
                  <a:srgbClr val="FFFF00"/>
                </a:highlight>
                <a:latin typeface="Cambria" panose="02040503050406030204" pitchFamily="18" charset="0"/>
                <a:ea typeface="Cambria" panose="02040503050406030204" pitchFamily="18" charset="0"/>
              </a:rPr>
              <a:t>So </a:t>
            </a:r>
            <a:r>
              <a:rPr lang="en-US" sz="3200" b="1" dirty="0" err="1">
                <a:highlight>
                  <a:srgbClr val="FFFF00"/>
                </a:highlight>
                <a:latin typeface="Cambria" panose="02040503050406030204" pitchFamily="18" charset="0"/>
                <a:ea typeface="Cambria" panose="02040503050406030204" pitchFamily="18" charset="0"/>
              </a:rPr>
              <a:t>sánh</a:t>
            </a:r>
            <a:r>
              <a:rPr lang="en-US" sz="3200" b="1" dirty="0">
                <a:highlight>
                  <a:srgbClr val="FFFF00"/>
                </a:highlight>
                <a:latin typeface="Cambria" panose="02040503050406030204" pitchFamily="18" charset="0"/>
                <a:ea typeface="Cambria" panose="02040503050406030204" pitchFamily="18" charset="0"/>
              </a:rPr>
              <a:t> 41 217 </a:t>
            </a:r>
            <a:r>
              <a:rPr lang="en-US" sz="3200" b="1" dirty="0" err="1">
                <a:highlight>
                  <a:srgbClr val="FFFF00"/>
                </a:highlight>
                <a:latin typeface="Cambria" panose="02040503050406030204" pitchFamily="18" charset="0"/>
                <a:ea typeface="Cambria" panose="02040503050406030204" pitchFamily="18" charset="0"/>
              </a:rPr>
              <a:t>và</a:t>
            </a:r>
            <a:r>
              <a:rPr lang="en-US" sz="3200" b="1" dirty="0">
                <a:highlight>
                  <a:srgbClr val="FFFF00"/>
                </a:highlight>
                <a:latin typeface="Cambria" panose="02040503050406030204" pitchFamily="18" charset="0"/>
                <a:ea typeface="Cambria" panose="02040503050406030204" pitchFamily="18" charset="0"/>
              </a:rPr>
              <a:t> 46 616 </a:t>
            </a:r>
          </a:p>
        </p:txBody>
      </p:sp>
      <p:sp>
        <p:nvSpPr>
          <p:cNvPr id="28" name="TextBox 27">
            <a:extLst>
              <a:ext uri="{FF2B5EF4-FFF2-40B4-BE49-F238E27FC236}">
                <a16:creationId xmlns:a16="http://schemas.microsoft.com/office/drawing/2014/main" id="{63344D37-B9A8-4EE3-BEF1-7D96B0CACCBB}"/>
              </a:ext>
            </a:extLst>
          </p:cNvPr>
          <p:cNvSpPr txBox="1"/>
          <p:nvPr/>
        </p:nvSpPr>
        <p:spPr>
          <a:xfrm>
            <a:off x="6924675" y="2724150"/>
            <a:ext cx="5267325" cy="1077218"/>
          </a:xfrm>
          <a:prstGeom prst="rect">
            <a:avLst/>
          </a:prstGeom>
          <a:noFill/>
        </p:spPr>
        <p:txBody>
          <a:bodyPr wrap="square" rtlCol="0">
            <a:spAutoFit/>
          </a:bodyPr>
          <a:lstStyle/>
          <a:p>
            <a:pPr marL="457200" indent="-457200">
              <a:buFont typeface="Arial" panose="020B0604020202020204" pitchFamily="34" charset="0"/>
              <a:buChar char="•"/>
            </a:pPr>
            <a:r>
              <a:rPr lang="en-US" sz="3200" b="1" dirty="0">
                <a:latin typeface="Cambria" panose="02040503050406030204" pitchFamily="18" charset="0"/>
                <a:ea typeface="Cambria" panose="02040503050406030204" pitchFamily="18" charset="0"/>
              </a:rPr>
              <a:t>Hai </a:t>
            </a:r>
            <a:r>
              <a:rPr lang="en-US" sz="3200" b="1" dirty="0" err="1">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có</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chữ</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bằng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nhau</a:t>
            </a:r>
            <a:endParaRPr lang="en-US" sz="3200" b="1" dirty="0">
              <a:latin typeface="Cambria" panose="02040503050406030204" pitchFamily="18" charset="0"/>
              <a:ea typeface="Cambria" panose="02040503050406030204" pitchFamily="18" charset="0"/>
            </a:endParaRPr>
          </a:p>
        </p:txBody>
      </p:sp>
      <p:sp>
        <p:nvSpPr>
          <p:cNvPr id="30" name="TextBox 29">
            <a:extLst>
              <a:ext uri="{FF2B5EF4-FFF2-40B4-BE49-F238E27FC236}">
                <a16:creationId xmlns:a16="http://schemas.microsoft.com/office/drawing/2014/main" id="{2BC57170-AE45-4E33-A82A-C10C063B540A}"/>
              </a:ext>
            </a:extLst>
          </p:cNvPr>
          <p:cNvSpPr txBox="1"/>
          <p:nvPr/>
        </p:nvSpPr>
        <p:spPr>
          <a:xfrm>
            <a:off x="6924675" y="3752850"/>
            <a:ext cx="5267325" cy="1077218"/>
          </a:xfrm>
          <a:prstGeom prst="rect">
            <a:avLst/>
          </a:prstGeom>
          <a:noFill/>
        </p:spPr>
        <p:txBody>
          <a:bodyPr wrap="square" rtlCol="0">
            <a:spAutoFit/>
          </a:bodyPr>
          <a:lstStyle/>
          <a:p>
            <a:pPr marL="457200" indent="-457200">
              <a:buFont typeface="Arial" panose="020B0604020202020204" pitchFamily="34" charset="0"/>
              <a:buChar char="•"/>
            </a:pPr>
            <a:r>
              <a:rPr lang="en-US" sz="3200" b="1" dirty="0" err="1">
                <a:latin typeface="Cambria" panose="02040503050406030204" pitchFamily="18" charset="0"/>
                <a:ea typeface="Cambria" panose="02040503050406030204" pitchFamily="18" charset="0"/>
              </a:rPr>
              <a:t>Các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chữ</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hàng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chục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nghìn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bằng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nhau</a:t>
            </a:r>
            <a:endParaRPr lang="en-US" sz="3200" b="1" dirty="0">
              <a:latin typeface="Cambria" panose="02040503050406030204" pitchFamily="18" charset="0"/>
              <a:ea typeface="Cambria" panose="02040503050406030204" pitchFamily="18" charset="0"/>
            </a:endParaRPr>
          </a:p>
        </p:txBody>
      </p:sp>
      <p:sp>
        <p:nvSpPr>
          <p:cNvPr id="32" name="TextBox 31">
            <a:extLst>
              <a:ext uri="{FF2B5EF4-FFF2-40B4-BE49-F238E27FC236}">
                <a16:creationId xmlns:a16="http://schemas.microsoft.com/office/drawing/2014/main" id="{1448FB86-EE24-4294-80B9-852B1A5C7FDB}"/>
              </a:ext>
            </a:extLst>
          </p:cNvPr>
          <p:cNvSpPr txBox="1"/>
          <p:nvPr/>
        </p:nvSpPr>
        <p:spPr>
          <a:xfrm>
            <a:off x="6924675" y="4781550"/>
            <a:ext cx="5267325" cy="584775"/>
          </a:xfrm>
          <a:prstGeom prst="rect">
            <a:avLst/>
          </a:prstGeom>
          <a:noFill/>
        </p:spPr>
        <p:txBody>
          <a:bodyPr wrap="square" rtlCol="0">
            <a:spAutoFit/>
          </a:bodyPr>
          <a:lstStyle/>
          <a:p>
            <a:pPr marL="457200" indent="-457200">
              <a:buFont typeface="Arial" panose="020B0604020202020204" pitchFamily="34" charset="0"/>
              <a:buChar char="•"/>
            </a:pPr>
            <a:r>
              <a:rPr lang="en-US" sz="3200" b="1" dirty="0">
                <a:latin typeface="Cambria" panose="02040503050406030204" pitchFamily="18" charset="0"/>
                <a:ea typeface="Cambria" panose="02040503050406030204" pitchFamily="18" charset="0"/>
              </a:rPr>
              <a:t>Ở </a:t>
            </a:r>
            <a:r>
              <a:rPr lang="en-US" sz="3200" b="1" dirty="0" err="1">
                <a:latin typeface="Cambria" panose="02040503050406030204" pitchFamily="18" charset="0"/>
                <a:ea typeface="Cambria" panose="02040503050406030204" pitchFamily="18" charset="0"/>
              </a:rPr>
              <a:t>hàng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nghìn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có</a:t>
            </a:r>
            <a:r>
              <a:rPr lang="en-US" sz="3200" b="1" dirty="0">
                <a:latin typeface="Cambria" panose="02040503050406030204" pitchFamily="18" charset="0"/>
                <a:ea typeface="Cambria" panose="02040503050406030204" pitchFamily="18" charset="0"/>
              </a:rPr>
              <a:t> 1 &lt; 6</a:t>
            </a:r>
          </a:p>
        </p:txBody>
      </p:sp>
      <p:sp>
        <p:nvSpPr>
          <p:cNvPr id="34" name="TextBox 33">
            <a:extLst>
              <a:ext uri="{FF2B5EF4-FFF2-40B4-BE49-F238E27FC236}">
                <a16:creationId xmlns:a16="http://schemas.microsoft.com/office/drawing/2014/main" id="{A9B3F236-3E3C-461D-ACA3-6EBAF4F18826}"/>
              </a:ext>
            </a:extLst>
          </p:cNvPr>
          <p:cNvSpPr txBox="1"/>
          <p:nvPr/>
        </p:nvSpPr>
        <p:spPr>
          <a:xfrm>
            <a:off x="6924675" y="5448300"/>
            <a:ext cx="5267325" cy="584775"/>
          </a:xfrm>
          <a:prstGeom prst="rect">
            <a:avLst/>
          </a:prstGeom>
          <a:noFill/>
        </p:spPr>
        <p:txBody>
          <a:bodyPr wrap="square" rtlCol="0">
            <a:spAutoFit/>
          </a:bodyPr>
          <a:lstStyle/>
          <a:p>
            <a:r>
              <a:rPr lang="en-US" sz="3200" b="1" dirty="0" err="1">
                <a:highlight>
                  <a:srgbClr val="FFFF00"/>
                </a:highlight>
                <a:latin typeface="Cambria" panose="02040503050406030204" pitchFamily="18" charset="0"/>
                <a:ea typeface="Cambria" panose="02040503050406030204" pitchFamily="18" charset="0"/>
              </a:rPr>
              <a:t>Vậy</a:t>
            </a:r>
            <a:r>
              <a:rPr lang="en-US" sz="3200" b="1" dirty="0">
                <a:highlight>
                  <a:srgbClr val="FFFF00"/>
                </a:highlight>
                <a:latin typeface="Cambria" panose="02040503050406030204" pitchFamily="18" charset="0"/>
                <a:ea typeface="Cambria" panose="02040503050406030204" pitchFamily="18" charset="0"/>
              </a:rPr>
              <a:t> 41 217 &lt; 46 616 </a:t>
            </a:r>
          </a:p>
        </p:txBody>
      </p:sp>
    </p:spTree>
    <p:extLst>
      <p:ext uri="{BB962C8B-B14F-4D97-AF65-F5344CB8AC3E}">
        <p14:creationId xmlns:p14="http://schemas.microsoft.com/office/powerpoint/2010/main" val="3913938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arn(inVertical)">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barn(inVertical)">
                                      <p:cBhvr>
                                        <p:cTn id="3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8" grpId="0"/>
      <p:bldP spid="30" grpId="0"/>
      <p:bldP spid="32"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0BB6701A-F7B3-45D2-9790-846F9D1CE0CD}"/>
              </a:ext>
            </a:extLst>
          </p:cNvPr>
          <p:cNvGrpSpPr/>
          <p:nvPr/>
        </p:nvGrpSpPr>
        <p:grpSpPr>
          <a:xfrm>
            <a:off x="93363" y="399546"/>
            <a:ext cx="8774412" cy="1724529"/>
            <a:chOff x="2105100" y="4212346"/>
            <a:chExt cx="4680391" cy="1754326"/>
          </a:xfrm>
        </p:grpSpPr>
        <p:pic>
          <p:nvPicPr>
            <p:cNvPr id="25" name="Picture 13">
              <a:extLst>
                <a:ext uri="{FF2B5EF4-FFF2-40B4-BE49-F238E27FC236}">
                  <a16:creationId xmlns:a16="http://schemas.microsoft.com/office/drawing/2014/main" id="{65D348CA-A144-4C89-9419-5C4F28982A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2105100" y="4212346"/>
              <a:ext cx="4680391" cy="1754326"/>
            </a:xfrm>
            <a:prstGeom prst="rect">
              <a:avLst/>
            </a:prstGeom>
          </p:spPr>
        </p:pic>
        <p:sp>
          <p:nvSpPr>
            <p:cNvPr id="26" name="TextBox 25">
              <a:extLst>
                <a:ext uri="{FF2B5EF4-FFF2-40B4-BE49-F238E27FC236}">
                  <a16:creationId xmlns:a16="http://schemas.microsoft.com/office/drawing/2014/main" id="{45E9036D-1A2F-498B-96C0-A9B5C803236A}"/>
                </a:ext>
              </a:extLst>
            </p:cNvPr>
            <p:cNvSpPr txBox="1"/>
            <p:nvPr/>
          </p:nvSpPr>
          <p:spPr>
            <a:xfrm>
              <a:off x="2328005" y="4357036"/>
              <a:ext cx="4289821" cy="745729"/>
            </a:xfrm>
            <a:prstGeom prst="rect">
              <a:avLst/>
            </a:prstGeom>
            <a:noFill/>
          </p:spPr>
          <p:txBody>
            <a:bodyPr wrap="square" rtlCol="0">
              <a:spAutoFit/>
            </a:bodyPr>
            <a:lstStyle/>
            <a:p>
              <a:pPr algn="ctr"/>
              <a:r>
                <a:rPr lang="vi-VN" sz="3200" b="1" dirty="0">
                  <a:latin typeface="Calibri" panose="020F0502020204030204" pitchFamily="34" charset="0"/>
                  <a:cs typeface="Calibri" panose="020F0502020204030204" pitchFamily="34" charset="0"/>
                </a:rPr>
                <a:t>Số nào </a:t>
              </a:r>
              <a:r>
                <a:rPr lang="en-US" sz="3200" b="1" dirty="0" err="1">
                  <a:latin typeface="Calibri" panose="020F0502020204030204" pitchFamily="34" charset="0"/>
                  <a:cs typeface="Calibri" panose="020F0502020204030204" pitchFamily="34" charset="0"/>
                </a:rPr>
                <a:t>có</a:t>
              </a:r>
              <a:r>
                <a:rPr lang="vi-VN" sz="3200" b="1" dirty="0">
                  <a:latin typeface="Calibri" panose="020F0502020204030204" pitchFamily="34" charset="0"/>
                  <a:cs typeface="Calibri" panose="020F0502020204030204" pitchFamily="34" charset="0"/>
                </a:rPr>
                <a:t> nhiều chữ s</a:t>
              </a:r>
              <a:r>
                <a:rPr lang="en-US" sz="3200" b="1" dirty="0">
                  <a:latin typeface="Calibri" panose="020F0502020204030204" pitchFamily="34" charset="0"/>
                  <a:cs typeface="Calibri" panose="020F0502020204030204" pitchFamily="34" charset="0"/>
                </a:rPr>
                <a:t>ố</a:t>
              </a:r>
              <a:r>
                <a:rPr lang="vi-VN" sz="3200" b="1" dirty="0">
                  <a:latin typeface="Calibri" panose="020F0502020204030204" pitchFamily="34" charset="0"/>
                  <a:cs typeface="Calibri" panose="020F0502020204030204" pitchFamily="34" charset="0"/>
                </a:rPr>
                <a:t> hơn thì lớn hơn. Số nào có ít chữ số hơn thì bé hơn.</a:t>
              </a:r>
              <a:endParaRPr lang="en-US" sz="3200" b="1" dirty="0">
                <a:solidFill>
                  <a:srgbClr val="C00000"/>
                </a:solidFill>
                <a:latin typeface="Calibri" panose="020F0502020204030204" pitchFamily="34" charset="0"/>
                <a:cs typeface="Calibri" panose="020F0502020204030204" pitchFamily="34" charset="0"/>
              </a:endParaRPr>
            </a:p>
          </p:txBody>
        </p:sp>
      </p:grpSp>
      <p:pic>
        <p:nvPicPr>
          <p:cNvPr id="27" name="Picture 2" descr="82 Girl Making Coffee Illustrations &amp; Clip Art - iStock">
            <a:extLst>
              <a:ext uri="{FF2B5EF4-FFF2-40B4-BE49-F238E27FC236}">
                <a16:creationId xmlns:a16="http://schemas.microsoft.com/office/drawing/2014/main" id="{90CE3969-C1E9-4BD4-A78D-783C6E55F012}"/>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8980" b="90000" l="18137" r="79085">
                        <a14:foregroundMark x1="43464" y1="8980" x2="52124" y2="8980"/>
                        <a14:foregroundMark x1="79085" y1="41020" x2="79085" y2="41020"/>
                        <a14:foregroundMark x1="18464" y1="49796" x2="18464" y2="49796"/>
                        <a14:foregroundMark x1="20261" y1="42449" x2="20261" y2="42449"/>
                        <a14:foregroundMark x1="37745" y1="71020" x2="59641" y2="65918"/>
                        <a14:foregroundMark x1="59641" y1="65918" x2="60621" y2="65918"/>
                        <a14:foregroundMark x1="45425" y1="65918" x2="54739" y2="65918"/>
                        <a14:foregroundMark x1="51307" y1="74490" x2="48856" y2="74490"/>
                        <a14:foregroundMark x1="79085" y1="45306" x2="79085" y2="45306"/>
                        <a14:foregroundMark x1="19444" y1="59388" x2="19444" y2="59388"/>
                        <a14:foregroundMark x1="18137" y1="57551" x2="18137" y2="57551"/>
                        <a14:foregroundMark x1="18137" y1="57551" x2="21242" y2="57551"/>
                      </a14:backgroundRemoval>
                    </a14:imgEffect>
                  </a14:imgLayer>
                </a14:imgProps>
              </a:ext>
              <a:ext uri="{28A0092B-C50C-407E-A947-70E740481C1C}">
                <a14:useLocalDpi xmlns:a14="http://schemas.microsoft.com/office/drawing/2010/main" val="0"/>
              </a:ext>
            </a:extLst>
          </a:blip>
          <a:srcRect l="14863" r="15713" b="19087"/>
          <a:stretch/>
        </p:blipFill>
        <p:spPr bwMode="auto">
          <a:xfrm>
            <a:off x="-179444" y="2362200"/>
            <a:ext cx="4142910" cy="3866022"/>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02DAAED7-BC28-4C0F-AD48-000FA086D242}"/>
              </a:ext>
            </a:extLst>
          </p:cNvPr>
          <p:cNvGrpSpPr/>
          <p:nvPr/>
        </p:nvGrpSpPr>
        <p:grpSpPr>
          <a:xfrm>
            <a:off x="2447925" y="2094996"/>
            <a:ext cx="9448800" cy="1819779"/>
            <a:chOff x="2105100" y="4212346"/>
            <a:chExt cx="4761998" cy="1754326"/>
          </a:xfrm>
        </p:grpSpPr>
        <p:pic>
          <p:nvPicPr>
            <p:cNvPr id="29" name="Picture 13">
              <a:extLst>
                <a:ext uri="{FF2B5EF4-FFF2-40B4-BE49-F238E27FC236}">
                  <a16:creationId xmlns:a16="http://schemas.microsoft.com/office/drawing/2014/main" id="{181E168E-8867-4554-AFAF-C0C06D09E3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2105100" y="4212346"/>
              <a:ext cx="4680391" cy="1754326"/>
            </a:xfrm>
            <a:prstGeom prst="rect">
              <a:avLst/>
            </a:prstGeom>
          </p:spPr>
        </p:pic>
        <p:sp>
          <p:nvSpPr>
            <p:cNvPr id="30" name="TextBox 29">
              <a:extLst>
                <a:ext uri="{FF2B5EF4-FFF2-40B4-BE49-F238E27FC236}">
                  <a16:creationId xmlns:a16="http://schemas.microsoft.com/office/drawing/2014/main" id="{14F3CBE1-906C-40D5-A13D-7BA152792571}"/>
                </a:ext>
              </a:extLst>
            </p:cNvPr>
            <p:cNvSpPr txBox="1"/>
            <p:nvPr/>
          </p:nvSpPr>
          <p:spPr>
            <a:xfrm>
              <a:off x="2135989" y="4283576"/>
              <a:ext cx="4731109" cy="1038473"/>
            </a:xfrm>
            <a:prstGeom prst="rect">
              <a:avLst/>
            </a:prstGeom>
            <a:noFill/>
          </p:spPr>
          <p:txBody>
            <a:bodyPr wrap="square" rtlCol="0">
              <a:spAutoFit/>
            </a:bodyPr>
            <a:lstStyle/>
            <a:p>
              <a:pPr algn="ctr"/>
              <a:r>
                <a:rPr lang="vi-VN" sz="3200" b="1" dirty="0">
                  <a:latin typeface="Calibri" panose="020F0502020204030204" pitchFamily="34" charset="0"/>
                  <a:cs typeface="Calibri" panose="020F0502020204030204" pitchFamily="34" charset="0"/>
                </a:rPr>
                <a:t>Nếu hai số có số chữ số bằng nhau thì so sánh từng cặp chữ số ở cùng một hàng kể từ trái qua phải.</a:t>
              </a:r>
              <a:endParaRPr lang="en-US" sz="3200" b="1" dirty="0">
                <a:solidFill>
                  <a:srgbClr val="C00000"/>
                </a:solidFill>
                <a:latin typeface="Calibri" panose="020F0502020204030204" pitchFamily="34" charset="0"/>
                <a:cs typeface="Calibri" panose="020F0502020204030204" pitchFamily="34" charset="0"/>
              </a:endParaRPr>
            </a:p>
          </p:txBody>
        </p:sp>
      </p:grpSp>
      <p:grpSp>
        <p:nvGrpSpPr>
          <p:cNvPr id="37" name="Group 36">
            <a:extLst>
              <a:ext uri="{FF2B5EF4-FFF2-40B4-BE49-F238E27FC236}">
                <a16:creationId xmlns:a16="http://schemas.microsoft.com/office/drawing/2014/main" id="{E359A799-A33B-4459-BBBE-3F11CEEA94E1}"/>
              </a:ext>
            </a:extLst>
          </p:cNvPr>
          <p:cNvGrpSpPr/>
          <p:nvPr/>
        </p:nvGrpSpPr>
        <p:grpSpPr>
          <a:xfrm>
            <a:off x="3171825" y="4009521"/>
            <a:ext cx="9286875" cy="1819779"/>
            <a:chOff x="2105100" y="4212346"/>
            <a:chExt cx="4680391" cy="1754326"/>
          </a:xfrm>
        </p:grpSpPr>
        <p:pic>
          <p:nvPicPr>
            <p:cNvPr id="38" name="Picture 13">
              <a:extLst>
                <a:ext uri="{FF2B5EF4-FFF2-40B4-BE49-F238E27FC236}">
                  <a16:creationId xmlns:a16="http://schemas.microsoft.com/office/drawing/2014/main" id="{D4D1179F-8C63-4469-8168-FCCF9AB552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2105100" y="4212346"/>
              <a:ext cx="4680391" cy="1754326"/>
            </a:xfrm>
            <a:prstGeom prst="rect">
              <a:avLst/>
            </a:prstGeom>
          </p:spPr>
        </p:pic>
        <p:sp>
          <p:nvSpPr>
            <p:cNvPr id="39" name="TextBox 38">
              <a:extLst>
                <a:ext uri="{FF2B5EF4-FFF2-40B4-BE49-F238E27FC236}">
                  <a16:creationId xmlns:a16="http://schemas.microsoft.com/office/drawing/2014/main" id="{9427F381-7DCB-4645-A34A-12B12A47A2DA}"/>
                </a:ext>
              </a:extLst>
            </p:cNvPr>
            <p:cNvSpPr txBox="1"/>
            <p:nvPr/>
          </p:nvSpPr>
          <p:spPr>
            <a:xfrm>
              <a:off x="2135989" y="4283576"/>
              <a:ext cx="4620700" cy="1038473"/>
            </a:xfrm>
            <a:prstGeom prst="rect">
              <a:avLst/>
            </a:prstGeom>
            <a:noFill/>
          </p:spPr>
          <p:txBody>
            <a:bodyPr wrap="square" rtlCol="0">
              <a:spAutoFit/>
            </a:bodyPr>
            <a:lstStyle/>
            <a:p>
              <a:pPr algn="ctr"/>
              <a:r>
                <a:rPr lang="vi-VN" sz="3200" b="1" dirty="0">
                  <a:latin typeface="Calibri" panose="020F0502020204030204" pitchFamily="34" charset="0"/>
                  <a:cs typeface="Calibri" panose="020F0502020204030204" pitchFamily="34" charset="0"/>
                </a:rPr>
                <a:t>Nếu hai </a:t>
              </a:r>
              <a:r>
                <a:rPr lang="en-US" sz="3200" b="1" dirty="0" err="1">
                  <a:latin typeface="Calibri" panose="020F0502020204030204" pitchFamily="34" charset="0"/>
                  <a:cs typeface="Calibri" panose="020F0502020204030204" pitchFamily="34" charset="0"/>
                </a:rPr>
                <a:t>số</a:t>
              </a:r>
              <a:r>
                <a:rPr lang="vi-VN" sz="3200" b="1" dirty="0">
                  <a:latin typeface="Calibri" panose="020F0502020204030204" pitchFamily="34" charset="0"/>
                  <a:cs typeface="Calibri" panose="020F0502020204030204" pitchFamily="34" charset="0"/>
                </a:rPr>
                <a:t> có tất cả các cặp chữ số ờ từng hàng </a:t>
              </a:r>
              <a:r>
                <a:rPr lang="en-US" sz="3200" b="1" dirty="0" err="1">
                  <a:latin typeface="Calibri" panose="020F0502020204030204" pitchFamily="34" charset="0"/>
                  <a:cs typeface="Calibri" panose="020F0502020204030204" pitchFamily="34" charset="0"/>
                </a:rPr>
                <a:t>đều</a:t>
              </a:r>
              <a:r>
                <a:rPr lang="vi-VN" sz="3200" b="1" dirty="0">
                  <a:latin typeface="Calibri" panose="020F0502020204030204" pitchFamily="34" charset="0"/>
                  <a:cs typeface="Calibri" panose="020F0502020204030204" pitchFamily="34" charset="0"/>
                </a:rPr>
                <a:t> bằng nhau th</a:t>
              </a:r>
              <a:r>
                <a:rPr lang="en-US" sz="3200" b="1" dirty="0">
                  <a:latin typeface="Calibri" panose="020F0502020204030204" pitchFamily="34" charset="0"/>
                  <a:cs typeface="Calibri" panose="020F0502020204030204" pitchFamily="34" charset="0"/>
                </a:rPr>
                <a:t>ì</a:t>
              </a:r>
              <a:r>
                <a:rPr lang="vi-VN" sz="3200" b="1" dirty="0">
                  <a:latin typeface="Calibri" panose="020F0502020204030204" pitchFamily="34" charset="0"/>
                  <a:cs typeface="Calibri" panose="020F0502020204030204" pitchFamily="34" charset="0"/>
                </a:rPr>
                <a:t> hai số đó bằng nhau.</a:t>
              </a:r>
              <a:endParaRPr lang="en-US" sz="3200" b="1" dirty="0">
                <a:solidFill>
                  <a:srgbClr val="C00000"/>
                </a:solidFill>
                <a:latin typeface="Calibri" panose="020F0502020204030204" pitchFamily="34" charset="0"/>
                <a:cs typeface="Calibri" panose="020F0502020204030204" pitchFamily="34" charset="0"/>
              </a:endParaRPr>
            </a:p>
          </p:txBody>
        </p:sp>
      </p:grpSp>
      <p:pic>
        <p:nvPicPr>
          <p:cNvPr id="4" name="Picture 3">
            <a:extLst>
              <a:ext uri="{FF2B5EF4-FFF2-40B4-BE49-F238E27FC236}">
                <a16:creationId xmlns:a16="http://schemas.microsoft.com/office/drawing/2014/main" id="{3EA72FA7-A287-47FB-85A2-E8A5766C436A}"/>
              </a:ext>
            </a:extLst>
          </p:cNvPr>
          <p:cNvPicPr>
            <a:picLocks noChangeAspect="1"/>
          </p:cNvPicPr>
          <p:nvPr/>
        </p:nvPicPr>
        <p:blipFill>
          <a:blip r:embed="rId7"/>
          <a:stretch>
            <a:fillRect/>
          </a:stretch>
        </p:blipFill>
        <p:spPr>
          <a:xfrm>
            <a:off x="8990360" y="306261"/>
            <a:ext cx="2231329" cy="1444877"/>
          </a:xfrm>
          <a:prstGeom prst="rect">
            <a:avLst/>
          </a:prstGeom>
        </p:spPr>
      </p:pic>
    </p:spTree>
    <p:extLst>
      <p:ext uri="{BB962C8B-B14F-4D97-AF65-F5344CB8AC3E}">
        <p14:creationId xmlns:p14="http://schemas.microsoft.com/office/powerpoint/2010/main" val="522012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6">
            <a:extLst>
              <a:ext uri="{FF2B5EF4-FFF2-40B4-BE49-F238E27FC236}">
                <a16:creationId xmlns:a16="http://schemas.microsoft.com/office/drawing/2014/main" id="{9C740855-488F-455D-9A30-8DFAE7889D8B}"/>
              </a:ext>
            </a:extLst>
          </p:cNvPr>
          <p:cNvPicPr>
            <a:picLocks noChangeAspect="1"/>
          </p:cNvPicPr>
          <p:nvPr/>
        </p:nvPicPr>
        <p:blipFill>
          <a:blip r:embed="rId2">
            <a:biLevel thresh="50000"/>
            <a:extLst>
              <a:ext uri="{28A0092B-C50C-407E-A947-70E740481C1C}">
                <a14:useLocalDpi xmlns:a14="http://schemas.microsoft.com/office/drawing/2010/main" val="0"/>
              </a:ext>
            </a:extLst>
          </a:blip>
          <a:stretch>
            <a:fillRect/>
          </a:stretch>
        </p:blipFill>
        <p:spPr>
          <a:xfrm>
            <a:off x="1080727" y="435191"/>
            <a:ext cx="9732047" cy="6422810"/>
          </a:xfrm>
          <a:prstGeom prst="rect">
            <a:avLst/>
          </a:prstGeom>
        </p:spPr>
      </p:pic>
      <p:pic>
        <p:nvPicPr>
          <p:cNvPr id="11" name="Picture 10">
            <a:extLst>
              <a:ext uri="{FF2B5EF4-FFF2-40B4-BE49-F238E27FC236}">
                <a16:creationId xmlns:a16="http://schemas.microsoft.com/office/drawing/2014/main" id="{DEC406AB-0B7E-436E-8D02-06F027711ABE}"/>
              </a:ext>
            </a:extLst>
          </p:cNvPr>
          <p:cNvPicPr>
            <a:picLocks noChangeAspect="1"/>
          </p:cNvPicPr>
          <p:nvPr/>
        </p:nvPicPr>
        <p:blipFill>
          <a:blip r:embed="rId3"/>
          <a:stretch>
            <a:fillRect/>
          </a:stretch>
        </p:blipFill>
        <p:spPr>
          <a:xfrm>
            <a:off x="2900940" y="2235234"/>
            <a:ext cx="9337982" cy="2308191"/>
          </a:xfrm>
          <a:prstGeom prst="rect">
            <a:avLst/>
          </a:prstGeom>
        </p:spPr>
      </p:pic>
    </p:spTree>
    <p:extLst>
      <p:ext uri="{BB962C8B-B14F-4D97-AF65-F5344CB8AC3E}">
        <p14:creationId xmlns:p14="http://schemas.microsoft.com/office/powerpoint/2010/main" val="2855279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CB7084D0-06B9-40B9-B326-C50EC3214E71}"/>
              </a:ext>
            </a:extLst>
          </p:cNvPr>
          <p:cNvSpPr/>
          <p:nvPr/>
        </p:nvSpPr>
        <p:spPr>
          <a:xfrm>
            <a:off x="359335" y="391887"/>
            <a:ext cx="11442140" cy="5936342"/>
          </a:xfrm>
          <a:prstGeom prst="roundRect">
            <a:avLst/>
          </a:prstGeom>
          <a:solidFill>
            <a:srgbClr val="FFFFCC"/>
          </a:solidFill>
          <a:ln w="28575">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solidFill>
                  <a:prstClr val="black"/>
                </a:solidFill>
                <a:prstDash val="dash"/>
              </a:ln>
              <a:solidFill>
                <a:prstClr val="white"/>
              </a:solidFill>
              <a:effectLst/>
              <a:uLnTx/>
              <a:uFillTx/>
              <a:latin typeface="Arial" panose="020B0604020202020204" pitchFamily="34" charset="0"/>
              <a:ea typeface="+mn-ea"/>
              <a:cs typeface="+mn-cs"/>
            </a:endParaRPr>
          </a:p>
        </p:txBody>
      </p:sp>
      <p:grpSp>
        <p:nvGrpSpPr>
          <p:cNvPr id="6" name="Group 5">
            <a:extLst>
              <a:ext uri="{FF2B5EF4-FFF2-40B4-BE49-F238E27FC236}">
                <a16:creationId xmlns:a16="http://schemas.microsoft.com/office/drawing/2014/main" id="{2D62EF67-CC19-46F4-938F-6DBD4A316FB1}"/>
              </a:ext>
            </a:extLst>
          </p:cNvPr>
          <p:cNvGrpSpPr/>
          <p:nvPr/>
        </p:nvGrpSpPr>
        <p:grpSpPr>
          <a:xfrm>
            <a:off x="1036906" y="697305"/>
            <a:ext cx="4944794" cy="649499"/>
            <a:chOff x="2697431" y="1071030"/>
            <a:chExt cx="4944794" cy="649499"/>
          </a:xfrm>
        </p:grpSpPr>
        <p:grpSp>
          <p:nvGrpSpPr>
            <p:cNvPr id="7" name="Group 6">
              <a:extLst>
                <a:ext uri="{FF2B5EF4-FFF2-40B4-BE49-F238E27FC236}">
                  <a16:creationId xmlns:a16="http://schemas.microsoft.com/office/drawing/2014/main" id="{66505DD1-AB87-4DC7-8629-2BB192476D43}"/>
                </a:ext>
              </a:extLst>
            </p:cNvPr>
            <p:cNvGrpSpPr/>
            <p:nvPr/>
          </p:nvGrpSpPr>
          <p:grpSpPr>
            <a:xfrm>
              <a:off x="2697431" y="1071030"/>
              <a:ext cx="622392" cy="646331"/>
              <a:chOff x="2697431" y="1071030"/>
              <a:chExt cx="622392" cy="646331"/>
            </a:xfrm>
          </p:grpSpPr>
          <p:sp>
            <p:nvSpPr>
              <p:cNvPr id="9" name="Oval 8">
                <a:extLst>
                  <a:ext uri="{FF2B5EF4-FFF2-40B4-BE49-F238E27FC236}">
                    <a16:creationId xmlns:a16="http://schemas.microsoft.com/office/drawing/2014/main" id="{BE3A568C-899E-4CD1-A06F-D93575B078A5}"/>
                  </a:ext>
                </a:extLst>
              </p:cNvPr>
              <p:cNvSpPr/>
              <p:nvPr/>
            </p:nvSpPr>
            <p:spPr>
              <a:xfrm>
                <a:off x="2697431" y="1123121"/>
                <a:ext cx="567681"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DBB76A48-A7FC-421B-A040-13FF22A71FD5}"/>
                  </a:ext>
                </a:extLst>
              </p:cNvPr>
              <p:cNvSpPr txBox="1"/>
              <p:nvPr/>
            </p:nvSpPr>
            <p:spPr>
              <a:xfrm>
                <a:off x="2796040" y="107103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1</a:t>
                </a:r>
                <a:endParaRPr kumimoji="0" lang="vi-VN" sz="3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8" name="TextBox 7">
              <a:extLst>
                <a:ext uri="{FF2B5EF4-FFF2-40B4-BE49-F238E27FC236}">
                  <a16:creationId xmlns:a16="http://schemas.microsoft.com/office/drawing/2014/main" id="{ADE3B8DD-0767-4B6D-BD35-77429816077F}"/>
                </a:ext>
              </a:extLst>
            </p:cNvPr>
            <p:cNvSpPr txBox="1"/>
            <p:nvPr/>
          </p:nvSpPr>
          <p:spPr>
            <a:xfrm>
              <a:off x="3269023" y="1074198"/>
              <a:ext cx="437320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rgbClr val="FF5050"/>
                  </a:solidFill>
                  <a:latin typeface="Calibri" panose="020F0502020204030204"/>
                </a:rPr>
                <a:t>Đ, S?</a:t>
              </a:r>
              <a:endParaRPr kumimoji="0" lang="vi-VN" sz="3600" b="1" i="0" u="none" strike="noStrike" kern="1200" cap="none" spc="0" normalizeH="0" baseline="0" noProof="0" dirty="0">
                <a:ln>
                  <a:noFill/>
                </a:ln>
                <a:solidFill>
                  <a:srgbClr val="FF5050"/>
                </a:solidFill>
                <a:effectLst/>
                <a:uLnTx/>
                <a:uFillTx/>
                <a:latin typeface="Arial" panose="020B0604020202020204" pitchFamily="34" charset="0"/>
                <a:ea typeface="+mn-ea"/>
                <a:cs typeface="+mn-cs"/>
              </a:endParaRPr>
            </a:p>
          </p:txBody>
        </p:sp>
      </p:grpSp>
      <p:sp>
        <p:nvSpPr>
          <p:cNvPr id="27" name="TextBox 26">
            <a:extLst>
              <a:ext uri="{FF2B5EF4-FFF2-40B4-BE49-F238E27FC236}">
                <a16:creationId xmlns:a16="http://schemas.microsoft.com/office/drawing/2014/main" id="{E7A81B1A-2865-46B8-811D-FB98B15B2FED}"/>
              </a:ext>
            </a:extLst>
          </p:cNvPr>
          <p:cNvSpPr txBox="1"/>
          <p:nvPr/>
        </p:nvSpPr>
        <p:spPr>
          <a:xfrm>
            <a:off x="2905125" y="1666875"/>
            <a:ext cx="4486275" cy="707886"/>
          </a:xfrm>
          <a:prstGeom prst="rect">
            <a:avLst/>
          </a:prstGeom>
          <a:noFill/>
        </p:spPr>
        <p:txBody>
          <a:bodyPr wrap="square" rtlCol="0">
            <a:spAutoFit/>
          </a:bodyPr>
          <a:lstStyle/>
          <a:p>
            <a:r>
              <a:rPr lang="pt-BR" sz="4000" b="1" i="0" dirty="0">
                <a:solidFill>
                  <a:srgbClr val="000000"/>
                </a:solidFill>
                <a:effectLst/>
                <a:latin typeface="Cambria" panose="02040503050406030204" pitchFamily="18" charset="0"/>
                <a:ea typeface="Cambria" panose="02040503050406030204" pitchFamily="18" charset="0"/>
              </a:rPr>
              <a:t>a) 9 876 &lt; 12 345</a:t>
            </a:r>
            <a:endParaRPr lang="en-US" sz="4000" b="1" dirty="0">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id="{2F218B85-AED3-440B-AC8E-F9846B62DF4A}"/>
              </a:ext>
            </a:extLst>
          </p:cNvPr>
          <p:cNvSpPr txBox="1"/>
          <p:nvPr/>
        </p:nvSpPr>
        <p:spPr>
          <a:xfrm>
            <a:off x="2886075" y="2562225"/>
            <a:ext cx="5486400" cy="707886"/>
          </a:xfrm>
          <a:prstGeom prst="rect">
            <a:avLst/>
          </a:prstGeom>
          <a:noFill/>
        </p:spPr>
        <p:txBody>
          <a:bodyPr wrap="square" rtlCol="0">
            <a:spAutoFit/>
          </a:bodyPr>
          <a:lstStyle/>
          <a:p>
            <a:r>
              <a:rPr lang="pl-PL" sz="4000" b="1" i="0" dirty="0">
                <a:solidFill>
                  <a:srgbClr val="000000"/>
                </a:solidFill>
                <a:effectLst/>
                <a:latin typeface="Cambria" panose="02040503050406030204" pitchFamily="18" charset="0"/>
                <a:ea typeface="Cambria" panose="02040503050406030204" pitchFamily="18" charset="0"/>
              </a:rPr>
              <a:t>b) 30 724 &gt; 31 000</a:t>
            </a:r>
            <a:endParaRPr lang="en-US" sz="4000" b="1" dirty="0">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06F2A3D7-B333-4AD4-BE51-929D1F7FF68E}"/>
              </a:ext>
            </a:extLst>
          </p:cNvPr>
          <p:cNvSpPr txBox="1"/>
          <p:nvPr/>
        </p:nvSpPr>
        <p:spPr>
          <a:xfrm>
            <a:off x="2943225" y="3562350"/>
            <a:ext cx="5486400" cy="707886"/>
          </a:xfrm>
          <a:prstGeom prst="rect">
            <a:avLst/>
          </a:prstGeom>
          <a:noFill/>
        </p:spPr>
        <p:txBody>
          <a:bodyPr wrap="square" rtlCol="0">
            <a:spAutoFit/>
          </a:bodyPr>
          <a:lstStyle/>
          <a:p>
            <a:r>
              <a:rPr lang="pl-PL" sz="4000" b="1" i="0">
                <a:solidFill>
                  <a:srgbClr val="000000"/>
                </a:solidFill>
                <a:effectLst/>
                <a:latin typeface="Cambria" panose="02040503050406030204" pitchFamily="18" charset="0"/>
                <a:ea typeface="Cambria" panose="02040503050406030204" pitchFamily="18" charset="0"/>
              </a:rPr>
              <a:t>c) 41 035 &gt; 39 999</a:t>
            </a:r>
            <a:endParaRPr lang="en-US" sz="4000" b="1" dirty="0">
              <a:latin typeface="Cambria" panose="02040503050406030204" pitchFamily="18" charset="0"/>
              <a:ea typeface="Cambria" panose="02040503050406030204" pitchFamily="18" charset="0"/>
            </a:endParaRPr>
          </a:p>
        </p:txBody>
      </p:sp>
      <p:sp>
        <p:nvSpPr>
          <p:cNvPr id="30" name="Rectangle 29">
            <a:extLst>
              <a:ext uri="{FF2B5EF4-FFF2-40B4-BE49-F238E27FC236}">
                <a16:creationId xmlns:a16="http://schemas.microsoft.com/office/drawing/2014/main" id="{E2EB2749-AF85-4F79-A3A7-9D5414FB2676}"/>
              </a:ext>
            </a:extLst>
          </p:cNvPr>
          <p:cNvSpPr/>
          <p:nvPr/>
        </p:nvSpPr>
        <p:spPr>
          <a:xfrm>
            <a:off x="7162799" y="1743075"/>
            <a:ext cx="561975" cy="504825"/>
          </a:xfrm>
          <a:prstGeom prst="rect">
            <a:avLst/>
          </a:prstGeom>
          <a:ln w="38100">
            <a:extLst>
              <a:ext uri="{C807C97D-BFC1-408E-A445-0C87EB9F89A2}">
                <ask:lineSketchStyleProps xmlns:ask="http://schemas.microsoft.com/office/drawing/2018/sketchyshapes" xmln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ln w="0"/>
                <a:solidFill>
                  <a:schemeClr val="tx1"/>
                </a:solidFill>
                <a:effectLst>
                  <a:outerShdw blurRad="38100" dist="19050" dir="2700000" algn="tl" rotWithShape="0">
                    <a:schemeClr val="dk1">
                      <a:alpha val="40000"/>
                    </a:schemeClr>
                  </a:outerShdw>
                </a:effectLst>
              </a:rPr>
              <a:t>?</a:t>
            </a:r>
          </a:p>
        </p:txBody>
      </p:sp>
      <p:sp>
        <p:nvSpPr>
          <p:cNvPr id="31" name="Rectangle 30">
            <a:extLst>
              <a:ext uri="{FF2B5EF4-FFF2-40B4-BE49-F238E27FC236}">
                <a16:creationId xmlns:a16="http://schemas.microsoft.com/office/drawing/2014/main" id="{18CCF0DA-8DCC-4175-BE5D-6BCFA19E0FB5}"/>
              </a:ext>
            </a:extLst>
          </p:cNvPr>
          <p:cNvSpPr/>
          <p:nvPr/>
        </p:nvSpPr>
        <p:spPr>
          <a:xfrm>
            <a:off x="7410449" y="2638425"/>
            <a:ext cx="561975" cy="504825"/>
          </a:xfrm>
          <a:prstGeom prst="rect">
            <a:avLst/>
          </a:prstGeom>
          <a:ln w="38100">
            <a:extLst>
              <a:ext uri="{C807C97D-BFC1-408E-A445-0C87EB9F89A2}">
                <ask:lineSketchStyleProps xmlns:ask="http://schemas.microsoft.com/office/drawing/2018/sketchyshapes" xmln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ln w="0"/>
                <a:solidFill>
                  <a:schemeClr val="tx1"/>
                </a:solidFill>
                <a:effectLst>
                  <a:outerShdw blurRad="38100" dist="19050" dir="2700000" algn="tl" rotWithShape="0">
                    <a:schemeClr val="dk1">
                      <a:alpha val="40000"/>
                    </a:schemeClr>
                  </a:outerShdw>
                </a:effectLst>
              </a:rPr>
              <a:t>?</a:t>
            </a:r>
          </a:p>
        </p:txBody>
      </p:sp>
      <p:sp>
        <p:nvSpPr>
          <p:cNvPr id="32" name="Rectangle 31">
            <a:extLst>
              <a:ext uri="{FF2B5EF4-FFF2-40B4-BE49-F238E27FC236}">
                <a16:creationId xmlns:a16="http://schemas.microsoft.com/office/drawing/2014/main" id="{4E56FC0D-AB33-4F66-B840-57599354C647}"/>
              </a:ext>
            </a:extLst>
          </p:cNvPr>
          <p:cNvSpPr/>
          <p:nvPr/>
        </p:nvSpPr>
        <p:spPr>
          <a:xfrm>
            <a:off x="7448549" y="3667125"/>
            <a:ext cx="561975" cy="504825"/>
          </a:xfrm>
          <a:prstGeom prst="rect">
            <a:avLst/>
          </a:prstGeom>
          <a:ln w="38100">
            <a:extLst>
              <a:ext uri="{C807C97D-BFC1-408E-A445-0C87EB9F89A2}">
                <ask:lineSketchStyleProps xmlns:ask="http://schemas.microsoft.com/office/drawing/2018/sketchyshapes" xmln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ln w="0"/>
                <a:solidFill>
                  <a:schemeClr val="tx1"/>
                </a:solidFill>
                <a:effectLst>
                  <a:outerShdw blurRad="38100" dist="19050" dir="2700000" algn="tl" rotWithShape="0">
                    <a:schemeClr val="dk1">
                      <a:alpha val="40000"/>
                    </a:schemeClr>
                  </a:outerShdw>
                </a:effectLst>
              </a:rPr>
              <a:t>?</a:t>
            </a:r>
          </a:p>
        </p:txBody>
      </p:sp>
      <p:sp>
        <p:nvSpPr>
          <p:cNvPr id="33" name="Rectangle 32">
            <a:extLst>
              <a:ext uri="{FF2B5EF4-FFF2-40B4-BE49-F238E27FC236}">
                <a16:creationId xmlns:a16="http://schemas.microsoft.com/office/drawing/2014/main" id="{C000D80B-0450-4E15-AFFD-1D818BDF40A2}"/>
              </a:ext>
            </a:extLst>
          </p:cNvPr>
          <p:cNvSpPr/>
          <p:nvPr/>
        </p:nvSpPr>
        <p:spPr>
          <a:xfrm>
            <a:off x="7162799" y="1724025"/>
            <a:ext cx="561975" cy="504825"/>
          </a:xfrm>
          <a:prstGeom prst="rect">
            <a:avLst/>
          </a:prstGeom>
          <a:solidFill>
            <a:srgbClr val="FFFF00"/>
          </a:solidFill>
          <a:ln w="38100">
            <a:extLst>
              <a:ext uri="{C807C97D-BFC1-408E-A445-0C87EB9F89A2}">
                <ask:lineSketchStyleProps xmlns:ask="http://schemas.microsoft.com/office/drawing/2018/sketchyshapes" xmln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ln w="0"/>
                <a:solidFill>
                  <a:srgbClr val="FF0000"/>
                </a:solidFill>
                <a:effectLst>
                  <a:outerShdw blurRad="38100" dist="19050" dir="2700000" algn="tl" rotWithShape="0">
                    <a:schemeClr val="dk1">
                      <a:alpha val="40000"/>
                    </a:schemeClr>
                  </a:outerShdw>
                </a:effectLst>
              </a:rPr>
              <a:t>Đ</a:t>
            </a:r>
          </a:p>
        </p:txBody>
      </p:sp>
      <p:cxnSp>
        <p:nvCxnSpPr>
          <p:cNvPr id="35" name="Straight Connector 34">
            <a:extLst>
              <a:ext uri="{FF2B5EF4-FFF2-40B4-BE49-F238E27FC236}">
                <a16:creationId xmlns:a16="http://schemas.microsoft.com/office/drawing/2014/main" id="{58452B3A-71B3-4138-8BF8-400DE496AA6D}"/>
              </a:ext>
            </a:extLst>
          </p:cNvPr>
          <p:cNvCxnSpPr/>
          <p:nvPr/>
        </p:nvCxnSpPr>
        <p:spPr>
          <a:xfrm>
            <a:off x="3943350" y="3152775"/>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7306AE4-B0C0-42C1-B77A-1B84378E7EF6}"/>
              </a:ext>
            </a:extLst>
          </p:cNvPr>
          <p:cNvCxnSpPr/>
          <p:nvPr/>
        </p:nvCxnSpPr>
        <p:spPr>
          <a:xfrm>
            <a:off x="6076950" y="3162300"/>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FC636CF9-23EB-4635-BFEB-C53C333F0AF9}"/>
              </a:ext>
            </a:extLst>
          </p:cNvPr>
          <p:cNvSpPr/>
          <p:nvPr/>
        </p:nvSpPr>
        <p:spPr>
          <a:xfrm>
            <a:off x="7419974" y="2647950"/>
            <a:ext cx="561975" cy="504825"/>
          </a:xfrm>
          <a:prstGeom prst="rect">
            <a:avLst/>
          </a:prstGeom>
          <a:solidFill>
            <a:srgbClr val="FFFF00"/>
          </a:solidFill>
          <a:ln w="38100">
            <a:extLst>
              <a:ext uri="{C807C97D-BFC1-408E-A445-0C87EB9F89A2}">
                <ask:lineSketchStyleProps xmlns:ask="http://schemas.microsoft.com/office/drawing/2018/sketchyshapes" xmln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ln w="0"/>
                <a:solidFill>
                  <a:srgbClr val="FF0000"/>
                </a:solidFill>
                <a:effectLst>
                  <a:outerShdw blurRad="38100" dist="19050" dir="2700000" algn="tl" rotWithShape="0">
                    <a:schemeClr val="dk1">
                      <a:alpha val="40000"/>
                    </a:schemeClr>
                  </a:outerShdw>
                </a:effectLst>
              </a:rPr>
              <a:t>S</a:t>
            </a:r>
          </a:p>
        </p:txBody>
      </p:sp>
      <p:cxnSp>
        <p:nvCxnSpPr>
          <p:cNvPr id="38" name="Straight Connector 37">
            <a:extLst>
              <a:ext uri="{FF2B5EF4-FFF2-40B4-BE49-F238E27FC236}">
                <a16:creationId xmlns:a16="http://schemas.microsoft.com/office/drawing/2014/main" id="{D57F99F5-C878-4B6D-8EBA-4F2F00C7DCCC}"/>
              </a:ext>
            </a:extLst>
          </p:cNvPr>
          <p:cNvCxnSpPr>
            <a:cxnSpLocks/>
          </p:cNvCxnSpPr>
          <p:nvPr/>
        </p:nvCxnSpPr>
        <p:spPr>
          <a:xfrm>
            <a:off x="3581400" y="4152900"/>
            <a:ext cx="3238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B363C43-161C-4A34-92A9-907EA6273D84}"/>
              </a:ext>
            </a:extLst>
          </p:cNvPr>
          <p:cNvCxnSpPr>
            <a:cxnSpLocks/>
          </p:cNvCxnSpPr>
          <p:nvPr/>
        </p:nvCxnSpPr>
        <p:spPr>
          <a:xfrm>
            <a:off x="5695950" y="4143375"/>
            <a:ext cx="3429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403E76DB-D0C3-4349-8AAF-9BBCE7F24AE6}"/>
              </a:ext>
            </a:extLst>
          </p:cNvPr>
          <p:cNvSpPr/>
          <p:nvPr/>
        </p:nvSpPr>
        <p:spPr>
          <a:xfrm>
            <a:off x="7458074" y="3676650"/>
            <a:ext cx="561975" cy="504825"/>
          </a:xfrm>
          <a:prstGeom prst="rect">
            <a:avLst/>
          </a:prstGeom>
          <a:solidFill>
            <a:srgbClr val="FFFF00"/>
          </a:solidFill>
          <a:ln w="38100">
            <a:extLst>
              <a:ext uri="{C807C97D-BFC1-408E-A445-0C87EB9F89A2}">
                <ask:lineSketchStyleProps xmlns:ask="http://schemas.microsoft.com/office/drawing/2018/sketchyshapes" xmlns="">
                  <ask:type>
                    <ask:lineSketchNon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ln w="0"/>
                <a:solidFill>
                  <a:srgbClr val="FF0000"/>
                </a:solidFill>
                <a:effectLst>
                  <a:outerShdw blurRad="38100" dist="19050" dir="2700000" algn="tl" rotWithShape="0">
                    <a:schemeClr val="dk1">
                      <a:alpha val="40000"/>
                    </a:schemeClr>
                  </a:outerShdw>
                </a:effectLst>
              </a:rPr>
              <a:t>Đ</a:t>
            </a:r>
          </a:p>
        </p:txBody>
      </p:sp>
    </p:spTree>
    <p:extLst>
      <p:ext uri="{BB962C8B-B14F-4D97-AF65-F5344CB8AC3E}">
        <p14:creationId xmlns:p14="http://schemas.microsoft.com/office/powerpoint/2010/main" val="1280853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500"/>
                                        <p:tgtEl>
                                          <p:spTgt spid="2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down)">
                                      <p:cBhvr>
                                        <p:cTn id="13" dur="500"/>
                                        <p:tgtEl>
                                          <p:spTgt spid="2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down)">
                                      <p:cBhvr>
                                        <p:cTn id="16" dur="500"/>
                                        <p:tgtEl>
                                          <p:spTgt spid="3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down)">
                                      <p:cBhvr>
                                        <p:cTn id="19" dur="500"/>
                                        <p:tgtEl>
                                          <p:spTgt spid="3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down)">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down)">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down)">
                                      <p:cBhvr>
                                        <p:cTn id="32" dur="500"/>
                                        <p:tgtEl>
                                          <p:spTgt spid="35"/>
                                        </p:tgtEl>
                                      </p:cBhvr>
                                    </p:animEffect>
                                  </p:childTnLst>
                                </p:cTn>
                              </p:par>
                              <p:par>
                                <p:cTn id="33" presetID="22" presetClass="entr" presetSubtype="4"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down)">
                                      <p:cBhvr>
                                        <p:cTn id="35" dur="500"/>
                                        <p:tgtEl>
                                          <p:spTgt spid="3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down)">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down)">
                                      <p:cBhvr>
                                        <p:cTn id="45" dur="500"/>
                                        <p:tgtEl>
                                          <p:spTgt spid="38"/>
                                        </p:tgtEl>
                                      </p:cBhvr>
                                    </p:animEffect>
                                  </p:childTnLst>
                                </p:cTn>
                              </p:par>
                              <p:par>
                                <p:cTn id="46" presetID="22" presetClass="entr" presetSubtype="4" fill="hold"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down)">
                                      <p:cBhvr>
                                        <p:cTn id="48" dur="500"/>
                                        <p:tgtEl>
                                          <p:spTgt spid="3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down)">
                                      <p:cBhvr>
                                        <p:cTn id="5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animBg="1"/>
      <p:bldP spid="31" grpId="0" animBg="1"/>
      <p:bldP spid="32" grpId="0" animBg="1"/>
      <p:bldP spid="33" grpId="0" animBg="1"/>
      <p:bldP spid="37" grpId="0" animBg="1"/>
      <p:bldP spid="4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318</Words>
  <Application>Microsoft Office PowerPoint</Application>
  <PresentationFormat>Widescreen</PresentationFormat>
  <Paragraphs>48</Paragraphs>
  <Slides>11</Slides>
  <Notes>6</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宋体</vt:lpstr>
      <vt:lpstr>Arial</vt:lpstr>
      <vt:lpstr>Calibri</vt:lpstr>
      <vt:lpstr>Cambria</vt:lpstr>
      <vt:lpstr>等线</vt:lpstr>
      <vt:lpstr>等线 Light</vt:lpstr>
      <vt:lpstr>ITC Avant Garde Std Bk</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27</cp:revision>
  <dcterms:created xsi:type="dcterms:W3CDTF">2022-11-26T14:03:13Z</dcterms:created>
  <dcterms:modified xsi:type="dcterms:W3CDTF">2025-03-19T22:52:51Z</dcterms:modified>
</cp:coreProperties>
</file>