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470" r:id="rId2"/>
    <p:sldId id="353" r:id="rId3"/>
    <p:sldId id="515" r:id="rId4"/>
    <p:sldId id="512" r:id="rId5"/>
    <p:sldId id="513" r:id="rId6"/>
    <p:sldId id="51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998842" y="3404425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594" y="199484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</a:rPr>
              <a:t>Chọn cách đọc số thích hợp: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209675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924300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457950" y="1952625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8858250" y="190500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23086 0.38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0976 0.3805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1914 0.369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62148 0.3791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5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Calibri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8277584-0E30-4303-B151-BBB1AADF34CD}"/>
              </a:ext>
            </a:extLst>
          </p:cNvPr>
          <p:cNvSpPr/>
          <p:nvPr/>
        </p:nvSpPr>
        <p:spPr>
          <a:xfrm rot="16200000">
            <a:off x="2283620" y="203596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79796-3613-44DD-B419-E1A89A41E144}"/>
              </a:ext>
            </a:extLst>
          </p:cNvPr>
          <p:cNvSpPr txBox="1"/>
          <p:nvPr/>
        </p:nvSpPr>
        <p:spPr>
          <a:xfrm>
            <a:off x="1876425" y="3105150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1D908DA-9459-455F-9546-D38EBC19E671}"/>
              </a:ext>
            </a:extLst>
          </p:cNvPr>
          <p:cNvSpPr/>
          <p:nvPr/>
        </p:nvSpPr>
        <p:spPr>
          <a:xfrm rot="16200000">
            <a:off x="4150521" y="209311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67597-24B0-4280-835E-77759B5E0C85}"/>
              </a:ext>
            </a:extLst>
          </p:cNvPr>
          <p:cNvSpPr txBox="1"/>
          <p:nvPr/>
        </p:nvSpPr>
        <p:spPr>
          <a:xfrm>
            <a:off x="3676651" y="3114675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B925CF-5B15-414F-9F6A-F47B64B52FDE}"/>
              </a:ext>
            </a:extLst>
          </p:cNvPr>
          <p:cNvSpPr/>
          <p:nvPr/>
        </p:nvSpPr>
        <p:spPr>
          <a:xfrm>
            <a:off x="6105525" y="2028825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1C18DB-D057-4A13-9203-87F62D8A98A2}"/>
              </a:ext>
            </a:extLst>
          </p:cNvPr>
          <p:cNvSpPr/>
          <p:nvPr/>
        </p:nvSpPr>
        <p:spPr>
          <a:xfrm>
            <a:off x="7820025" y="2019300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36DB6-7BB0-404D-AE4D-947F88E2E5C7}"/>
              </a:ext>
            </a:extLst>
          </p:cNvPr>
          <p:cNvSpPr txBox="1"/>
          <p:nvPr/>
        </p:nvSpPr>
        <p:spPr>
          <a:xfrm>
            <a:off x="2057400" y="45434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chục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 10 000; 20 000, 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/>
      <p:bldP spid="12" grpId="0" animBg="1"/>
      <p:bldP spid="30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2035001" y="413620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6E60D02-37A1-4BD2-9B2A-49B18A8B068A}"/>
              </a:ext>
            </a:extLst>
          </p:cNvPr>
          <p:cNvSpPr/>
          <p:nvPr/>
        </p:nvSpPr>
        <p:spPr>
          <a:xfrm>
            <a:off x="4084983" y="4321451"/>
            <a:ext cx="407504" cy="536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215</Words>
  <Application>Microsoft Office PowerPoint</Application>
  <PresentationFormat>Widescreen</PresentationFormat>
  <Paragraphs>36</Paragraphs>
  <Slides>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宋体</vt:lpstr>
      <vt:lpstr>#9Slide02 Noi dung dai</vt:lpstr>
      <vt:lpstr>Arial</vt:lpstr>
      <vt:lpstr>Calibri</vt:lpstr>
      <vt:lpstr>Cambria</vt:lpstr>
      <vt:lpstr>等线</vt:lpstr>
      <vt:lpstr>iCiel Cadena</vt:lpstr>
      <vt:lpstr>ITC Avant Garde Std Bk</vt:lpstr>
      <vt:lpstr>UVN Bai Sau Nang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2022-11-26T13:36:43Z</dcterms:created>
  <dcterms:modified xsi:type="dcterms:W3CDTF">2025-03-19T22:50:22Z</dcterms:modified>
</cp:coreProperties>
</file>