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6" r:id="rId3"/>
  </p:sldMasterIdLst>
  <p:notesMasterIdLst>
    <p:notesMasterId r:id="rId18"/>
  </p:notesMasterIdLst>
  <p:sldIdLst>
    <p:sldId id="2695" r:id="rId4"/>
    <p:sldId id="307" r:id="rId5"/>
    <p:sldId id="2698" r:id="rId6"/>
    <p:sldId id="332" r:id="rId7"/>
    <p:sldId id="2696" r:id="rId8"/>
    <p:sldId id="2697" r:id="rId9"/>
    <p:sldId id="337" r:id="rId10"/>
    <p:sldId id="338" r:id="rId11"/>
    <p:sldId id="339" r:id="rId12"/>
    <p:sldId id="340" r:id="rId13"/>
    <p:sldId id="313" r:id="rId14"/>
    <p:sldId id="341" r:id="rId15"/>
    <p:sldId id="343" r:id="rId16"/>
    <p:sldId id="34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92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865C0-11DF-4876-87E3-36667F9FA1AC}" type="datetimeFigureOut">
              <a:rPr lang="en-US" smtClean="0"/>
              <a:t>20/03/2025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7ED30-B496-44E1-B8A5-4EB424DCFA5B}" type="slidenum">
              <a:rPr lang="en-US" smtClean="0"/>
              <a:t>‹#›</a:t>
            </a:fld>
            <a:endParaRPr lang="en-US"/>
          </a:p>
        </p:txBody>
      </p:sp>
    </p:spTree>
    <p:extLst>
      <p:ext uri="{BB962C8B-B14F-4D97-AF65-F5344CB8AC3E}">
        <p14:creationId xmlns:p14="http://schemas.microsoft.com/office/powerpoint/2010/main" val="304852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b5e6390668_2_2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b5e6390668_2_2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083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2185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560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889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b5e6390668_2_2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b5e6390668_2_2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811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165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419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b5e6390668_2_2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b5e6390668_2_2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75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829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9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26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3"/>
        <p:cNvGrpSpPr/>
        <p:nvPr/>
      </p:nvGrpSpPr>
      <p:grpSpPr>
        <a:xfrm>
          <a:off x="0" y="0"/>
          <a:ext cx="0" cy="0"/>
          <a:chOff x="0" y="0"/>
          <a:chExt cx="0" cy="0"/>
        </a:xfrm>
      </p:grpSpPr>
      <p:sp>
        <p:nvSpPr>
          <p:cNvPr id="304" name="Google Shape;304;p11"/>
          <p:cNvSpPr txBox="1">
            <a:spLocks noGrp="1"/>
          </p:cNvSpPr>
          <p:nvPr>
            <p:ph type="title" hasCustomPrompt="1"/>
          </p:nvPr>
        </p:nvSpPr>
        <p:spPr>
          <a:xfrm>
            <a:off x="415600" y="1716833"/>
            <a:ext cx="11360800" cy="191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0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05" name="Google Shape;305;p11"/>
          <p:cNvSpPr txBox="1">
            <a:spLocks noGrp="1"/>
          </p:cNvSpPr>
          <p:nvPr>
            <p:ph type="subTitle" idx="1"/>
          </p:nvPr>
        </p:nvSpPr>
        <p:spPr>
          <a:xfrm>
            <a:off x="3399200" y="3839033"/>
            <a:ext cx="5393600" cy="5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306" name="Google Shape;306;p11"/>
          <p:cNvGrpSpPr/>
          <p:nvPr/>
        </p:nvGrpSpPr>
        <p:grpSpPr>
          <a:xfrm>
            <a:off x="7409327" y="5688091"/>
            <a:ext cx="4367064" cy="1537619"/>
            <a:chOff x="5142175" y="4369850"/>
            <a:chExt cx="1625700" cy="572400"/>
          </a:xfrm>
        </p:grpSpPr>
        <p:sp>
          <p:nvSpPr>
            <p:cNvPr id="307" name="Google Shape;307;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 name="Google Shape;312;p11"/>
          <p:cNvGrpSpPr/>
          <p:nvPr/>
        </p:nvGrpSpPr>
        <p:grpSpPr>
          <a:xfrm>
            <a:off x="-735579" y="5536889"/>
            <a:ext cx="4367064" cy="1537619"/>
            <a:chOff x="5142175" y="4369850"/>
            <a:chExt cx="1625700" cy="572400"/>
          </a:xfrm>
        </p:grpSpPr>
        <p:sp>
          <p:nvSpPr>
            <p:cNvPr id="313" name="Google Shape;313;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 name="Google Shape;318;p11"/>
          <p:cNvGrpSpPr/>
          <p:nvPr/>
        </p:nvGrpSpPr>
        <p:grpSpPr>
          <a:xfrm rot="-2241120">
            <a:off x="11651330" y="499493"/>
            <a:ext cx="223377" cy="314312"/>
            <a:chOff x="5248950" y="2607450"/>
            <a:chExt cx="27575" cy="38800"/>
          </a:xfrm>
        </p:grpSpPr>
        <p:sp>
          <p:nvSpPr>
            <p:cNvPr id="319" name="Google Shape;319;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 name="Google Shape;321;p11"/>
          <p:cNvGrpSpPr/>
          <p:nvPr/>
        </p:nvGrpSpPr>
        <p:grpSpPr>
          <a:xfrm rot="-2700000">
            <a:off x="656353" y="613931"/>
            <a:ext cx="139484" cy="196264"/>
            <a:chOff x="5248950" y="2607450"/>
            <a:chExt cx="27575" cy="38800"/>
          </a:xfrm>
        </p:grpSpPr>
        <p:sp>
          <p:nvSpPr>
            <p:cNvPr id="322" name="Google Shape;322;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4" name="Google Shape;324;p11"/>
          <p:cNvGrpSpPr/>
          <p:nvPr/>
        </p:nvGrpSpPr>
        <p:grpSpPr>
          <a:xfrm rot="3488692">
            <a:off x="5226950" y="5477400"/>
            <a:ext cx="1201097" cy="1656627"/>
            <a:chOff x="330281" y="38723"/>
            <a:chExt cx="1614914" cy="2227176"/>
          </a:xfrm>
        </p:grpSpPr>
        <p:sp>
          <p:nvSpPr>
            <p:cNvPr id="325" name="Google Shape;325;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8" name="Google Shape;328;p11"/>
          <p:cNvSpPr/>
          <p:nvPr/>
        </p:nvSpPr>
        <p:spPr>
          <a:xfrm>
            <a:off x="9947233" y="5321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1" name="Google Shape;331;p11"/>
          <p:cNvGrpSpPr/>
          <p:nvPr/>
        </p:nvGrpSpPr>
        <p:grpSpPr>
          <a:xfrm rot="3488692">
            <a:off x="125550" y="1388149"/>
            <a:ext cx="1201097" cy="1656627"/>
            <a:chOff x="330281" y="38723"/>
            <a:chExt cx="1614914" cy="2227176"/>
          </a:xfrm>
        </p:grpSpPr>
        <p:sp>
          <p:nvSpPr>
            <p:cNvPr id="332" name="Google Shape;332;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5" name="Google Shape;335;p11"/>
          <p:cNvGrpSpPr/>
          <p:nvPr/>
        </p:nvGrpSpPr>
        <p:grpSpPr>
          <a:xfrm rot="3488692">
            <a:off x="11333850" y="1249683"/>
            <a:ext cx="1201097" cy="1656627"/>
            <a:chOff x="330281" y="38723"/>
            <a:chExt cx="1614914" cy="2227176"/>
          </a:xfrm>
        </p:grpSpPr>
        <p:sp>
          <p:nvSpPr>
            <p:cNvPr id="336" name="Google Shape;336;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11"/>
          <p:cNvGrpSpPr/>
          <p:nvPr/>
        </p:nvGrpSpPr>
        <p:grpSpPr>
          <a:xfrm>
            <a:off x="10469281" y="3467101"/>
            <a:ext cx="2394689" cy="4934176"/>
            <a:chOff x="6239025" y="396475"/>
            <a:chExt cx="480900" cy="990825"/>
          </a:xfrm>
        </p:grpSpPr>
        <p:sp>
          <p:nvSpPr>
            <p:cNvPr id="340" name="Google Shape;34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11"/>
          <p:cNvGrpSpPr/>
          <p:nvPr/>
        </p:nvGrpSpPr>
        <p:grpSpPr>
          <a:xfrm>
            <a:off x="-1410919" y="3744985"/>
            <a:ext cx="2394689" cy="4934176"/>
            <a:chOff x="6239025" y="396475"/>
            <a:chExt cx="480900" cy="990825"/>
          </a:xfrm>
        </p:grpSpPr>
        <p:sp>
          <p:nvSpPr>
            <p:cNvPr id="350" name="Google Shape;35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0280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3741200" y="5513580"/>
            <a:ext cx="4709600" cy="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16" name="Google Shape;1316;p36"/>
          <p:cNvGrpSpPr/>
          <p:nvPr/>
        </p:nvGrpSpPr>
        <p:grpSpPr>
          <a:xfrm rot="-2241120">
            <a:off x="9980546" y="499493"/>
            <a:ext cx="223377" cy="314312"/>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9" name="Google Shape;1319;p36"/>
          <p:cNvGrpSpPr/>
          <p:nvPr/>
        </p:nvGrpSpPr>
        <p:grpSpPr>
          <a:xfrm rot="1583875">
            <a:off x="11416248" y="5923791"/>
            <a:ext cx="213065" cy="299803"/>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2" name="Google Shape;1322;p36"/>
          <p:cNvGrpSpPr/>
          <p:nvPr/>
        </p:nvGrpSpPr>
        <p:grpSpPr>
          <a:xfrm rot="-2700000">
            <a:off x="2068219" y="869897"/>
            <a:ext cx="139484" cy="196264"/>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5" name="Google Shape;1325;p36"/>
          <p:cNvGrpSpPr/>
          <p:nvPr/>
        </p:nvGrpSpPr>
        <p:grpSpPr>
          <a:xfrm rot="3320916">
            <a:off x="11453326" y="1044893"/>
            <a:ext cx="139487" cy="196267"/>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8" name="Google Shape;1328;p36"/>
          <p:cNvGrpSpPr/>
          <p:nvPr/>
        </p:nvGrpSpPr>
        <p:grpSpPr>
          <a:xfrm rot="7179494">
            <a:off x="10922676" y="2477017"/>
            <a:ext cx="1201005" cy="165660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2" name="Google Shape;1332;p36"/>
          <p:cNvGrpSpPr/>
          <p:nvPr/>
        </p:nvGrpSpPr>
        <p:grpSpPr>
          <a:xfrm>
            <a:off x="264158" y="379318"/>
            <a:ext cx="1232287" cy="1640092"/>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6" name="Google Shape;1336;p36"/>
          <p:cNvSpPr/>
          <p:nvPr/>
        </p:nvSpPr>
        <p:spPr>
          <a:xfrm>
            <a:off x="-1309766" y="-5432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36"/>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36"/>
          <p:cNvSpPr/>
          <p:nvPr/>
        </p:nvSpPr>
        <p:spPr>
          <a:xfrm>
            <a:off x="9429784" y="1684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36"/>
          <p:cNvSpPr/>
          <p:nvPr/>
        </p:nvSpPr>
        <p:spPr>
          <a:xfrm>
            <a:off x="11493033" y="5014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36"/>
          <p:cNvSpPr/>
          <p:nvPr/>
        </p:nvSpPr>
        <p:spPr>
          <a:xfrm>
            <a:off x="2042067" y="54128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1" name="Google Shape;1341;p36"/>
          <p:cNvGrpSpPr/>
          <p:nvPr/>
        </p:nvGrpSpPr>
        <p:grpSpPr>
          <a:xfrm rot="-263120">
            <a:off x="-975708" y="2896597"/>
            <a:ext cx="2444421" cy="503664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1" name="Google Shape;1351;p36"/>
          <p:cNvSpPr/>
          <p:nvPr/>
        </p:nvSpPr>
        <p:spPr>
          <a:xfrm>
            <a:off x="11684834" y="18560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2" name="Google Shape;1352;p36"/>
          <p:cNvSpPr/>
          <p:nvPr/>
        </p:nvSpPr>
        <p:spPr>
          <a:xfrm>
            <a:off x="1244000" y="33463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3" name="Google Shape;1353;p36"/>
          <p:cNvGrpSpPr/>
          <p:nvPr/>
        </p:nvGrpSpPr>
        <p:grpSpPr>
          <a:xfrm rot="288696" flipH="1">
            <a:off x="10490395" y="4368594"/>
            <a:ext cx="2022676" cy="416795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18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63"/>
        <p:cNvGrpSpPr/>
        <p:nvPr/>
      </p:nvGrpSpPr>
      <p:grpSpPr>
        <a:xfrm>
          <a:off x="0" y="0"/>
          <a:ext cx="0" cy="0"/>
          <a:chOff x="0" y="0"/>
          <a:chExt cx="0" cy="0"/>
        </a:xfrm>
      </p:grpSpPr>
      <p:grpSp>
        <p:nvGrpSpPr>
          <p:cNvPr id="1364" name="Google Shape;1364;p37"/>
          <p:cNvGrpSpPr/>
          <p:nvPr/>
        </p:nvGrpSpPr>
        <p:grpSpPr>
          <a:xfrm rot="7179494">
            <a:off x="10423076" y="218550"/>
            <a:ext cx="1201005" cy="165660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8" name="Google Shape;1368;p37"/>
          <p:cNvGrpSpPr/>
          <p:nvPr/>
        </p:nvGrpSpPr>
        <p:grpSpPr>
          <a:xfrm rot="-4940312">
            <a:off x="5328917" y="5226733"/>
            <a:ext cx="1232307" cy="1640169"/>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2" name="Google Shape;1372;p37"/>
          <p:cNvSpPr/>
          <p:nvPr/>
        </p:nvSpPr>
        <p:spPr>
          <a:xfrm>
            <a:off x="4683667" y="-9288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3" name="Google Shape;1373;p37"/>
          <p:cNvSpPr/>
          <p:nvPr/>
        </p:nvSpPr>
        <p:spPr>
          <a:xfrm>
            <a:off x="7366700" y="6141901"/>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74" name="Google Shape;1374;p37"/>
          <p:cNvGrpSpPr/>
          <p:nvPr/>
        </p:nvGrpSpPr>
        <p:grpSpPr>
          <a:xfrm rot="-5856778">
            <a:off x="5344531" y="1074244"/>
            <a:ext cx="1201101" cy="1656475"/>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8" name="Google Shape;1378;p37"/>
          <p:cNvGrpSpPr/>
          <p:nvPr/>
        </p:nvGrpSpPr>
        <p:grpSpPr>
          <a:xfrm rot="-2241120">
            <a:off x="9980546" y="499493"/>
            <a:ext cx="223377" cy="314312"/>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37"/>
          <p:cNvGrpSpPr/>
          <p:nvPr/>
        </p:nvGrpSpPr>
        <p:grpSpPr>
          <a:xfrm rot="1583875">
            <a:off x="11416248" y="5923791"/>
            <a:ext cx="213065" cy="299803"/>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37"/>
          <p:cNvGrpSpPr/>
          <p:nvPr/>
        </p:nvGrpSpPr>
        <p:grpSpPr>
          <a:xfrm rot="4025085">
            <a:off x="935031" y="6259682"/>
            <a:ext cx="140875" cy="198223"/>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37"/>
          <p:cNvGrpSpPr/>
          <p:nvPr/>
        </p:nvGrpSpPr>
        <p:grpSpPr>
          <a:xfrm rot="-5243946">
            <a:off x="-112494" y="3732874"/>
            <a:ext cx="223379" cy="314309"/>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37"/>
          <p:cNvGrpSpPr/>
          <p:nvPr/>
        </p:nvGrpSpPr>
        <p:grpSpPr>
          <a:xfrm rot="-2700000">
            <a:off x="2632853" y="617964"/>
            <a:ext cx="139484" cy="196264"/>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3" name="Google Shape;1393;p37"/>
          <p:cNvGrpSpPr/>
          <p:nvPr/>
        </p:nvGrpSpPr>
        <p:grpSpPr>
          <a:xfrm rot="3320916">
            <a:off x="11519175" y="731127"/>
            <a:ext cx="139487" cy="196267"/>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6" name="Google Shape;1396;p37"/>
          <p:cNvSpPr/>
          <p:nvPr/>
        </p:nvSpPr>
        <p:spPr>
          <a:xfrm>
            <a:off x="415600" y="5518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37"/>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37"/>
          <p:cNvSpPr/>
          <p:nvPr/>
        </p:nvSpPr>
        <p:spPr>
          <a:xfrm>
            <a:off x="11643467" y="26099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37"/>
          <p:cNvSpPr/>
          <p:nvPr/>
        </p:nvSpPr>
        <p:spPr>
          <a:xfrm>
            <a:off x="588167" y="1096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0639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70718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32333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126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69523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370286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291875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371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209840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59"/>
        <p:cNvGrpSpPr/>
        <p:nvPr/>
      </p:nvGrpSpPr>
      <p:grpSpPr>
        <a:xfrm>
          <a:off x="0" y="0"/>
          <a:ext cx="0" cy="0"/>
          <a:chOff x="0" y="0"/>
          <a:chExt cx="0" cy="0"/>
        </a:xfrm>
      </p:grpSpPr>
    </p:spTree>
    <p:extLst>
      <p:ext uri="{BB962C8B-B14F-4D97-AF65-F5344CB8AC3E}">
        <p14:creationId xmlns:p14="http://schemas.microsoft.com/office/powerpoint/2010/main" val="37624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27314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04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1736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92562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2357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6781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499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5271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CFA92-4A2A-4955-9877-FE71804986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7CC105D-BE4D-49D5-AB3C-91BA49259534}"/>
              </a:ext>
            </a:extLst>
          </p:cNvPr>
          <p:cNvSpPr>
            <a:spLocks noGrp="1"/>
          </p:cNvSpPr>
          <p:nvPr>
            <p:ph type="subTitle" idx="1"/>
          </p:nvPr>
        </p:nvSpPr>
        <p:spPr>
          <a:xfrm>
            <a:off x="1524000" y="3602037"/>
            <a:ext cx="9144000" cy="1655763"/>
          </a:xfrm>
        </p:spPr>
        <p:txBody>
          <a:bodyPr/>
          <a:lstStyle>
            <a:lvl1pPr marL="0" indent="0" algn="ctr">
              <a:buNone/>
              <a:defRPr sz="2400"/>
            </a:lvl1pPr>
            <a:lvl2pPr marL="456927" indent="0" algn="ctr">
              <a:buNone/>
              <a:defRPr sz="2000"/>
            </a:lvl2pPr>
            <a:lvl3pPr marL="913878" indent="0" algn="ctr">
              <a:buNone/>
              <a:defRPr sz="1867"/>
            </a:lvl3pPr>
            <a:lvl4pPr marL="1370818" indent="0" algn="ctr">
              <a:buNone/>
              <a:defRPr sz="1600"/>
            </a:lvl4pPr>
            <a:lvl5pPr marL="1827757" indent="0" algn="ctr">
              <a:buNone/>
              <a:defRPr sz="1600"/>
            </a:lvl5pPr>
            <a:lvl6pPr marL="2284710" indent="0" algn="ctr">
              <a:buNone/>
              <a:defRPr sz="1600"/>
            </a:lvl6pPr>
            <a:lvl7pPr marL="2741634" indent="0" algn="ctr">
              <a:buNone/>
              <a:defRPr sz="1600"/>
            </a:lvl7pPr>
            <a:lvl8pPr marL="3198560" indent="0" algn="ctr">
              <a:buNone/>
              <a:defRPr sz="1600"/>
            </a:lvl8pPr>
            <a:lvl9pPr marL="3655487"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F6FEC97-1389-42A0-89B5-4F932A4A7E26}"/>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09FAB89-670F-4C9C-BE31-703288A2A8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AEB3DB9-1814-4EC3-89C6-F00C9328AE83}"/>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937167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B07DA-7619-4B1C-B921-1F1228AB7F7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46DF692-DFC4-4AD7-A3F6-100210ACF9F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AF64C9-C166-401C-88A4-844ED903E804}"/>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3021AD0-C1DE-4F39-BC18-5F9710E61BE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11A0C21-B48D-48AA-832F-49C8217A46D7}"/>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1796091"/>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8460467" y="1400860"/>
            <a:ext cx="1691600" cy="125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10266" b="0">
                <a:solidFill>
                  <a:schemeClr val="lt2"/>
                </a:solidFill>
              </a:defRPr>
            </a:lvl1pPr>
            <a:lvl2pPr lvl="1" algn="r" rtl="0">
              <a:spcBef>
                <a:spcPts val="0"/>
              </a:spcBef>
              <a:spcAft>
                <a:spcPts val="0"/>
              </a:spcAft>
              <a:buSzPts val="6900"/>
              <a:buNone/>
              <a:defRPr sz="9200"/>
            </a:lvl2pPr>
            <a:lvl3pPr lvl="2" algn="r" rtl="0">
              <a:spcBef>
                <a:spcPts val="0"/>
              </a:spcBef>
              <a:spcAft>
                <a:spcPts val="0"/>
              </a:spcAft>
              <a:buSzPts val="6900"/>
              <a:buNone/>
              <a:defRPr sz="9200"/>
            </a:lvl3pPr>
            <a:lvl4pPr lvl="3" algn="r" rtl="0">
              <a:spcBef>
                <a:spcPts val="0"/>
              </a:spcBef>
              <a:spcAft>
                <a:spcPts val="0"/>
              </a:spcAft>
              <a:buSzPts val="6900"/>
              <a:buNone/>
              <a:defRPr sz="9200"/>
            </a:lvl4pPr>
            <a:lvl5pPr lvl="4" algn="r" rtl="0">
              <a:spcBef>
                <a:spcPts val="0"/>
              </a:spcBef>
              <a:spcAft>
                <a:spcPts val="0"/>
              </a:spcAft>
              <a:buSzPts val="6900"/>
              <a:buNone/>
              <a:defRPr sz="9200"/>
            </a:lvl5pPr>
            <a:lvl6pPr lvl="5" algn="r" rtl="0">
              <a:spcBef>
                <a:spcPts val="0"/>
              </a:spcBef>
              <a:spcAft>
                <a:spcPts val="0"/>
              </a:spcAft>
              <a:buSzPts val="6900"/>
              <a:buNone/>
              <a:defRPr sz="9200"/>
            </a:lvl6pPr>
            <a:lvl7pPr lvl="6" algn="r" rtl="0">
              <a:spcBef>
                <a:spcPts val="0"/>
              </a:spcBef>
              <a:spcAft>
                <a:spcPts val="0"/>
              </a:spcAft>
              <a:buSzPts val="6900"/>
              <a:buNone/>
              <a:defRPr sz="9200"/>
            </a:lvl7pPr>
            <a:lvl8pPr lvl="7" algn="r" rtl="0">
              <a:spcBef>
                <a:spcPts val="0"/>
              </a:spcBef>
              <a:spcAft>
                <a:spcPts val="0"/>
              </a:spcAft>
              <a:buSzPts val="6900"/>
              <a:buNone/>
              <a:defRPr sz="9200"/>
            </a:lvl8pPr>
            <a:lvl9pPr lvl="8" algn="r" rtl="0">
              <a:spcBef>
                <a:spcPts val="0"/>
              </a:spcBef>
              <a:spcAft>
                <a:spcPts val="0"/>
              </a:spcAft>
              <a:buSzPts val="6900"/>
              <a:buNone/>
              <a:defRPr sz="9200"/>
            </a:lvl9pPr>
          </a:lstStyle>
          <a:p>
            <a:r>
              <a:t>xx%</a:t>
            </a:r>
          </a:p>
        </p:txBody>
      </p:sp>
      <p:sp>
        <p:nvSpPr>
          <p:cNvPr id="411" name="Google Shape;411;p14"/>
          <p:cNvSpPr txBox="1">
            <a:spLocks noGrp="1"/>
          </p:cNvSpPr>
          <p:nvPr>
            <p:ph type="title" idx="2"/>
          </p:nvPr>
        </p:nvSpPr>
        <p:spPr>
          <a:xfrm>
            <a:off x="4074400" y="3065933"/>
            <a:ext cx="6383200" cy="123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7733"/>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12" name="Google Shape;412;p14"/>
          <p:cNvSpPr txBox="1">
            <a:spLocks noGrp="1"/>
          </p:cNvSpPr>
          <p:nvPr>
            <p:ph type="subTitle" idx="1"/>
          </p:nvPr>
        </p:nvSpPr>
        <p:spPr>
          <a:xfrm>
            <a:off x="6835800" y="4385933"/>
            <a:ext cx="3621600" cy="12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2133"/>
            </a:lvl1pPr>
            <a:lvl2pPr lvl="1" algn="r" rtl="0">
              <a:spcBef>
                <a:spcPts val="0"/>
              </a:spcBef>
              <a:spcAft>
                <a:spcPts val="0"/>
              </a:spcAft>
              <a:buClr>
                <a:schemeClr val="dk2"/>
              </a:buClr>
              <a:buSzPts val="1400"/>
              <a:buNone/>
              <a:defRPr>
                <a:solidFill>
                  <a:schemeClr val="dk2"/>
                </a:solidFill>
              </a:defRPr>
            </a:lvl2pPr>
            <a:lvl3pPr lvl="2" algn="r" rtl="0">
              <a:spcBef>
                <a:spcPts val="2133"/>
              </a:spcBef>
              <a:spcAft>
                <a:spcPts val="0"/>
              </a:spcAft>
              <a:buClr>
                <a:schemeClr val="dk2"/>
              </a:buClr>
              <a:buSzPts val="1400"/>
              <a:buNone/>
              <a:defRPr>
                <a:solidFill>
                  <a:schemeClr val="dk2"/>
                </a:solidFill>
              </a:defRPr>
            </a:lvl3pPr>
            <a:lvl4pPr lvl="3" algn="r" rtl="0">
              <a:spcBef>
                <a:spcPts val="2133"/>
              </a:spcBef>
              <a:spcAft>
                <a:spcPts val="0"/>
              </a:spcAft>
              <a:buClr>
                <a:schemeClr val="dk2"/>
              </a:buClr>
              <a:buSzPts val="1400"/>
              <a:buNone/>
              <a:defRPr>
                <a:solidFill>
                  <a:schemeClr val="dk2"/>
                </a:solidFill>
              </a:defRPr>
            </a:lvl4pPr>
            <a:lvl5pPr lvl="4" algn="r" rtl="0">
              <a:spcBef>
                <a:spcPts val="2133"/>
              </a:spcBef>
              <a:spcAft>
                <a:spcPts val="0"/>
              </a:spcAft>
              <a:buClr>
                <a:schemeClr val="dk2"/>
              </a:buClr>
              <a:buSzPts val="1400"/>
              <a:buNone/>
              <a:defRPr>
                <a:solidFill>
                  <a:schemeClr val="dk2"/>
                </a:solidFill>
              </a:defRPr>
            </a:lvl5pPr>
            <a:lvl6pPr lvl="5" algn="r" rtl="0">
              <a:spcBef>
                <a:spcPts val="2133"/>
              </a:spcBef>
              <a:spcAft>
                <a:spcPts val="0"/>
              </a:spcAft>
              <a:buClr>
                <a:schemeClr val="dk2"/>
              </a:buClr>
              <a:buSzPts val="1400"/>
              <a:buNone/>
              <a:defRPr>
                <a:solidFill>
                  <a:schemeClr val="dk2"/>
                </a:solidFill>
              </a:defRPr>
            </a:lvl6pPr>
            <a:lvl7pPr lvl="6" algn="r" rtl="0">
              <a:spcBef>
                <a:spcPts val="2133"/>
              </a:spcBef>
              <a:spcAft>
                <a:spcPts val="0"/>
              </a:spcAft>
              <a:buClr>
                <a:schemeClr val="dk2"/>
              </a:buClr>
              <a:buSzPts val="1400"/>
              <a:buNone/>
              <a:defRPr>
                <a:solidFill>
                  <a:schemeClr val="dk2"/>
                </a:solidFill>
              </a:defRPr>
            </a:lvl7pPr>
            <a:lvl8pPr lvl="7" algn="r" rtl="0">
              <a:spcBef>
                <a:spcPts val="2133"/>
              </a:spcBef>
              <a:spcAft>
                <a:spcPts val="0"/>
              </a:spcAft>
              <a:buClr>
                <a:schemeClr val="dk2"/>
              </a:buClr>
              <a:buSzPts val="1400"/>
              <a:buNone/>
              <a:defRPr>
                <a:solidFill>
                  <a:schemeClr val="dk2"/>
                </a:solidFill>
              </a:defRPr>
            </a:lvl8pPr>
            <a:lvl9pPr lvl="8" algn="r" rtl="0">
              <a:spcBef>
                <a:spcPts val="2133"/>
              </a:spcBef>
              <a:spcAft>
                <a:spcPts val="2133"/>
              </a:spcAft>
              <a:buClr>
                <a:schemeClr val="dk2"/>
              </a:buClr>
              <a:buSzPts val="1400"/>
              <a:buNone/>
              <a:defRPr>
                <a:solidFill>
                  <a:schemeClr val="dk2"/>
                </a:solidFill>
              </a:defRPr>
            </a:lvl9pPr>
          </a:lstStyle>
          <a:p>
            <a:endParaRPr/>
          </a:p>
        </p:txBody>
      </p:sp>
      <p:grpSp>
        <p:nvGrpSpPr>
          <p:cNvPr id="413" name="Google Shape;413;p14"/>
          <p:cNvGrpSpPr/>
          <p:nvPr/>
        </p:nvGrpSpPr>
        <p:grpSpPr>
          <a:xfrm rot="7179494">
            <a:off x="10423076" y="218550"/>
            <a:ext cx="1201005" cy="165660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14"/>
          <p:cNvGrpSpPr/>
          <p:nvPr/>
        </p:nvGrpSpPr>
        <p:grpSpPr>
          <a:xfrm rot="-4940312">
            <a:off x="5328917" y="5226733"/>
            <a:ext cx="1232307" cy="1640169"/>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1" name="Google Shape;421;p14"/>
          <p:cNvSpPr/>
          <p:nvPr/>
        </p:nvSpPr>
        <p:spPr>
          <a:xfrm>
            <a:off x="4683667" y="-9288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14"/>
          <p:cNvSpPr/>
          <p:nvPr/>
        </p:nvSpPr>
        <p:spPr>
          <a:xfrm>
            <a:off x="7366700" y="6141901"/>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3" name="Google Shape;423;p14"/>
          <p:cNvGrpSpPr/>
          <p:nvPr/>
        </p:nvGrpSpPr>
        <p:grpSpPr>
          <a:xfrm rot="-5856778">
            <a:off x="5344531" y="1074244"/>
            <a:ext cx="1201101" cy="1656475"/>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 name="Google Shape;427;p14"/>
          <p:cNvGrpSpPr/>
          <p:nvPr/>
        </p:nvGrpSpPr>
        <p:grpSpPr>
          <a:xfrm rot="-2241120">
            <a:off x="9980546" y="499493"/>
            <a:ext cx="223377" cy="314312"/>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0" name="Google Shape;430;p14"/>
          <p:cNvGrpSpPr/>
          <p:nvPr/>
        </p:nvGrpSpPr>
        <p:grpSpPr>
          <a:xfrm rot="1583875">
            <a:off x="11416248" y="5923791"/>
            <a:ext cx="213065" cy="299803"/>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 name="Google Shape;433;p14"/>
          <p:cNvGrpSpPr/>
          <p:nvPr/>
        </p:nvGrpSpPr>
        <p:grpSpPr>
          <a:xfrm rot="4025085">
            <a:off x="935031" y="6259682"/>
            <a:ext cx="140875" cy="198223"/>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6" name="Google Shape;436;p14"/>
          <p:cNvGrpSpPr/>
          <p:nvPr/>
        </p:nvGrpSpPr>
        <p:grpSpPr>
          <a:xfrm rot="-5243946">
            <a:off x="-112494" y="3732874"/>
            <a:ext cx="223379" cy="314309"/>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9" name="Google Shape;439;p14"/>
          <p:cNvGrpSpPr/>
          <p:nvPr/>
        </p:nvGrpSpPr>
        <p:grpSpPr>
          <a:xfrm rot="-2700000">
            <a:off x="2632853" y="617964"/>
            <a:ext cx="139484" cy="196264"/>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 name="Google Shape;442;p14"/>
          <p:cNvGrpSpPr/>
          <p:nvPr/>
        </p:nvGrpSpPr>
        <p:grpSpPr>
          <a:xfrm rot="3320916">
            <a:off x="11519175" y="731127"/>
            <a:ext cx="139487" cy="196267"/>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14"/>
          <p:cNvSpPr/>
          <p:nvPr/>
        </p:nvSpPr>
        <p:spPr>
          <a:xfrm>
            <a:off x="415600" y="5518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14"/>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14"/>
          <p:cNvSpPr/>
          <p:nvPr/>
        </p:nvSpPr>
        <p:spPr>
          <a:xfrm>
            <a:off x="11643467" y="26099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14"/>
          <p:cNvSpPr/>
          <p:nvPr/>
        </p:nvSpPr>
        <p:spPr>
          <a:xfrm>
            <a:off x="588167" y="1096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78332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F4143-72CA-4018-B33D-C53E2554C6BD}"/>
              </a:ext>
            </a:extLst>
          </p:cNvPr>
          <p:cNvSpPr>
            <a:spLocks noGrp="1"/>
          </p:cNvSpPr>
          <p:nvPr>
            <p:ph type="title"/>
          </p:nvPr>
        </p:nvSpPr>
        <p:spPr>
          <a:xfrm>
            <a:off x="831851" y="170976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8B5C304-D762-4C0C-8B61-4B2070581BD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927" indent="0">
              <a:buNone/>
              <a:defRPr sz="2000">
                <a:solidFill>
                  <a:schemeClr val="tx1">
                    <a:tint val="75000"/>
                  </a:schemeClr>
                </a:solidFill>
              </a:defRPr>
            </a:lvl2pPr>
            <a:lvl3pPr marL="913878" indent="0">
              <a:buNone/>
              <a:defRPr sz="1867">
                <a:solidFill>
                  <a:schemeClr val="tx1">
                    <a:tint val="75000"/>
                  </a:schemeClr>
                </a:solidFill>
              </a:defRPr>
            </a:lvl3pPr>
            <a:lvl4pPr marL="1370818" indent="0">
              <a:buNone/>
              <a:defRPr sz="1600">
                <a:solidFill>
                  <a:schemeClr val="tx1">
                    <a:tint val="75000"/>
                  </a:schemeClr>
                </a:solidFill>
              </a:defRPr>
            </a:lvl4pPr>
            <a:lvl5pPr marL="1827757" indent="0">
              <a:buNone/>
              <a:defRPr sz="1600">
                <a:solidFill>
                  <a:schemeClr val="tx1">
                    <a:tint val="75000"/>
                  </a:schemeClr>
                </a:solidFill>
              </a:defRPr>
            </a:lvl5pPr>
            <a:lvl6pPr marL="2284710" indent="0">
              <a:buNone/>
              <a:defRPr sz="1600">
                <a:solidFill>
                  <a:schemeClr val="tx1">
                    <a:tint val="75000"/>
                  </a:schemeClr>
                </a:solidFill>
              </a:defRPr>
            </a:lvl6pPr>
            <a:lvl7pPr marL="2741634" indent="0">
              <a:buNone/>
              <a:defRPr sz="1600">
                <a:solidFill>
                  <a:schemeClr val="tx1">
                    <a:tint val="75000"/>
                  </a:schemeClr>
                </a:solidFill>
              </a:defRPr>
            </a:lvl7pPr>
            <a:lvl8pPr marL="3198560" indent="0">
              <a:buNone/>
              <a:defRPr sz="1600">
                <a:solidFill>
                  <a:schemeClr val="tx1">
                    <a:tint val="75000"/>
                  </a:schemeClr>
                </a:solidFill>
              </a:defRPr>
            </a:lvl8pPr>
            <a:lvl9pPr marL="3655487"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D045017-8FE4-4B4F-B6D7-932ADBDAEDF9}"/>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937FE39-9B61-445E-970F-5630BACD1FD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05F8463-EF49-440C-855E-B35299589A1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4959795"/>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8953489"/>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FEE04-58E4-4760-9847-E9872B23A41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9E2CC12-404D-4EDB-BCCD-1EC42500AA3A}"/>
              </a:ext>
            </a:extLst>
          </p:cNvPr>
          <p:cNvSpPr>
            <a:spLocks noGrp="1"/>
          </p:cNvSpPr>
          <p:nvPr>
            <p:ph type="body" idx="1"/>
          </p:nvPr>
        </p:nvSpPr>
        <p:spPr>
          <a:xfrm>
            <a:off x="839789" y="1681163"/>
            <a:ext cx="5157787" cy="823912"/>
          </a:xfrm>
        </p:spPr>
        <p:txBody>
          <a:bodyPr anchor="b"/>
          <a:lstStyle>
            <a:lvl1pPr marL="0" indent="0">
              <a:buNone/>
              <a:defRPr sz="2400" b="1"/>
            </a:lvl1pPr>
            <a:lvl2pPr marL="456927" indent="0">
              <a:buNone/>
              <a:defRPr sz="2000" b="1"/>
            </a:lvl2pPr>
            <a:lvl3pPr marL="913878" indent="0">
              <a:buNone/>
              <a:defRPr sz="1867" b="1"/>
            </a:lvl3pPr>
            <a:lvl4pPr marL="1370818" indent="0">
              <a:buNone/>
              <a:defRPr sz="1600" b="1"/>
            </a:lvl4pPr>
            <a:lvl5pPr marL="1827757" indent="0">
              <a:buNone/>
              <a:defRPr sz="1600" b="1"/>
            </a:lvl5pPr>
            <a:lvl6pPr marL="2284710" indent="0">
              <a:buNone/>
              <a:defRPr sz="1600" b="1"/>
            </a:lvl6pPr>
            <a:lvl7pPr marL="2741634" indent="0">
              <a:buNone/>
              <a:defRPr sz="1600" b="1"/>
            </a:lvl7pPr>
            <a:lvl8pPr marL="3198560" indent="0">
              <a:buNone/>
              <a:defRPr sz="1600" b="1"/>
            </a:lvl8pPr>
            <a:lvl9pPr marL="3655487"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F4E1FFA-5F35-43E0-AC13-7518008F3FE2}"/>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7C7421-4483-4563-9AFE-61EFA61019C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927" indent="0">
              <a:buNone/>
              <a:defRPr sz="2000" b="1"/>
            </a:lvl2pPr>
            <a:lvl3pPr marL="913878" indent="0">
              <a:buNone/>
              <a:defRPr sz="1867" b="1"/>
            </a:lvl3pPr>
            <a:lvl4pPr marL="1370818" indent="0">
              <a:buNone/>
              <a:defRPr sz="1600" b="1"/>
            </a:lvl4pPr>
            <a:lvl5pPr marL="1827757" indent="0">
              <a:buNone/>
              <a:defRPr sz="1600" b="1"/>
            </a:lvl5pPr>
            <a:lvl6pPr marL="2284710" indent="0">
              <a:buNone/>
              <a:defRPr sz="1600" b="1"/>
            </a:lvl6pPr>
            <a:lvl7pPr marL="2741634" indent="0">
              <a:buNone/>
              <a:defRPr sz="1600" b="1"/>
            </a:lvl7pPr>
            <a:lvl8pPr marL="3198560" indent="0">
              <a:buNone/>
              <a:defRPr sz="1600" b="1"/>
            </a:lvl8pPr>
            <a:lvl9pPr marL="3655487"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54A0E69-E43D-4340-A4F5-B8D1885E560E}"/>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1A4C16-115F-4BAF-A7C6-0D35AADE198D}"/>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4F8A4299-5DF9-42D3-9B39-6E0CC80978C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D881C771-9347-4097-B961-6A14517F4F0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3469470"/>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9FCC0-3AAC-4C46-B138-158D57233AC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B4364BB-3573-4087-8070-E8E03F1FFF6E}"/>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373BA40-C4D5-4E71-B9FA-63CA17F70E0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FFD05B9A-50A9-4A72-8A14-8943EF36413C}"/>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675519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9377C1-05FB-402C-AD10-FE68211C71D1}"/>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3C3AB296-824A-4BBA-9EF9-02A792B683C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439DD524-F5B2-4F22-A9A8-A7B1E6B772DD}"/>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338682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0F86F6-6C07-4831-8D20-C1B4C81428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429556-2AF2-4684-A3A3-A1224F8CBAF3}"/>
              </a:ext>
            </a:extLst>
          </p:cNvPr>
          <p:cNvSpPr>
            <a:spLocks noGrp="1"/>
          </p:cNvSpPr>
          <p:nvPr>
            <p:ph idx="1"/>
          </p:nvPr>
        </p:nvSpPr>
        <p:spPr>
          <a:xfrm>
            <a:off x="5183188" y="98745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C587A15-6ED0-41C3-A506-34EF583829A6}"/>
              </a:ext>
            </a:extLst>
          </p:cNvPr>
          <p:cNvSpPr>
            <a:spLocks noGrp="1"/>
          </p:cNvSpPr>
          <p:nvPr>
            <p:ph type="body" sz="half" idx="2"/>
          </p:nvPr>
        </p:nvSpPr>
        <p:spPr>
          <a:xfrm>
            <a:off x="839788" y="2057403"/>
            <a:ext cx="3932237" cy="3811588"/>
          </a:xfrm>
        </p:spPr>
        <p:txBody>
          <a:bodyPr/>
          <a:lstStyle>
            <a:lvl1pPr marL="0" indent="0">
              <a:buNone/>
              <a:defRPr sz="1600"/>
            </a:lvl1pPr>
            <a:lvl2pPr marL="456927" indent="0">
              <a:buNone/>
              <a:defRPr sz="1467"/>
            </a:lvl2pPr>
            <a:lvl3pPr marL="913878" indent="0">
              <a:buNone/>
              <a:defRPr sz="1200"/>
            </a:lvl3pPr>
            <a:lvl4pPr marL="1370818" indent="0">
              <a:buNone/>
              <a:defRPr sz="1067"/>
            </a:lvl4pPr>
            <a:lvl5pPr marL="1827757" indent="0">
              <a:buNone/>
              <a:defRPr sz="1067"/>
            </a:lvl5pPr>
            <a:lvl6pPr marL="2284710" indent="0">
              <a:buNone/>
              <a:defRPr sz="1067"/>
            </a:lvl6pPr>
            <a:lvl7pPr marL="2741634" indent="0">
              <a:buNone/>
              <a:defRPr sz="1067"/>
            </a:lvl7pPr>
            <a:lvl8pPr marL="3198560" indent="0">
              <a:buNone/>
              <a:defRPr sz="1067"/>
            </a:lvl8pPr>
            <a:lvl9pPr marL="3655487"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A4D7D4-47E8-4E05-936E-B2D7F316B60A}"/>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F620E06-6DF6-4C99-8CF2-4501BB58932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E6D4E1F-A5C6-4FC6-9D46-A64234A9DEF8}"/>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786737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19341F-BC20-4D75-B5DC-1F7C17988DC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166158-BA18-4E92-917A-11C3B01B1EA7}"/>
              </a:ext>
            </a:extLst>
          </p:cNvPr>
          <p:cNvSpPr>
            <a:spLocks noGrp="1"/>
          </p:cNvSpPr>
          <p:nvPr>
            <p:ph type="pic" idx="1"/>
          </p:nvPr>
        </p:nvSpPr>
        <p:spPr>
          <a:xfrm>
            <a:off x="5183188" y="987456"/>
            <a:ext cx="6172200" cy="4873625"/>
          </a:xfrm>
        </p:spPr>
        <p:txBody>
          <a:bodyPr/>
          <a:lstStyle>
            <a:lvl1pPr marL="0" indent="0">
              <a:buNone/>
              <a:defRPr sz="3200"/>
            </a:lvl1pPr>
            <a:lvl2pPr marL="456927" indent="0">
              <a:buNone/>
              <a:defRPr sz="2800"/>
            </a:lvl2pPr>
            <a:lvl3pPr marL="913878" indent="0">
              <a:buNone/>
              <a:defRPr sz="2400"/>
            </a:lvl3pPr>
            <a:lvl4pPr marL="1370818" indent="0">
              <a:buNone/>
              <a:defRPr sz="2000"/>
            </a:lvl4pPr>
            <a:lvl5pPr marL="1827757" indent="0">
              <a:buNone/>
              <a:defRPr sz="2000"/>
            </a:lvl5pPr>
            <a:lvl6pPr marL="2284710" indent="0">
              <a:buNone/>
              <a:defRPr sz="2000"/>
            </a:lvl6pPr>
            <a:lvl7pPr marL="2741634" indent="0">
              <a:buNone/>
              <a:defRPr sz="2000"/>
            </a:lvl7pPr>
            <a:lvl8pPr marL="3198560" indent="0">
              <a:buNone/>
              <a:defRPr sz="2000"/>
            </a:lvl8pPr>
            <a:lvl9pPr marL="3655487" indent="0">
              <a:buNone/>
              <a:defRPr sz="2000"/>
            </a:lvl9pPr>
          </a:lstStyle>
          <a:p>
            <a:endParaRPr lang="zh-CN" altLang="en-US"/>
          </a:p>
        </p:txBody>
      </p:sp>
      <p:sp>
        <p:nvSpPr>
          <p:cNvPr id="4" name="文本占位符 3">
            <a:extLst>
              <a:ext uri="{FF2B5EF4-FFF2-40B4-BE49-F238E27FC236}">
                <a16:creationId xmlns:a16="http://schemas.microsoft.com/office/drawing/2014/main" id="{70744C76-7DCC-4010-B3E6-1F24869DAB33}"/>
              </a:ext>
            </a:extLst>
          </p:cNvPr>
          <p:cNvSpPr>
            <a:spLocks noGrp="1"/>
          </p:cNvSpPr>
          <p:nvPr>
            <p:ph type="body" sz="half" idx="2"/>
          </p:nvPr>
        </p:nvSpPr>
        <p:spPr>
          <a:xfrm>
            <a:off x="839788" y="2057403"/>
            <a:ext cx="3932237" cy="3811588"/>
          </a:xfrm>
        </p:spPr>
        <p:txBody>
          <a:bodyPr/>
          <a:lstStyle>
            <a:lvl1pPr marL="0" indent="0">
              <a:buNone/>
              <a:defRPr sz="1600"/>
            </a:lvl1pPr>
            <a:lvl2pPr marL="456927" indent="0">
              <a:buNone/>
              <a:defRPr sz="1467"/>
            </a:lvl2pPr>
            <a:lvl3pPr marL="913878" indent="0">
              <a:buNone/>
              <a:defRPr sz="1200"/>
            </a:lvl3pPr>
            <a:lvl4pPr marL="1370818" indent="0">
              <a:buNone/>
              <a:defRPr sz="1067"/>
            </a:lvl4pPr>
            <a:lvl5pPr marL="1827757" indent="0">
              <a:buNone/>
              <a:defRPr sz="1067"/>
            </a:lvl5pPr>
            <a:lvl6pPr marL="2284710" indent="0">
              <a:buNone/>
              <a:defRPr sz="1067"/>
            </a:lvl6pPr>
            <a:lvl7pPr marL="2741634" indent="0">
              <a:buNone/>
              <a:defRPr sz="1067"/>
            </a:lvl7pPr>
            <a:lvl8pPr marL="3198560" indent="0">
              <a:buNone/>
              <a:defRPr sz="1067"/>
            </a:lvl8pPr>
            <a:lvl9pPr marL="3655487"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B0F18D1-D802-4ACC-9F07-48DC1292A88B}"/>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AB6BC1E0-E999-4F40-B5DC-E3C2D6C78D0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661F03CD-48F1-40DE-B84A-EBA44C3B24AD}"/>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0248158"/>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4EAC8-4BA7-400C-AF05-FB44C4B8B9E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61D317-6887-478C-9C22-A8893A42DC7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52E2C8-0BC2-4428-B87F-CAE62D24CD12}"/>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F36DA95-492B-4B58-BC8B-C4A9E66E5DF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7A2E644-4611-4026-8D9F-E5FB5E158A54}"/>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7435208"/>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95D849-4067-46BC-BDBF-7DAE9D4DECBE}"/>
              </a:ext>
            </a:extLst>
          </p:cNvPr>
          <p:cNvSpPr>
            <a:spLocks noGrp="1"/>
          </p:cNvSpPr>
          <p:nvPr>
            <p:ph type="title" orient="vert"/>
          </p:nvPr>
        </p:nvSpPr>
        <p:spPr>
          <a:xfrm>
            <a:off x="8724902" y="365155"/>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D152E9A-DEF2-4F98-8BE3-544845A1AD95}"/>
              </a:ext>
            </a:extLst>
          </p:cNvPr>
          <p:cNvSpPr>
            <a:spLocks noGrp="1"/>
          </p:cNvSpPr>
          <p:nvPr>
            <p:ph type="body" orient="vert" idx="1"/>
          </p:nvPr>
        </p:nvSpPr>
        <p:spPr>
          <a:xfrm>
            <a:off x="838203" y="365155"/>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10C62B-3612-444E-BF93-B496D3C360AD}"/>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96CF058-403E-4A87-A8D1-1B4558B7957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3B2CF62-0FD9-4C35-95A8-7BCD271C26A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3749183"/>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a:spcBef>
                <a:spcPts val="0"/>
              </a:spcBef>
              <a:spcAft>
                <a:spcPts val="0"/>
              </a:spcAft>
              <a:buSzPts val="3200"/>
              <a:buNone/>
              <a:defRPr b="1"/>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0" name="Google Shape;100;p4"/>
          <p:cNvSpPr txBox="1">
            <a:spLocks noGrp="1"/>
          </p:cNvSpPr>
          <p:nvPr>
            <p:ph type="body" idx="1"/>
          </p:nvPr>
        </p:nvSpPr>
        <p:spPr>
          <a:xfrm>
            <a:off x="913467" y="1536633"/>
            <a:ext cx="10365200" cy="47704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4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grpSp>
        <p:nvGrpSpPr>
          <p:cNvPr id="101" name="Google Shape;101;p4"/>
          <p:cNvGrpSpPr/>
          <p:nvPr/>
        </p:nvGrpSpPr>
        <p:grpSpPr>
          <a:xfrm rot="-2241120">
            <a:off x="9980546" y="499493"/>
            <a:ext cx="223377" cy="314312"/>
            <a:chOff x="5248950" y="2607450"/>
            <a:chExt cx="27575" cy="38800"/>
          </a:xfrm>
        </p:grpSpPr>
        <p:sp>
          <p:nvSpPr>
            <p:cNvPr id="102" name="Google Shape;102;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Google Shape;103;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4" name="Google Shape;104;p4"/>
          <p:cNvGrpSpPr/>
          <p:nvPr/>
        </p:nvGrpSpPr>
        <p:grpSpPr>
          <a:xfrm rot="1583875">
            <a:off x="11507814" y="6028591"/>
            <a:ext cx="213065" cy="299803"/>
            <a:chOff x="5248950" y="2607450"/>
            <a:chExt cx="27575" cy="38800"/>
          </a:xfrm>
        </p:grpSpPr>
        <p:sp>
          <p:nvSpPr>
            <p:cNvPr id="105" name="Google Shape;105;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06" name="Google Shape;106;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7" name="Google Shape;107;p4"/>
          <p:cNvGrpSpPr/>
          <p:nvPr/>
        </p:nvGrpSpPr>
        <p:grpSpPr>
          <a:xfrm rot="4025085">
            <a:off x="1094364" y="6311382"/>
            <a:ext cx="140875" cy="198223"/>
            <a:chOff x="5248950" y="2607450"/>
            <a:chExt cx="27575" cy="38800"/>
          </a:xfrm>
        </p:grpSpPr>
        <p:sp>
          <p:nvSpPr>
            <p:cNvPr id="108" name="Google Shape;108;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09" name="Google Shape;109;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0" name="Google Shape;110;p4"/>
          <p:cNvGrpSpPr/>
          <p:nvPr/>
        </p:nvGrpSpPr>
        <p:grpSpPr>
          <a:xfrm rot="-5243946">
            <a:off x="-112494" y="2989240"/>
            <a:ext cx="223379" cy="314309"/>
            <a:chOff x="5248950" y="2607450"/>
            <a:chExt cx="27575" cy="38800"/>
          </a:xfrm>
        </p:grpSpPr>
        <p:sp>
          <p:nvSpPr>
            <p:cNvPr id="111" name="Google Shape;111;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2" name="Google Shape;112;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3" name="Google Shape;113;p4"/>
          <p:cNvGrpSpPr/>
          <p:nvPr/>
        </p:nvGrpSpPr>
        <p:grpSpPr>
          <a:xfrm rot="-2700000">
            <a:off x="2632853" y="617964"/>
            <a:ext cx="139484" cy="196264"/>
            <a:chOff x="5248950" y="2607450"/>
            <a:chExt cx="27575" cy="38800"/>
          </a:xfrm>
        </p:grpSpPr>
        <p:sp>
          <p:nvSpPr>
            <p:cNvPr id="114" name="Google Shape;114;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Google Shape;115;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6" name="Google Shape;116;p4"/>
          <p:cNvGrpSpPr/>
          <p:nvPr/>
        </p:nvGrpSpPr>
        <p:grpSpPr>
          <a:xfrm rot="3320916">
            <a:off x="11502893" y="1444260"/>
            <a:ext cx="139487" cy="196267"/>
            <a:chOff x="5248950" y="2607450"/>
            <a:chExt cx="27575" cy="38800"/>
          </a:xfrm>
        </p:grpSpPr>
        <p:sp>
          <p:nvSpPr>
            <p:cNvPr id="117" name="Google Shape;117;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8" name="Google Shape;118;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19" name="Google Shape;119;p4"/>
          <p:cNvSpPr/>
          <p:nvPr/>
        </p:nvSpPr>
        <p:spPr>
          <a:xfrm>
            <a:off x="415600" y="57604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0" name="Google Shape;120;p4"/>
          <p:cNvSpPr/>
          <p:nvPr/>
        </p:nvSpPr>
        <p:spPr>
          <a:xfrm>
            <a:off x="10359000" y="6360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1" name="Google Shape;121;p4"/>
          <p:cNvSpPr/>
          <p:nvPr/>
        </p:nvSpPr>
        <p:spPr>
          <a:xfrm>
            <a:off x="11145900" y="6062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2" name="Google Shape;122;p4"/>
          <p:cNvSpPr/>
          <p:nvPr/>
        </p:nvSpPr>
        <p:spPr>
          <a:xfrm>
            <a:off x="11643467" y="48626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3" name="Google Shape;123;p4"/>
          <p:cNvSpPr/>
          <p:nvPr/>
        </p:nvSpPr>
        <p:spPr>
          <a:xfrm>
            <a:off x="854300" y="6657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0871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942767"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5" name="Google Shape;535;p17"/>
          <p:cNvSpPr txBox="1">
            <a:spLocks noGrp="1"/>
          </p:cNvSpPr>
          <p:nvPr>
            <p:ph type="subTitle" idx="2"/>
          </p:nvPr>
        </p:nvSpPr>
        <p:spPr>
          <a:xfrm>
            <a:off x="1942783"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6" name="Google Shape;536;p17"/>
          <p:cNvSpPr txBox="1">
            <a:spLocks noGrp="1"/>
          </p:cNvSpPr>
          <p:nvPr>
            <p:ph type="subTitle" idx="3"/>
          </p:nvPr>
        </p:nvSpPr>
        <p:spPr>
          <a:xfrm>
            <a:off x="4906849"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7" name="Google Shape;537;p17"/>
          <p:cNvSpPr txBox="1">
            <a:spLocks noGrp="1"/>
          </p:cNvSpPr>
          <p:nvPr>
            <p:ph type="subTitle" idx="4"/>
          </p:nvPr>
        </p:nvSpPr>
        <p:spPr>
          <a:xfrm>
            <a:off x="4901800"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8" name="Google Shape;538;p17"/>
          <p:cNvSpPr txBox="1">
            <a:spLocks noGrp="1"/>
          </p:cNvSpPr>
          <p:nvPr>
            <p:ph type="subTitle" idx="5"/>
          </p:nvPr>
        </p:nvSpPr>
        <p:spPr>
          <a:xfrm>
            <a:off x="7870932"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9" name="Google Shape;539;p17"/>
          <p:cNvSpPr txBox="1">
            <a:spLocks noGrp="1"/>
          </p:cNvSpPr>
          <p:nvPr>
            <p:ph type="subTitle" idx="6"/>
          </p:nvPr>
        </p:nvSpPr>
        <p:spPr>
          <a:xfrm>
            <a:off x="7860833"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540" name="Google Shape;540;p17"/>
          <p:cNvGrpSpPr/>
          <p:nvPr/>
        </p:nvGrpSpPr>
        <p:grpSpPr>
          <a:xfrm>
            <a:off x="7409327" y="5688091"/>
            <a:ext cx="4367064" cy="1537619"/>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6" name="Google Shape;546;p17"/>
          <p:cNvGrpSpPr/>
          <p:nvPr/>
        </p:nvGrpSpPr>
        <p:grpSpPr>
          <a:xfrm>
            <a:off x="-735579" y="5536889"/>
            <a:ext cx="4367064" cy="1537619"/>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2" name="Google Shape;552;p17"/>
          <p:cNvGrpSpPr/>
          <p:nvPr/>
        </p:nvGrpSpPr>
        <p:grpSpPr>
          <a:xfrm rot="-2241120">
            <a:off x="11651330" y="499493"/>
            <a:ext cx="223377" cy="314312"/>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5" name="Google Shape;555;p17"/>
          <p:cNvGrpSpPr/>
          <p:nvPr/>
        </p:nvGrpSpPr>
        <p:grpSpPr>
          <a:xfrm rot="-2700000">
            <a:off x="656353" y="613931"/>
            <a:ext cx="139484" cy="196264"/>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 name="Google Shape;558;p17"/>
          <p:cNvGrpSpPr/>
          <p:nvPr/>
        </p:nvGrpSpPr>
        <p:grpSpPr>
          <a:xfrm rot="3488692">
            <a:off x="5226950" y="5477400"/>
            <a:ext cx="1201097" cy="1656627"/>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2" name="Google Shape;562;p17"/>
          <p:cNvSpPr/>
          <p:nvPr/>
        </p:nvSpPr>
        <p:spPr>
          <a:xfrm>
            <a:off x="9947233" y="5321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17"/>
          <p:cNvSpPr/>
          <p:nvPr/>
        </p:nvSpPr>
        <p:spPr>
          <a:xfrm>
            <a:off x="10913951" y="51965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17"/>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17"/>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6" name="Google Shape;566;p17"/>
          <p:cNvGrpSpPr/>
          <p:nvPr/>
        </p:nvGrpSpPr>
        <p:grpSpPr>
          <a:xfrm rot="3488692">
            <a:off x="125550" y="1388149"/>
            <a:ext cx="1201097" cy="1656627"/>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17"/>
          <p:cNvGrpSpPr/>
          <p:nvPr/>
        </p:nvGrpSpPr>
        <p:grpSpPr>
          <a:xfrm>
            <a:off x="10469281" y="3467101"/>
            <a:ext cx="2394689" cy="4934176"/>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0" name="Google Shape;580;p17"/>
          <p:cNvGrpSpPr/>
          <p:nvPr/>
        </p:nvGrpSpPr>
        <p:grpSpPr>
          <a:xfrm>
            <a:off x="-1410919" y="3744985"/>
            <a:ext cx="2394689" cy="4934176"/>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17"/>
          <p:cNvGrpSpPr/>
          <p:nvPr/>
        </p:nvGrpSpPr>
        <p:grpSpPr>
          <a:xfrm rot="3488692">
            <a:off x="11333850" y="1249683"/>
            <a:ext cx="1201097" cy="1656627"/>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4" name="Google Shape;594;p17"/>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65479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671"/>
        <p:cNvGrpSpPr/>
        <p:nvPr/>
      </p:nvGrpSpPr>
      <p:grpSpPr>
        <a:xfrm>
          <a:off x="0" y="0"/>
          <a:ext cx="0" cy="0"/>
          <a:chOff x="0" y="0"/>
          <a:chExt cx="0" cy="0"/>
        </a:xfrm>
      </p:grpSpPr>
      <p:sp>
        <p:nvSpPr>
          <p:cNvPr id="672" name="Google Shape;672;p20"/>
          <p:cNvSpPr txBox="1">
            <a:spLocks noGrp="1"/>
          </p:cNvSpPr>
          <p:nvPr>
            <p:ph type="subTitle" idx="1"/>
          </p:nvPr>
        </p:nvSpPr>
        <p:spPr>
          <a:xfrm>
            <a:off x="4050300" y="2093267"/>
            <a:ext cx="20052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3" name="Google Shape;673;p20"/>
          <p:cNvSpPr txBox="1">
            <a:spLocks noGrp="1"/>
          </p:cNvSpPr>
          <p:nvPr>
            <p:ph type="subTitle" idx="2"/>
          </p:nvPr>
        </p:nvSpPr>
        <p:spPr>
          <a:xfrm>
            <a:off x="4050300" y="2737900"/>
            <a:ext cx="22452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4" name="Google Shape;674;p20"/>
          <p:cNvSpPr txBox="1">
            <a:spLocks noGrp="1"/>
          </p:cNvSpPr>
          <p:nvPr>
            <p:ph type="subTitle" idx="3"/>
          </p:nvPr>
        </p:nvSpPr>
        <p:spPr>
          <a:xfrm>
            <a:off x="6497367" y="2093267"/>
            <a:ext cx="20052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5" name="Google Shape;675;p20"/>
          <p:cNvSpPr txBox="1">
            <a:spLocks noGrp="1"/>
          </p:cNvSpPr>
          <p:nvPr>
            <p:ph type="subTitle" idx="4"/>
          </p:nvPr>
        </p:nvSpPr>
        <p:spPr>
          <a:xfrm>
            <a:off x="6257400" y="2737900"/>
            <a:ext cx="22452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6" name="Google Shape;676;p20"/>
          <p:cNvSpPr txBox="1">
            <a:spLocks noGrp="1"/>
          </p:cNvSpPr>
          <p:nvPr>
            <p:ph type="subTitle" idx="5"/>
          </p:nvPr>
        </p:nvSpPr>
        <p:spPr>
          <a:xfrm>
            <a:off x="4050300" y="4529095"/>
            <a:ext cx="20052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7" name="Google Shape;677;p20"/>
          <p:cNvSpPr txBox="1">
            <a:spLocks noGrp="1"/>
          </p:cNvSpPr>
          <p:nvPr>
            <p:ph type="subTitle" idx="6"/>
          </p:nvPr>
        </p:nvSpPr>
        <p:spPr>
          <a:xfrm>
            <a:off x="4050315" y="5173733"/>
            <a:ext cx="22452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8" name="Google Shape;678;p20"/>
          <p:cNvSpPr txBox="1">
            <a:spLocks noGrp="1"/>
          </p:cNvSpPr>
          <p:nvPr>
            <p:ph type="subTitle" idx="7"/>
          </p:nvPr>
        </p:nvSpPr>
        <p:spPr>
          <a:xfrm>
            <a:off x="6497400" y="4529100"/>
            <a:ext cx="20052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9" name="Google Shape;679;p20"/>
          <p:cNvSpPr txBox="1">
            <a:spLocks noGrp="1"/>
          </p:cNvSpPr>
          <p:nvPr>
            <p:ph type="subTitle" idx="8"/>
          </p:nvPr>
        </p:nvSpPr>
        <p:spPr>
          <a:xfrm>
            <a:off x="6257439" y="5173733"/>
            <a:ext cx="22452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680" name="Google Shape;680;p20"/>
          <p:cNvGrpSpPr/>
          <p:nvPr/>
        </p:nvGrpSpPr>
        <p:grpSpPr>
          <a:xfrm rot="-2241120">
            <a:off x="11651330" y="499493"/>
            <a:ext cx="223377" cy="314312"/>
            <a:chOff x="5248950" y="2607450"/>
            <a:chExt cx="27575" cy="38800"/>
          </a:xfrm>
        </p:grpSpPr>
        <p:sp>
          <p:nvSpPr>
            <p:cNvPr id="681" name="Google Shape;681;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3" name="Google Shape;683;p20"/>
          <p:cNvGrpSpPr/>
          <p:nvPr/>
        </p:nvGrpSpPr>
        <p:grpSpPr>
          <a:xfrm rot="-2700000">
            <a:off x="656353" y="613931"/>
            <a:ext cx="139484" cy="196264"/>
            <a:chOff x="5248950" y="2607450"/>
            <a:chExt cx="27575" cy="38800"/>
          </a:xfrm>
        </p:grpSpPr>
        <p:sp>
          <p:nvSpPr>
            <p:cNvPr id="684" name="Google Shape;684;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6" name="Google Shape;686;p20"/>
          <p:cNvGrpSpPr/>
          <p:nvPr/>
        </p:nvGrpSpPr>
        <p:grpSpPr>
          <a:xfrm rot="3488692">
            <a:off x="5226950" y="5477400"/>
            <a:ext cx="1201097" cy="1656627"/>
            <a:chOff x="330281" y="38723"/>
            <a:chExt cx="1614914" cy="2227176"/>
          </a:xfrm>
        </p:grpSpPr>
        <p:sp>
          <p:nvSpPr>
            <p:cNvPr id="687" name="Google Shape;687;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0" name="Google Shape;690;p20"/>
          <p:cNvSpPr/>
          <p:nvPr/>
        </p:nvSpPr>
        <p:spPr>
          <a:xfrm>
            <a:off x="10913951" y="51965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20"/>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20"/>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3" name="Google Shape;693;p20"/>
          <p:cNvGrpSpPr/>
          <p:nvPr/>
        </p:nvGrpSpPr>
        <p:grpSpPr>
          <a:xfrm rot="3488692">
            <a:off x="125550" y="1388149"/>
            <a:ext cx="1201097" cy="1656627"/>
            <a:chOff x="330281" y="38723"/>
            <a:chExt cx="1614914" cy="2227176"/>
          </a:xfrm>
        </p:grpSpPr>
        <p:sp>
          <p:nvSpPr>
            <p:cNvPr id="694" name="Google Shape;694;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7" name="Google Shape;697;p20"/>
          <p:cNvGrpSpPr/>
          <p:nvPr/>
        </p:nvGrpSpPr>
        <p:grpSpPr>
          <a:xfrm rot="3488692">
            <a:off x="11333850" y="1249683"/>
            <a:ext cx="1201097" cy="1656627"/>
            <a:chOff x="330281" y="38723"/>
            <a:chExt cx="1614914" cy="2227176"/>
          </a:xfrm>
        </p:grpSpPr>
        <p:sp>
          <p:nvSpPr>
            <p:cNvPr id="698" name="Google Shape;698;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1" name="Google Shape;701;p20"/>
          <p:cNvGrpSpPr/>
          <p:nvPr/>
        </p:nvGrpSpPr>
        <p:grpSpPr>
          <a:xfrm>
            <a:off x="10882593" y="2823724"/>
            <a:ext cx="4367064" cy="1537619"/>
            <a:chOff x="5142175" y="4369850"/>
            <a:chExt cx="1625700" cy="572400"/>
          </a:xfrm>
        </p:grpSpPr>
        <p:sp>
          <p:nvSpPr>
            <p:cNvPr id="702" name="Google Shape;702;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7" name="Google Shape;707;p20"/>
          <p:cNvGrpSpPr/>
          <p:nvPr/>
        </p:nvGrpSpPr>
        <p:grpSpPr>
          <a:xfrm>
            <a:off x="-2869812" y="3099123"/>
            <a:ext cx="4367064" cy="1537619"/>
            <a:chOff x="5142175" y="4369850"/>
            <a:chExt cx="1625700" cy="572400"/>
          </a:xfrm>
        </p:grpSpPr>
        <p:sp>
          <p:nvSpPr>
            <p:cNvPr id="708" name="Google Shape;708;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3" name="Google Shape;713;p20"/>
          <p:cNvGrpSpPr/>
          <p:nvPr/>
        </p:nvGrpSpPr>
        <p:grpSpPr>
          <a:xfrm>
            <a:off x="10799781" y="3496235"/>
            <a:ext cx="2394689" cy="4934176"/>
            <a:chOff x="6239025" y="396475"/>
            <a:chExt cx="480900" cy="990825"/>
          </a:xfrm>
        </p:grpSpPr>
        <p:sp>
          <p:nvSpPr>
            <p:cNvPr id="714" name="Google Shape;71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0"/>
          <p:cNvGrpSpPr/>
          <p:nvPr/>
        </p:nvGrpSpPr>
        <p:grpSpPr>
          <a:xfrm>
            <a:off x="-1410919" y="3744985"/>
            <a:ext cx="2394689" cy="4934176"/>
            <a:chOff x="6239025" y="396475"/>
            <a:chExt cx="480900" cy="990825"/>
          </a:xfrm>
        </p:grpSpPr>
        <p:sp>
          <p:nvSpPr>
            <p:cNvPr id="724" name="Google Shape;72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0"/>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38023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84"/>
        <p:cNvGrpSpPr/>
        <p:nvPr/>
      </p:nvGrpSpPr>
      <p:grpSpPr>
        <a:xfrm>
          <a:off x="0" y="0"/>
          <a:ext cx="0" cy="0"/>
          <a:chOff x="0" y="0"/>
          <a:chExt cx="0" cy="0"/>
        </a:xfrm>
      </p:grpSpPr>
      <p:grpSp>
        <p:nvGrpSpPr>
          <p:cNvPr id="785" name="Google Shape;785;p23"/>
          <p:cNvGrpSpPr/>
          <p:nvPr/>
        </p:nvGrpSpPr>
        <p:grpSpPr>
          <a:xfrm rot="-2241120">
            <a:off x="11651330" y="499493"/>
            <a:ext cx="223377" cy="314312"/>
            <a:chOff x="5248950" y="2607450"/>
            <a:chExt cx="27575" cy="38800"/>
          </a:xfrm>
        </p:grpSpPr>
        <p:sp>
          <p:nvSpPr>
            <p:cNvPr id="786" name="Google Shape;786;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8" name="Google Shape;788;p23"/>
          <p:cNvGrpSpPr/>
          <p:nvPr/>
        </p:nvGrpSpPr>
        <p:grpSpPr>
          <a:xfrm rot="-2700000">
            <a:off x="656353" y="613931"/>
            <a:ext cx="139484" cy="196264"/>
            <a:chOff x="5248950" y="2607450"/>
            <a:chExt cx="27575" cy="38800"/>
          </a:xfrm>
        </p:grpSpPr>
        <p:sp>
          <p:nvSpPr>
            <p:cNvPr id="789" name="Google Shape;789;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1" name="Google Shape;791;p23"/>
          <p:cNvGrpSpPr/>
          <p:nvPr/>
        </p:nvGrpSpPr>
        <p:grpSpPr>
          <a:xfrm rot="3488692">
            <a:off x="7926084" y="5477416"/>
            <a:ext cx="1201097" cy="1656627"/>
            <a:chOff x="330281" y="38723"/>
            <a:chExt cx="1614914" cy="2227176"/>
          </a:xfrm>
        </p:grpSpPr>
        <p:sp>
          <p:nvSpPr>
            <p:cNvPr id="792" name="Google Shape;792;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5" name="Google Shape;795;p23"/>
          <p:cNvSpPr/>
          <p:nvPr/>
        </p:nvSpPr>
        <p:spPr>
          <a:xfrm>
            <a:off x="10911167" y="62553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23"/>
          <p:cNvSpPr/>
          <p:nvPr/>
        </p:nvSpPr>
        <p:spPr>
          <a:xfrm>
            <a:off x="10073917" y="6062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23"/>
          <p:cNvSpPr/>
          <p:nvPr/>
        </p:nvSpPr>
        <p:spPr>
          <a:xfrm>
            <a:off x="2256667"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23"/>
          <p:cNvSpPr/>
          <p:nvPr/>
        </p:nvSpPr>
        <p:spPr>
          <a:xfrm>
            <a:off x="415600" y="4608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9" name="Google Shape;799;p23"/>
          <p:cNvGrpSpPr/>
          <p:nvPr/>
        </p:nvGrpSpPr>
        <p:grpSpPr>
          <a:xfrm rot="3488692">
            <a:off x="-568350" y="1653316"/>
            <a:ext cx="1201097" cy="1656627"/>
            <a:chOff x="330281" y="38723"/>
            <a:chExt cx="1614914" cy="2227176"/>
          </a:xfrm>
        </p:grpSpPr>
        <p:sp>
          <p:nvSpPr>
            <p:cNvPr id="800" name="Google Shape;800;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3" name="Google Shape;803;p23"/>
          <p:cNvGrpSpPr/>
          <p:nvPr/>
        </p:nvGrpSpPr>
        <p:grpSpPr>
          <a:xfrm rot="3488692">
            <a:off x="11661684" y="949816"/>
            <a:ext cx="1201097" cy="1656627"/>
            <a:chOff x="330281" y="38723"/>
            <a:chExt cx="1614914" cy="2227176"/>
          </a:xfrm>
        </p:grpSpPr>
        <p:sp>
          <p:nvSpPr>
            <p:cNvPr id="804" name="Google Shape;804;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23"/>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21179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982"/>
        <p:cNvGrpSpPr/>
        <p:nvPr/>
      </p:nvGrpSpPr>
      <p:grpSpPr>
        <a:xfrm>
          <a:off x="0" y="0"/>
          <a:ext cx="0" cy="0"/>
          <a:chOff x="0" y="0"/>
          <a:chExt cx="0" cy="0"/>
        </a:xfrm>
      </p:grpSpPr>
      <p:grpSp>
        <p:nvGrpSpPr>
          <p:cNvPr id="983" name="Google Shape;983;p28"/>
          <p:cNvGrpSpPr/>
          <p:nvPr/>
        </p:nvGrpSpPr>
        <p:grpSpPr>
          <a:xfrm>
            <a:off x="8827760" y="2734040"/>
            <a:ext cx="4367064" cy="1537619"/>
            <a:chOff x="5142175" y="4369850"/>
            <a:chExt cx="1625700" cy="572400"/>
          </a:xfrm>
        </p:grpSpPr>
        <p:sp>
          <p:nvSpPr>
            <p:cNvPr id="984" name="Google Shape;984;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9" name="Google Shape;989;p28"/>
          <p:cNvGrpSpPr/>
          <p:nvPr/>
        </p:nvGrpSpPr>
        <p:grpSpPr>
          <a:xfrm>
            <a:off x="-1002845" y="2770373"/>
            <a:ext cx="4367064" cy="1537619"/>
            <a:chOff x="5142175" y="4369850"/>
            <a:chExt cx="1625700" cy="572400"/>
          </a:xfrm>
        </p:grpSpPr>
        <p:sp>
          <p:nvSpPr>
            <p:cNvPr id="990" name="Google Shape;990;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5" name="Google Shape;995;p28"/>
          <p:cNvGrpSpPr/>
          <p:nvPr/>
        </p:nvGrpSpPr>
        <p:grpSpPr>
          <a:xfrm rot="-2241120">
            <a:off x="11651330" y="499493"/>
            <a:ext cx="223377" cy="314312"/>
            <a:chOff x="5248950" y="2607450"/>
            <a:chExt cx="27575" cy="38800"/>
          </a:xfrm>
        </p:grpSpPr>
        <p:sp>
          <p:nvSpPr>
            <p:cNvPr id="996" name="Google Shape;996;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8" name="Google Shape;998;p28"/>
          <p:cNvGrpSpPr/>
          <p:nvPr/>
        </p:nvGrpSpPr>
        <p:grpSpPr>
          <a:xfrm rot="-2700000">
            <a:off x="656353" y="613931"/>
            <a:ext cx="139484" cy="196264"/>
            <a:chOff x="5248950" y="2607450"/>
            <a:chExt cx="27575" cy="38800"/>
          </a:xfrm>
        </p:grpSpPr>
        <p:sp>
          <p:nvSpPr>
            <p:cNvPr id="999" name="Google Shape;999;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28"/>
          <p:cNvGrpSpPr/>
          <p:nvPr/>
        </p:nvGrpSpPr>
        <p:grpSpPr>
          <a:xfrm rot="3488692">
            <a:off x="5226950" y="5477400"/>
            <a:ext cx="1201097" cy="1656627"/>
            <a:chOff x="330281" y="38723"/>
            <a:chExt cx="1614914" cy="2227176"/>
          </a:xfrm>
        </p:grpSpPr>
        <p:sp>
          <p:nvSpPr>
            <p:cNvPr id="1002" name="Google Shape;1002;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5" name="Google Shape;1005;p28"/>
          <p:cNvSpPr/>
          <p:nvPr/>
        </p:nvSpPr>
        <p:spPr>
          <a:xfrm>
            <a:off x="8827767" y="57258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28"/>
          <p:cNvSpPr/>
          <p:nvPr/>
        </p:nvSpPr>
        <p:spPr>
          <a:xfrm>
            <a:off x="2613367" y="58838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28"/>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08" name="Google Shape;1008;p28"/>
          <p:cNvGrpSpPr/>
          <p:nvPr/>
        </p:nvGrpSpPr>
        <p:grpSpPr>
          <a:xfrm rot="3488692">
            <a:off x="125550" y="1388149"/>
            <a:ext cx="1201097" cy="1656627"/>
            <a:chOff x="330281" y="38723"/>
            <a:chExt cx="1614914" cy="2227176"/>
          </a:xfrm>
        </p:grpSpPr>
        <p:sp>
          <p:nvSpPr>
            <p:cNvPr id="1009" name="Google Shape;1009;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2" name="Google Shape;1012;p28"/>
          <p:cNvGrpSpPr/>
          <p:nvPr/>
        </p:nvGrpSpPr>
        <p:grpSpPr>
          <a:xfrm rot="3488692">
            <a:off x="11333850" y="1249683"/>
            <a:ext cx="1201097" cy="1656627"/>
            <a:chOff x="330281" y="38723"/>
            <a:chExt cx="1614914" cy="2227176"/>
          </a:xfrm>
        </p:grpSpPr>
        <p:sp>
          <p:nvSpPr>
            <p:cNvPr id="1013" name="Google Shape;1013;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6" name="Google Shape;1016;p28"/>
          <p:cNvGrpSpPr/>
          <p:nvPr/>
        </p:nvGrpSpPr>
        <p:grpSpPr>
          <a:xfrm>
            <a:off x="9712148" y="3306668"/>
            <a:ext cx="2394689" cy="4934176"/>
            <a:chOff x="6239025" y="396475"/>
            <a:chExt cx="480900" cy="990825"/>
          </a:xfrm>
        </p:grpSpPr>
        <p:sp>
          <p:nvSpPr>
            <p:cNvPr id="1017" name="Google Shape;101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6" name="Google Shape;1026;p28"/>
          <p:cNvGrpSpPr/>
          <p:nvPr/>
        </p:nvGrpSpPr>
        <p:grpSpPr>
          <a:xfrm>
            <a:off x="-983924" y="2150527"/>
            <a:ext cx="3228699" cy="6652663"/>
            <a:chOff x="6239025" y="396475"/>
            <a:chExt cx="480900" cy="990825"/>
          </a:xfrm>
        </p:grpSpPr>
        <p:sp>
          <p:nvSpPr>
            <p:cNvPr id="1027" name="Google Shape;102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6" name="Google Shape;1036;p28"/>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55214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99"/>
        <p:cNvGrpSpPr/>
        <p:nvPr/>
      </p:nvGrpSpPr>
      <p:grpSpPr>
        <a:xfrm>
          <a:off x="0" y="0"/>
          <a:ext cx="0" cy="0"/>
          <a:chOff x="0" y="0"/>
          <a:chExt cx="0" cy="0"/>
        </a:xfrm>
      </p:grpSpPr>
      <p:sp>
        <p:nvSpPr>
          <p:cNvPr id="1100" name="Google Shape;1100;p31"/>
          <p:cNvSpPr txBox="1">
            <a:spLocks noGrp="1"/>
          </p:cNvSpPr>
          <p:nvPr>
            <p:ph type="title"/>
          </p:nvPr>
        </p:nvSpPr>
        <p:spPr>
          <a:xfrm>
            <a:off x="1140333" y="1635671"/>
            <a:ext cx="25868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lt2"/>
                </a:solidFill>
              </a:defRPr>
            </a:lvl1pPr>
            <a:lvl2pPr lvl="1" rtl="0">
              <a:spcBef>
                <a:spcPts val="0"/>
              </a:spcBef>
              <a:spcAft>
                <a:spcPts val="0"/>
              </a:spcAft>
              <a:buSzPts val="3200"/>
              <a:buNone/>
              <a:defRPr>
                <a:latin typeface="Nunito"/>
                <a:ea typeface="Nunito"/>
                <a:cs typeface="Nunito"/>
                <a:sym typeface="Nunito"/>
              </a:defRPr>
            </a:lvl2pPr>
            <a:lvl3pPr lvl="2" rtl="0">
              <a:spcBef>
                <a:spcPts val="0"/>
              </a:spcBef>
              <a:spcAft>
                <a:spcPts val="0"/>
              </a:spcAft>
              <a:buSzPts val="3200"/>
              <a:buNone/>
              <a:defRPr>
                <a:latin typeface="Nunito"/>
                <a:ea typeface="Nunito"/>
                <a:cs typeface="Nunito"/>
                <a:sym typeface="Nunito"/>
              </a:defRPr>
            </a:lvl3pPr>
            <a:lvl4pPr lvl="3" rtl="0">
              <a:spcBef>
                <a:spcPts val="0"/>
              </a:spcBef>
              <a:spcAft>
                <a:spcPts val="0"/>
              </a:spcAft>
              <a:buSzPts val="3200"/>
              <a:buNone/>
              <a:defRPr>
                <a:latin typeface="Nunito"/>
                <a:ea typeface="Nunito"/>
                <a:cs typeface="Nunito"/>
                <a:sym typeface="Nunito"/>
              </a:defRPr>
            </a:lvl4pPr>
            <a:lvl5pPr lvl="4" rtl="0">
              <a:spcBef>
                <a:spcPts val="0"/>
              </a:spcBef>
              <a:spcAft>
                <a:spcPts val="0"/>
              </a:spcAft>
              <a:buSzPts val="3200"/>
              <a:buNone/>
              <a:defRPr>
                <a:latin typeface="Nunito"/>
                <a:ea typeface="Nunito"/>
                <a:cs typeface="Nunito"/>
                <a:sym typeface="Nunito"/>
              </a:defRPr>
            </a:lvl5pPr>
            <a:lvl6pPr lvl="5" rtl="0">
              <a:spcBef>
                <a:spcPts val="0"/>
              </a:spcBef>
              <a:spcAft>
                <a:spcPts val="0"/>
              </a:spcAft>
              <a:buSzPts val="3200"/>
              <a:buNone/>
              <a:defRPr>
                <a:latin typeface="Nunito"/>
                <a:ea typeface="Nunito"/>
                <a:cs typeface="Nunito"/>
                <a:sym typeface="Nunito"/>
              </a:defRPr>
            </a:lvl6pPr>
            <a:lvl7pPr lvl="6" rtl="0">
              <a:spcBef>
                <a:spcPts val="0"/>
              </a:spcBef>
              <a:spcAft>
                <a:spcPts val="0"/>
              </a:spcAft>
              <a:buSzPts val="3200"/>
              <a:buNone/>
              <a:defRPr>
                <a:latin typeface="Nunito"/>
                <a:ea typeface="Nunito"/>
                <a:cs typeface="Nunito"/>
                <a:sym typeface="Nunito"/>
              </a:defRPr>
            </a:lvl7pPr>
            <a:lvl8pPr lvl="7" rtl="0">
              <a:spcBef>
                <a:spcPts val="0"/>
              </a:spcBef>
              <a:spcAft>
                <a:spcPts val="0"/>
              </a:spcAft>
              <a:buSzPts val="3200"/>
              <a:buNone/>
              <a:defRPr>
                <a:latin typeface="Nunito"/>
                <a:ea typeface="Nunito"/>
                <a:cs typeface="Nunito"/>
                <a:sym typeface="Nunito"/>
              </a:defRPr>
            </a:lvl8pPr>
            <a:lvl9pPr lvl="8" rtl="0">
              <a:spcBef>
                <a:spcPts val="0"/>
              </a:spcBef>
              <a:spcAft>
                <a:spcPts val="0"/>
              </a:spcAft>
              <a:buSzPts val="3200"/>
              <a:buNone/>
              <a:defRPr>
                <a:latin typeface="Nunito"/>
                <a:ea typeface="Nunito"/>
                <a:cs typeface="Nunito"/>
                <a:sym typeface="Nunito"/>
              </a:defRPr>
            </a:lvl9pPr>
          </a:lstStyle>
          <a:p>
            <a:endParaRPr/>
          </a:p>
        </p:txBody>
      </p:sp>
      <p:sp>
        <p:nvSpPr>
          <p:cNvPr id="1101" name="Google Shape;1101;p31"/>
          <p:cNvSpPr txBox="1">
            <a:spLocks noGrp="1"/>
          </p:cNvSpPr>
          <p:nvPr>
            <p:ph type="subTitle" idx="1"/>
          </p:nvPr>
        </p:nvSpPr>
        <p:spPr>
          <a:xfrm>
            <a:off x="1140333" y="3627300"/>
            <a:ext cx="46296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102" name="Google Shape;1102;p31"/>
          <p:cNvGrpSpPr/>
          <p:nvPr/>
        </p:nvGrpSpPr>
        <p:grpSpPr>
          <a:xfrm rot="-2241120">
            <a:off x="11651330" y="499493"/>
            <a:ext cx="223377" cy="314312"/>
            <a:chOff x="5248950" y="2607450"/>
            <a:chExt cx="27575" cy="38800"/>
          </a:xfrm>
        </p:grpSpPr>
        <p:sp>
          <p:nvSpPr>
            <p:cNvPr id="1103" name="Google Shape;1103;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5" name="Google Shape;1105;p31"/>
          <p:cNvGrpSpPr/>
          <p:nvPr/>
        </p:nvGrpSpPr>
        <p:grpSpPr>
          <a:xfrm rot="-2700000">
            <a:off x="656353" y="613931"/>
            <a:ext cx="139484" cy="196264"/>
            <a:chOff x="5248950" y="2607450"/>
            <a:chExt cx="27575" cy="38800"/>
          </a:xfrm>
        </p:grpSpPr>
        <p:sp>
          <p:nvSpPr>
            <p:cNvPr id="1106" name="Google Shape;1106;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8" name="Google Shape;1108;p31"/>
          <p:cNvGrpSpPr/>
          <p:nvPr/>
        </p:nvGrpSpPr>
        <p:grpSpPr>
          <a:xfrm rot="3488692">
            <a:off x="5226950" y="5477400"/>
            <a:ext cx="1201097" cy="1656627"/>
            <a:chOff x="330281" y="38723"/>
            <a:chExt cx="1614914" cy="2227176"/>
          </a:xfrm>
        </p:grpSpPr>
        <p:sp>
          <p:nvSpPr>
            <p:cNvPr id="1109" name="Google Shape;1109;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31"/>
          <p:cNvSpPr/>
          <p:nvPr/>
        </p:nvSpPr>
        <p:spPr>
          <a:xfrm>
            <a:off x="7716300"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31"/>
          <p:cNvSpPr/>
          <p:nvPr/>
        </p:nvSpPr>
        <p:spPr>
          <a:xfrm>
            <a:off x="8820751" y="6041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4" name="Google Shape;1114;p31"/>
          <p:cNvSpPr/>
          <p:nvPr/>
        </p:nvSpPr>
        <p:spPr>
          <a:xfrm>
            <a:off x="5245000" y="52575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5" name="Google Shape;1115;p31"/>
          <p:cNvSpPr/>
          <p:nvPr/>
        </p:nvSpPr>
        <p:spPr>
          <a:xfrm>
            <a:off x="415600" y="4608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6" name="Google Shape;1116;p31"/>
          <p:cNvGrpSpPr/>
          <p:nvPr/>
        </p:nvGrpSpPr>
        <p:grpSpPr>
          <a:xfrm rot="3488692">
            <a:off x="4816117" y="119049"/>
            <a:ext cx="1201097" cy="1656627"/>
            <a:chOff x="330281" y="38723"/>
            <a:chExt cx="1614914" cy="2227176"/>
          </a:xfrm>
        </p:grpSpPr>
        <p:sp>
          <p:nvSpPr>
            <p:cNvPr id="1117" name="Google Shape;1117;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0" name="Google Shape;1120;p31"/>
          <p:cNvGrpSpPr/>
          <p:nvPr/>
        </p:nvGrpSpPr>
        <p:grpSpPr>
          <a:xfrm rot="3488692">
            <a:off x="11664383" y="1111983"/>
            <a:ext cx="1201097" cy="1656627"/>
            <a:chOff x="330281" y="38723"/>
            <a:chExt cx="1614914" cy="2227176"/>
          </a:xfrm>
        </p:grpSpPr>
        <p:sp>
          <p:nvSpPr>
            <p:cNvPr id="1121" name="Google Shape;1121;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4" name="Google Shape;1124;p31"/>
          <p:cNvGrpSpPr/>
          <p:nvPr/>
        </p:nvGrpSpPr>
        <p:grpSpPr>
          <a:xfrm>
            <a:off x="-665724" y="5474691"/>
            <a:ext cx="4367064" cy="1537619"/>
            <a:chOff x="5142175" y="4369850"/>
            <a:chExt cx="1625700" cy="572400"/>
          </a:xfrm>
        </p:grpSpPr>
        <p:sp>
          <p:nvSpPr>
            <p:cNvPr id="1125" name="Google Shape;1125;p3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0" name="Google Shape;1130;p31"/>
          <p:cNvGrpSpPr/>
          <p:nvPr/>
        </p:nvGrpSpPr>
        <p:grpSpPr>
          <a:xfrm rot="295930">
            <a:off x="9636835" y="3443928"/>
            <a:ext cx="3544727" cy="7303792"/>
            <a:chOff x="6239025" y="396475"/>
            <a:chExt cx="480900" cy="990825"/>
          </a:xfrm>
        </p:grpSpPr>
        <p:sp>
          <p:nvSpPr>
            <p:cNvPr id="1131" name="Google Shape;1131;p3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6455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71"/>
        <p:cNvGrpSpPr/>
        <p:nvPr/>
      </p:nvGrpSpPr>
      <p:grpSpPr>
        <a:xfrm>
          <a:off x="0" y="0"/>
          <a:ext cx="0" cy="0"/>
          <a:chOff x="0" y="0"/>
          <a:chExt cx="0" cy="0"/>
        </a:xfrm>
      </p:grpSpPr>
      <p:grpSp>
        <p:nvGrpSpPr>
          <p:cNvPr id="1272" name="Google Shape;1272;p35"/>
          <p:cNvGrpSpPr/>
          <p:nvPr/>
        </p:nvGrpSpPr>
        <p:grpSpPr>
          <a:xfrm rot="3320949">
            <a:off x="12115232" y="3117335"/>
            <a:ext cx="205731" cy="289477"/>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35"/>
          <p:cNvGrpSpPr/>
          <p:nvPr/>
        </p:nvGrpSpPr>
        <p:grpSpPr>
          <a:xfrm rot="7179494">
            <a:off x="10274243" y="3188283"/>
            <a:ext cx="1201005" cy="165660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35"/>
          <p:cNvGrpSpPr/>
          <p:nvPr/>
        </p:nvGrpSpPr>
        <p:grpSpPr>
          <a:xfrm>
            <a:off x="1124191" y="-177931"/>
            <a:ext cx="1232287" cy="1640092"/>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3" name="Google Shape;1283;p35"/>
          <p:cNvSpPr/>
          <p:nvPr/>
        </p:nvSpPr>
        <p:spPr>
          <a:xfrm>
            <a:off x="-1287366" y="-5681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4" name="Google Shape;1284;p35"/>
          <p:cNvSpPr/>
          <p:nvPr/>
        </p:nvSpPr>
        <p:spPr>
          <a:xfrm>
            <a:off x="11277134" y="2225934"/>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85" name="Google Shape;1285;p35"/>
          <p:cNvGrpSpPr/>
          <p:nvPr/>
        </p:nvGrpSpPr>
        <p:grpSpPr>
          <a:xfrm rot="-5118020">
            <a:off x="965833" y="3453556"/>
            <a:ext cx="1201012" cy="1656648"/>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9" name="Google Shape;1289;p35"/>
          <p:cNvGrpSpPr/>
          <p:nvPr/>
        </p:nvGrpSpPr>
        <p:grpSpPr>
          <a:xfrm rot="-2241120">
            <a:off x="9175380" y="484960"/>
            <a:ext cx="223377" cy="314312"/>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2" name="Google Shape;1292;p35"/>
          <p:cNvGrpSpPr/>
          <p:nvPr/>
        </p:nvGrpSpPr>
        <p:grpSpPr>
          <a:xfrm rot="1583875">
            <a:off x="11416248" y="5923791"/>
            <a:ext cx="213065" cy="299803"/>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5" name="Google Shape;1295;p35"/>
          <p:cNvGrpSpPr/>
          <p:nvPr/>
        </p:nvGrpSpPr>
        <p:grpSpPr>
          <a:xfrm rot="4025085">
            <a:off x="935031" y="6259682"/>
            <a:ext cx="140875" cy="198223"/>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8" name="Google Shape;1298;p35"/>
          <p:cNvGrpSpPr/>
          <p:nvPr/>
        </p:nvGrpSpPr>
        <p:grpSpPr>
          <a:xfrm rot="-5243946">
            <a:off x="-112494" y="3732874"/>
            <a:ext cx="223379" cy="314309"/>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1" name="Google Shape;1301;p35"/>
          <p:cNvGrpSpPr/>
          <p:nvPr/>
        </p:nvGrpSpPr>
        <p:grpSpPr>
          <a:xfrm rot="-2700000">
            <a:off x="2632853" y="617964"/>
            <a:ext cx="139484" cy="196264"/>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4" name="Google Shape;1304;p35"/>
          <p:cNvGrpSpPr/>
          <p:nvPr/>
        </p:nvGrpSpPr>
        <p:grpSpPr>
          <a:xfrm rot="3320916">
            <a:off x="11519193" y="1527693"/>
            <a:ext cx="139487" cy="196267"/>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7" name="Google Shape;1307;p35"/>
          <p:cNvSpPr/>
          <p:nvPr/>
        </p:nvSpPr>
        <p:spPr>
          <a:xfrm>
            <a:off x="607400" y="52346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35"/>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35"/>
          <p:cNvSpPr/>
          <p:nvPr/>
        </p:nvSpPr>
        <p:spPr>
          <a:xfrm>
            <a:off x="10276367" y="10047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35"/>
          <p:cNvSpPr/>
          <p:nvPr/>
        </p:nvSpPr>
        <p:spPr>
          <a:xfrm>
            <a:off x="11493033" y="5014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35"/>
          <p:cNvSpPr/>
          <p:nvPr/>
        </p:nvSpPr>
        <p:spPr>
          <a:xfrm>
            <a:off x="607400" y="15754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35"/>
          <p:cNvSpPr/>
          <p:nvPr/>
        </p:nvSpPr>
        <p:spPr>
          <a:xfrm>
            <a:off x="6521167" y="61545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35"/>
          <p:cNvSpPr/>
          <p:nvPr/>
        </p:nvSpPr>
        <p:spPr>
          <a:xfrm>
            <a:off x="7727067" y="56608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358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7A1C5F96-475B-494E-A01C-4AE9F8E31495}"/>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0676" y="504824"/>
            <a:ext cx="1343025" cy="1343025"/>
          </a:xfrm>
          <a:prstGeom prst="rect">
            <a:avLst/>
          </a:prstGeom>
        </p:spPr>
      </p:pic>
    </p:spTree>
    <p:extLst>
      <p:ext uri="{BB962C8B-B14F-4D97-AF65-F5344CB8AC3E}">
        <p14:creationId xmlns:p14="http://schemas.microsoft.com/office/powerpoint/2010/main" val="3246530814"/>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045529813"/>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027A994-EF63-4F78-85EE-86D414639FF6}"/>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44AD8756-E87A-4CB3-864B-6959C6418944}"/>
              </a:ext>
            </a:extLst>
          </p:cNvPr>
          <p:cNvSpPr>
            <a:spLocks noGrp="1"/>
          </p:cNvSpPr>
          <p:nvPr>
            <p:ph type="title"/>
          </p:nvPr>
        </p:nvSpPr>
        <p:spPr>
          <a:xfrm>
            <a:off x="838200" y="365125"/>
            <a:ext cx="10515600" cy="1325563"/>
          </a:xfrm>
          <a:prstGeom prst="rect">
            <a:avLst/>
          </a:prstGeom>
        </p:spPr>
        <p:txBody>
          <a:bodyPr vert="horz" lIns="68547" tIns="34289" rIns="68547"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D63344E-EF09-4967-B2CC-EF340A10C36A}"/>
              </a:ext>
            </a:extLst>
          </p:cNvPr>
          <p:cNvSpPr>
            <a:spLocks noGrp="1"/>
          </p:cNvSpPr>
          <p:nvPr>
            <p:ph type="body" idx="1"/>
          </p:nvPr>
        </p:nvSpPr>
        <p:spPr>
          <a:xfrm>
            <a:off x="838200" y="1825625"/>
            <a:ext cx="10515600" cy="4351339"/>
          </a:xfrm>
          <a:prstGeom prst="rect">
            <a:avLst/>
          </a:prstGeom>
        </p:spPr>
        <p:txBody>
          <a:bodyPr vert="horz" lIns="68547" tIns="34289" rIns="68547"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F60831-DDEB-4AB4-97D4-1E72AD7ECE6A}"/>
              </a:ext>
            </a:extLst>
          </p:cNvPr>
          <p:cNvSpPr>
            <a:spLocks noGrp="1"/>
          </p:cNvSpPr>
          <p:nvPr>
            <p:ph type="dt" sz="half" idx="2"/>
          </p:nvPr>
        </p:nvSpPr>
        <p:spPr>
          <a:xfrm>
            <a:off x="838200" y="6356352"/>
            <a:ext cx="2743200" cy="365125"/>
          </a:xfrm>
          <a:prstGeom prst="rect">
            <a:avLst/>
          </a:prstGeom>
        </p:spPr>
        <p:txBody>
          <a:bodyPr vert="horz" lIns="68547" tIns="34289" rIns="68547" bIns="34289" rtlCol="0" anchor="ctr"/>
          <a:lstStyle>
            <a:lvl1pPr algn="l">
              <a:defRPr sz="1200">
                <a:solidFill>
                  <a:schemeClr val="tx1">
                    <a:tint val="75000"/>
                  </a:schemeClr>
                </a:solidFill>
              </a:defRPr>
            </a:lvl1pPr>
          </a:lstStyle>
          <a:p>
            <a:pPr defTabSz="913878"/>
            <a:fld id="{2CCDC1D9-034D-494F-808F-2EA6504B546F}" type="datetimeFigureOut">
              <a:rPr lang="zh-CN" altLang="en-US" smtClean="0">
                <a:solidFill>
                  <a:prstClr val="black">
                    <a:tint val="75000"/>
                  </a:prstClr>
                </a:solidFill>
              </a:rPr>
              <a:pPr defTabSz="913878"/>
              <a:t>2025/3/20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D917E1C-9E99-4340-8DCF-65BD953020A4}"/>
              </a:ext>
            </a:extLst>
          </p:cNvPr>
          <p:cNvSpPr>
            <a:spLocks noGrp="1"/>
          </p:cNvSpPr>
          <p:nvPr>
            <p:ph type="ftr" sz="quarter" idx="3"/>
          </p:nvPr>
        </p:nvSpPr>
        <p:spPr>
          <a:xfrm>
            <a:off x="4038600" y="6356352"/>
            <a:ext cx="4114800" cy="365125"/>
          </a:xfrm>
          <a:prstGeom prst="rect">
            <a:avLst/>
          </a:prstGeom>
        </p:spPr>
        <p:txBody>
          <a:bodyPr vert="horz" lIns="68547" tIns="34289" rIns="68547" bIns="34289" rtlCol="0" anchor="ctr"/>
          <a:lstStyle>
            <a:lvl1pPr algn="ctr">
              <a:defRPr sz="1200">
                <a:solidFill>
                  <a:schemeClr val="tx1">
                    <a:tint val="75000"/>
                  </a:schemeClr>
                </a:solidFill>
              </a:defRPr>
            </a:lvl1pPr>
          </a:lstStyle>
          <a:p>
            <a:pPr defTabSz="91387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61FCA968-239B-4783-A691-344BA3C1C283}"/>
              </a:ext>
            </a:extLst>
          </p:cNvPr>
          <p:cNvSpPr>
            <a:spLocks noGrp="1"/>
          </p:cNvSpPr>
          <p:nvPr>
            <p:ph type="sldNum" sz="quarter" idx="4"/>
          </p:nvPr>
        </p:nvSpPr>
        <p:spPr>
          <a:xfrm>
            <a:off x="8610600" y="6356352"/>
            <a:ext cx="2743200" cy="365125"/>
          </a:xfrm>
          <a:prstGeom prst="rect">
            <a:avLst/>
          </a:prstGeom>
        </p:spPr>
        <p:txBody>
          <a:bodyPr vert="horz" lIns="68547" tIns="34289" rIns="68547" bIns="34289" rtlCol="0" anchor="ctr"/>
          <a:lstStyle>
            <a:lvl1pPr algn="r">
              <a:defRPr sz="1200">
                <a:solidFill>
                  <a:schemeClr val="tx1">
                    <a:tint val="75000"/>
                  </a:schemeClr>
                </a:solidFill>
              </a:defRPr>
            </a:lvl1pPr>
          </a:lstStyle>
          <a:p>
            <a:pPr defTabSz="913878"/>
            <a:fld id="{5B52316D-4692-4B10-B03E-30ED298E005C}" type="slidenum">
              <a:rPr lang="zh-CN" altLang="en-US" smtClean="0">
                <a:solidFill>
                  <a:prstClr val="black">
                    <a:tint val="75000"/>
                  </a:prstClr>
                </a:solidFill>
              </a:rPr>
              <a:pPr defTabSz="913878"/>
              <a:t>‹#›</a:t>
            </a:fld>
            <a:endParaRPr lang="zh-CN" altLang="en-US">
              <a:solidFill>
                <a:prstClr val="black">
                  <a:tint val="75000"/>
                </a:prstClr>
              </a:solidFill>
            </a:endParaRPr>
          </a:p>
        </p:txBody>
      </p:sp>
    </p:spTree>
    <p:extLst>
      <p:ext uri="{BB962C8B-B14F-4D97-AF65-F5344CB8AC3E}">
        <p14:creationId xmlns:p14="http://schemas.microsoft.com/office/powerpoint/2010/main" val="307990894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76" r:id="rId12"/>
  </p:sldLayoutIdLst>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xStyles>
    <p:titleStyle>
      <a:lvl1pPr algn="l" defTabSz="9138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77" indent="-228477" algn="l" defTabSz="9138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30" indent="-228477" algn="l" defTabSz="9138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54" indent="-228477" algn="l" defTabSz="9138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280"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6207"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3159"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0098"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7037"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3990"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3878" rtl="0" eaLnBrk="1" latinLnBrk="0" hangingPunct="1">
        <a:defRPr sz="1867" kern="1200">
          <a:solidFill>
            <a:schemeClr val="tx1"/>
          </a:solidFill>
          <a:latin typeface="+mn-lt"/>
          <a:ea typeface="+mn-ea"/>
          <a:cs typeface="+mn-cs"/>
        </a:defRPr>
      </a:lvl1pPr>
      <a:lvl2pPr marL="456927" algn="l" defTabSz="913878" rtl="0" eaLnBrk="1" latinLnBrk="0" hangingPunct="1">
        <a:defRPr sz="1867" kern="1200">
          <a:solidFill>
            <a:schemeClr val="tx1"/>
          </a:solidFill>
          <a:latin typeface="+mn-lt"/>
          <a:ea typeface="+mn-ea"/>
          <a:cs typeface="+mn-cs"/>
        </a:defRPr>
      </a:lvl2pPr>
      <a:lvl3pPr marL="913878" algn="l" defTabSz="913878" rtl="0" eaLnBrk="1" latinLnBrk="0" hangingPunct="1">
        <a:defRPr sz="1867" kern="1200">
          <a:solidFill>
            <a:schemeClr val="tx1"/>
          </a:solidFill>
          <a:latin typeface="+mn-lt"/>
          <a:ea typeface="+mn-ea"/>
          <a:cs typeface="+mn-cs"/>
        </a:defRPr>
      </a:lvl3pPr>
      <a:lvl4pPr marL="1370818" algn="l" defTabSz="913878" rtl="0" eaLnBrk="1" latinLnBrk="0" hangingPunct="1">
        <a:defRPr sz="1867" kern="1200">
          <a:solidFill>
            <a:schemeClr val="tx1"/>
          </a:solidFill>
          <a:latin typeface="+mn-lt"/>
          <a:ea typeface="+mn-ea"/>
          <a:cs typeface="+mn-cs"/>
        </a:defRPr>
      </a:lvl4pPr>
      <a:lvl5pPr marL="1827757" algn="l" defTabSz="913878" rtl="0" eaLnBrk="1" latinLnBrk="0" hangingPunct="1">
        <a:defRPr sz="1867" kern="1200">
          <a:solidFill>
            <a:schemeClr val="tx1"/>
          </a:solidFill>
          <a:latin typeface="+mn-lt"/>
          <a:ea typeface="+mn-ea"/>
          <a:cs typeface="+mn-cs"/>
        </a:defRPr>
      </a:lvl5pPr>
      <a:lvl6pPr marL="2284710" algn="l" defTabSz="913878" rtl="0" eaLnBrk="1" latinLnBrk="0" hangingPunct="1">
        <a:defRPr sz="1867" kern="1200">
          <a:solidFill>
            <a:schemeClr val="tx1"/>
          </a:solidFill>
          <a:latin typeface="+mn-lt"/>
          <a:ea typeface="+mn-ea"/>
          <a:cs typeface="+mn-cs"/>
        </a:defRPr>
      </a:lvl6pPr>
      <a:lvl7pPr marL="2741634" algn="l" defTabSz="913878" rtl="0" eaLnBrk="1" latinLnBrk="0" hangingPunct="1">
        <a:defRPr sz="1867" kern="1200">
          <a:solidFill>
            <a:schemeClr val="tx1"/>
          </a:solidFill>
          <a:latin typeface="+mn-lt"/>
          <a:ea typeface="+mn-ea"/>
          <a:cs typeface="+mn-cs"/>
        </a:defRPr>
      </a:lvl7pPr>
      <a:lvl8pPr marL="3198560" algn="l" defTabSz="913878" rtl="0" eaLnBrk="1" latinLnBrk="0" hangingPunct="1">
        <a:defRPr sz="1867" kern="1200">
          <a:solidFill>
            <a:schemeClr val="tx1"/>
          </a:solidFill>
          <a:latin typeface="+mn-lt"/>
          <a:ea typeface="+mn-ea"/>
          <a:cs typeface="+mn-cs"/>
        </a:defRPr>
      </a:lvl8pPr>
      <a:lvl9pPr marL="3655487" algn="l" defTabSz="913878"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27.svg"/><Relationship Id="rId10" Type="http://schemas.openxmlformats.org/officeDocument/2006/relationships/image" Target="../media/image31.svg"/><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2.png"/><Relationship Id="rId12"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27.svg"/><Relationship Id="rId10" Type="http://schemas.openxmlformats.org/officeDocument/2006/relationships/image" Target="../media/image31.sv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34.sv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27.svg"/><Relationship Id="rId10" Type="http://schemas.openxmlformats.org/officeDocument/2006/relationships/image" Target="../media/image31.svg"/><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34.sv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27.svg"/><Relationship Id="rId10" Type="http://schemas.openxmlformats.org/officeDocument/2006/relationships/image" Target="../media/image31.svg"/><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8791" r="8901"/>
          <a:stretch/>
        </p:blipFill>
        <p:spPr>
          <a:xfrm>
            <a:off x="-106533" y="0"/>
            <a:ext cx="12298532" cy="6858000"/>
          </a:xfrm>
          <a:prstGeom prst="rect">
            <a:avLst/>
          </a:prstGeom>
        </p:spPr>
      </p:pic>
      <p:pic>
        <p:nvPicPr>
          <p:cNvPr id="1026" name="Picture 2" descr="Droplet&amp;#39;s Profile | Xanj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2394" y="-738326"/>
            <a:ext cx="3164889" cy="31648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2727" t="6643" r="59836" b="50117"/>
          <a:stretch/>
        </p:blipFill>
        <p:spPr>
          <a:xfrm flipH="1">
            <a:off x="-222395" y="1836656"/>
            <a:ext cx="3856168" cy="5378840"/>
          </a:xfrm>
          <a:prstGeom prst="rect">
            <a:avLst/>
          </a:prstGeom>
        </p:spPr>
      </p:pic>
      <p:sp>
        <p:nvSpPr>
          <p:cNvPr id="6" name="Oval Callout 5"/>
          <p:cNvSpPr/>
          <p:nvPr/>
        </p:nvSpPr>
        <p:spPr>
          <a:xfrm>
            <a:off x="3905653" y="844117"/>
            <a:ext cx="625752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Khởi</a:t>
            </a:r>
            <a:r>
              <a:rPr kumimoji="0" lang="en-US" sz="72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72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động</a:t>
            </a:r>
            <a:endPar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91510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4" name="Graphic 3">
            <a:extLst>
              <a:ext uri="{FF2B5EF4-FFF2-40B4-BE49-F238E27FC236}">
                <a16:creationId xmlns:a16="http://schemas.microsoft.com/office/drawing/2014/main" id="{BE9CB1FE-4BBB-4B47-B2D8-ABE2473BC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
            <a:ext cx="12317691" cy="6919564"/>
          </a:xfrm>
          <a:prstGeom prst="rect">
            <a:avLst/>
          </a:prstGeom>
        </p:spPr>
      </p:pic>
      <p:sp>
        <p:nvSpPr>
          <p:cNvPr id="28" name="Speech Bubble: Rectangle with Corners Rounded 27">
            <a:extLst>
              <a:ext uri="{FF2B5EF4-FFF2-40B4-BE49-F238E27FC236}">
                <a16:creationId xmlns:a16="http://schemas.microsoft.com/office/drawing/2014/main" id="{A6DC5FCA-748A-47C1-B280-D5056C0716C5}"/>
              </a:ext>
            </a:extLst>
          </p:cNvPr>
          <p:cNvSpPr/>
          <p:nvPr/>
        </p:nvSpPr>
        <p:spPr>
          <a:xfrm>
            <a:off x="1066800" y="175911"/>
            <a:ext cx="10277475" cy="1865924"/>
          </a:xfrm>
          <a:prstGeom prst="wedgeRoundRectCallout">
            <a:avLst>
              <a:gd name="adj1" fmla="val -29785"/>
              <a:gd name="adj2" fmla="val 48883"/>
              <a:gd name="adj3" fmla="val 16667"/>
            </a:avLst>
          </a:prstGeom>
          <a:solidFill>
            <a:srgbClr val="FFFF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0" name="TextBox 29">
            <a:extLst>
              <a:ext uri="{FF2B5EF4-FFF2-40B4-BE49-F238E27FC236}">
                <a16:creationId xmlns:a16="http://schemas.microsoft.com/office/drawing/2014/main" id="{9F386AF6-7F25-4BF6-9F7D-19388138F5D8}"/>
              </a:ext>
            </a:extLst>
          </p:cNvPr>
          <p:cNvSpPr txBox="1"/>
          <p:nvPr/>
        </p:nvSpPr>
        <p:spPr>
          <a:xfrm>
            <a:off x="844864" y="438101"/>
            <a:ext cx="9756461" cy="748988"/>
          </a:xfrm>
          <a:prstGeom prst="rect">
            <a:avLst/>
          </a:prstGeom>
          <a:noFill/>
        </p:spPr>
        <p:txBody>
          <a:bodyPr wrap="square" rtlCol="0">
            <a:spAutoFit/>
          </a:bodyPr>
          <a:lstStyle/>
          <a:p>
            <a:pPr algn="ctr" defTabSz="1219170">
              <a:buClr>
                <a:srgbClr val="000000"/>
              </a:buClr>
              <a:defRPr/>
            </a:pPr>
            <a:r>
              <a:rPr lang="en-US" sz="4267" b="1" kern="0">
                <a:solidFill>
                  <a:srgbClr val="C00000"/>
                </a:solidFill>
                <a:cs typeface="Arial"/>
                <a:sym typeface="Arial"/>
              </a:rPr>
              <a:t>76 205 = 70 000 + 6000 + 200 + </a:t>
            </a:r>
            <a:endParaRPr lang="en-US" sz="4267" b="1" kern="0" dirty="0">
              <a:solidFill>
                <a:srgbClr val="000000"/>
              </a:solidFill>
              <a:latin typeface="Arial"/>
              <a:cs typeface="Arial"/>
              <a:sym typeface="Arial"/>
            </a:endParaRPr>
          </a:p>
        </p:txBody>
      </p:sp>
      <p:pic>
        <p:nvPicPr>
          <p:cNvPr id="31" name="Picture 30">
            <a:extLst>
              <a:ext uri="{FF2B5EF4-FFF2-40B4-BE49-F238E27FC236}">
                <a16:creationId xmlns:a16="http://schemas.microsoft.com/office/drawing/2014/main" id="{1FBD52A8-5099-4AD5-8C80-D63CF549ADCA}"/>
              </a:ext>
            </a:extLst>
          </p:cNvPr>
          <p:cNvPicPr>
            <a:picLocks noChangeAspect="1"/>
          </p:cNvPicPr>
          <p:nvPr/>
        </p:nvPicPr>
        <p:blipFill rotWithShape="1">
          <a:blip r:embed="rId6">
            <a:extLst>
              <a:ext uri="{28A0092B-C50C-407E-A947-70E740481C1C}">
                <a14:useLocalDpi xmlns:a14="http://schemas.microsoft.com/office/drawing/2010/main" val="0"/>
              </a:ext>
            </a:extLst>
          </a:blip>
          <a:srcRect l="5359" t="-95" r="77315" b="52550"/>
          <a:stretch/>
        </p:blipFill>
        <p:spPr>
          <a:xfrm flipH="1">
            <a:off x="-54037" y="2043892"/>
            <a:ext cx="2221397" cy="3429000"/>
          </a:xfrm>
          <a:prstGeom prst="rect">
            <a:avLst/>
          </a:prstGeom>
        </p:spPr>
      </p:pic>
      <p:pic>
        <p:nvPicPr>
          <p:cNvPr id="42" name="Picture 41" descr="A picture containing game, controller, remote, indoor&#10;&#10;Description automatically generated">
            <a:extLst>
              <a:ext uri="{FF2B5EF4-FFF2-40B4-BE49-F238E27FC236}">
                <a16:creationId xmlns:a16="http://schemas.microsoft.com/office/drawing/2014/main" id="{CBD636B1-58C2-4C65-85B9-B977336D0BFF}"/>
              </a:ext>
            </a:extLst>
          </p:cNvPr>
          <p:cNvPicPr>
            <a:picLocks noChangeAspect="1"/>
          </p:cNvPicPr>
          <p:nvPr/>
        </p:nvPicPr>
        <p:blipFill>
          <a:blip r:embed="rId7"/>
          <a:stretch>
            <a:fillRect/>
          </a:stretch>
        </p:blipFill>
        <p:spPr>
          <a:xfrm>
            <a:off x="9635373" y="4093571"/>
            <a:ext cx="1225481" cy="1145309"/>
          </a:xfrm>
          <a:prstGeom prst="rect">
            <a:avLst/>
          </a:prstGeom>
        </p:spPr>
      </p:pic>
      <p:pic>
        <p:nvPicPr>
          <p:cNvPr id="43" name="Picture 42" descr="A picture containing box, container, indoor, bed&#10;&#10;Description automatically generated">
            <a:extLst>
              <a:ext uri="{FF2B5EF4-FFF2-40B4-BE49-F238E27FC236}">
                <a16:creationId xmlns:a16="http://schemas.microsoft.com/office/drawing/2014/main" id="{9D960B6A-E41E-48A8-AA76-628C57FD3AA4}"/>
              </a:ext>
            </a:extLst>
          </p:cNvPr>
          <p:cNvPicPr>
            <a:picLocks noChangeAspect="1"/>
          </p:cNvPicPr>
          <p:nvPr/>
        </p:nvPicPr>
        <p:blipFill>
          <a:blip r:embed="rId8"/>
          <a:stretch>
            <a:fillRect/>
          </a:stretch>
        </p:blipFill>
        <p:spPr>
          <a:xfrm>
            <a:off x="131707" y="4458336"/>
            <a:ext cx="1959108" cy="1044205"/>
          </a:xfrm>
          <a:prstGeom prst="rect">
            <a:avLst/>
          </a:prstGeom>
        </p:spPr>
      </p:pic>
      <p:pic>
        <p:nvPicPr>
          <p:cNvPr id="45" name="Graphic 44">
            <a:extLst>
              <a:ext uri="{FF2B5EF4-FFF2-40B4-BE49-F238E27FC236}">
                <a16:creationId xmlns:a16="http://schemas.microsoft.com/office/drawing/2014/main" id="{CC05E451-2083-46B1-B6C5-3B87F660E30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862390">
            <a:off x="-1479284" y="-1214359"/>
            <a:ext cx="1159815" cy="1104724"/>
          </a:xfrm>
          <a:prstGeom prst="rect">
            <a:avLst/>
          </a:prstGeom>
        </p:spPr>
      </p:pic>
      <p:pic>
        <p:nvPicPr>
          <p:cNvPr id="11" name="Graphic 10">
            <a:extLst>
              <a:ext uri="{FF2B5EF4-FFF2-40B4-BE49-F238E27FC236}">
                <a16:creationId xmlns:a16="http://schemas.microsoft.com/office/drawing/2014/main" id="{40AD64E6-AED3-45A3-8A8D-B1F9177C0E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210228" y="4816164"/>
            <a:ext cx="2870937" cy="656728"/>
          </a:xfrm>
          <a:prstGeom prst="rect">
            <a:avLst/>
          </a:prstGeom>
        </p:spPr>
      </p:pic>
      <p:pic>
        <p:nvPicPr>
          <p:cNvPr id="14" name="Graphic 13">
            <a:extLst>
              <a:ext uri="{FF2B5EF4-FFF2-40B4-BE49-F238E27FC236}">
                <a16:creationId xmlns:a16="http://schemas.microsoft.com/office/drawing/2014/main" id="{C63ABA95-A029-45E7-B59B-7DBB9FC233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162020" y="4816164"/>
            <a:ext cx="2870937" cy="656728"/>
          </a:xfrm>
          <a:prstGeom prst="rect">
            <a:avLst/>
          </a:prstGeom>
        </p:spPr>
      </p:pic>
      <p:pic>
        <p:nvPicPr>
          <p:cNvPr id="15" name="Graphic 14">
            <a:extLst>
              <a:ext uri="{FF2B5EF4-FFF2-40B4-BE49-F238E27FC236}">
                <a16:creationId xmlns:a16="http://schemas.microsoft.com/office/drawing/2014/main" id="{3775486C-F341-41BD-85D4-2D869B2A95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354394" y="4816164"/>
            <a:ext cx="2870937" cy="656728"/>
          </a:xfrm>
          <a:prstGeom prst="rect">
            <a:avLst/>
          </a:prstGeom>
        </p:spPr>
      </p:pic>
      <p:pic>
        <p:nvPicPr>
          <p:cNvPr id="16" name="Graphic 15">
            <a:extLst>
              <a:ext uri="{FF2B5EF4-FFF2-40B4-BE49-F238E27FC236}">
                <a16:creationId xmlns:a16="http://schemas.microsoft.com/office/drawing/2014/main" id="{D00D4E69-3066-4A8D-A626-8A3FF4C321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619312" y="4816164"/>
            <a:ext cx="2870937" cy="656728"/>
          </a:xfrm>
          <a:prstGeom prst="rect">
            <a:avLst/>
          </a:prstGeom>
        </p:spPr>
      </p:pic>
      <p:pic>
        <p:nvPicPr>
          <p:cNvPr id="17" name="Graphic 16">
            <a:extLst>
              <a:ext uri="{FF2B5EF4-FFF2-40B4-BE49-F238E27FC236}">
                <a16:creationId xmlns:a16="http://schemas.microsoft.com/office/drawing/2014/main" id="{329D2116-9036-4FAB-9456-5C0512DF67F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83842" y="4816164"/>
            <a:ext cx="2870937" cy="656728"/>
          </a:xfrm>
          <a:prstGeom prst="rect">
            <a:avLst/>
          </a:prstGeom>
        </p:spPr>
      </p:pic>
      <p:pic>
        <p:nvPicPr>
          <p:cNvPr id="18" name="Graphic 17">
            <a:extLst>
              <a:ext uri="{FF2B5EF4-FFF2-40B4-BE49-F238E27FC236}">
                <a16:creationId xmlns:a16="http://schemas.microsoft.com/office/drawing/2014/main" id="{5D95F4C0-B0EF-4EA4-8353-FB09873E07F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862390">
            <a:off x="179513" y="4236259"/>
            <a:ext cx="1159815" cy="1104724"/>
          </a:xfrm>
          <a:prstGeom prst="rect">
            <a:avLst/>
          </a:prstGeom>
        </p:spPr>
      </p:pic>
      <p:pic>
        <p:nvPicPr>
          <p:cNvPr id="19" name="Graphic 18">
            <a:extLst>
              <a:ext uri="{FF2B5EF4-FFF2-40B4-BE49-F238E27FC236}">
                <a16:creationId xmlns:a16="http://schemas.microsoft.com/office/drawing/2014/main" id="{A064558C-65E1-4587-BE1C-56FFD99FD75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862390">
            <a:off x="583830" y="4236261"/>
            <a:ext cx="1159815" cy="1104724"/>
          </a:xfrm>
          <a:prstGeom prst="rect">
            <a:avLst/>
          </a:prstGeom>
        </p:spPr>
      </p:pic>
      <p:pic>
        <p:nvPicPr>
          <p:cNvPr id="20" name="Graphic 19">
            <a:extLst>
              <a:ext uri="{FF2B5EF4-FFF2-40B4-BE49-F238E27FC236}">
                <a16:creationId xmlns:a16="http://schemas.microsoft.com/office/drawing/2014/main" id="{CEB4C526-2B6B-4881-8983-7712C305BB8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862390">
            <a:off x="1040481" y="4208650"/>
            <a:ext cx="1159815" cy="1104724"/>
          </a:xfrm>
          <a:prstGeom prst="rect">
            <a:avLst/>
          </a:prstGeom>
        </p:spPr>
      </p:pic>
      <p:pic>
        <p:nvPicPr>
          <p:cNvPr id="48" name="Picture 47" descr="A picture containing box, container, indoor, bed&#10;&#10;Description automatically generated">
            <a:extLst>
              <a:ext uri="{FF2B5EF4-FFF2-40B4-BE49-F238E27FC236}">
                <a16:creationId xmlns:a16="http://schemas.microsoft.com/office/drawing/2014/main" id="{E950639E-F6BE-48D7-8A67-E5CDC512BD2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21388" b="95685" l="200" r="97600">
                        <a14:foregroundMark x1="17900" y1="31144" x2="17900" y2="31144"/>
                        <a14:foregroundMark x1="12900" y1="31332" x2="12900" y2="31332"/>
                        <a14:foregroundMark x1="8000" y1="30206" x2="55700" y2="32083"/>
                        <a14:foregroundMark x1="5100" y1="28893" x2="6300" y2="92871"/>
                        <a14:foregroundMark x1="9300" y1="92683" x2="94800" y2="87054"/>
                        <a14:foregroundMark x1="97400" y1="95685" x2="700" y2="92683"/>
                        <a14:foregroundMark x1="61700" y1="27580" x2="97600" y2="34522"/>
                        <a14:foregroundMark x1="40914" y1="79354" x2="5800" y2="78987"/>
                        <a14:foregroundMark x1="95500" y1="79925" x2="49383" y2="79443"/>
                        <a14:foregroundMark x1="97400" y1="21388" x2="200" y2="24015"/>
                        <a14:backgroundMark x1="12100" y1="74672" x2="17300" y2="74484"/>
                        <a14:backgroundMark x1="14500" y1="75422" x2="50500" y2="76173"/>
                        <a14:backgroundMark x1="50100" y1="75235" x2="89200" y2="74296"/>
                      </a14:backgroundRemoval>
                    </a14:imgEffect>
                  </a14:imgLayer>
                </a14:imgProps>
              </a:ext>
            </a:extLst>
          </a:blip>
          <a:srcRect t="19202"/>
          <a:stretch/>
        </p:blipFill>
        <p:spPr>
          <a:xfrm>
            <a:off x="135822" y="4666225"/>
            <a:ext cx="1959108" cy="843699"/>
          </a:xfrm>
          <a:prstGeom prst="rect">
            <a:avLst/>
          </a:prstGeom>
        </p:spPr>
      </p:pic>
      <p:sp>
        <p:nvSpPr>
          <p:cNvPr id="21" name="Rectangle 20">
            <a:extLst>
              <a:ext uri="{FF2B5EF4-FFF2-40B4-BE49-F238E27FC236}">
                <a16:creationId xmlns:a16="http://schemas.microsoft.com/office/drawing/2014/main" id="{461527B7-697C-44E3-9B4D-6993200D63EC}"/>
              </a:ext>
            </a:extLst>
          </p:cNvPr>
          <p:cNvSpPr/>
          <p:nvPr/>
        </p:nvSpPr>
        <p:spPr>
          <a:xfrm>
            <a:off x="9705974" y="542925"/>
            <a:ext cx="723901"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22" name="Rectangle 21">
            <a:extLst>
              <a:ext uri="{FF2B5EF4-FFF2-40B4-BE49-F238E27FC236}">
                <a16:creationId xmlns:a16="http://schemas.microsoft.com/office/drawing/2014/main" id="{A407FA3B-F983-4DAC-98FB-4FC686D6BCB0}"/>
              </a:ext>
            </a:extLst>
          </p:cNvPr>
          <p:cNvSpPr/>
          <p:nvPr/>
        </p:nvSpPr>
        <p:spPr>
          <a:xfrm>
            <a:off x="9648825" y="523875"/>
            <a:ext cx="942976"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5</a:t>
            </a:r>
          </a:p>
        </p:txBody>
      </p:sp>
    </p:spTree>
    <p:extLst>
      <p:ext uri="{BB962C8B-B14F-4D97-AF65-F5344CB8AC3E}">
        <p14:creationId xmlns:p14="http://schemas.microsoft.com/office/powerpoint/2010/main" val="250909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3" presetClass="exit" presetSubtype="32" fill="hold" nodeType="withEffect">
                                  <p:stCondLst>
                                    <p:cond delay="0"/>
                                  </p:stCondLst>
                                  <p:childTnLst>
                                    <p:anim calcmode="lin" valueType="num">
                                      <p:cBhvr>
                                        <p:cTn id="9" dur="500"/>
                                        <p:tgtEl>
                                          <p:spTgt spid="42"/>
                                        </p:tgtEl>
                                        <p:attrNameLst>
                                          <p:attrName>ppt_w</p:attrName>
                                        </p:attrNameLst>
                                      </p:cBhvr>
                                      <p:tavLst>
                                        <p:tav tm="0">
                                          <p:val>
                                            <p:strVal val="ppt_w"/>
                                          </p:val>
                                        </p:tav>
                                        <p:tav tm="100000">
                                          <p:val>
                                            <p:fltVal val="0"/>
                                          </p:val>
                                        </p:tav>
                                      </p:tavLst>
                                    </p:anim>
                                    <p:anim calcmode="lin" valueType="num">
                                      <p:cBhvr>
                                        <p:cTn id="10" dur="500"/>
                                        <p:tgtEl>
                                          <p:spTgt spid="42"/>
                                        </p:tgtEl>
                                        <p:attrNameLst>
                                          <p:attrName>ppt_h</p:attrName>
                                        </p:attrNameLst>
                                      </p:cBhvr>
                                      <p:tavLst>
                                        <p:tav tm="0">
                                          <p:val>
                                            <p:strVal val="ppt_h"/>
                                          </p:val>
                                        </p:tav>
                                        <p:tav tm="100000">
                                          <p:val>
                                            <p:fltVal val="0"/>
                                          </p:val>
                                        </p:tav>
                                      </p:tavLst>
                                    </p:anim>
                                    <p:animEffect transition="out" filter="fade">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par>
                                <p:cTn id="13" presetID="0" presetClass="path" presetSubtype="0" accel="50000" decel="50000" fill="hold" nodeType="withEffect">
                                  <p:stCondLst>
                                    <p:cond delay="0"/>
                                  </p:stCondLst>
                                  <p:childTnLst>
                                    <p:animMotion origin="layout" path="M 0.89513 0.81604 L 0.89513 0.81635 C 0.89635 0.80648 0.89791 0.79629 0.89513 0.78672 C 0.89166 0.77746 0.88993 0.76604 0.88142 0.75895 C 0.86805 0.74783 0.86232 0.74135 0.84965 0.73302 C 0.84114 0.72808 0.83454 0.72129 0.82569 0.71851 L 0.8118 0.71419 C 0.80642 0.71018 0.80121 0.70586 0.79496 0.70246 C 0.78836 0.69907 0.78159 0.6966 0.7743 0.69382 C 0.771 0.69259 0.76718 0.69135 0.76423 0.6895 C 0.76059 0.68703 0.75677 0.68456 0.75208 0.6824 C 0.75086 0.68148 0.74913 0.68148 0.74722 0.68055 C 0.72812 0.67469 0.73958 0.67685 0.71857 0.675 C 0.71597 0.67407 0.71267 0.67253 0.71024 0.67222 C 0.70555 0.67129 0.70086 0.67067 0.69635 0.67067 C 0.68038 0.66975 0.66475 0.66944 0.64861 0.66913 C 0.58072 0.66203 0.59826 0.66234 0.47899 0.67222 C 0.46649 0.67314 0.45416 0.67746 0.44166 0.68055 C 0.4243 0.68549 0.40711 0.69166 0.39027 0.69814 C 0.3835 0.70092 0.37691 0.70432 0.37013 0.70679 C 0.3618 0.71018 0.35225 0.71234 0.34288 0.71574 C 0.32708 0.72129 0.31093 0.72746 0.29583 0.73302 C 0.29027 0.73518 0.28402 0.73672 0.27864 0.73888 C 0.24375 0.75092 0.28784 0.7358 0.25677 0.74753 C 0.25 0.75 0.23611 0.75493 0.23611 0.75524 C 0.21041 0.77253 0.25034 0.74629 0.21232 0.76512 C 0.18524 0.77808 0.21336 0.76388 0.19201 0.77654 C 0.18958 0.77839 0.18628 0.77932 0.1835 0.78086 C 0.18194 0.78179 0.1802 0.78302 0.17812 0.78395 C 0.17691 0.78734 0.17482 0.79074 0.17309 0.79413 C 0.17256 0.79567 0.17204 0.79691 0.17204 0.79845 C 0.17204 0.80308 0.17204 0.80802 0.17204 0.81296 L 0.17204 0.81327 " pathEditMode="relative" rAng="0" ptsTypes="AAAAAAAAAAAAAAAAAAAAAAAAAAAAAAAAA">
                                      <p:cBhvr>
                                        <p:cTn id="14" dur="2000" fill="hold"/>
                                        <p:tgtEl>
                                          <p:spTgt spid="45"/>
                                        </p:tgtEl>
                                        <p:attrNameLst>
                                          <p:attrName>ppt_x</p:attrName>
                                          <p:attrName>ppt_y</p:attrName>
                                        </p:attrNameLst>
                                      </p:cBhvr>
                                      <p:rCtr x="-36076" y="-7593"/>
                                    </p:animMotion>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359" t="-95" r="77315" b="52550"/>
          <a:stretch/>
        </p:blipFill>
        <p:spPr>
          <a:xfrm flipH="1">
            <a:off x="202091" y="873576"/>
            <a:ext cx="3876868" cy="5984424"/>
          </a:xfrm>
          <a:prstGeom prst="rect">
            <a:avLst/>
          </a:prstGeom>
        </p:spPr>
      </p:pic>
      <p:sp>
        <p:nvSpPr>
          <p:cNvPr id="9" name="Rounded Rectangle 8"/>
          <p:cNvSpPr/>
          <p:nvPr/>
        </p:nvSpPr>
        <p:spPr>
          <a:xfrm>
            <a:off x="3506913" y="873577"/>
            <a:ext cx="7194953" cy="1797052"/>
          </a:xfrm>
          <a:prstGeom prst="roundRect">
            <a:avLst/>
          </a:prstGeom>
          <a:solidFill>
            <a:schemeClr val="tx2"/>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800" b="1" kern="0" dirty="0" err="1">
                <a:solidFill>
                  <a:srgbClr val="000000"/>
                </a:solidFill>
                <a:latin typeface="Calibri" panose="020F0502020204030204" pitchFamily="34" charset="0"/>
                <a:cs typeface="Calibri" panose="020F0502020204030204" pitchFamily="34" charset="0"/>
                <a:sym typeface="Arial"/>
              </a:rPr>
              <a:t>Các</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bạn</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giỏi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quá</a:t>
            </a:r>
            <a:r>
              <a:rPr lang="en-US" sz="4800" b="1" kern="0" dirty="0">
                <a:solidFill>
                  <a:srgbClr val="000000"/>
                </a:solidFill>
                <a:latin typeface="Calibri" panose="020F0502020204030204" pitchFamily="34" charset="0"/>
                <a:cs typeface="Calibri" panose="020F0502020204030204" pitchFamily="34" charset="0"/>
                <a:sym typeface="Arial"/>
              </a:rPr>
              <a:t>!</a:t>
            </a:r>
          </a:p>
        </p:txBody>
      </p:sp>
    </p:spTree>
    <p:extLst>
      <p:ext uri="{BB962C8B-B14F-4D97-AF65-F5344CB8AC3E}">
        <p14:creationId xmlns:p14="http://schemas.microsoft.com/office/powerpoint/2010/main" val="1030905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219076" y="381770"/>
            <a:ext cx="11562340"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latin typeface="Arial"/>
              <a:sym typeface="Arial"/>
            </a:endParaRPr>
          </a:p>
        </p:txBody>
      </p:sp>
      <p:pic>
        <p:nvPicPr>
          <p:cNvPr id="9" name="Picture 8">
            <a:extLst>
              <a:ext uri="{FF2B5EF4-FFF2-40B4-BE49-F238E27FC236}">
                <a16:creationId xmlns:a16="http://schemas.microsoft.com/office/drawing/2014/main" id="{B39F251A-0F1E-495A-A40B-BD46B1ED1C31}"/>
              </a:ext>
            </a:extLst>
          </p:cNvPr>
          <p:cNvPicPr>
            <a:picLocks noChangeAspect="1"/>
          </p:cNvPicPr>
          <p:nvPr/>
        </p:nvPicPr>
        <p:blipFill>
          <a:blip r:embed="rId4"/>
          <a:stretch>
            <a:fillRect/>
          </a:stretch>
        </p:blipFill>
        <p:spPr>
          <a:xfrm>
            <a:off x="581024" y="695324"/>
            <a:ext cx="2166761" cy="790575"/>
          </a:xfrm>
          <a:prstGeom prst="rect">
            <a:avLst/>
          </a:prstGeom>
        </p:spPr>
      </p:pic>
      <p:pic>
        <p:nvPicPr>
          <p:cNvPr id="11" name="Picture 10">
            <a:extLst>
              <a:ext uri="{FF2B5EF4-FFF2-40B4-BE49-F238E27FC236}">
                <a16:creationId xmlns:a16="http://schemas.microsoft.com/office/drawing/2014/main" id="{5FBE00C7-C2DC-470D-B386-13476F696217}"/>
              </a:ext>
            </a:extLst>
          </p:cNvPr>
          <p:cNvPicPr>
            <a:picLocks noChangeAspect="1"/>
          </p:cNvPicPr>
          <p:nvPr/>
        </p:nvPicPr>
        <p:blipFill rotWithShape="1">
          <a:blip r:embed="rId5">
            <a:extLst>
              <a:ext uri="{28A0092B-C50C-407E-A947-70E740481C1C}">
                <a14:useLocalDpi xmlns:a14="http://schemas.microsoft.com/office/drawing/2010/main" val="0"/>
              </a:ext>
            </a:extLst>
          </a:blip>
          <a:srcRect l="41360" t="-2049" r="41780" b="53677"/>
          <a:stretch/>
        </p:blipFill>
        <p:spPr>
          <a:xfrm>
            <a:off x="-37615" y="3295650"/>
            <a:ext cx="2147461" cy="3465558"/>
          </a:xfrm>
          <a:prstGeom prst="rect">
            <a:avLst/>
          </a:prstGeom>
        </p:spPr>
      </p:pic>
      <p:sp>
        <p:nvSpPr>
          <p:cNvPr id="10" name="TextBox 9">
            <a:extLst>
              <a:ext uri="{FF2B5EF4-FFF2-40B4-BE49-F238E27FC236}">
                <a16:creationId xmlns:a16="http://schemas.microsoft.com/office/drawing/2014/main" id="{1777A9F3-1584-4B00-9CC8-7346259A25C3}"/>
              </a:ext>
            </a:extLst>
          </p:cNvPr>
          <p:cNvSpPr txBox="1"/>
          <p:nvPr/>
        </p:nvSpPr>
        <p:spPr>
          <a:xfrm>
            <a:off x="2914650" y="704850"/>
            <a:ext cx="8639175" cy="1815882"/>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Trong hội chợ Tết, bác Đức, bác Trí và chú Dũng bốc thăm mã số trúng thưởng. Trong thùng còn lại năm số từ 13 820 đến 13 824. Bác Đức bốc được số 13 824. Như vậy:</a:t>
            </a:r>
            <a:endParaRPr lang="en-US" sz="2800" b="1" dirty="0">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7D97FCE6-104A-47C4-B1D5-8FD79857B66D}"/>
              </a:ext>
            </a:extLst>
          </p:cNvPr>
          <p:cNvGrpSpPr/>
          <p:nvPr/>
        </p:nvGrpSpPr>
        <p:grpSpPr>
          <a:xfrm>
            <a:off x="2209800" y="2781300"/>
            <a:ext cx="8705850" cy="2217017"/>
            <a:chOff x="2209800" y="2781300"/>
            <a:chExt cx="8705850" cy="2217017"/>
          </a:xfrm>
        </p:grpSpPr>
        <p:sp>
          <p:nvSpPr>
            <p:cNvPr id="12" name="TextBox 11">
              <a:extLst>
                <a:ext uri="{FF2B5EF4-FFF2-40B4-BE49-F238E27FC236}">
                  <a16:creationId xmlns:a16="http://schemas.microsoft.com/office/drawing/2014/main" id="{CCC3B1E4-02B3-4DAF-8E0D-15DC6F63CDDA}"/>
                </a:ext>
              </a:extLst>
            </p:cNvPr>
            <p:cNvSpPr txBox="1"/>
            <p:nvPr/>
          </p:nvSpPr>
          <p:spPr>
            <a:xfrm>
              <a:off x="2209800" y="2781300"/>
              <a:ext cx="8534400" cy="2217017"/>
            </a:xfrm>
            <a:prstGeom prst="rect">
              <a:avLst/>
            </a:prstGeom>
            <a:noFill/>
          </p:spPr>
          <p:txBody>
            <a:bodyPr wrap="square" rtlCol="0">
              <a:spAutoFit/>
            </a:bodyPr>
            <a:lstStyle/>
            <a:p>
              <a:pPr marL="342900" indent="-342900">
                <a:lnSpc>
                  <a:spcPct val="150000"/>
                </a:lnSpc>
                <a:buAutoNum type="alphaLcParenR"/>
              </a:pPr>
              <a:r>
                <a:rPr lang="vi-VN" sz="3200" b="1" i="0" dirty="0">
                  <a:solidFill>
                    <a:srgbClr val="FF0000"/>
                  </a:solidFill>
                  <a:effectLst/>
                  <a:latin typeface="Cambria" panose="02040503050406030204" pitchFamily="18" charset="0"/>
                  <a:ea typeface="Cambria" panose="02040503050406030204" pitchFamily="18" charset="0"/>
                </a:rPr>
                <a:t>Bác Trí không thể bốc được số 13 819</a:t>
              </a:r>
              <a:endParaRPr lang="en-US" sz="3200" b="1" i="0" dirty="0">
                <a:solidFill>
                  <a:srgbClr val="FF0000"/>
                </a:solidFill>
                <a:effectLst/>
                <a:latin typeface="Cambria" panose="02040503050406030204" pitchFamily="18" charset="0"/>
                <a:ea typeface="Cambria" panose="02040503050406030204" pitchFamily="18" charset="0"/>
              </a:endParaRPr>
            </a:p>
            <a:p>
              <a:pPr marL="342900" indent="-342900">
                <a:lnSpc>
                  <a:spcPct val="150000"/>
                </a:lnSpc>
                <a:buAutoNum type="alphaLcParenR"/>
              </a:pPr>
              <a:r>
                <a:rPr lang="vi-VN" sz="3200" b="1" i="0" dirty="0">
                  <a:solidFill>
                    <a:srgbClr val="FF0000"/>
                  </a:solidFill>
                  <a:effectLst/>
                  <a:latin typeface="Cambria" panose="02040503050406030204" pitchFamily="18" charset="0"/>
                  <a:ea typeface="Cambria" panose="02040503050406030204" pitchFamily="18" charset="0"/>
                </a:rPr>
                <a:t>Chú Dũng chắc chắn bốc được số 13 824</a:t>
              </a:r>
              <a:endParaRPr lang="en-US" sz="3200" b="1" dirty="0">
                <a:solidFill>
                  <a:srgbClr val="FF0000"/>
                </a:solidFill>
                <a:latin typeface="Cambria" panose="02040503050406030204" pitchFamily="18" charset="0"/>
                <a:ea typeface="Cambria" panose="02040503050406030204" pitchFamily="18" charset="0"/>
              </a:endParaRPr>
            </a:p>
            <a:p>
              <a:pPr marL="342900" indent="-342900">
                <a:lnSpc>
                  <a:spcPct val="150000"/>
                </a:lnSpc>
                <a:buAutoNum type="alphaLcParenR"/>
              </a:pPr>
              <a:r>
                <a:rPr lang="vi-VN" sz="3200" b="1" i="0" dirty="0">
                  <a:solidFill>
                    <a:srgbClr val="FF0000"/>
                  </a:solidFill>
                  <a:effectLst/>
                  <a:latin typeface="Cambria" panose="02040503050406030204" pitchFamily="18" charset="0"/>
                  <a:ea typeface="Cambria" panose="02040503050406030204" pitchFamily="18" charset="0"/>
                </a:rPr>
                <a:t>Chú Dũng có thể bốc được số 13 822</a:t>
              </a:r>
              <a:endParaRPr lang="en-US" sz="3200" b="1" dirty="0">
                <a:solidFill>
                  <a:srgbClr val="FF000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8D8C09AB-1D05-4EB8-B8A6-2C433E96C8A6}"/>
                </a:ext>
              </a:extLst>
            </p:cNvPr>
            <p:cNvSpPr/>
            <p:nvPr/>
          </p:nvSpPr>
          <p:spPr>
            <a:xfrm>
              <a:off x="9829800" y="2886075"/>
              <a:ext cx="685800"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a:t>
              </a:r>
            </a:p>
          </p:txBody>
        </p:sp>
        <p:sp>
          <p:nvSpPr>
            <p:cNvPr id="16" name="Rectangle 15">
              <a:extLst>
                <a:ext uri="{FF2B5EF4-FFF2-40B4-BE49-F238E27FC236}">
                  <a16:creationId xmlns:a16="http://schemas.microsoft.com/office/drawing/2014/main" id="{88DAEE56-AA82-41FF-A6E1-CA4356CCF41D}"/>
                </a:ext>
              </a:extLst>
            </p:cNvPr>
            <p:cNvSpPr/>
            <p:nvPr/>
          </p:nvSpPr>
          <p:spPr>
            <a:xfrm>
              <a:off x="10229850" y="3590925"/>
              <a:ext cx="685800"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a:t>
              </a:r>
            </a:p>
          </p:txBody>
        </p:sp>
        <p:sp>
          <p:nvSpPr>
            <p:cNvPr id="17" name="Rectangle 16">
              <a:extLst>
                <a:ext uri="{FF2B5EF4-FFF2-40B4-BE49-F238E27FC236}">
                  <a16:creationId xmlns:a16="http://schemas.microsoft.com/office/drawing/2014/main" id="{2DA3D3AA-AD75-40AC-9F46-BD6CAD3B3BE4}"/>
                </a:ext>
              </a:extLst>
            </p:cNvPr>
            <p:cNvSpPr/>
            <p:nvPr/>
          </p:nvSpPr>
          <p:spPr>
            <a:xfrm>
              <a:off x="9591675" y="4400550"/>
              <a:ext cx="685800"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a:t>
              </a:r>
            </a:p>
          </p:txBody>
        </p:sp>
      </p:grpSp>
    </p:spTree>
    <p:extLst>
      <p:ext uri="{BB962C8B-B14F-4D97-AF65-F5344CB8AC3E}">
        <p14:creationId xmlns:p14="http://schemas.microsoft.com/office/powerpoint/2010/main" val="3191962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gd name="adj" fmla="val 4918"/>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latin typeface="Arial"/>
              <a:sym typeface="Arial"/>
            </a:endParaRPr>
          </a:p>
        </p:txBody>
      </p:sp>
      <p:graphicFrame>
        <p:nvGraphicFramePr>
          <p:cNvPr id="3" name="Table 2">
            <a:extLst>
              <a:ext uri="{FF2B5EF4-FFF2-40B4-BE49-F238E27FC236}">
                <a16:creationId xmlns:a16="http://schemas.microsoft.com/office/drawing/2014/main" id="{7516AB13-D0BC-4550-A9DF-9BA45CBDAF89}"/>
              </a:ext>
            </a:extLst>
          </p:cNvPr>
          <p:cNvGraphicFramePr>
            <a:graphicFrameLocks noGrp="1"/>
          </p:cNvGraphicFramePr>
          <p:nvPr>
            <p:extLst>
              <p:ext uri="{D42A27DB-BD31-4B8C-83A1-F6EECF244321}">
                <p14:modId xmlns:p14="http://schemas.microsoft.com/office/powerpoint/2010/main" val="46834575"/>
              </p:ext>
            </p:extLst>
          </p:nvPr>
        </p:nvGraphicFramePr>
        <p:xfrm>
          <a:off x="952499" y="847725"/>
          <a:ext cx="10496550" cy="5246687"/>
        </p:xfrm>
        <a:graphic>
          <a:graphicData uri="http://schemas.openxmlformats.org/drawingml/2006/table">
            <a:tbl>
              <a:tblPr/>
              <a:tblGrid>
                <a:gridCol w="4479615">
                  <a:extLst>
                    <a:ext uri="{9D8B030D-6E8A-4147-A177-3AD203B41FA5}">
                      <a16:colId xmlns:a16="http://schemas.microsoft.com/office/drawing/2014/main" val="966986752"/>
                    </a:ext>
                  </a:extLst>
                </a:gridCol>
                <a:gridCol w="1815741">
                  <a:extLst>
                    <a:ext uri="{9D8B030D-6E8A-4147-A177-3AD203B41FA5}">
                      <a16:colId xmlns:a16="http://schemas.microsoft.com/office/drawing/2014/main" val="1917084125"/>
                    </a:ext>
                  </a:extLst>
                </a:gridCol>
                <a:gridCol w="4201194">
                  <a:extLst>
                    <a:ext uri="{9D8B030D-6E8A-4147-A177-3AD203B41FA5}">
                      <a16:colId xmlns:a16="http://schemas.microsoft.com/office/drawing/2014/main" val="3123944075"/>
                    </a:ext>
                  </a:extLst>
                </a:gridCol>
              </a:tblGrid>
              <a:tr h="734098">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Câu</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hỏi</a:t>
                      </a:r>
                      <a:endParaRPr lang="vi-VN"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Đáp</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án</a:t>
                      </a:r>
                      <a:endParaRPr lang="en-US" sz="2400" b="1" dirty="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400" b="1" dirty="0" err="1">
                          <a:solidFill>
                            <a:srgbClr val="000000"/>
                          </a:solidFill>
                          <a:effectLst/>
                          <a:latin typeface="Cambria" panose="02040503050406030204" pitchFamily="18" charset="0"/>
                          <a:ea typeface="Cambria" panose="02040503050406030204" pitchFamily="18" charset="0"/>
                        </a:rPr>
                        <a:t>Giải</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thích</a:t>
                      </a:r>
                      <a:endParaRPr lang="en-US" sz="2400" b="1"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91056732"/>
                  </a:ext>
                </a:extLst>
              </a:tr>
              <a:tr h="1719081">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a) Bác Trí không thể bốc được số 13 819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369579"/>
                  </a:ext>
                </a:extLst>
              </a:tr>
              <a:tr h="1504197">
                <a:tc>
                  <a:txBody>
                    <a:bodyPr/>
                    <a:lstStyle/>
                    <a:p>
                      <a:pPr algn="just"/>
                      <a:r>
                        <a:rPr lang="vi-VN" sz="2400">
                          <a:solidFill>
                            <a:srgbClr val="000000"/>
                          </a:solidFill>
                          <a:effectLst/>
                          <a:latin typeface="Cambria" panose="02040503050406030204" pitchFamily="18" charset="0"/>
                          <a:ea typeface="Cambria" panose="02040503050406030204" pitchFamily="18" charset="0"/>
                        </a:rPr>
                        <a:t>b) Chú Dũng chắc chắn bốc được số 13 824</a:t>
                      </a: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68869"/>
                  </a:ext>
                </a:extLst>
              </a:tr>
              <a:tr h="1289311">
                <a:tc>
                  <a:txBody>
                    <a:bodyPr/>
                    <a:lstStyle/>
                    <a:p>
                      <a:pPr algn="just"/>
                      <a:r>
                        <a:rPr lang="vi-VN" sz="2400">
                          <a:solidFill>
                            <a:srgbClr val="000000"/>
                          </a:solidFill>
                          <a:effectLst/>
                          <a:latin typeface="Cambria" panose="02040503050406030204" pitchFamily="18" charset="0"/>
                          <a:ea typeface="Cambria" panose="02040503050406030204" pitchFamily="18" charset="0"/>
                        </a:rPr>
                        <a:t>c) Chú Dũng có thể bốc được số 13 822</a:t>
                      </a: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455584"/>
                  </a:ext>
                </a:extLst>
              </a:tr>
            </a:tbl>
          </a:graphicData>
        </a:graphic>
      </p:graphicFrame>
      <p:sp>
        <p:nvSpPr>
          <p:cNvPr id="4" name="TextBox 3">
            <a:extLst>
              <a:ext uri="{FF2B5EF4-FFF2-40B4-BE49-F238E27FC236}">
                <a16:creationId xmlns:a16="http://schemas.microsoft.com/office/drawing/2014/main" id="{306E6B2D-EDAB-476E-B416-4241C7DC066D}"/>
              </a:ext>
            </a:extLst>
          </p:cNvPr>
          <p:cNvSpPr txBox="1"/>
          <p:nvPr/>
        </p:nvSpPr>
        <p:spPr>
          <a:xfrm>
            <a:off x="5810250" y="1971675"/>
            <a:ext cx="99060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Đ</a:t>
            </a:r>
          </a:p>
        </p:txBody>
      </p:sp>
      <p:sp>
        <p:nvSpPr>
          <p:cNvPr id="15" name="TextBox 14">
            <a:extLst>
              <a:ext uri="{FF2B5EF4-FFF2-40B4-BE49-F238E27FC236}">
                <a16:creationId xmlns:a16="http://schemas.microsoft.com/office/drawing/2014/main" id="{55F839CF-45E3-4EF3-A70F-C87E0668073A}"/>
              </a:ext>
            </a:extLst>
          </p:cNvPr>
          <p:cNvSpPr txBox="1"/>
          <p:nvPr/>
        </p:nvSpPr>
        <p:spPr>
          <a:xfrm>
            <a:off x="7458075" y="1590675"/>
            <a:ext cx="3819525" cy="1569660"/>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1</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3819 &lt;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820 nên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819 không có trong thùng. Vậy bác Trí không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819.</a:t>
            </a:r>
            <a:endParaRPr lang="en-US" sz="2400" b="1"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4CC53C1F-970A-4778-AD56-83795BC3618C}"/>
              </a:ext>
            </a:extLst>
          </p:cNvPr>
          <p:cNvSpPr txBox="1"/>
          <p:nvPr/>
        </p:nvSpPr>
        <p:spPr>
          <a:xfrm>
            <a:off x="5800725" y="3562350"/>
            <a:ext cx="99060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S</a:t>
            </a:r>
          </a:p>
        </p:txBody>
      </p:sp>
      <p:sp>
        <p:nvSpPr>
          <p:cNvPr id="17" name="TextBox 16">
            <a:extLst>
              <a:ext uri="{FF2B5EF4-FFF2-40B4-BE49-F238E27FC236}">
                <a16:creationId xmlns:a16="http://schemas.microsoft.com/office/drawing/2014/main" id="{AA8058D3-E2E1-47A5-A775-44A1B101F1FB}"/>
              </a:ext>
            </a:extLst>
          </p:cNvPr>
          <p:cNvSpPr txBox="1"/>
          <p:nvPr/>
        </p:nvSpPr>
        <p:spPr>
          <a:xfrm>
            <a:off x="7562849" y="3228975"/>
            <a:ext cx="3429001" cy="1569660"/>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bác Đức đã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824 nên chú Dũng không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824.</a:t>
            </a:r>
            <a:endParaRPr lang="en-US" sz="24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71DBE345-98EA-4124-A2E7-AEC6E92567A2}"/>
              </a:ext>
            </a:extLst>
          </p:cNvPr>
          <p:cNvSpPr txBox="1"/>
          <p:nvPr/>
        </p:nvSpPr>
        <p:spPr>
          <a:xfrm>
            <a:off x="5800725" y="5038725"/>
            <a:ext cx="99060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Đ</a:t>
            </a:r>
          </a:p>
        </p:txBody>
      </p:sp>
      <p:sp>
        <p:nvSpPr>
          <p:cNvPr id="19" name="TextBox 18">
            <a:extLst>
              <a:ext uri="{FF2B5EF4-FFF2-40B4-BE49-F238E27FC236}">
                <a16:creationId xmlns:a16="http://schemas.microsoft.com/office/drawing/2014/main" id="{F0CD4157-10F0-43F4-9D1B-A78070495DD8}"/>
              </a:ext>
            </a:extLst>
          </p:cNvPr>
          <p:cNvSpPr txBox="1"/>
          <p:nvPr/>
        </p:nvSpPr>
        <p:spPr>
          <a:xfrm>
            <a:off x="7248525" y="4867275"/>
            <a:ext cx="4124325" cy="1200329"/>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trong thùng có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822 nên chú Dũng có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822.</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0850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gd name="adj" fmla="val 4918"/>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b="1" kern="0">
              <a:solidFill>
                <a:srgbClr val="F0F1DF"/>
              </a:solidFill>
              <a:latin typeface="Cambria" panose="02040503050406030204" pitchFamily="18" charset="0"/>
              <a:ea typeface="Cambria" panose="02040503050406030204" pitchFamily="18" charset="0"/>
              <a:sym typeface="Arial"/>
            </a:endParaRPr>
          </a:p>
        </p:txBody>
      </p:sp>
      <p:pic>
        <p:nvPicPr>
          <p:cNvPr id="6" name="Picture 5">
            <a:extLst>
              <a:ext uri="{FF2B5EF4-FFF2-40B4-BE49-F238E27FC236}">
                <a16:creationId xmlns:a16="http://schemas.microsoft.com/office/drawing/2014/main" id="{0BE2C444-4A43-4A01-AA48-744B4CB5E8B1}"/>
              </a:ext>
            </a:extLst>
          </p:cNvPr>
          <p:cNvPicPr>
            <a:picLocks noChangeAspect="1"/>
          </p:cNvPicPr>
          <p:nvPr/>
        </p:nvPicPr>
        <p:blipFill rotWithShape="1">
          <a:blip r:embed="rId4">
            <a:extLst>
              <a:ext uri="{28A0092B-C50C-407E-A947-70E740481C1C}">
                <a14:useLocalDpi xmlns:a14="http://schemas.microsoft.com/office/drawing/2010/main" val="0"/>
              </a:ext>
            </a:extLst>
          </a:blip>
          <a:srcRect l="41360" t="-2049" r="41780" b="53677"/>
          <a:stretch/>
        </p:blipFill>
        <p:spPr>
          <a:xfrm>
            <a:off x="-37615" y="3138253"/>
            <a:ext cx="2244993" cy="3622955"/>
          </a:xfrm>
          <a:prstGeom prst="rect">
            <a:avLst/>
          </a:prstGeom>
        </p:spPr>
      </p:pic>
      <p:sp>
        <p:nvSpPr>
          <p:cNvPr id="9" name="Rounded Rectangle 3">
            <a:extLst>
              <a:ext uri="{FF2B5EF4-FFF2-40B4-BE49-F238E27FC236}">
                <a16:creationId xmlns:a16="http://schemas.microsoft.com/office/drawing/2014/main" id="{9256823D-535C-4F09-B4DB-54B849536349}"/>
              </a:ext>
            </a:extLst>
          </p:cNvPr>
          <p:cNvSpPr/>
          <p:nvPr/>
        </p:nvSpPr>
        <p:spPr>
          <a:xfrm>
            <a:off x="917825" y="779723"/>
            <a:ext cx="10437747" cy="1811077"/>
          </a:xfrm>
          <a:prstGeom prst="round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spcCol="0" rtlCol="0" anchor="ctr"/>
          <a:lstStyle/>
          <a:p>
            <a:pPr algn="ctr" defTabSz="1219170">
              <a:buClr>
                <a:srgbClr val="000000"/>
              </a:buClr>
            </a:pPr>
            <a:endParaRPr lang="en-US" sz="1867" b="1" kern="0">
              <a:ln w="38100" cap="rnd">
                <a:solidFill>
                  <a:srgbClr val="6497B8"/>
                </a:solidFill>
                <a:bevel/>
              </a:ln>
              <a:solidFill>
                <a:srgbClr val="F0F1D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20EEDA7F-2630-402F-9095-1978A7C959C1}"/>
              </a:ext>
            </a:extLst>
          </p:cNvPr>
          <p:cNvSpPr txBox="1"/>
          <p:nvPr/>
        </p:nvSpPr>
        <p:spPr>
          <a:xfrm>
            <a:off x="1068524" y="978966"/>
            <a:ext cx="9999526" cy="1600371"/>
          </a:xfrm>
          <a:prstGeom prst="rect">
            <a:avLst/>
          </a:prstGeom>
          <a:noFill/>
        </p:spPr>
        <p:txBody>
          <a:bodyPr wrap="square" lIns="121853" tIns="60927" rIns="121853" bIns="60927" rtlCol="0">
            <a:spAutoFit/>
          </a:bodyPr>
          <a:lstStyle/>
          <a:p>
            <a:pPr algn="just" defTabSz="1219170">
              <a:buClr>
                <a:srgbClr val="000000"/>
              </a:buClr>
            </a:pPr>
            <a:r>
              <a:rPr lang="vi-VN" sz="3200" b="1" kern="0">
                <a:solidFill>
                  <a:srgbClr val="000000"/>
                </a:solidFill>
                <a:latin typeface="Cambria" panose="02040503050406030204" pitchFamily="18" charset="0"/>
                <a:ea typeface="Cambria" panose="02040503050406030204" pitchFamily="18" charset="0"/>
                <a:cs typeface="Arial" pitchFamily="34" charset="0"/>
                <a:sym typeface="Arial"/>
              </a:rPr>
              <a:t>Người ta đóng số lên các khung xe đạp. Các khung xe đạp đã được đóng số từ 1 đến 99 997. Hỏi ba khung xe tiếp theo sẽ được đóng số nào?</a:t>
            </a:r>
            <a:endParaRPr lang="en-US" sz="3200" b="1" kern="0" dirty="0">
              <a:solidFill>
                <a:srgbClr val="000000"/>
              </a:solidFill>
              <a:latin typeface="Cambria" panose="02040503050406030204" pitchFamily="18" charset="0"/>
              <a:ea typeface="Cambria" panose="02040503050406030204" pitchFamily="18" charset="0"/>
              <a:cs typeface="Arial" pitchFamily="34" charset="0"/>
              <a:sym typeface="Arial"/>
            </a:endParaRPr>
          </a:p>
        </p:txBody>
      </p:sp>
      <p:sp>
        <p:nvSpPr>
          <p:cNvPr id="7" name="Oval 6">
            <a:extLst>
              <a:ext uri="{FF2B5EF4-FFF2-40B4-BE49-F238E27FC236}">
                <a16:creationId xmlns:a16="http://schemas.microsoft.com/office/drawing/2014/main" id="{F4F24D3E-E0DE-40E7-A84F-D32A736E3E3C}"/>
              </a:ext>
            </a:extLst>
          </p:cNvPr>
          <p:cNvSpPr/>
          <p:nvPr/>
        </p:nvSpPr>
        <p:spPr>
          <a:xfrm>
            <a:off x="754031" y="494746"/>
            <a:ext cx="599924" cy="599924"/>
          </a:xfrm>
          <a:prstGeom prst="ellipse">
            <a:avLst/>
          </a:prstGeom>
          <a:solidFill>
            <a:srgbClr val="FF0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F0F1DF"/>
                </a:solidFill>
                <a:latin typeface="Cambria" panose="02040503050406030204" pitchFamily="18" charset="0"/>
                <a:ea typeface="Cambria" panose="02040503050406030204" pitchFamily="18" charset="0"/>
                <a:sym typeface="Arial"/>
              </a:rPr>
              <a:t>4</a:t>
            </a:r>
          </a:p>
        </p:txBody>
      </p:sp>
      <p:grpSp>
        <p:nvGrpSpPr>
          <p:cNvPr id="24" name="Nhóm 28">
            <a:extLst>
              <a:ext uri="{FF2B5EF4-FFF2-40B4-BE49-F238E27FC236}">
                <a16:creationId xmlns:a16="http://schemas.microsoft.com/office/drawing/2014/main" id="{53AB98CA-9B2E-4475-A7C5-8CB32104928F}"/>
              </a:ext>
            </a:extLst>
          </p:cNvPr>
          <p:cNvGrpSpPr/>
          <p:nvPr/>
        </p:nvGrpSpPr>
        <p:grpSpPr>
          <a:xfrm>
            <a:off x="1693146" y="3429013"/>
            <a:ext cx="7565154" cy="975995"/>
            <a:chOff x="1156594" y="3514882"/>
            <a:chExt cx="1432337" cy="470786"/>
          </a:xfrm>
        </p:grpSpPr>
        <p:grpSp>
          <p:nvGrpSpPr>
            <p:cNvPr id="25" name="Nhóm 24">
              <a:extLst>
                <a:ext uri="{FF2B5EF4-FFF2-40B4-BE49-F238E27FC236}">
                  <a16:creationId xmlns:a16="http://schemas.microsoft.com/office/drawing/2014/main" id="{633FE901-B836-4D65-9390-4A9286B15580}"/>
                </a:ext>
              </a:extLst>
            </p:cNvPr>
            <p:cNvGrpSpPr/>
            <p:nvPr/>
          </p:nvGrpSpPr>
          <p:grpSpPr>
            <a:xfrm>
              <a:off x="1402729" y="3514882"/>
              <a:ext cx="1186202" cy="203349"/>
              <a:chOff x="1402729" y="3514882"/>
              <a:chExt cx="1186202" cy="203349"/>
            </a:xfrm>
          </p:grpSpPr>
          <p:cxnSp>
            <p:nvCxnSpPr>
              <p:cNvPr id="30" name="Đường kết nối Mũi tên Thẳng 9">
                <a:extLst>
                  <a:ext uri="{FF2B5EF4-FFF2-40B4-BE49-F238E27FC236}">
                    <a16:creationId xmlns:a16="http://schemas.microsoft.com/office/drawing/2014/main" id="{86C33DD7-1867-484D-A531-FDFF672FE93B}"/>
                  </a:ext>
                </a:extLst>
              </p:cNvPr>
              <p:cNvCxnSpPr>
                <a:cxnSpLocks/>
              </p:cNvCxnSpPr>
              <p:nvPr/>
            </p:nvCxnSpPr>
            <p:spPr>
              <a:xfrm>
                <a:off x="1402729" y="3620703"/>
                <a:ext cx="1186202"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Đường nối Thẳng 17">
                <a:extLst>
                  <a:ext uri="{FF2B5EF4-FFF2-40B4-BE49-F238E27FC236}">
                    <a16:creationId xmlns:a16="http://schemas.microsoft.com/office/drawing/2014/main" id="{D5BC4F70-4D1A-4039-BFFD-A9C046D94665}"/>
                  </a:ext>
                </a:extLst>
              </p:cNvPr>
              <p:cNvCxnSpPr>
                <a:cxnSpLocks/>
              </p:cNvCxnSpPr>
              <p:nvPr/>
            </p:nvCxnSpPr>
            <p:spPr>
              <a:xfrm>
                <a:off x="1622396" y="3548776"/>
                <a:ext cx="0" cy="16945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Đường nối Thẳng 59">
                <a:extLst>
                  <a:ext uri="{FF2B5EF4-FFF2-40B4-BE49-F238E27FC236}">
                    <a16:creationId xmlns:a16="http://schemas.microsoft.com/office/drawing/2014/main" id="{5D064A94-1294-4FB0-B44F-D7A9F0192654}"/>
                  </a:ext>
                </a:extLst>
              </p:cNvPr>
              <p:cNvCxnSpPr>
                <a:cxnSpLocks/>
              </p:cNvCxnSpPr>
              <p:nvPr/>
            </p:nvCxnSpPr>
            <p:spPr>
              <a:xfrm>
                <a:off x="1911840" y="3540304"/>
                <a:ext cx="0" cy="16945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61">
                <a:extLst>
                  <a:ext uri="{FF2B5EF4-FFF2-40B4-BE49-F238E27FC236}">
                    <a16:creationId xmlns:a16="http://schemas.microsoft.com/office/drawing/2014/main" id="{E8137734-66CB-4E08-8E8B-ABF09646CBE3}"/>
                  </a:ext>
                </a:extLst>
              </p:cNvPr>
              <p:cNvCxnSpPr>
                <a:cxnSpLocks/>
              </p:cNvCxnSpPr>
              <p:nvPr/>
            </p:nvCxnSpPr>
            <p:spPr>
              <a:xfrm>
                <a:off x="2188361" y="3531827"/>
                <a:ext cx="0" cy="17792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Đường nối Thẳng 62">
                <a:extLst>
                  <a:ext uri="{FF2B5EF4-FFF2-40B4-BE49-F238E27FC236}">
                    <a16:creationId xmlns:a16="http://schemas.microsoft.com/office/drawing/2014/main" id="{A73C7C07-CF0F-4705-A8D4-BEF0BFE3F6AD}"/>
                  </a:ext>
                </a:extLst>
              </p:cNvPr>
              <p:cNvCxnSpPr>
                <a:cxnSpLocks/>
              </p:cNvCxnSpPr>
              <p:nvPr/>
            </p:nvCxnSpPr>
            <p:spPr>
              <a:xfrm>
                <a:off x="2467876" y="3514882"/>
                <a:ext cx="0" cy="2002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6" name="Hộp Văn bản 107">
              <a:extLst>
                <a:ext uri="{FF2B5EF4-FFF2-40B4-BE49-F238E27FC236}">
                  <a16:creationId xmlns:a16="http://schemas.microsoft.com/office/drawing/2014/main" id="{4A701E39-6254-4553-8423-10BA82B14A40}"/>
                </a:ext>
              </a:extLst>
            </p:cNvPr>
            <p:cNvSpPr txBox="1"/>
            <p:nvPr/>
          </p:nvSpPr>
          <p:spPr>
            <a:xfrm>
              <a:off x="1156594" y="3733285"/>
              <a:ext cx="914400" cy="252383"/>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99 997</a:t>
              </a:r>
            </a:p>
          </p:txBody>
        </p:sp>
      </p:grpSp>
      <p:sp>
        <p:nvSpPr>
          <p:cNvPr id="8" name="TextBox 7">
            <a:extLst>
              <a:ext uri="{FF2B5EF4-FFF2-40B4-BE49-F238E27FC236}">
                <a16:creationId xmlns:a16="http://schemas.microsoft.com/office/drawing/2014/main" id="{CBB52230-F994-4289-BEFC-E4C0D2374505}"/>
              </a:ext>
            </a:extLst>
          </p:cNvPr>
          <p:cNvSpPr txBox="1"/>
          <p:nvPr/>
        </p:nvSpPr>
        <p:spPr>
          <a:xfrm>
            <a:off x="5010150" y="3819525"/>
            <a:ext cx="1495425"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99 998</a:t>
            </a:r>
          </a:p>
        </p:txBody>
      </p:sp>
      <p:sp>
        <p:nvSpPr>
          <p:cNvPr id="38" name="TextBox 37">
            <a:extLst>
              <a:ext uri="{FF2B5EF4-FFF2-40B4-BE49-F238E27FC236}">
                <a16:creationId xmlns:a16="http://schemas.microsoft.com/office/drawing/2014/main" id="{1F9BDBCE-C539-4510-B3F5-F7758F9CA49D}"/>
              </a:ext>
            </a:extLst>
          </p:cNvPr>
          <p:cNvSpPr txBox="1"/>
          <p:nvPr/>
        </p:nvSpPr>
        <p:spPr>
          <a:xfrm>
            <a:off x="6543675" y="3790950"/>
            <a:ext cx="1495425"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99 999</a:t>
            </a:r>
          </a:p>
        </p:txBody>
      </p:sp>
      <p:sp>
        <p:nvSpPr>
          <p:cNvPr id="39" name="TextBox 38">
            <a:extLst>
              <a:ext uri="{FF2B5EF4-FFF2-40B4-BE49-F238E27FC236}">
                <a16:creationId xmlns:a16="http://schemas.microsoft.com/office/drawing/2014/main" id="{CCB99FB7-ADFD-42E9-8532-1309D93F8AE1}"/>
              </a:ext>
            </a:extLst>
          </p:cNvPr>
          <p:cNvSpPr txBox="1"/>
          <p:nvPr/>
        </p:nvSpPr>
        <p:spPr>
          <a:xfrm>
            <a:off x="8048625" y="3762375"/>
            <a:ext cx="1981200"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100 000</a:t>
            </a:r>
          </a:p>
        </p:txBody>
      </p:sp>
      <p:sp>
        <p:nvSpPr>
          <p:cNvPr id="10" name="TextBox 9">
            <a:extLst>
              <a:ext uri="{FF2B5EF4-FFF2-40B4-BE49-F238E27FC236}">
                <a16:creationId xmlns:a16="http://schemas.microsoft.com/office/drawing/2014/main" id="{105D7152-5500-46CE-9FE4-9EFFB905111A}"/>
              </a:ext>
            </a:extLst>
          </p:cNvPr>
          <p:cNvSpPr txBox="1"/>
          <p:nvPr/>
        </p:nvSpPr>
        <p:spPr>
          <a:xfrm>
            <a:off x="5619750" y="2971800"/>
            <a:ext cx="914400" cy="9144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E649E5FA-EE38-4C09-A6B8-FA6D25D809A0}"/>
              </a:ext>
            </a:extLst>
          </p:cNvPr>
          <p:cNvSpPr txBox="1"/>
          <p:nvPr/>
        </p:nvSpPr>
        <p:spPr>
          <a:xfrm>
            <a:off x="2647950" y="4610100"/>
            <a:ext cx="7334250" cy="1200329"/>
          </a:xfrm>
          <a:prstGeom prst="rect">
            <a:avLst/>
          </a:prstGeom>
          <a:noFill/>
        </p:spPr>
        <p:txBody>
          <a:bodyPr wrap="square" rtlCol="0">
            <a:spAutoFit/>
          </a:bodyPr>
          <a:lstStyle/>
          <a:p>
            <a:pPr algn="just"/>
            <a:r>
              <a:rPr lang="vi-VN" sz="3600" b="1" dirty="0">
                <a:solidFill>
                  <a:srgbClr val="7030A0"/>
                </a:solidFill>
                <a:latin typeface="Cambria" panose="02040503050406030204" pitchFamily="18" charset="0"/>
                <a:ea typeface="Cambria" panose="02040503050406030204" pitchFamily="18" charset="0"/>
              </a:rPr>
              <a:t>Ba khung xe tiếp theo được đóng số: 99 998; 99 999; 100 000</a:t>
            </a:r>
            <a:endParaRPr lang="en-US" sz="36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31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8">
                                            <p:txEl>
                                              <p:pRg st="0" end="0"/>
                                            </p:txEl>
                                          </p:spTgt>
                                        </p:tgtEl>
                                        <p:attrNameLst>
                                          <p:attrName>style.visibility</p:attrName>
                                        </p:attrNameLst>
                                      </p:cBhvr>
                                      <p:to>
                                        <p:strVal val="visible"/>
                                      </p:to>
                                    </p:set>
                                    <p:anim calcmode="lin" valueType="num">
                                      <p:cBhvr additive="base">
                                        <p:cTn id="1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9">
                                            <p:txEl>
                                              <p:pRg st="0" end="0"/>
                                            </p:txEl>
                                          </p:spTgt>
                                        </p:tgtEl>
                                        <p:attrNameLst>
                                          <p:attrName>style.visibility</p:attrName>
                                        </p:attrNameLst>
                                      </p:cBhvr>
                                      <p:to>
                                        <p:strVal val="visible"/>
                                      </p:to>
                                    </p:set>
                                    <p:anim calcmode="lin" valueType="num">
                                      <p:cBhvr additive="base">
                                        <p:cTn id="2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06121" y="525455"/>
            <a:ext cx="3765880" cy="2928115"/>
          </a:xfrm>
          <a:prstGeom prst="rect">
            <a:avLst/>
          </a:prstGeom>
        </p:spPr>
      </p:pic>
      <p:sp>
        <p:nvSpPr>
          <p:cNvPr id="21" name="Rounded Rectangle 20"/>
          <p:cNvSpPr/>
          <p:nvPr/>
        </p:nvSpPr>
        <p:spPr>
          <a:xfrm>
            <a:off x="2034362" y="2341550"/>
            <a:ext cx="8837639" cy="2568379"/>
          </a:xfrm>
          <a:prstGeom prst="roundRect">
            <a:avLst/>
          </a:prstGeom>
          <a:solidFill>
            <a:schemeClr val="tx2"/>
          </a:solidFill>
          <a:ln w="3810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4800" kern="0" dirty="0">
              <a:solidFill>
                <a:srgbClr val="F0F1DF">
                  <a:lumMod val="25000"/>
                </a:srgbClr>
              </a:solidFill>
              <a:latin typeface="UTM Alberta Heavy" panose="02040603050506020204" pitchFamily="18" charset="0"/>
              <a:sym typeface="Aria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4437" t="48132" r="38237" b="8378"/>
          <a:stretch/>
        </p:blipFill>
        <p:spPr>
          <a:xfrm flipH="1">
            <a:off x="-230622" y="2339163"/>
            <a:ext cx="3200364" cy="4518837"/>
          </a:xfrm>
          <a:prstGeom prst="rect">
            <a:avLst/>
          </a:prstGeom>
        </p:spPr>
      </p:pic>
      <p:pic>
        <p:nvPicPr>
          <p:cNvPr id="1026" name="Picture 2" descr="Happy Stepping Out Sticker">
            <a:extLst>
              <a:ext uri="{FF2B5EF4-FFF2-40B4-BE49-F238E27FC236}">
                <a16:creationId xmlns:a16="http://schemas.microsoft.com/office/drawing/2014/main" id="{015038B0-1BA0-46DC-AAE9-2353377BA11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92329" y="4202760"/>
            <a:ext cx="1617595" cy="23600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Walking Duck Sticker">
            <a:extLst>
              <a:ext uri="{FF2B5EF4-FFF2-40B4-BE49-F238E27FC236}">
                <a16:creationId xmlns:a16="http://schemas.microsoft.com/office/drawing/2014/main" id="{97A7362D-7A5F-4D05-838B-5D7868F167E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1277599" y="3096767"/>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65D8B76-8C8E-443E-A316-D84EADA6E2C9}"/>
              </a:ext>
            </a:extLst>
          </p:cNvPr>
          <p:cNvPicPr>
            <a:picLocks noChangeAspect="1"/>
          </p:cNvPicPr>
          <p:nvPr/>
        </p:nvPicPr>
        <p:blipFill>
          <a:blip r:embed="rId6"/>
          <a:stretch>
            <a:fillRect/>
          </a:stretch>
        </p:blipFill>
        <p:spPr>
          <a:xfrm>
            <a:off x="2446780" y="2466129"/>
            <a:ext cx="8059611" cy="1572904"/>
          </a:xfrm>
          <a:prstGeom prst="rect">
            <a:avLst/>
          </a:prstGeom>
        </p:spPr>
      </p:pic>
      <p:sp>
        <p:nvSpPr>
          <p:cNvPr id="7" name="TextBox 6">
            <a:extLst>
              <a:ext uri="{FF2B5EF4-FFF2-40B4-BE49-F238E27FC236}">
                <a16:creationId xmlns:a16="http://schemas.microsoft.com/office/drawing/2014/main" id="{BFB44E04-7706-456D-9026-83110716773B}"/>
              </a:ext>
            </a:extLst>
          </p:cNvPr>
          <p:cNvSpPr txBox="1"/>
          <p:nvPr/>
        </p:nvSpPr>
        <p:spPr>
          <a:xfrm>
            <a:off x="4949687" y="4075043"/>
            <a:ext cx="3260035" cy="646331"/>
          </a:xfrm>
          <a:prstGeom prst="rect">
            <a:avLst/>
          </a:prstGeom>
          <a:noFill/>
        </p:spPr>
        <p:txBody>
          <a:bodyPr wrap="square" rtlCol="0">
            <a:spAutoFit/>
          </a:bodyPr>
          <a:lstStyle/>
          <a:p>
            <a:pPr algn="ctr"/>
            <a:r>
              <a:rPr lang="en-US" sz="3600" b="1" dirty="0">
                <a:solidFill>
                  <a:srgbClr val="FF0000"/>
                </a:solidFill>
              </a:rPr>
              <a:t>(</a:t>
            </a:r>
            <a:r>
              <a:rPr lang="en-US" sz="3600" b="1" dirty="0" err="1">
                <a:solidFill>
                  <a:srgbClr val="FF0000"/>
                </a:solidFill>
              </a:rPr>
              <a:t>Tiết</a:t>
            </a:r>
            <a:r>
              <a:rPr lang="en-US" sz="3600" b="1" dirty="0">
                <a:solidFill>
                  <a:srgbClr val="FF0000"/>
                </a:solidFill>
              </a:rPr>
              <a:t> 3)</a:t>
            </a:r>
          </a:p>
        </p:txBody>
      </p:sp>
    </p:spTree>
    <p:extLst>
      <p:ext uri="{BB962C8B-B14F-4D97-AF65-F5344CB8AC3E}">
        <p14:creationId xmlns:p14="http://schemas.microsoft.com/office/powerpoint/2010/main" val="4152869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41632 -0.15031 L -4.16667E-6 2.34568E-6 " pathEditMode="relative" rAng="0" ptsTypes="AA">
                                      <p:cBhvr>
                                        <p:cTn id="6" dur="2000" fill="hold"/>
                                        <p:tgtEl>
                                          <p:spTgt spid="2"/>
                                        </p:tgtEl>
                                        <p:attrNameLst>
                                          <p:attrName>ppt_x</p:attrName>
                                          <p:attrName>ppt_y</p:attrName>
                                        </p:attrNameLst>
                                      </p:cBhvr>
                                      <p:rCtr x="-20712" y="7531"/>
                                    </p:animMotion>
                                  </p:childTnLst>
                                </p:cTn>
                              </p:par>
                              <p:par>
                                <p:cTn id="7" presetID="42" presetClass="path" presetSubtype="0" accel="50000" decel="50000" fill="hold" nodeType="withEffect">
                                  <p:stCondLst>
                                    <p:cond delay="0"/>
                                  </p:stCondLst>
                                  <p:childTnLst>
                                    <p:animMotion origin="layout" path="M 0 3.45679E-6 L -0.36302 0.01512 " pathEditMode="relative" rAng="0" ptsTypes="AA">
                                      <p:cBhvr>
                                        <p:cTn id="8" dur="3000" fill="hold"/>
                                        <p:tgtEl>
                                          <p:spTgt spid="4"/>
                                        </p:tgtEl>
                                        <p:attrNameLst>
                                          <p:attrName>ppt_x</p:attrName>
                                          <p:attrName>ppt_y</p:attrName>
                                        </p:attrNameLst>
                                      </p:cBhvr>
                                      <p:rCtr x="-18160" y="741"/>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8791" r="8901"/>
          <a:stretch/>
        </p:blipFill>
        <p:spPr>
          <a:xfrm>
            <a:off x="-106533" y="0"/>
            <a:ext cx="12298532" cy="6858000"/>
          </a:xfrm>
          <a:prstGeom prst="rect">
            <a:avLst/>
          </a:prstGeom>
        </p:spPr>
      </p:pic>
      <p:pic>
        <p:nvPicPr>
          <p:cNvPr id="1026" name="Picture 2" descr="Droplet&amp;#39;s Profile | Xanj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2394" y="-738326"/>
            <a:ext cx="3164889" cy="31648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2727" t="6643" r="59836" b="50117"/>
          <a:stretch/>
        </p:blipFill>
        <p:spPr>
          <a:xfrm flipH="1">
            <a:off x="-222395" y="1836656"/>
            <a:ext cx="3856168" cy="5378840"/>
          </a:xfrm>
          <a:prstGeom prst="rect">
            <a:avLst/>
          </a:prstGeom>
        </p:spPr>
      </p:pic>
      <p:sp>
        <p:nvSpPr>
          <p:cNvPr id="6" name="Oval Callout 5"/>
          <p:cNvSpPr/>
          <p:nvPr/>
        </p:nvSpPr>
        <p:spPr>
          <a:xfrm>
            <a:off x="3905653" y="844117"/>
            <a:ext cx="625752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Luyện</a:t>
            </a:r>
            <a:r>
              <a:rPr kumimoji="0" lang="en-US" sz="72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72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tập</a:t>
            </a:r>
            <a:endPar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613767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latin typeface="Cambria" panose="02040503050406030204" pitchFamily="18" charset="0"/>
              <a:ea typeface="Cambria" panose="02040503050406030204" pitchFamily="18" charset="0"/>
              <a:sym typeface="Arial"/>
            </a:endParaRPr>
          </a:p>
        </p:txBody>
      </p:sp>
      <p:pic>
        <p:nvPicPr>
          <p:cNvPr id="6" name="Picture 5">
            <a:extLst>
              <a:ext uri="{FF2B5EF4-FFF2-40B4-BE49-F238E27FC236}">
                <a16:creationId xmlns:a16="http://schemas.microsoft.com/office/drawing/2014/main" id="{0BE2C444-4A43-4A01-AA48-744B4CB5E8B1}"/>
              </a:ext>
            </a:extLst>
          </p:cNvPr>
          <p:cNvPicPr>
            <a:picLocks noChangeAspect="1"/>
          </p:cNvPicPr>
          <p:nvPr/>
        </p:nvPicPr>
        <p:blipFill rotWithShape="1">
          <a:blip r:embed="rId5">
            <a:extLst>
              <a:ext uri="{28A0092B-C50C-407E-A947-70E740481C1C}">
                <a14:useLocalDpi xmlns:a14="http://schemas.microsoft.com/office/drawing/2010/main" val="0"/>
              </a:ext>
            </a:extLst>
          </a:blip>
          <a:srcRect l="41360" t="-2049" r="41780" b="53677"/>
          <a:stretch/>
        </p:blipFill>
        <p:spPr>
          <a:xfrm>
            <a:off x="9536422" y="2853276"/>
            <a:ext cx="2244993" cy="3622955"/>
          </a:xfrm>
          <a:prstGeom prst="rect">
            <a:avLst/>
          </a:prstGeom>
        </p:spPr>
      </p:pic>
      <p:sp>
        <p:nvSpPr>
          <p:cNvPr id="7" name="Oval 6">
            <a:extLst>
              <a:ext uri="{FF2B5EF4-FFF2-40B4-BE49-F238E27FC236}">
                <a16:creationId xmlns:a16="http://schemas.microsoft.com/office/drawing/2014/main" id="{F4F24D3E-E0DE-40E7-A84F-D32A736E3E3C}"/>
              </a:ext>
            </a:extLst>
          </p:cNvPr>
          <p:cNvSpPr/>
          <p:nvPr/>
        </p:nvSpPr>
        <p:spPr>
          <a:xfrm>
            <a:off x="410483" y="725261"/>
            <a:ext cx="599924" cy="599924"/>
          </a:xfrm>
          <a:prstGeom prst="ellipse">
            <a:avLst/>
          </a:prstGeom>
          <a:solidFill>
            <a:srgbClr val="FF0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a:solidFill>
                  <a:srgbClr val="F0F1DF"/>
                </a:solidFill>
                <a:latin typeface="Cambria" panose="02040503050406030204" pitchFamily="18" charset="0"/>
                <a:ea typeface="Cambria" panose="02040503050406030204" pitchFamily="18" charset="0"/>
                <a:sym typeface="Arial"/>
              </a:rPr>
              <a:t>1</a:t>
            </a:r>
          </a:p>
        </p:txBody>
      </p:sp>
      <p:sp>
        <p:nvSpPr>
          <p:cNvPr id="8" name="TextBox 7">
            <a:extLst>
              <a:ext uri="{FF2B5EF4-FFF2-40B4-BE49-F238E27FC236}">
                <a16:creationId xmlns:a16="http://schemas.microsoft.com/office/drawing/2014/main" id="{433BE5C8-6908-43E0-BF86-4BAD2D0C6787}"/>
              </a:ext>
            </a:extLst>
          </p:cNvPr>
          <p:cNvSpPr txBox="1"/>
          <p:nvPr/>
        </p:nvSpPr>
        <p:spPr>
          <a:xfrm>
            <a:off x="933450" y="687196"/>
            <a:ext cx="10896600" cy="666786"/>
          </a:xfrm>
          <a:prstGeom prst="rect">
            <a:avLst/>
          </a:prstGeom>
          <a:noFill/>
        </p:spPr>
        <p:txBody>
          <a:bodyPr wrap="square" rtlCol="0">
            <a:spAutoFit/>
          </a:bodyPr>
          <a:lstStyle/>
          <a:p>
            <a:pPr defTabSz="1219170">
              <a:buClr>
                <a:srgbClr val="000000"/>
              </a:buClr>
            </a:pPr>
            <a:r>
              <a:rPr lang="vi-VN" sz="3733" b="1" kern="0" dirty="0">
                <a:solidFill>
                  <a:srgbClr val="000000"/>
                </a:solidFill>
                <a:latin typeface="Cambria" panose="02040503050406030204" pitchFamily="18" charset="0"/>
                <a:ea typeface="Cambria" panose="02040503050406030204" pitchFamily="18" charset="0"/>
                <a:cs typeface="Arial"/>
                <a:sym typeface="Arial"/>
              </a:rPr>
              <a:t>Số nào dưới đây có chữ số hàng chục nghìn là 1?</a:t>
            </a:r>
            <a:endParaRPr lang="en-US" sz="37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3" name="TextBox 2">
            <a:extLst>
              <a:ext uri="{FF2B5EF4-FFF2-40B4-BE49-F238E27FC236}">
                <a16:creationId xmlns:a16="http://schemas.microsoft.com/office/drawing/2014/main" id="{AEC78CC8-F04B-45F0-928F-4C6B122659AA}"/>
              </a:ext>
            </a:extLst>
          </p:cNvPr>
          <p:cNvSpPr txBox="1"/>
          <p:nvPr/>
        </p:nvSpPr>
        <p:spPr>
          <a:xfrm>
            <a:off x="628649" y="1952625"/>
            <a:ext cx="11344275" cy="1323439"/>
          </a:xfrm>
          <a:prstGeom prst="rect">
            <a:avLst/>
          </a:prstGeom>
          <a:noFill/>
        </p:spPr>
        <p:txBody>
          <a:bodyPr wrap="square" rtlCol="0">
            <a:spAutoFit/>
          </a:bodyPr>
          <a:lstStyle/>
          <a:p>
            <a:pPr algn="just"/>
            <a:r>
              <a:rPr lang="pt-BR" sz="4000" b="1" i="0" dirty="0">
                <a:solidFill>
                  <a:srgbClr val="000000"/>
                </a:solidFill>
                <a:effectLst/>
                <a:latin typeface="Cambria" panose="02040503050406030204" pitchFamily="18" charset="0"/>
                <a:ea typeface="Cambria" panose="02040503050406030204" pitchFamily="18" charset="0"/>
              </a:rPr>
              <a:t>A) 1 000         B) 100 000       C) 100       D) 10 000</a:t>
            </a:r>
          </a:p>
          <a:p>
            <a:endParaRPr lang="en-US" sz="4000" b="1" dirty="0">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713968A0-9515-46AA-9D8C-F725E825B0F3}"/>
              </a:ext>
            </a:extLst>
          </p:cNvPr>
          <p:cNvSpPr/>
          <p:nvPr/>
        </p:nvSpPr>
        <p:spPr>
          <a:xfrm>
            <a:off x="9124950" y="1971675"/>
            <a:ext cx="904875" cy="8001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019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0F1DF"/>
              </a:solidFill>
              <a:effectLst/>
              <a:uLnTx/>
              <a:uFillTx/>
              <a:latin typeface="Cambria" panose="02040503050406030204" pitchFamily="18" charset="0"/>
              <a:ea typeface="Cambria" panose="02040503050406030204" pitchFamily="18" charset="0"/>
              <a:cs typeface="+mn-cs"/>
              <a:sym typeface="Arial"/>
            </a:endParaRPr>
          </a:p>
        </p:txBody>
      </p:sp>
      <p:pic>
        <p:nvPicPr>
          <p:cNvPr id="6" name="Picture 5">
            <a:extLst>
              <a:ext uri="{FF2B5EF4-FFF2-40B4-BE49-F238E27FC236}">
                <a16:creationId xmlns:a16="http://schemas.microsoft.com/office/drawing/2014/main" id="{0BE2C444-4A43-4A01-AA48-744B4CB5E8B1}"/>
              </a:ext>
            </a:extLst>
          </p:cNvPr>
          <p:cNvPicPr>
            <a:picLocks noChangeAspect="1"/>
          </p:cNvPicPr>
          <p:nvPr/>
        </p:nvPicPr>
        <p:blipFill rotWithShape="1">
          <a:blip r:embed="rId4">
            <a:extLst>
              <a:ext uri="{28A0092B-C50C-407E-A947-70E740481C1C}">
                <a14:useLocalDpi xmlns:a14="http://schemas.microsoft.com/office/drawing/2010/main" val="0"/>
              </a:ext>
            </a:extLst>
          </a:blip>
          <a:srcRect l="41360" t="-2049" r="41780" b="53677"/>
          <a:stretch/>
        </p:blipFill>
        <p:spPr>
          <a:xfrm>
            <a:off x="9536422" y="2853276"/>
            <a:ext cx="2244993" cy="3622955"/>
          </a:xfrm>
          <a:prstGeom prst="rect">
            <a:avLst/>
          </a:prstGeom>
        </p:spPr>
      </p:pic>
      <p:sp>
        <p:nvSpPr>
          <p:cNvPr id="7" name="Oval 6">
            <a:extLst>
              <a:ext uri="{FF2B5EF4-FFF2-40B4-BE49-F238E27FC236}">
                <a16:creationId xmlns:a16="http://schemas.microsoft.com/office/drawing/2014/main" id="{F4F24D3E-E0DE-40E7-A84F-D32A736E3E3C}"/>
              </a:ext>
            </a:extLst>
          </p:cNvPr>
          <p:cNvSpPr/>
          <p:nvPr/>
        </p:nvSpPr>
        <p:spPr>
          <a:xfrm>
            <a:off x="1039133" y="696686"/>
            <a:ext cx="599924" cy="599924"/>
          </a:xfrm>
          <a:prstGeom prst="ellipse">
            <a:avLst/>
          </a:prstGeom>
          <a:solidFill>
            <a:srgbClr val="FF0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a:ln>
                  <a:noFill/>
                </a:ln>
                <a:solidFill>
                  <a:srgbClr val="F0F1DF"/>
                </a:solidFill>
                <a:effectLst/>
                <a:uLnTx/>
                <a:uFillTx/>
                <a:latin typeface="Cambria" panose="02040503050406030204" pitchFamily="18" charset="0"/>
                <a:ea typeface="Cambria" panose="02040503050406030204" pitchFamily="18" charset="0"/>
                <a:cs typeface="+mn-cs"/>
                <a:sym typeface="Arial"/>
              </a:rPr>
              <a:t>1</a:t>
            </a:r>
          </a:p>
        </p:txBody>
      </p:sp>
      <p:sp>
        <p:nvSpPr>
          <p:cNvPr id="8" name="TextBox 7">
            <a:extLst>
              <a:ext uri="{FF2B5EF4-FFF2-40B4-BE49-F238E27FC236}">
                <a16:creationId xmlns:a16="http://schemas.microsoft.com/office/drawing/2014/main" id="{433BE5C8-6908-43E0-BF86-4BAD2D0C6787}"/>
              </a:ext>
            </a:extLst>
          </p:cNvPr>
          <p:cNvSpPr txBox="1"/>
          <p:nvPr/>
        </p:nvSpPr>
        <p:spPr>
          <a:xfrm>
            <a:off x="1562100" y="658621"/>
            <a:ext cx="10896600" cy="6667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endParaRPr kumimoji="0" lang="en-US" sz="37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4" name="Group 13">
            <a:extLst>
              <a:ext uri="{FF2B5EF4-FFF2-40B4-BE49-F238E27FC236}">
                <a16:creationId xmlns:a16="http://schemas.microsoft.com/office/drawing/2014/main" id="{8690CA22-3F7A-4676-B600-4E7F88CB5AB8}"/>
              </a:ext>
            </a:extLst>
          </p:cNvPr>
          <p:cNvGrpSpPr/>
          <p:nvPr/>
        </p:nvGrpSpPr>
        <p:grpSpPr>
          <a:xfrm>
            <a:off x="1228725" y="1838325"/>
            <a:ext cx="9315450" cy="2554545"/>
            <a:chOff x="1228725" y="1838325"/>
            <a:chExt cx="9315450" cy="2554545"/>
          </a:xfrm>
        </p:grpSpPr>
        <p:sp>
          <p:nvSpPr>
            <p:cNvPr id="9" name="TextBox 8">
              <a:extLst>
                <a:ext uri="{FF2B5EF4-FFF2-40B4-BE49-F238E27FC236}">
                  <a16:creationId xmlns:a16="http://schemas.microsoft.com/office/drawing/2014/main" id="{EDBD2C17-A68E-4DB6-B29A-EA67A241EB64}"/>
                </a:ext>
              </a:extLst>
            </p:cNvPr>
            <p:cNvSpPr txBox="1"/>
            <p:nvPr/>
          </p:nvSpPr>
          <p:spPr>
            <a:xfrm>
              <a:off x="1228725" y="1838325"/>
              <a:ext cx="9315450" cy="2554545"/>
            </a:xfrm>
            <a:prstGeom prst="rect">
              <a:avLst/>
            </a:prstGeom>
            <a:noFill/>
          </p:spPr>
          <p:txBody>
            <a:bodyPr wrap="square" rtlCol="0">
              <a:spAutoFit/>
            </a:bodyPr>
            <a:lstStyle/>
            <a:p>
              <a:pPr algn="just"/>
              <a:r>
                <a:rPr lang="pt-BR" sz="4000" b="0" i="0" dirty="0">
                  <a:solidFill>
                    <a:srgbClr val="000000"/>
                  </a:solidFill>
                  <a:effectLst/>
                  <a:latin typeface="Cambria" panose="02040503050406030204" pitchFamily="18" charset="0"/>
                  <a:ea typeface="Cambria" panose="02040503050406030204" pitchFamily="18" charset="0"/>
                </a:rPr>
                <a:t>a) 54 766 = 50 000 +     + 700 + 60 + 6</a:t>
              </a:r>
            </a:p>
            <a:p>
              <a:pPr algn="just"/>
              <a:r>
                <a:rPr lang="pt-BR" sz="4000" b="0" i="0" dirty="0">
                  <a:solidFill>
                    <a:srgbClr val="000000"/>
                  </a:solidFill>
                  <a:effectLst/>
                  <a:latin typeface="Cambria" panose="02040503050406030204" pitchFamily="18" charset="0"/>
                  <a:ea typeface="Cambria" panose="02040503050406030204" pitchFamily="18" charset="0"/>
                </a:rPr>
                <a:t>b) 15 000 =      + 5000</a:t>
              </a:r>
            </a:p>
            <a:p>
              <a:pPr algn="just"/>
              <a:r>
                <a:rPr lang="pt-BR" sz="4000" b="0" i="0" dirty="0">
                  <a:solidFill>
                    <a:srgbClr val="000000"/>
                  </a:solidFill>
                  <a:effectLst/>
                  <a:latin typeface="Cambria" panose="02040503050406030204" pitchFamily="18" charset="0"/>
                  <a:ea typeface="Cambria" panose="02040503050406030204" pitchFamily="18" charset="0"/>
                </a:rPr>
                <a:t>c) 37 059 = 30 000 + 7000 +      + 9</a:t>
              </a:r>
            </a:p>
            <a:p>
              <a:pPr algn="just"/>
              <a:r>
                <a:rPr lang="pt-BR" sz="4000" b="0" i="0" dirty="0">
                  <a:solidFill>
                    <a:srgbClr val="000000"/>
                  </a:solidFill>
                  <a:effectLst/>
                  <a:latin typeface="Cambria" panose="02040503050406030204" pitchFamily="18" charset="0"/>
                  <a:ea typeface="Cambria" panose="02040503050406030204" pitchFamily="18" charset="0"/>
                </a:rPr>
                <a:t>d) 76 205 = 70 000 + 6000 + 200 +     </a:t>
              </a:r>
            </a:p>
          </p:txBody>
        </p:sp>
        <p:sp>
          <p:nvSpPr>
            <p:cNvPr id="10" name="Rectangle 9">
              <a:extLst>
                <a:ext uri="{FF2B5EF4-FFF2-40B4-BE49-F238E27FC236}">
                  <a16:creationId xmlns:a16="http://schemas.microsoft.com/office/drawing/2014/main" id="{1313A207-29A2-487D-84D9-5017D7786D21}"/>
                </a:ext>
              </a:extLst>
            </p:cNvPr>
            <p:cNvSpPr/>
            <p:nvPr/>
          </p:nvSpPr>
          <p:spPr>
            <a:xfrm>
              <a:off x="5838825" y="1952625"/>
              <a:ext cx="495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11" name="Rectangle 10">
              <a:extLst>
                <a:ext uri="{FF2B5EF4-FFF2-40B4-BE49-F238E27FC236}">
                  <a16:creationId xmlns:a16="http://schemas.microsoft.com/office/drawing/2014/main" id="{542F46C3-2C40-433C-A6F8-6845251EF0DD}"/>
                </a:ext>
              </a:extLst>
            </p:cNvPr>
            <p:cNvSpPr/>
            <p:nvPr/>
          </p:nvSpPr>
          <p:spPr>
            <a:xfrm>
              <a:off x="3943350" y="2562225"/>
              <a:ext cx="495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12" name="Rectangle 11">
              <a:extLst>
                <a:ext uri="{FF2B5EF4-FFF2-40B4-BE49-F238E27FC236}">
                  <a16:creationId xmlns:a16="http://schemas.microsoft.com/office/drawing/2014/main" id="{37DCF462-39CE-470C-8A68-8E146B873259}"/>
                </a:ext>
              </a:extLst>
            </p:cNvPr>
            <p:cNvSpPr/>
            <p:nvPr/>
          </p:nvSpPr>
          <p:spPr>
            <a:xfrm>
              <a:off x="7439025" y="3114675"/>
              <a:ext cx="495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13" name="Rectangle 12">
              <a:extLst>
                <a:ext uri="{FF2B5EF4-FFF2-40B4-BE49-F238E27FC236}">
                  <a16:creationId xmlns:a16="http://schemas.microsoft.com/office/drawing/2014/main" id="{49E7ABBF-CB33-40D2-A3AB-B9A95832735E}"/>
                </a:ext>
              </a:extLst>
            </p:cNvPr>
            <p:cNvSpPr/>
            <p:nvPr/>
          </p:nvSpPr>
          <p:spPr>
            <a:xfrm>
              <a:off x="8858250" y="3762375"/>
              <a:ext cx="495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grpSp>
    </p:spTree>
    <p:extLst>
      <p:ext uri="{BB962C8B-B14F-4D97-AF65-F5344CB8AC3E}">
        <p14:creationId xmlns:p14="http://schemas.microsoft.com/office/powerpoint/2010/main" val="2134369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8791" r="8901"/>
          <a:stretch/>
        </p:blipFill>
        <p:spPr>
          <a:xfrm>
            <a:off x="-106533" y="0"/>
            <a:ext cx="12298532" cy="6858000"/>
          </a:xfrm>
          <a:prstGeom prst="rect">
            <a:avLst/>
          </a:prstGeom>
        </p:spPr>
      </p:pic>
      <p:pic>
        <p:nvPicPr>
          <p:cNvPr id="1026" name="Picture 2" descr="Droplet&amp;#39;s Profile | Xanj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2394" y="-738326"/>
            <a:ext cx="3164889" cy="31648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2727" t="6643" r="59836" b="50117"/>
          <a:stretch/>
        </p:blipFill>
        <p:spPr>
          <a:xfrm flipH="1">
            <a:off x="-222395" y="1836656"/>
            <a:ext cx="3856168" cy="5378840"/>
          </a:xfrm>
          <a:prstGeom prst="rect">
            <a:avLst/>
          </a:prstGeom>
        </p:spPr>
      </p:pic>
      <p:sp>
        <p:nvSpPr>
          <p:cNvPr id="6" name="Oval Callout 5"/>
          <p:cNvSpPr/>
          <p:nvPr/>
        </p:nvSpPr>
        <p:spPr>
          <a:xfrm>
            <a:off x="3905652" y="844117"/>
            <a:ext cx="7981547"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Cùng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hoàn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thành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bài</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toán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để</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giúp</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mình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thu</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hoạch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cà</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rốt</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nhé</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05721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4" name="Graphic 3">
            <a:extLst>
              <a:ext uri="{FF2B5EF4-FFF2-40B4-BE49-F238E27FC236}">
                <a16:creationId xmlns:a16="http://schemas.microsoft.com/office/drawing/2014/main" id="{BE9CB1FE-4BBB-4B47-B2D8-ABE2473BC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
            <a:ext cx="12317691" cy="6919564"/>
          </a:xfrm>
          <a:prstGeom prst="rect">
            <a:avLst/>
          </a:prstGeom>
        </p:spPr>
      </p:pic>
      <p:sp>
        <p:nvSpPr>
          <p:cNvPr id="28" name="Speech Bubble: Rectangle with Corners Rounded 27">
            <a:extLst>
              <a:ext uri="{FF2B5EF4-FFF2-40B4-BE49-F238E27FC236}">
                <a16:creationId xmlns:a16="http://schemas.microsoft.com/office/drawing/2014/main" id="{A6DC5FCA-748A-47C1-B280-D5056C0716C5}"/>
              </a:ext>
            </a:extLst>
          </p:cNvPr>
          <p:cNvSpPr/>
          <p:nvPr/>
        </p:nvSpPr>
        <p:spPr>
          <a:xfrm>
            <a:off x="981076" y="175911"/>
            <a:ext cx="10896600" cy="1865924"/>
          </a:xfrm>
          <a:prstGeom prst="wedgeRoundRectCallout">
            <a:avLst>
              <a:gd name="adj1" fmla="val -29785"/>
              <a:gd name="adj2" fmla="val 48883"/>
              <a:gd name="adj3" fmla="val 16667"/>
            </a:avLst>
          </a:prstGeom>
          <a:solidFill>
            <a:srgbClr val="FFFF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0" name="TextBox 29">
            <a:extLst>
              <a:ext uri="{FF2B5EF4-FFF2-40B4-BE49-F238E27FC236}">
                <a16:creationId xmlns:a16="http://schemas.microsoft.com/office/drawing/2014/main" id="{9F386AF6-7F25-4BF6-9F7D-19388138F5D8}"/>
              </a:ext>
            </a:extLst>
          </p:cNvPr>
          <p:cNvSpPr txBox="1"/>
          <p:nvPr/>
        </p:nvSpPr>
        <p:spPr>
          <a:xfrm>
            <a:off x="1333500" y="438101"/>
            <a:ext cx="10086975" cy="748988"/>
          </a:xfrm>
          <a:prstGeom prst="rect">
            <a:avLst/>
          </a:prstGeom>
          <a:noFill/>
        </p:spPr>
        <p:txBody>
          <a:bodyPr wrap="square" rtlCol="0">
            <a:spAutoFit/>
          </a:bodyPr>
          <a:lstStyle/>
          <a:p>
            <a:pPr algn="ctr" defTabSz="1219170">
              <a:buClr>
                <a:srgbClr val="000000"/>
              </a:buClr>
              <a:defRPr/>
            </a:pPr>
            <a:r>
              <a:rPr lang="en-US" sz="4267" b="1" kern="0" dirty="0">
                <a:solidFill>
                  <a:srgbClr val="C00000"/>
                </a:solidFill>
                <a:latin typeface="Arial"/>
                <a:cs typeface="Arial"/>
                <a:sym typeface="Arial"/>
              </a:rPr>
              <a:t>54 766 = 50 000 +        + 700 + 60 + 6</a:t>
            </a:r>
          </a:p>
        </p:txBody>
      </p:sp>
      <p:pic>
        <p:nvPicPr>
          <p:cNvPr id="31" name="Picture 30">
            <a:extLst>
              <a:ext uri="{FF2B5EF4-FFF2-40B4-BE49-F238E27FC236}">
                <a16:creationId xmlns:a16="http://schemas.microsoft.com/office/drawing/2014/main" id="{1FBD52A8-5099-4AD5-8C80-D63CF549ADCA}"/>
              </a:ext>
            </a:extLst>
          </p:cNvPr>
          <p:cNvPicPr>
            <a:picLocks noChangeAspect="1"/>
          </p:cNvPicPr>
          <p:nvPr/>
        </p:nvPicPr>
        <p:blipFill rotWithShape="1">
          <a:blip r:embed="rId6">
            <a:extLst>
              <a:ext uri="{28A0092B-C50C-407E-A947-70E740481C1C}">
                <a14:useLocalDpi xmlns:a14="http://schemas.microsoft.com/office/drawing/2010/main" val="0"/>
              </a:ext>
            </a:extLst>
          </a:blip>
          <a:srcRect l="5359" t="-95" r="77315" b="52550"/>
          <a:stretch/>
        </p:blipFill>
        <p:spPr>
          <a:xfrm flipH="1">
            <a:off x="-54037" y="2043892"/>
            <a:ext cx="2221397" cy="3429000"/>
          </a:xfrm>
          <a:prstGeom prst="rect">
            <a:avLst/>
          </a:prstGeom>
        </p:spPr>
      </p:pic>
      <p:pic>
        <p:nvPicPr>
          <p:cNvPr id="39" name="Picture 38" descr="A picture containing game, controller, remote, indoor&#10;&#10;Description automatically generated">
            <a:extLst>
              <a:ext uri="{FF2B5EF4-FFF2-40B4-BE49-F238E27FC236}">
                <a16:creationId xmlns:a16="http://schemas.microsoft.com/office/drawing/2014/main" id="{5FC0BBD9-EA6F-4C90-BFC1-425A4DBA757B}"/>
              </a:ext>
            </a:extLst>
          </p:cNvPr>
          <p:cNvPicPr>
            <a:picLocks noChangeAspect="1"/>
          </p:cNvPicPr>
          <p:nvPr/>
        </p:nvPicPr>
        <p:blipFill>
          <a:blip r:embed="rId7"/>
          <a:stretch>
            <a:fillRect/>
          </a:stretch>
        </p:blipFill>
        <p:spPr>
          <a:xfrm>
            <a:off x="9438586" y="4209608"/>
            <a:ext cx="1225481" cy="1145309"/>
          </a:xfrm>
          <a:prstGeom prst="rect">
            <a:avLst/>
          </a:prstGeom>
        </p:spPr>
      </p:pic>
      <p:pic>
        <p:nvPicPr>
          <p:cNvPr id="40" name="Picture 39" descr="A picture containing game, controller, remote, indoor&#10;&#10;Description automatically generated">
            <a:extLst>
              <a:ext uri="{FF2B5EF4-FFF2-40B4-BE49-F238E27FC236}">
                <a16:creationId xmlns:a16="http://schemas.microsoft.com/office/drawing/2014/main" id="{C2AC60B8-ECAB-4E96-B976-13BEBEC49909}"/>
              </a:ext>
            </a:extLst>
          </p:cNvPr>
          <p:cNvPicPr>
            <a:picLocks noChangeAspect="1"/>
          </p:cNvPicPr>
          <p:nvPr/>
        </p:nvPicPr>
        <p:blipFill>
          <a:blip r:embed="rId7"/>
          <a:stretch>
            <a:fillRect/>
          </a:stretch>
        </p:blipFill>
        <p:spPr>
          <a:xfrm>
            <a:off x="7462248" y="4168324"/>
            <a:ext cx="1225481" cy="1145309"/>
          </a:xfrm>
          <a:prstGeom prst="rect">
            <a:avLst/>
          </a:prstGeom>
        </p:spPr>
      </p:pic>
      <p:pic>
        <p:nvPicPr>
          <p:cNvPr id="41" name="Picture 40" descr="A picture containing game, controller, remote, indoor&#10;&#10;Description automatically generated">
            <a:extLst>
              <a:ext uri="{FF2B5EF4-FFF2-40B4-BE49-F238E27FC236}">
                <a16:creationId xmlns:a16="http://schemas.microsoft.com/office/drawing/2014/main" id="{1E382A98-0474-427B-84D0-07E0AEB7EF8B}"/>
              </a:ext>
            </a:extLst>
          </p:cNvPr>
          <p:cNvPicPr>
            <a:picLocks noChangeAspect="1"/>
          </p:cNvPicPr>
          <p:nvPr/>
        </p:nvPicPr>
        <p:blipFill>
          <a:blip r:embed="rId7"/>
          <a:stretch>
            <a:fillRect/>
          </a:stretch>
        </p:blipFill>
        <p:spPr>
          <a:xfrm>
            <a:off x="5663438" y="4209608"/>
            <a:ext cx="1225481" cy="1145309"/>
          </a:xfrm>
          <a:prstGeom prst="rect">
            <a:avLst/>
          </a:prstGeom>
        </p:spPr>
      </p:pic>
      <p:pic>
        <p:nvPicPr>
          <p:cNvPr id="42" name="Picture 41" descr="A picture containing game, controller, remote, indoor&#10;&#10;Description automatically generated">
            <a:extLst>
              <a:ext uri="{FF2B5EF4-FFF2-40B4-BE49-F238E27FC236}">
                <a16:creationId xmlns:a16="http://schemas.microsoft.com/office/drawing/2014/main" id="{CBD636B1-58C2-4C65-85B9-B977336D0BFF}"/>
              </a:ext>
            </a:extLst>
          </p:cNvPr>
          <p:cNvPicPr>
            <a:picLocks noChangeAspect="1"/>
          </p:cNvPicPr>
          <p:nvPr/>
        </p:nvPicPr>
        <p:blipFill>
          <a:blip r:embed="rId7"/>
          <a:stretch>
            <a:fillRect/>
          </a:stretch>
        </p:blipFill>
        <p:spPr>
          <a:xfrm>
            <a:off x="3768582" y="4102382"/>
            <a:ext cx="1225481" cy="1145309"/>
          </a:xfrm>
          <a:prstGeom prst="rect">
            <a:avLst/>
          </a:prstGeom>
        </p:spPr>
      </p:pic>
      <p:pic>
        <p:nvPicPr>
          <p:cNvPr id="43" name="Picture 42" descr="A picture containing box, container, indoor, bed&#10;&#10;Description automatically generated">
            <a:extLst>
              <a:ext uri="{FF2B5EF4-FFF2-40B4-BE49-F238E27FC236}">
                <a16:creationId xmlns:a16="http://schemas.microsoft.com/office/drawing/2014/main" id="{9D960B6A-E41E-48A8-AA76-628C57FD3AA4}"/>
              </a:ext>
            </a:extLst>
          </p:cNvPr>
          <p:cNvPicPr>
            <a:picLocks noChangeAspect="1"/>
          </p:cNvPicPr>
          <p:nvPr/>
        </p:nvPicPr>
        <p:blipFill>
          <a:blip r:embed="rId8"/>
          <a:stretch>
            <a:fillRect/>
          </a:stretch>
        </p:blipFill>
        <p:spPr>
          <a:xfrm>
            <a:off x="131707" y="4458336"/>
            <a:ext cx="1959108" cy="1044205"/>
          </a:xfrm>
          <a:prstGeom prst="rect">
            <a:avLst/>
          </a:prstGeom>
        </p:spPr>
      </p:pic>
      <p:pic>
        <p:nvPicPr>
          <p:cNvPr id="45" name="Graphic 44">
            <a:extLst>
              <a:ext uri="{FF2B5EF4-FFF2-40B4-BE49-F238E27FC236}">
                <a16:creationId xmlns:a16="http://schemas.microsoft.com/office/drawing/2014/main" id="{CC05E451-2083-46B1-B6C5-3B87F660E30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862390">
            <a:off x="-1479284" y="-1214359"/>
            <a:ext cx="1159815" cy="1104724"/>
          </a:xfrm>
          <a:prstGeom prst="rect">
            <a:avLst/>
          </a:prstGeom>
        </p:spPr>
      </p:pic>
      <p:pic>
        <p:nvPicPr>
          <p:cNvPr id="48" name="Picture 47" descr="A picture containing box, container, indoor, bed&#10;&#10;Description automatically generated">
            <a:extLst>
              <a:ext uri="{FF2B5EF4-FFF2-40B4-BE49-F238E27FC236}">
                <a16:creationId xmlns:a16="http://schemas.microsoft.com/office/drawing/2014/main" id="{E950639E-F6BE-48D7-8A67-E5CDC512BD20}"/>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1388" b="95685" l="200" r="97600">
                        <a14:foregroundMark x1="17900" y1="31144" x2="17900" y2="31144"/>
                        <a14:foregroundMark x1="12900" y1="31332" x2="12900" y2="31332"/>
                        <a14:foregroundMark x1="8000" y1="30206" x2="55700" y2="32083"/>
                        <a14:foregroundMark x1="5100" y1="28893" x2="6300" y2="92871"/>
                        <a14:foregroundMark x1="9300" y1="92683" x2="94800" y2="87054"/>
                        <a14:foregroundMark x1="97400" y1="95685" x2="700" y2="92683"/>
                        <a14:foregroundMark x1="61700" y1="27580" x2="97600" y2="34522"/>
                        <a14:foregroundMark x1="40914" y1="79354" x2="5800" y2="78987"/>
                        <a14:foregroundMark x1="95500" y1="79925" x2="49383" y2="79443"/>
                        <a14:foregroundMark x1="97400" y1="21388" x2="200" y2="24015"/>
                        <a14:backgroundMark x1="12100" y1="74672" x2="17300" y2="74484"/>
                        <a14:backgroundMark x1="14500" y1="75422" x2="50500" y2="76173"/>
                        <a14:backgroundMark x1="50100" y1="75235" x2="89200" y2="74296"/>
                      </a14:backgroundRemoval>
                    </a14:imgEffect>
                  </a14:imgLayer>
                </a14:imgProps>
              </a:ext>
            </a:extLst>
          </a:blip>
          <a:srcRect t="19202"/>
          <a:stretch/>
        </p:blipFill>
        <p:spPr>
          <a:xfrm>
            <a:off x="135822" y="4666225"/>
            <a:ext cx="1959108" cy="843699"/>
          </a:xfrm>
          <a:prstGeom prst="rect">
            <a:avLst/>
          </a:prstGeom>
        </p:spPr>
      </p:pic>
      <p:pic>
        <p:nvPicPr>
          <p:cNvPr id="11" name="Graphic 10">
            <a:extLst>
              <a:ext uri="{FF2B5EF4-FFF2-40B4-BE49-F238E27FC236}">
                <a16:creationId xmlns:a16="http://schemas.microsoft.com/office/drawing/2014/main" id="{40AD64E6-AED3-45A3-8A8D-B1F9177C0E9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210228" y="4816164"/>
            <a:ext cx="2870937" cy="656728"/>
          </a:xfrm>
          <a:prstGeom prst="rect">
            <a:avLst/>
          </a:prstGeom>
        </p:spPr>
      </p:pic>
      <p:pic>
        <p:nvPicPr>
          <p:cNvPr id="14" name="Graphic 13">
            <a:extLst>
              <a:ext uri="{FF2B5EF4-FFF2-40B4-BE49-F238E27FC236}">
                <a16:creationId xmlns:a16="http://schemas.microsoft.com/office/drawing/2014/main" id="{C63ABA95-A029-45E7-B59B-7DBB9FC233E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162020" y="4816164"/>
            <a:ext cx="2870937" cy="656728"/>
          </a:xfrm>
          <a:prstGeom prst="rect">
            <a:avLst/>
          </a:prstGeom>
        </p:spPr>
      </p:pic>
      <p:pic>
        <p:nvPicPr>
          <p:cNvPr id="15" name="Graphic 14">
            <a:extLst>
              <a:ext uri="{FF2B5EF4-FFF2-40B4-BE49-F238E27FC236}">
                <a16:creationId xmlns:a16="http://schemas.microsoft.com/office/drawing/2014/main" id="{3775486C-F341-41BD-85D4-2D869B2A95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354394" y="4816164"/>
            <a:ext cx="2870937" cy="656728"/>
          </a:xfrm>
          <a:prstGeom prst="rect">
            <a:avLst/>
          </a:prstGeom>
        </p:spPr>
      </p:pic>
      <p:pic>
        <p:nvPicPr>
          <p:cNvPr id="16" name="Graphic 15">
            <a:extLst>
              <a:ext uri="{FF2B5EF4-FFF2-40B4-BE49-F238E27FC236}">
                <a16:creationId xmlns:a16="http://schemas.microsoft.com/office/drawing/2014/main" id="{D00D4E69-3066-4A8D-A626-8A3FF4C3218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19312" y="4816164"/>
            <a:ext cx="2870937" cy="656728"/>
          </a:xfrm>
          <a:prstGeom prst="rect">
            <a:avLst/>
          </a:prstGeom>
        </p:spPr>
      </p:pic>
      <p:pic>
        <p:nvPicPr>
          <p:cNvPr id="17" name="Graphic 16">
            <a:extLst>
              <a:ext uri="{FF2B5EF4-FFF2-40B4-BE49-F238E27FC236}">
                <a16:creationId xmlns:a16="http://schemas.microsoft.com/office/drawing/2014/main" id="{329D2116-9036-4FAB-9456-5C0512DF67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183842" y="4816164"/>
            <a:ext cx="2870937" cy="656728"/>
          </a:xfrm>
          <a:prstGeom prst="rect">
            <a:avLst/>
          </a:prstGeom>
        </p:spPr>
      </p:pic>
      <p:sp>
        <p:nvSpPr>
          <p:cNvPr id="22" name="Rectangle 21">
            <a:extLst>
              <a:ext uri="{FF2B5EF4-FFF2-40B4-BE49-F238E27FC236}">
                <a16:creationId xmlns:a16="http://schemas.microsoft.com/office/drawing/2014/main" id="{DE1DE186-E1C7-41EE-A0A9-C0E9422BF11A}"/>
              </a:ext>
            </a:extLst>
          </p:cNvPr>
          <p:cNvSpPr/>
          <p:nvPr/>
        </p:nvSpPr>
        <p:spPr>
          <a:xfrm>
            <a:off x="6353175" y="552450"/>
            <a:ext cx="876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23" name="Rectangle 22">
            <a:extLst>
              <a:ext uri="{FF2B5EF4-FFF2-40B4-BE49-F238E27FC236}">
                <a16:creationId xmlns:a16="http://schemas.microsoft.com/office/drawing/2014/main" id="{03FF1EE5-5CA7-46A8-B487-3EF676909096}"/>
              </a:ext>
            </a:extLst>
          </p:cNvPr>
          <p:cNvSpPr/>
          <p:nvPr/>
        </p:nvSpPr>
        <p:spPr>
          <a:xfrm>
            <a:off x="6286500" y="542925"/>
            <a:ext cx="1057275"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rgbClr val="FF0000"/>
                </a:solidFill>
                <a:effectLst>
                  <a:outerShdw blurRad="38100" dist="19050" dir="2700000" algn="tl" rotWithShape="0">
                    <a:schemeClr val="dk1">
                      <a:alpha val="40000"/>
                    </a:schemeClr>
                  </a:outerShdw>
                </a:effectLst>
              </a:rPr>
              <a:t>4 000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53" presetClass="exit" presetSubtype="32" fill="hold" nodeType="afterEffect">
                                  <p:stCondLst>
                                    <p:cond delay="0"/>
                                  </p:stCondLst>
                                  <p:childTnLst>
                                    <p:anim calcmode="lin" valueType="num">
                                      <p:cBhvr>
                                        <p:cTn id="10" dur="500"/>
                                        <p:tgtEl>
                                          <p:spTgt spid="42"/>
                                        </p:tgtEl>
                                        <p:attrNameLst>
                                          <p:attrName>ppt_w</p:attrName>
                                        </p:attrNameLst>
                                      </p:cBhvr>
                                      <p:tavLst>
                                        <p:tav tm="0">
                                          <p:val>
                                            <p:strVal val="ppt_w"/>
                                          </p:val>
                                        </p:tav>
                                        <p:tav tm="100000">
                                          <p:val>
                                            <p:fltVal val="0"/>
                                          </p:val>
                                        </p:tav>
                                      </p:tavLst>
                                    </p:anim>
                                    <p:anim calcmode="lin" valueType="num">
                                      <p:cBhvr>
                                        <p:cTn id="11" dur="500"/>
                                        <p:tgtEl>
                                          <p:spTgt spid="42"/>
                                        </p:tgtEl>
                                        <p:attrNameLst>
                                          <p:attrName>ppt_h</p:attrName>
                                        </p:attrNameLst>
                                      </p:cBhvr>
                                      <p:tavLst>
                                        <p:tav tm="0">
                                          <p:val>
                                            <p:strVal val="ppt_h"/>
                                          </p:val>
                                        </p:tav>
                                        <p:tav tm="100000">
                                          <p:val>
                                            <p:fltVal val="0"/>
                                          </p:val>
                                        </p:tav>
                                      </p:tavLst>
                                    </p:anim>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0.47083 0.81604 L 0.47083 0.81635 C 0.47135 0.80648 0.47204 0.79629 0.47083 0.78672 C 0.46944 0.77746 0.46875 0.76604 0.46527 0.75895 C 0.45972 0.74783 0.45729 0.74135 0.45208 0.73302 C 0.44861 0.72808 0.44583 0.72129 0.44218 0.71851 L 0.43645 0.71419 C 0.4342 0.71018 0.43211 0.70586 0.42951 0.70246 C 0.42673 0.69907 0.42395 0.6966 0.421 0.69382 C 0.41961 0.69259 0.41805 0.69135 0.41684 0.6895 C 0.41527 0.68703 0.41371 0.68456 0.4118 0.6824 C 0.41128 0.68148 0.41059 0.68148 0.40972 0.68055 C 0.40191 0.67469 0.40659 0.67685 0.39791 0.675 C 0.39687 0.67407 0.39548 0.67253 0.39444 0.67222 C 0.39253 0.67129 0.39062 0.67067 0.38871 0.67067 C 0.38211 0.66975 0.37569 0.66944 0.36909 0.66913 C 0.34097 0.66203 0.34826 0.66234 0.29895 0.67222 C 0.29375 0.67314 0.28871 0.67746 0.2835 0.68055 C 0.27638 0.68549 0.26927 0.69166 0.26232 0.69814 C 0.25954 0.70092 0.25677 0.70432 0.25399 0.70679 C 0.25052 0.71018 0.24652 0.71234 0.2427 0.71574 C 0.23611 0.72129 0.22951 0.72746 0.22326 0.73302 C 0.221 0.73518 0.2184 0.73672 0.21614 0.73888 C 0.20173 0.75092 0.21996 0.7358 0.20711 0.74753 C 0.20434 0.75 0.19861 0.75493 0.19861 0.75493 C 0.18802 0.77253 0.20451 0.74629 0.18871 0.76512 C 0.1776 0.77808 0.18923 0.76388 0.18038 0.77654 C 0.17934 0.77839 0.17795 0.77932 0.17691 0.78086 C 0.17621 0.78179 0.17552 0.78302 0.17465 0.78395 C 0.17413 0.78734 0.17326 0.79074 0.17256 0.79413 C 0.17239 0.79567 0.17204 0.79691 0.17204 0.79845 C 0.17204 0.80308 0.17204 0.80802 0.17204 0.81296 L 0.17204 0.81327 " pathEditMode="relative" rAng="0" ptsTypes="AAAAAAAAAAAAAAAAAAAAAAAAAAAAAAAAA">
                                      <p:cBhvr>
                                        <p:cTn id="15" dur="2000" fill="hold"/>
                                        <p:tgtEl>
                                          <p:spTgt spid="45"/>
                                        </p:tgtEl>
                                        <p:attrNameLst>
                                          <p:attrName>ppt_x</p:attrName>
                                          <p:attrName>ppt_y</p:attrName>
                                        </p:attrNameLst>
                                      </p:cBhvr>
                                      <p:rCtr x="-14913" y="-7593"/>
                                    </p:animMotion>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4" name="Graphic 3">
            <a:extLst>
              <a:ext uri="{FF2B5EF4-FFF2-40B4-BE49-F238E27FC236}">
                <a16:creationId xmlns:a16="http://schemas.microsoft.com/office/drawing/2014/main" id="{BE9CB1FE-4BBB-4B47-B2D8-ABE2473BC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
            <a:ext cx="12317691" cy="6919564"/>
          </a:xfrm>
          <a:prstGeom prst="rect">
            <a:avLst/>
          </a:prstGeom>
        </p:spPr>
      </p:pic>
      <p:sp>
        <p:nvSpPr>
          <p:cNvPr id="28" name="Speech Bubble: Rectangle with Corners Rounded 27">
            <a:extLst>
              <a:ext uri="{FF2B5EF4-FFF2-40B4-BE49-F238E27FC236}">
                <a16:creationId xmlns:a16="http://schemas.microsoft.com/office/drawing/2014/main" id="{A6DC5FCA-748A-47C1-B280-D5056C0716C5}"/>
              </a:ext>
            </a:extLst>
          </p:cNvPr>
          <p:cNvSpPr/>
          <p:nvPr/>
        </p:nvSpPr>
        <p:spPr>
          <a:xfrm>
            <a:off x="2167360" y="175911"/>
            <a:ext cx="7702355" cy="1865924"/>
          </a:xfrm>
          <a:prstGeom prst="wedgeRoundRectCallout">
            <a:avLst>
              <a:gd name="adj1" fmla="val -29785"/>
              <a:gd name="adj2" fmla="val 48883"/>
              <a:gd name="adj3" fmla="val 16667"/>
            </a:avLst>
          </a:prstGeom>
          <a:solidFill>
            <a:srgbClr val="FFFF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0" name="TextBox 29">
            <a:extLst>
              <a:ext uri="{FF2B5EF4-FFF2-40B4-BE49-F238E27FC236}">
                <a16:creationId xmlns:a16="http://schemas.microsoft.com/office/drawing/2014/main" id="{9F386AF6-7F25-4BF6-9F7D-19388138F5D8}"/>
              </a:ext>
            </a:extLst>
          </p:cNvPr>
          <p:cNvSpPr txBox="1"/>
          <p:nvPr/>
        </p:nvSpPr>
        <p:spPr>
          <a:xfrm>
            <a:off x="2514600" y="438101"/>
            <a:ext cx="6953250" cy="748988"/>
          </a:xfrm>
          <a:prstGeom prst="rect">
            <a:avLst/>
          </a:prstGeom>
          <a:noFill/>
        </p:spPr>
        <p:txBody>
          <a:bodyPr wrap="square" rtlCol="0">
            <a:spAutoFit/>
          </a:bodyPr>
          <a:lstStyle/>
          <a:p>
            <a:pPr algn="ctr" defTabSz="1219170">
              <a:buClr>
                <a:srgbClr val="000000"/>
              </a:buClr>
              <a:defRPr/>
            </a:pPr>
            <a:r>
              <a:rPr lang="en-US" sz="4267" b="1" kern="0" dirty="0">
                <a:solidFill>
                  <a:srgbClr val="C00000"/>
                </a:solidFill>
                <a:latin typeface="Arial"/>
                <a:cs typeface="Arial"/>
                <a:sym typeface="Arial"/>
              </a:rPr>
              <a:t>15 000 =          + 5000</a:t>
            </a:r>
            <a:endParaRPr lang="en-US" sz="4267" b="1" kern="0" dirty="0">
              <a:solidFill>
                <a:srgbClr val="000000"/>
              </a:solidFill>
              <a:latin typeface="Arial"/>
              <a:cs typeface="Arial"/>
              <a:sym typeface="Arial"/>
            </a:endParaRPr>
          </a:p>
        </p:txBody>
      </p:sp>
      <p:pic>
        <p:nvPicPr>
          <p:cNvPr id="31" name="Picture 30">
            <a:extLst>
              <a:ext uri="{FF2B5EF4-FFF2-40B4-BE49-F238E27FC236}">
                <a16:creationId xmlns:a16="http://schemas.microsoft.com/office/drawing/2014/main" id="{1FBD52A8-5099-4AD5-8C80-D63CF549ADCA}"/>
              </a:ext>
            </a:extLst>
          </p:cNvPr>
          <p:cNvPicPr>
            <a:picLocks noChangeAspect="1"/>
          </p:cNvPicPr>
          <p:nvPr/>
        </p:nvPicPr>
        <p:blipFill rotWithShape="1">
          <a:blip r:embed="rId6">
            <a:extLst>
              <a:ext uri="{28A0092B-C50C-407E-A947-70E740481C1C}">
                <a14:useLocalDpi xmlns:a14="http://schemas.microsoft.com/office/drawing/2010/main" val="0"/>
              </a:ext>
            </a:extLst>
          </a:blip>
          <a:srcRect l="5359" t="-95" r="77315" b="52550"/>
          <a:stretch/>
        </p:blipFill>
        <p:spPr>
          <a:xfrm flipH="1">
            <a:off x="-54037" y="2043892"/>
            <a:ext cx="2221397" cy="3429000"/>
          </a:xfrm>
          <a:prstGeom prst="rect">
            <a:avLst/>
          </a:prstGeom>
        </p:spPr>
      </p:pic>
      <p:pic>
        <p:nvPicPr>
          <p:cNvPr id="39" name="Picture 38" descr="A picture containing game, controller, remote, indoor&#10;&#10;Description automatically generated">
            <a:extLst>
              <a:ext uri="{FF2B5EF4-FFF2-40B4-BE49-F238E27FC236}">
                <a16:creationId xmlns:a16="http://schemas.microsoft.com/office/drawing/2014/main" id="{5FC0BBD9-EA6F-4C90-BFC1-425A4DBA757B}"/>
              </a:ext>
            </a:extLst>
          </p:cNvPr>
          <p:cNvPicPr>
            <a:picLocks noChangeAspect="1"/>
          </p:cNvPicPr>
          <p:nvPr/>
        </p:nvPicPr>
        <p:blipFill>
          <a:blip r:embed="rId7"/>
          <a:stretch>
            <a:fillRect/>
          </a:stretch>
        </p:blipFill>
        <p:spPr>
          <a:xfrm>
            <a:off x="9438586" y="4209608"/>
            <a:ext cx="1225481" cy="1145309"/>
          </a:xfrm>
          <a:prstGeom prst="rect">
            <a:avLst/>
          </a:prstGeom>
        </p:spPr>
      </p:pic>
      <p:pic>
        <p:nvPicPr>
          <p:cNvPr id="40" name="Picture 39" descr="A picture containing game, controller, remote, indoor&#10;&#10;Description automatically generated">
            <a:extLst>
              <a:ext uri="{FF2B5EF4-FFF2-40B4-BE49-F238E27FC236}">
                <a16:creationId xmlns:a16="http://schemas.microsoft.com/office/drawing/2014/main" id="{C2AC60B8-ECAB-4E96-B976-13BEBEC49909}"/>
              </a:ext>
            </a:extLst>
          </p:cNvPr>
          <p:cNvPicPr>
            <a:picLocks noChangeAspect="1"/>
          </p:cNvPicPr>
          <p:nvPr/>
        </p:nvPicPr>
        <p:blipFill>
          <a:blip r:embed="rId7"/>
          <a:stretch>
            <a:fillRect/>
          </a:stretch>
        </p:blipFill>
        <p:spPr>
          <a:xfrm>
            <a:off x="7462248" y="4168324"/>
            <a:ext cx="1225481" cy="1145309"/>
          </a:xfrm>
          <a:prstGeom prst="rect">
            <a:avLst/>
          </a:prstGeom>
        </p:spPr>
      </p:pic>
      <p:pic>
        <p:nvPicPr>
          <p:cNvPr id="42" name="Picture 41" descr="A picture containing game, controller, remote, indoor&#10;&#10;Description automatically generated">
            <a:extLst>
              <a:ext uri="{FF2B5EF4-FFF2-40B4-BE49-F238E27FC236}">
                <a16:creationId xmlns:a16="http://schemas.microsoft.com/office/drawing/2014/main" id="{CBD636B1-58C2-4C65-85B9-B977336D0BFF}"/>
              </a:ext>
            </a:extLst>
          </p:cNvPr>
          <p:cNvPicPr>
            <a:picLocks noChangeAspect="1"/>
          </p:cNvPicPr>
          <p:nvPr/>
        </p:nvPicPr>
        <p:blipFill>
          <a:blip r:embed="rId7"/>
          <a:stretch>
            <a:fillRect/>
          </a:stretch>
        </p:blipFill>
        <p:spPr>
          <a:xfrm>
            <a:off x="5757216" y="4129607"/>
            <a:ext cx="1225481" cy="1145309"/>
          </a:xfrm>
          <a:prstGeom prst="rect">
            <a:avLst/>
          </a:prstGeom>
        </p:spPr>
      </p:pic>
      <p:pic>
        <p:nvPicPr>
          <p:cNvPr id="43" name="Picture 42" descr="A picture containing box, container, indoor, bed&#10;&#10;Description automatically generated">
            <a:extLst>
              <a:ext uri="{FF2B5EF4-FFF2-40B4-BE49-F238E27FC236}">
                <a16:creationId xmlns:a16="http://schemas.microsoft.com/office/drawing/2014/main" id="{9D960B6A-E41E-48A8-AA76-628C57FD3AA4}"/>
              </a:ext>
            </a:extLst>
          </p:cNvPr>
          <p:cNvPicPr>
            <a:picLocks noChangeAspect="1"/>
          </p:cNvPicPr>
          <p:nvPr/>
        </p:nvPicPr>
        <p:blipFill>
          <a:blip r:embed="rId8"/>
          <a:stretch>
            <a:fillRect/>
          </a:stretch>
        </p:blipFill>
        <p:spPr>
          <a:xfrm>
            <a:off x="131707" y="4458336"/>
            <a:ext cx="1959108" cy="1044205"/>
          </a:xfrm>
          <a:prstGeom prst="rect">
            <a:avLst/>
          </a:prstGeom>
        </p:spPr>
      </p:pic>
      <p:pic>
        <p:nvPicPr>
          <p:cNvPr id="45" name="Graphic 44">
            <a:extLst>
              <a:ext uri="{FF2B5EF4-FFF2-40B4-BE49-F238E27FC236}">
                <a16:creationId xmlns:a16="http://schemas.microsoft.com/office/drawing/2014/main" id="{CC05E451-2083-46B1-B6C5-3B87F660E30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862390">
            <a:off x="-1479284" y="-1214359"/>
            <a:ext cx="1159815" cy="1104724"/>
          </a:xfrm>
          <a:prstGeom prst="rect">
            <a:avLst/>
          </a:prstGeom>
        </p:spPr>
      </p:pic>
      <p:pic>
        <p:nvPicPr>
          <p:cNvPr id="11" name="Graphic 10">
            <a:extLst>
              <a:ext uri="{FF2B5EF4-FFF2-40B4-BE49-F238E27FC236}">
                <a16:creationId xmlns:a16="http://schemas.microsoft.com/office/drawing/2014/main" id="{40AD64E6-AED3-45A3-8A8D-B1F9177C0E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210228" y="4816164"/>
            <a:ext cx="2870937" cy="656728"/>
          </a:xfrm>
          <a:prstGeom prst="rect">
            <a:avLst/>
          </a:prstGeom>
        </p:spPr>
      </p:pic>
      <p:pic>
        <p:nvPicPr>
          <p:cNvPr id="14" name="Graphic 13">
            <a:extLst>
              <a:ext uri="{FF2B5EF4-FFF2-40B4-BE49-F238E27FC236}">
                <a16:creationId xmlns:a16="http://schemas.microsoft.com/office/drawing/2014/main" id="{C63ABA95-A029-45E7-B59B-7DBB9FC233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162020" y="4816164"/>
            <a:ext cx="2870937" cy="656728"/>
          </a:xfrm>
          <a:prstGeom prst="rect">
            <a:avLst/>
          </a:prstGeom>
        </p:spPr>
      </p:pic>
      <p:pic>
        <p:nvPicPr>
          <p:cNvPr id="15" name="Graphic 14">
            <a:extLst>
              <a:ext uri="{FF2B5EF4-FFF2-40B4-BE49-F238E27FC236}">
                <a16:creationId xmlns:a16="http://schemas.microsoft.com/office/drawing/2014/main" id="{3775486C-F341-41BD-85D4-2D869B2A95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354394" y="4816164"/>
            <a:ext cx="2870937" cy="656728"/>
          </a:xfrm>
          <a:prstGeom prst="rect">
            <a:avLst/>
          </a:prstGeom>
        </p:spPr>
      </p:pic>
      <p:pic>
        <p:nvPicPr>
          <p:cNvPr id="16" name="Graphic 15">
            <a:extLst>
              <a:ext uri="{FF2B5EF4-FFF2-40B4-BE49-F238E27FC236}">
                <a16:creationId xmlns:a16="http://schemas.microsoft.com/office/drawing/2014/main" id="{D00D4E69-3066-4A8D-A626-8A3FF4C321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619312" y="4816164"/>
            <a:ext cx="2870937" cy="656728"/>
          </a:xfrm>
          <a:prstGeom prst="rect">
            <a:avLst/>
          </a:prstGeom>
        </p:spPr>
      </p:pic>
      <p:pic>
        <p:nvPicPr>
          <p:cNvPr id="17" name="Graphic 16">
            <a:extLst>
              <a:ext uri="{FF2B5EF4-FFF2-40B4-BE49-F238E27FC236}">
                <a16:creationId xmlns:a16="http://schemas.microsoft.com/office/drawing/2014/main" id="{329D2116-9036-4FAB-9456-5C0512DF67F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83842" y="4816164"/>
            <a:ext cx="2870937" cy="656728"/>
          </a:xfrm>
          <a:prstGeom prst="rect">
            <a:avLst/>
          </a:prstGeom>
        </p:spPr>
      </p:pic>
      <p:pic>
        <p:nvPicPr>
          <p:cNvPr id="23" name="Graphic 22">
            <a:extLst>
              <a:ext uri="{FF2B5EF4-FFF2-40B4-BE49-F238E27FC236}">
                <a16:creationId xmlns:a16="http://schemas.microsoft.com/office/drawing/2014/main" id="{08E4B4DE-319A-42BD-B896-444357D51BD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862390">
            <a:off x="386361" y="4353891"/>
            <a:ext cx="1159815" cy="1104724"/>
          </a:xfrm>
          <a:prstGeom prst="rect">
            <a:avLst/>
          </a:prstGeom>
        </p:spPr>
      </p:pic>
      <p:pic>
        <p:nvPicPr>
          <p:cNvPr id="48" name="Picture 47" descr="A picture containing box, container, indoor, bed&#10;&#10;Description automatically generated">
            <a:extLst>
              <a:ext uri="{FF2B5EF4-FFF2-40B4-BE49-F238E27FC236}">
                <a16:creationId xmlns:a16="http://schemas.microsoft.com/office/drawing/2014/main" id="{E950639E-F6BE-48D7-8A67-E5CDC512BD2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21388" b="95685" l="200" r="97600">
                        <a14:foregroundMark x1="17900" y1="31144" x2="17900" y2="31144"/>
                        <a14:foregroundMark x1="12900" y1="31332" x2="12900" y2="31332"/>
                        <a14:foregroundMark x1="8000" y1="30206" x2="55700" y2="32083"/>
                        <a14:foregroundMark x1="5100" y1="28893" x2="6300" y2="92871"/>
                        <a14:foregroundMark x1="9300" y1="92683" x2="94800" y2="87054"/>
                        <a14:foregroundMark x1="97400" y1="95685" x2="700" y2="92683"/>
                        <a14:foregroundMark x1="61700" y1="27580" x2="97600" y2="34522"/>
                        <a14:foregroundMark x1="40914" y1="79354" x2="5800" y2="78987"/>
                        <a14:foregroundMark x1="95500" y1="79925" x2="49383" y2="79443"/>
                        <a14:foregroundMark x1="97400" y1="21388" x2="200" y2="24015"/>
                        <a14:backgroundMark x1="12100" y1="74672" x2="17300" y2="74484"/>
                        <a14:backgroundMark x1="14500" y1="75422" x2="50500" y2="76173"/>
                        <a14:backgroundMark x1="50100" y1="75235" x2="89200" y2="74296"/>
                      </a14:backgroundRemoval>
                    </a14:imgEffect>
                  </a14:imgLayer>
                </a14:imgProps>
              </a:ext>
            </a:extLst>
          </a:blip>
          <a:srcRect t="19202"/>
          <a:stretch/>
        </p:blipFill>
        <p:spPr>
          <a:xfrm>
            <a:off x="135822" y="4666225"/>
            <a:ext cx="1959108" cy="843699"/>
          </a:xfrm>
          <a:prstGeom prst="rect">
            <a:avLst/>
          </a:prstGeom>
        </p:spPr>
      </p:pic>
      <p:sp>
        <p:nvSpPr>
          <p:cNvPr id="21" name="Rectangle 20">
            <a:extLst>
              <a:ext uri="{FF2B5EF4-FFF2-40B4-BE49-F238E27FC236}">
                <a16:creationId xmlns:a16="http://schemas.microsoft.com/office/drawing/2014/main" id="{3FAF0924-BBA6-48A8-A801-30DAC4266C25}"/>
              </a:ext>
            </a:extLst>
          </p:cNvPr>
          <p:cNvSpPr/>
          <p:nvPr/>
        </p:nvSpPr>
        <p:spPr>
          <a:xfrm>
            <a:off x="5686424" y="542925"/>
            <a:ext cx="1057275"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22" name="Rectangle 21">
            <a:extLst>
              <a:ext uri="{FF2B5EF4-FFF2-40B4-BE49-F238E27FC236}">
                <a16:creationId xmlns:a16="http://schemas.microsoft.com/office/drawing/2014/main" id="{8D1B8696-BA10-47C4-BE58-BD1606215F64}"/>
              </a:ext>
            </a:extLst>
          </p:cNvPr>
          <p:cNvSpPr/>
          <p:nvPr/>
        </p:nvSpPr>
        <p:spPr>
          <a:xfrm>
            <a:off x="5610225" y="514350"/>
            <a:ext cx="1314450"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rgbClr val="FF0000"/>
                </a:solidFill>
                <a:effectLst>
                  <a:outerShdw blurRad="38100" dist="19050" dir="2700000" algn="tl" rotWithShape="0">
                    <a:schemeClr val="dk1">
                      <a:alpha val="40000"/>
                    </a:schemeClr>
                  </a:outerShdw>
                </a:effectLst>
              </a:rPr>
              <a:t>10 000</a:t>
            </a:r>
          </a:p>
        </p:txBody>
      </p:sp>
    </p:spTree>
    <p:extLst>
      <p:ext uri="{BB962C8B-B14F-4D97-AF65-F5344CB8AC3E}">
        <p14:creationId xmlns:p14="http://schemas.microsoft.com/office/powerpoint/2010/main" val="421694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53" presetClass="exit" presetSubtype="32" fill="hold" nodeType="afterEffect">
                                  <p:stCondLst>
                                    <p:cond delay="0"/>
                                  </p:stCondLst>
                                  <p:childTnLst>
                                    <p:anim calcmode="lin" valueType="num">
                                      <p:cBhvr>
                                        <p:cTn id="10" dur="500"/>
                                        <p:tgtEl>
                                          <p:spTgt spid="42"/>
                                        </p:tgtEl>
                                        <p:attrNameLst>
                                          <p:attrName>ppt_w</p:attrName>
                                        </p:attrNameLst>
                                      </p:cBhvr>
                                      <p:tavLst>
                                        <p:tav tm="0">
                                          <p:val>
                                            <p:strVal val="ppt_w"/>
                                          </p:val>
                                        </p:tav>
                                        <p:tav tm="100000">
                                          <p:val>
                                            <p:fltVal val="0"/>
                                          </p:val>
                                        </p:tav>
                                      </p:tavLst>
                                    </p:anim>
                                    <p:anim calcmode="lin" valueType="num">
                                      <p:cBhvr>
                                        <p:cTn id="11" dur="500"/>
                                        <p:tgtEl>
                                          <p:spTgt spid="42"/>
                                        </p:tgtEl>
                                        <p:attrNameLst>
                                          <p:attrName>ppt_h</p:attrName>
                                        </p:attrNameLst>
                                      </p:cBhvr>
                                      <p:tavLst>
                                        <p:tav tm="0">
                                          <p:val>
                                            <p:strVal val="ppt_h"/>
                                          </p:val>
                                        </p:tav>
                                        <p:tav tm="100000">
                                          <p:val>
                                            <p:fltVal val="0"/>
                                          </p:val>
                                        </p:tav>
                                      </p:tavLst>
                                    </p:anim>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0.59878 0.81604 L 0.59878 0.81635 C 0.59965 0.80648 0.60052 0.79629 0.59878 0.78672 C 0.59687 0.77746 0.59583 0.76604 0.59079 0.75895 C 0.58298 0.74783 0.57951 0.74135 0.57204 0.73302 C 0.56701 0.72808 0.56302 0.72129 0.55781 0.71851 L 0.54965 0.71419 C 0.54652 0.71018 0.54357 0.70586 0.53975 0.70246 C 0.53576 0.69907 0.53177 0.6966 0.5276 0.69382 C 0.52569 0.69259 0.52343 0.69135 0.5217 0.6895 C 0.51944 0.68703 0.51718 0.68456 0.51441 0.6824 C 0.51371 0.68148 0.51267 0.68148 0.51145 0.68055 C 0.50034 0.67469 0.50711 0.67685 0.49461 0.675 C 0.49322 0.67407 0.49114 0.67253 0.48975 0.67222 C 0.48697 0.67129 0.4842 0.67067 0.48142 0.67067 C 0.47204 0.66975 0.46284 0.66944 0.45347 0.66913 C 0.41336 0.66203 0.42378 0.66234 0.35329 0.67222 C 0.34583 0.67314 0.33871 0.67746 0.33125 0.68055 C 0.321 0.68549 0.31093 0.69166 0.30086 0.69814 C 0.29704 0.70092 0.29305 0.70432 0.28906 0.70679 C 0.28402 0.71018 0.27829 0.71234 0.27291 0.71574 C 0.26354 0.72129 0.25399 0.72746 0.24513 0.73302 C 0.24184 0.73518 0.23819 0.73672 0.23489 0.73888 C 0.21441 0.75092 0.24045 0.7358 0.22204 0.74753 C 0.21805 0.75 0.20989 0.75493 0.20989 0.75524 C 0.19479 0.77253 0.2184 0.74629 0.19583 0.76512 C 0.17986 0.77808 0.19652 0.76388 0.18385 0.77654 C 0.18246 0.77839 0.18038 0.77932 0.17899 0.78086 C 0.17795 0.78179 0.17691 0.78302 0.17569 0.78395 C 0.175 0.78734 0.17378 0.79074 0.17274 0.79413 C 0.17239 0.79567 0.17204 0.79691 0.17204 0.79845 C 0.17204 0.80308 0.17204 0.80802 0.17204 0.81296 L 0.17204 0.81327 " pathEditMode="relative" rAng="0" ptsTypes="AAAAAAAAAAAAAAAAAAAAAAAAAAAAAAAAA">
                                      <p:cBhvr>
                                        <p:cTn id="15" dur="2000" fill="hold"/>
                                        <p:tgtEl>
                                          <p:spTgt spid="45"/>
                                        </p:tgtEl>
                                        <p:attrNameLst>
                                          <p:attrName>ppt_x</p:attrName>
                                          <p:attrName>ppt_y</p:attrName>
                                        </p:attrNameLst>
                                      </p:cBhvr>
                                      <p:rCtr x="-21302" y="-7593"/>
                                    </p:animMotion>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4" name="Graphic 3">
            <a:extLst>
              <a:ext uri="{FF2B5EF4-FFF2-40B4-BE49-F238E27FC236}">
                <a16:creationId xmlns:a16="http://schemas.microsoft.com/office/drawing/2014/main" id="{BE9CB1FE-4BBB-4B47-B2D8-ABE2473BC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
            <a:ext cx="12317691" cy="6919564"/>
          </a:xfrm>
          <a:prstGeom prst="rect">
            <a:avLst/>
          </a:prstGeom>
        </p:spPr>
      </p:pic>
      <p:sp>
        <p:nvSpPr>
          <p:cNvPr id="28" name="Speech Bubble: Rectangle with Corners Rounded 27">
            <a:extLst>
              <a:ext uri="{FF2B5EF4-FFF2-40B4-BE49-F238E27FC236}">
                <a16:creationId xmlns:a16="http://schemas.microsoft.com/office/drawing/2014/main" id="{A6DC5FCA-748A-47C1-B280-D5056C0716C5}"/>
              </a:ext>
            </a:extLst>
          </p:cNvPr>
          <p:cNvSpPr/>
          <p:nvPr/>
        </p:nvSpPr>
        <p:spPr>
          <a:xfrm>
            <a:off x="1190626" y="175911"/>
            <a:ext cx="9896474" cy="1865924"/>
          </a:xfrm>
          <a:prstGeom prst="wedgeRoundRectCallout">
            <a:avLst>
              <a:gd name="adj1" fmla="val -29785"/>
              <a:gd name="adj2" fmla="val 48883"/>
              <a:gd name="adj3" fmla="val 16667"/>
            </a:avLst>
          </a:prstGeom>
          <a:solidFill>
            <a:srgbClr val="FFFF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0" name="TextBox 29">
            <a:extLst>
              <a:ext uri="{FF2B5EF4-FFF2-40B4-BE49-F238E27FC236}">
                <a16:creationId xmlns:a16="http://schemas.microsoft.com/office/drawing/2014/main" id="{9F386AF6-7F25-4BF6-9F7D-19388138F5D8}"/>
              </a:ext>
            </a:extLst>
          </p:cNvPr>
          <p:cNvSpPr txBox="1"/>
          <p:nvPr/>
        </p:nvSpPr>
        <p:spPr>
          <a:xfrm>
            <a:off x="1921189" y="447626"/>
            <a:ext cx="8775386" cy="748988"/>
          </a:xfrm>
          <a:prstGeom prst="rect">
            <a:avLst/>
          </a:prstGeom>
          <a:noFill/>
        </p:spPr>
        <p:txBody>
          <a:bodyPr wrap="square" rtlCol="0">
            <a:spAutoFit/>
          </a:bodyPr>
          <a:lstStyle/>
          <a:p>
            <a:pPr algn="ctr" defTabSz="1219170">
              <a:buClr>
                <a:srgbClr val="000000"/>
              </a:buClr>
              <a:defRPr/>
            </a:pPr>
            <a:r>
              <a:rPr lang="en-US" sz="4267" b="1" kern="0" dirty="0">
                <a:solidFill>
                  <a:srgbClr val="C00000"/>
                </a:solidFill>
                <a:cs typeface="Arial"/>
                <a:sym typeface="Arial"/>
              </a:rPr>
              <a:t>37 059 = 30 000 + 7000 +       + 9</a:t>
            </a:r>
          </a:p>
        </p:txBody>
      </p:sp>
      <p:pic>
        <p:nvPicPr>
          <p:cNvPr id="31" name="Picture 30">
            <a:extLst>
              <a:ext uri="{FF2B5EF4-FFF2-40B4-BE49-F238E27FC236}">
                <a16:creationId xmlns:a16="http://schemas.microsoft.com/office/drawing/2014/main" id="{1FBD52A8-5099-4AD5-8C80-D63CF549ADCA}"/>
              </a:ext>
            </a:extLst>
          </p:cNvPr>
          <p:cNvPicPr>
            <a:picLocks noChangeAspect="1"/>
          </p:cNvPicPr>
          <p:nvPr/>
        </p:nvPicPr>
        <p:blipFill rotWithShape="1">
          <a:blip r:embed="rId6">
            <a:extLst>
              <a:ext uri="{28A0092B-C50C-407E-A947-70E740481C1C}">
                <a14:useLocalDpi xmlns:a14="http://schemas.microsoft.com/office/drawing/2010/main" val="0"/>
              </a:ext>
            </a:extLst>
          </a:blip>
          <a:srcRect l="5359" t="-95" r="77315" b="52550"/>
          <a:stretch/>
        </p:blipFill>
        <p:spPr>
          <a:xfrm flipH="1">
            <a:off x="-54037" y="2043892"/>
            <a:ext cx="2221397" cy="3429000"/>
          </a:xfrm>
          <a:prstGeom prst="rect">
            <a:avLst/>
          </a:prstGeom>
        </p:spPr>
      </p:pic>
      <p:pic>
        <p:nvPicPr>
          <p:cNvPr id="39" name="Picture 38" descr="A picture containing game, controller, remote, indoor&#10;&#10;Description automatically generated">
            <a:extLst>
              <a:ext uri="{FF2B5EF4-FFF2-40B4-BE49-F238E27FC236}">
                <a16:creationId xmlns:a16="http://schemas.microsoft.com/office/drawing/2014/main" id="{5FC0BBD9-EA6F-4C90-BFC1-425A4DBA757B}"/>
              </a:ext>
            </a:extLst>
          </p:cNvPr>
          <p:cNvPicPr>
            <a:picLocks noChangeAspect="1"/>
          </p:cNvPicPr>
          <p:nvPr/>
        </p:nvPicPr>
        <p:blipFill>
          <a:blip r:embed="rId7"/>
          <a:stretch>
            <a:fillRect/>
          </a:stretch>
        </p:blipFill>
        <p:spPr>
          <a:xfrm>
            <a:off x="9438586" y="4209608"/>
            <a:ext cx="1225481" cy="1145309"/>
          </a:xfrm>
          <a:prstGeom prst="rect">
            <a:avLst/>
          </a:prstGeom>
        </p:spPr>
      </p:pic>
      <p:pic>
        <p:nvPicPr>
          <p:cNvPr id="42" name="Picture 41" descr="A picture containing game, controller, remote, indoor&#10;&#10;Description automatically generated">
            <a:extLst>
              <a:ext uri="{FF2B5EF4-FFF2-40B4-BE49-F238E27FC236}">
                <a16:creationId xmlns:a16="http://schemas.microsoft.com/office/drawing/2014/main" id="{CBD636B1-58C2-4C65-85B9-B977336D0BFF}"/>
              </a:ext>
            </a:extLst>
          </p:cNvPr>
          <p:cNvPicPr>
            <a:picLocks noChangeAspect="1"/>
          </p:cNvPicPr>
          <p:nvPr/>
        </p:nvPicPr>
        <p:blipFill>
          <a:blip r:embed="rId7"/>
          <a:stretch>
            <a:fillRect/>
          </a:stretch>
        </p:blipFill>
        <p:spPr>
          <a:xfrm>
            <a:off x="7606477" y="4059046"/>
            <a:ext cx="1225481" cy="1145309"/>
          </a:xfrm>
          <a:prstGeom prst="rect">
            <a:avLst/>
          </a:prstGeom>
        </p:spPr>
      </p:pic>
      <p:pic>
        <p:nvPicPr>
          <p:cNvPr id="43" name="Picture 42" descr="A picture containing box, container, indoor, bed&#10;&#10;Description automatically generated">
            <a:extLst>
              <a:ext uri="{FF2B5EF4-FFF2-40B4-BE49-F238E27FC236}">
                <a16:creationId xmlns:a16="http://schemas.microsoft.com/office/drawing/2014/main" id="{9D960B6A-E41E-48A8-AA76-628C57FD3AA4}"/>
              </a:ext>
            </a:extLst>
          </p:cNvPr>
          <p:cNvPicPr>
            <a:picLocks noChangeAspect="1"/>
          </p:cNvPicPr>
          <p:nvPr/>
        </p:nvPicPr>
        <p:blipFill>
          <a:blip r:embed="rId8"/>
          <a:stretch>
            <a:fillRect/>
          </a:stretch>
        </p:blipFill>
        <p:spPr>
          <a:xfrm>
            <a:off x="131707" y="4458336"/>
            <a:ext cx="1959108" cy="1044205"/>
          </a:xfrm>
          <a:prstGeom prst="rect">
            <a:avLst/>
          </a:prstGeom>
        </p:spPr>
      </p:pic>
      <p:pic>
        <p:nvPicPr>
          <p:cNvPr id="45" name="Graphic 44">
            <a:extLst>
              <a:ext uri="{FF2B5EF4-FFF2-40B4-BE49-F238E27FC236}">
                <a16:creationId xmlns:a16="http://schemas.microsoft.com/office/drawing/2014/main" id="{CC05E451-2083-46B1-B6C5-3B87F660E30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862390">
            <a:off x="-1479284" y="-1214359"/>
            <a:ext cx="1159815" cy="1104724"/>
          </a:xfrm>
          <a:prstGeom prst="rect">
            <a:avLst/>
          </a:prstGeom>
        </p:spPr>
      </p:pic>
      <p:pic>
        <p:nvPicPr>
          <p:cNvPr id="11" name="Graphic 10">
            <a:extLst>
              <a:ext uri="{FF2B5EF4-FFF2-40B4-BE49-F238E27FC236}">
                <a16:creationId xmlns:a16="http://schemas.microsoft.com/office/drawing/2014/main" id="{40AD64E6-AED3-45A3-8A8D-B1F9177C0E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210228" y="4816164"/>
            <a:ext cx="2870937" cy="656728"/>
          </a:xfrm>
          <a:prstGeom prst="rect">
            <a:avLst/>
          </a:prstGeom>
        </p:spPr>
      </p:pic>
      <p:pic>
        <p:nvPicPr>
          <p:cNvPr id="14" name="Graphic 13">
            <a:extLst>
              <a:ext uri="{FF2B5EF4-FFF2-40B4-BE49-F238E27FC236}">
                <a16:creationId xmlns:a16="http://schemas.microsoft.com/office/drawing/2014/main" id="{C63ABA95-A029-45E7-B59B-7DBB9FC233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162020" y="4816164"/>
            <a:ext cx="2870937" cy="656728"/>
          </a:xfrm>
          <a:prstGeom prst="rect">
            <a:avLst/>
          </a:prstGeom>
        </p:spPr>
      </p:pic>
      <p:pic>
        <p:nvPicPr>
          <p:cNvPr id="15" name="Graphic 14">
            <a:extLst>
              <a:ext uri="{FF2B5EF4-FFF2-40B4-BE49-F238E27FC236}">
                <a16:creationId xmlns:a16="http://schemas.microsoft.com/office/drawing/2014/main" id="{3775486C-F341-41BD-85D4-2D869B2A95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354394" y="4816164"/>
            <a:ext cx="2870937" cy="656728"/>
          </a:xfrm>
          <a:prstGeom prst="rect">
            <a:avLst/>
          </a:prstGeom>
        </p:spPr>
      </p:pic>
      <p:pic>
        <p:nvPicPr>
          <p:cNvPr id="16" name="Graphic 15">
            <a:extLst>
              <a:ext uri="{FF2B5EF4-FFF2-40B4-BE49-F238E27FC236}">
                <a16:creationId xmlns:a16="http://schemas.microsoft.com/office/drawing/2014/main" id="{D00D4E69-3066-4A8D-A626-8A3FF4C321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619312" y="4816164"/>
            <a:ext cx="2870937" cy="656728"/>
          </a:xfrm>
          <a:prstGeom prst="rect">
            <a:avLst/>
          </a:prstGeom>
        </p:spPr>
      </p:pic>
      <p:pic>
        <p:nvPicPr>
          <p:cNvPr id="17" name="Graphic 16">
            <a:extLst>
              <a:ext uri="{FF2B5EF4-FFF2-40B4-BE49-F238E27FC236}">
                <a16:creationId xmlns:a16="http://schemas.microsoft.com/office/drawing/2014/main" id="{329D2116-9036-4FAB-9456-5C0512DF67F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83842" y="4816164"/>
            <a:ext cx="2870937" cy="656728"/>
          </a:xfrm>
          <a:prstGeom prst="rect">
            <a:avLst/>
          </a:prstGeom>
        </p:spPr>
      </p:pic>
      <p:pic>
        <p:nvPicPr>
          <p:cNvPr id="22" name="Graphic 21">
            <a:extLst>
              <a:ext uri="{FF2B5EF4-FFF2-40B4-BE49-F238E27FC236}">
                <a16:creationId xmlns:a16="http://schemas.microsoft.com/office/drawing/2014/main" id="{2DC2612F-8D72-42B9-BE83-2821D9441FF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862390">
            <a:off x="236018" y="4100699"/>
            <a:ext cx="1159815" cy="1104724"/>
          </a:xfrm>
          <a:prstGeom prst="rect">
            <a:avLst/>
          </a:prstGeom>
        </p:spPr>
      </p:pic>
      <p:pic>
        <p:nvPicPr>
          <p:cNvPr id="23" name="Graphic 22">
            <a:extLst>
              <a:ext uri="{FF2B5EF4-FFF2-40B4-BE49-F238E27FC236}">
                <a16:creationId xmlns:a16="http://schemas.microsoft.com/office/drawing/2014/main" id="{29B9E9FA-E09F-4C97-9570-C09CC9A97AF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862390">
            <a:off x="826689" y="4179030"/>
            <a:ext cx="1159815" cy="1104724"/>
          </a:xfrm>
          <a:prstGeom prst="rect">
            <a:avLst/>
          </a:prstGeom>
        </p:spPr>
      </p:pic>
      <p:pic>
        <p:nvPicPr>
          <p:cNvPr id="48" name="Picture 47" descr="A picture containing box, container, indoor, bed&#10;&#10;Description automatically generated">
            <a:extLst>
              <a:ext uri="{FF2B5EF4-FFF2-40B4-BE49-F238E27FC236}">
                <a16:creationId xmlns:a16="http://schemas.microsoft.com/office/drawing/2014/main" id="{E950639E-F6BE-48D7-8A67-E5CDC512BD2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21388" b="95685" l="200" r="97600">
                        <a14:foregroundMark x1="17900" y1="31144" x2="17900" y2="31144"/>
                        <a14:foregroundMark x1="12900" y1="31332" x2="12900" y2="31332"/>
                        <a14:foregroundMark x1="8000" y1="30206" x2="55700" y2="32083"/>
                        <a14:foregroundMark x1="5100" y1="28893" x2="6300" y2="92871"/>
                        <a14:foregroundMark x1="9300" y1="92683" x2="94800" y2="87054"/>
                        <a14:foregroundMark x1="97400" y1="95685" x2="700" y2="92683"/>
                        <a14:foregroundMark x1="61700" y1="27580" x2="97600" y2="34522"/>
                        <a14:foregroundMark x1="40914" y1="79354" x2="5800" y2="78987"/>
                        <a14:foregroundMark x1="95500" y1="79925" x2="49383" y2="79443"/>
                        <a14:foregroundMark x1="97400" y1="21388" x2="200" y2="24015"/>
                        <a14:backgroundMark x1="12100" y1="74672" x2="17300" y2="74484"/>
                        <a14:backgroundMark x1="14500" y1="75422" x2="50500" y2="76173"/>
                        <a14:backgroundMark x1="50100" y1="75235" x2="89200" y2="74296"/>
                      </a14:backgroundRemoval>
                    </a14:imgEffect>
                  </a14:imgLayer>
                </a14:imgProps>
              </a:ext>
            </a:extLst>
          </a:blip>
          <a:srcRect t="19202"/>
          <a:stretch/>
        </p:blipFill>
        <p:spPr>
          <a:xfrm>
            <a:off x="135822" y="4666225"/>
            <a:ext cx="1959108" cy="843699"/>
          </a:xfrm>
          <a:prstGeom prst="rect">
            <a:avLst/>
          </a:prstGeom>
        </p:spPr>
      </p:pic>
      <p:sp>
        <p:nvSpPr>
          <p:cNvPr id="20" name="Rectangle 19">
            <a:extLst>
              <a:ext uri="{FF2B5EF4-FFF2-40B4-BE49-F238E27FC236}">
                <a16:creationId xmlns:a16="http://schemas.microsoft.com/office/drawing/2014/main" id="{DC560FFA-679D-4203-950E-5CDFD7CF7A1C}"/>
              </a:ext>
            </a:extLst>
          </p:cNvPr>
          <p:cNvSpPr/>
          <p:nvPr/>
        </p:nvSpPr>
        <p:spPr>
          <a:xfrm>
            <a:off x="8562975" y="571500"/>
            <a:ext cx="876300" cy="504825"/>
          </a:xfrm>
          <a:prstGeom prst="rect">
            <a:avLst/>
          </a:prstGeom>
          <a:solidFill>
            <a:schemeClr val="tx2"/>
          </a:solidFill>
          <a:ln w="38100">
            <a:solidFill>
              <a:srgbClr val="FF000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21" name="Rectangle 20">
            <a:extLst>
              <a:ext uri="{FF2B5EF4-FFF2-40B4-BE49-F238E27FC236}">
                <a16:creationId xmlns:a16="http://schemas.microsoft.com/office/drawing/2014/main" id="{2BE492F4-9E6E-49E2-B1C8-32D9A1FBD8B4}"/>
              </a:ext>
            </a:extLst>
          </p:cNvPr>
          <p:cNvSpPr/>
          <p:nvPr/>
        </p:nvSpPr>
        <p:spPr>
          <a:xfrm>
            <a:off x="8543925" y="571500"/>
            <a:ext cx="942976" cy="542925"/>
          </a:xfrm>
          <a:prstGeom prst="rect">
            <a:avLst/>
          </a:prstGeom>
          <a:solidFill>
            <a:schemeClr val="tx2"/>
          </a:solidFill>
          <a:ln w="38100">
            <a:solidFill>
              <a:srgbClr val="002060"/>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50</a:t>
            </a:r>
          </a:p>
        </p:txBody>
      </p:sp>
    </p:spTree>
    <p:extLst>
      <p:ext uri="{BB962C8B-B14F-4D97-AF65-F5344CB8AC3E}">
        <p14:creationId xmlns:p14="http://schemas.microsoft.com/office/powerpoint/2010/main" val="25992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53" presetClass="exit" presetSubtype="32" fill="hold" nodeType="afterEffect">
                                  <p:stCondLst>
                                    <p:cond delay="0"/>
                                  </p:stCondLst>
                                  <p:childTnLst>
                                    <p:anim calcmode="lin" valueType="num">
                                      <p:cBhvr>
                                        <p:cTn id="10" dur="500"/>
                                        <p:tgtEl>
                                          <p:spTgt spid="42"/>
                                        </p:tgtEl>
                                        <p:attrNameLst>
                                          <p:attrName>ppt_w</p:attrName>
                                        </p:attrNameLst>
                                      </p:cBhvr>
                                      <p:tavLst>
                                        <p:tav tm="0">
                                          <p:val>
                                            <p:strVal val="ppt_w"/>
                                          </p:val>
                                        </p:tav>
                                        <p:tav tm="100000">
                                          <p:val>
                                            <p:fltVal val="0"/>
                                          </p:val>
                                        </p:tav>
                                      </p:tavLst>
                                    </p:anim>
                                    <p:anim calcmode="lin" valueType="num">
                                      <p:cBhvr>
                                        <p:cTn id="11" dur="500"/>
                                        <p:tgtEl>
                                          <p:spTgt spid="42"/>
                                        </p:tgtEl>
                                        <p:attrNameLst>
                                          <p:attrName>ppt_h</p:attrName>
                                        </p:attrNameLst>
                                      </p:cBhvr>
                                      <p:tavLst>
                                        <p:tav tm="0">
                                          <p:val>
                                            <p:strVal val="ppt_h"/>
                                          </p:val>
                                        </p:tav>
                                        <p:tav tm="100000">
                                          <p:val>
                                            <p:fltVal val="0"/>
                                          </p:val>
                                        </p:tav>
                                      </p:tavLst>
                                    </p:anim>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par>
                          <p:cTn id="14" fill="hold">
                            <p:stCondLst>
                              <p:cond delay="1000"/>
                            </p:stCondLst>
                            <p:childTnLst>
                              <p:par>
                                <p:cTn id="15" presetID="0" presetClass="path" presetSubtype="0" accel="50000" decel="50000" fill="hold" nodeType="afterEffect">
                                  <p:stCondLst>
                                    <p:cond delay="0"/>
                                  </p:stCondLst>
                                  <p:childTnLst>
                                    <p:animMotion origin="layout" path="M 0.73559 0.81604 L 0.73559 0.81635 C 0.73663 0.80648 0.73784 0.79629 0.73559 0.78672 C 0.73298 0.77746 0.73159 0.76604 0.725 0.75895 C 0.71458 0.74783 0.71006 0.74135 0.70017 0.73302 C 0.69357 0.72808 0.68836 0.72129 0.68159 0.71851 L 0.67066 0.71419 C 0.66649 0.71018 0.6625 0.70586 0.65763 0.70246 C 0.65243 0.69907 0.64722 0.6966 0.64149 0.69382 C 0.63888 0.69259 0.63593 0.69135 0.63368 0.6895 C 0.63072 0.68703 0.62777 0.68456 0.62413 0.6824 C 0.62326 0.68148 0.62187 0.68148 0.62031 0.68055 C 0.60555 0.67469 0.61441 0.67685 0.59809 0.675 C 0.596 0.67407 0.5934 0.67253 0.59149 0.67222 C 0.58784 0.67129 0.5842 0.67067 0.58072 0.67067 C 0.56822 0.66975 0.55607 0.66944 0.54357 0.66913 C 0.49062 0.66203 0.50434 0.66234 0.41128 0.67222 C 0.40156 0.67314 0.39201 0.67746 0.38229 0.68055 C 0.36875 0.68549 0.35538 0.69166 0.34218 0.69814 C 0.33697 0.70092 0.33177 0.70432 0.32656 0.70679 C 0.31996 0.71018 0.3125 0.71234 0.3052 0.71574 C 0.29288 0.72129 0.28038 0.72746 0.26857 0.73302 C 0.26423 0.73518 0.25937 0.73672 0.2552 0.73888 C 0.22795 0.75092 0.26232 0.7358 0.23819 0.74753 C 0.23281 0.75 0.22204 0.75493 0.22204 0.75524 C 0.20208 0.77253 0.23316 0.74629 0.20347 0.76512 C 0.18246 0.77808 0.20434 0.76388 0.18767 0.77654 C 0.18576 0.77839 0.18316 0.77932 0.18107 0.78086 C 0.17986 0.78179 0.17847 0.78302 0.17691 0.78395 C 0.17586 0.78734 0.1743 0.79074 0.17291 0.79413 C 0.17256 0.79567 0.17204 0.79691 0.17204 0.79845 C 0.17204 0.80308 0.17204 0.80802 0.17204 0.81296 L 0.17204 0.81327 " pathEditMode="relative" rAng="0" ptsTypes="AAAAAAAAAAAAAAAAAAAAAAAAAAAAAAAAA">
                                      <p:cBhvr>
                                        <p:cTn id="16" dur="2000" fill="hold"/>
                                        <p:tgtEl>
                                          <p:spTgt spid="45"/>
                                        </p:tgtEl>
                                        <p:attrNameLst>
                                          <p:attrName>ppt_x</p:attrName>
                                          <p:attrName>ppt_y</p:attrName>
                                        </p:attrNameLst>
                                      </p:cBhvr>
                                      <p:rCtr x="-28125" y="-7593"/>
                                    </p:animMotion>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solidFill>
            <a:schemeClr val="tx1"/>
          </a:solidFill>
          <a:prstDash val="lg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396</Words>
  <Application>Microsoft Office PowerPoint</Application>
  <PresentationFormat>Widescreen</PresentationFormat>
  <Paragraphs>56</Paragraphs>
  <Slides>14</Slides>
  <Notes>12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14</vt:i4>
      </vt:variant>
    </vt:vector>
  </HeadingPairs>
  <TitlesOfParts>
    <vt:vector size="31" baseType="lpstr">
      <vt:lpstr>Arial</vt:lpstr>
      <vt:lpstr>Calibri</vt:lpstr>
      <vt:lpstr>Cambria</vt:lpstr>
      <vt:lpstr>等线</vt:lpstr>
      <vt:lpstr>等线 Light</vt:lpstr>
      <vt:lpstr>Gochi Hand</vt:lpstr>
      <vt:lpstr>Lato</vt:lpstr>
      <vt:lpstr>Livvic</vt:lpstr>
      <vt:lpstr>Nunito</vt:lpstr>
      <vt:lpstr>Open Sans</vt:lpstr>
      <vt:lpstr>Patrick Hand</vt:lpstr>
      <vt:lpstr>Roboto</vt:lpstr>
      <vt:lpstr>Roboto Condensed Light</vt:lpstr>
      <vt:lpstr>UTM Alberta Heavy</vt:lpstr>
      <vt:lpstr>Farm Animals Day by Slidesgo</vt:lpstr>
      <vt:lpstr>Weltkindertag! by Slidego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32</cp:revision>
  <dcterms:created xsi:type="dcterms:W3CDTF">2022-11-26T13:02:04Z</dcterms:created>
  <dcterms:modified xsi:type="dcterms:W3CDTF">2025-03-19T22:47:48Z</dcterms:modified>
</cp:coreProperties>
</file>