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44" r:id="rId5"/>
    <p:sldMasterId id="2147483756" r:id="rId6"/>
  </p:sldMasterIdLst>
  <p:notesMasterIdLst>
    <p:notesMasterId r:id="rId20"/>
  </p:notesMasterIdLst>
  <p:sldIdLst>
    <p:sldId id="257" r:id="rId7"/>
    <p:sldId id="287" r:id="rId8"/>
    <p:sldId id="283" r:id="rId9"/>
    <p:sldId id="259" r:id="rId10"/>
    <p:sldId id="318" r:id="rId11"/>
    <p:sldId id="313" r:id="rId12"/>
    <p:sldId id="330" r:id="rId13"/>
    <p:sldId id="329" r:id="rId14"/>
    <p:sldId id="331" r:id="rId15"/>
    <p:sldId id="324" r:id="rId16"/>
    <p:sldId id="332" r:id="rId17"/>
    <p:sldId id="320" r:id="rId18"/>
    <p:sldId id="32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790BB-48F9-4081-A630-4A127CDC6FD4}" type="datetimeFigureOut">
              <a:rPr lang="en-US" smtClean="0"/>
              <a:t>20/03/2025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02FD8-E90B-4812-9660-6C738DF5A016}" type="slidenum">
              <a:rPr lang="en-US" smtClean="0"/>
              <a:t>‹#›</a:t>
            </a:fld>
            <a:endParaRPr lang="en-US"/>
          </a:p>
        </p:txBody>
      </p:sp>
    </p:spTree>
    <p:extLst>
      <p:ext uri="{BB962C8B-B14F-4D97-AF65-F5344CB8AC3E}">
        <p14:creationId xmlns:p14="http://schemas.microsoft.com/office/powerpoint/2010/main" val="344890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HS nghe bài hát và giới thiệu về các cách đưa thư. Giới thiệu vào bài mới.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795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68750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63968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639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30464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225903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1186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90112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85561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910596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2993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04327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908751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525335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00348107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52600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382180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8807856"/>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023621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036713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3164823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19908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551737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475300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1306260"/>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337308"/>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1620938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074280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077095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2635585"/>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6895275"/>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611256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549768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951998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518854"/>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8877539"/>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8262441"/>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562479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997138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377686185"/>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9781558"/>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5859920"/>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98838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254547"/>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46598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039912"/>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0023209"/>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078100"/>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632452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294180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6745603"/>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782456626"/>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0715421"/>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9336950"/>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27373"/>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2014846"/>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1260386"/>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4433866"/>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8174733"/>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680745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889838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201104"/>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8793417"/>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55392119"/>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5895670"/>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493044"/>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7116502"/>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85085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81812981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71196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157770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B865FD4-031C-4C9A-84D4-69CEA1DFC7C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43050" y="333375"/>
            <a:ext cx="1333500" cy="1333500"/>
          </a:xfrm>
          <a:prstGeom prst="rect">
            <a:avLst/>
          </a:prstGeom>
        </p:spPr>
      </p:pic>
    </p:spTree>
    <p:extLst>
      <p:ext uri="{BB962C8B-B14F-4D97-AF65-F5344CB8AC3E}">
        <p14:creationId xmlns:p14="http://schemas.microsoft.com/office/powerpoint/2010/main" val="3207937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2914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905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4103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55892E42-AC5F-42A2-BD45-EAC047DB52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719442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1FB3F2A-10F8-4876-92EE-38795114D5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628843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51.xml"/><Relationship Id="rId5" Type="http://schemas.openxmlformats.org/officeDocument/2006/relationships/image" Target="../media/image20.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62.xml"/><Relationship Id="rId5" Type="http://schemas.openxmlformats.org/officeDocument/2006/relationships/audio" Target="../media/audio1.wav"/><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626C74AC-124C-4358-BCE4-4436A74A4742}"/>
              </a:ext>
            </a:extLst>
          </p:cNvPr>
          <p:cNvPicPr>
            <a:picLocks noChangeAspect="1"/>
          </p:cNvPicPr>
          <p:nvPr/>
        </p:nvPicPr>
        <p:blipFill>
          <a:blip r:embed="rId8"/>
          <a:stretch>
            <a:fillRect/>
          </a:stretch>
        </p:blipFill>
        <p:spPr>
          <a:xfrm>
            <a:off x="1276714" y="2002498"/>
            <a:ext cx="9181372" cy="871804"/>
          </a:xfrm>
          <a:prstGeom prst="rect">
            <a:avLst/>
          </a:prstGeom>
        </p:spPr>
      </p:pic>
      <p:pic>
        <p:nvPicPr>
          <p:cNvPr id="3" name="Picture 2">
            <a:extLst>
              <a:ext uri="{FF2B5EF4-FFF2-40B4-BE49-F238E27FC236}">
                <a16:creationId xmlns:a16="http://schemas.microsoft.com/office/drawing/2014/main" id="{969990CA-491E-4AD2-9995-23AD3AC5FDD2}"/>
              </a:ext>
            </a:extLst>
          </p:cNvPr>
          <p:cNvPicPr>
            <a:picLocks noChangeAspect="1"/>
          </p:cNvPicPr>
          <p:nvPr/>
        </p:nvPicPr>
        <p:blipFill>
          <a:blip r:embed="rId9"/>
          <a:stretch>
            <a:fillRect/>
          </a:stretch>
        </p:blipFill>
        <p:spPr>
          <a:xfrm>
            <a:off x="2247583" y="2866598"/>
            <a:ext cx="7315834" cy="1048603"/>
          </a:xfrm>
          <a:prstGeom prst="rect">
            <a:avLst/>
          </a:prstGeom>
        </p:spPr>
      </p:pic>
    </p:spTree>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DE8D05-9C04-4232-80B1-83CA5ECD9545}"/>
              </a:ext>
            </a:extLst>
          </p:cNvPr>
          <p:cNvPicPr>
            <a:picLocks noChangeAspect="1"/>
          </p:cNvPicPr>
          <p:nvPr/>
        </p:nvPicPr>
        <p:blipFill>
          <a:blip r:embed="rId2"/>
          <a:stretch>
            <a:fillRect/>
          </a:stretch>
        </p:blipFill>
        <p:spPr>
          <a:xfrm>
            <a:off x="2419350" y="2333625"/>
            <a:ext cx="7620000" cy="3219450"/>
          </a:xfrm>
          <a:prstGeom prst="rect">
            <a:avLst/>
          </a:prstGeom>
        </p:spPr>
      </p:pic>
      <p:sp>
        <p:nvSpPr>
          <p:cNvPr id="10" name="TextBox 9">
            <a:extLst>
              <a:ext uri="{FF2B5EF4-FFF2-40B4-BE49-F238E27FC236}">
                <a16:creationId xmlns:a16="http://schemas.microsoft.com/office/drawing/2014/main" id="{2FD2E326-B603-4E23-9C3A-E820A8788C83}"/>
              </a:ext>
            </a:extLst>
          </p:cNvPr>
          <p:cNvSpPr txBox="1"/>
          <p:nvPr/>
        </p:nvSpPr>
        <p:spPr>
          <a:xfrm>
            <a:off x="2519680" y="1046480"/>
            <a:ext cx="7264400" cy="707886"/>
          </a:xfrm>
          <a:prstGeom prst="rect">
            <a:avLst/>
          </a:prstGeom>
          <a:noFill/>
        </p:spPr>
        <p:txBody>
          <a:bodyPr wrap="square" rtlCol="0">
            <a:spAutoFit/>
          </a:bodyPr>
          <a:lstStyle/>
          <a:p>
            <a:pPr algn="ct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viết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thư</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tử</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2692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DE85B90E-0E53-46C2-B945-D0495EB93B72}"/>
              </a:ext>
            </a:extLst>
          </p:cNvPr>
          <p:cNvPicPr>
            <a:picLocks noChangeAspect="1"/>
          </p:cNvPicPr>
          <p:nvPr/>
        </p:nvPicPr>
        <p:blipFill>
          <a:blip r:embed="rId5"/>
          <a:stretch>
            <a:fillRect/>
          </a:stretch>
        </p:blipFill>
        <p:spPr>
          <a:xfrm>
            <a:off x="2283015" y="2197134"/>
            <a:ext cx="7340220" cy="2139881"/>
          </a:xfrm>
          <a:prstGeom prst="rect">
            <a:avLst/>
          </a:prstGeom>
        </p:spPr>
      </p:pic>
    </p:spTree>
    <p:extLst>
      <p:ext uri="{BB962C8B-B14F-4D97-AF65-F5344CB8AC3E}">
        <p14:creationId xmlns:p14="http://schemas.microsoft.com/office/powerpoint/2010/main" val="2347195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chữ nhật: Góc Gập 1">
            <a:extLst>
              <a:ext uri="{FF2B5EF4-FFF2-40B4-BE49-F238E27FC236}">
                <a16:creationId xmlns:a16="http://schemas.microsoft.com/office/drawing/2014/main" id="{C1228EEF-E6A3-4C0C-8C7E-BA5AD7DB0FAA}"/>
              </a:ext>
            </a:extLst>
          </p:cNvPr>
          <p:cNvSpPr/>
          <p:nvPr/>
        </p:nvSpPr>
        <p:spPr>
          <a:xfrm>
            <a:off x="2022764" y="526472"/>
            <a:ext cx="9559636" cy="6234546"/>
          </a:xfrm>
          <a:prstGeom prst="foldedCorner">
            <a:avLst/>
          </a:prstGeom>
          <a:solidFill>
            <a:schemeClr val="accent4">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Đến             </a:t>
            </a:r>
            <a:r>
              <a:rPr lang="en-US" sz="3200" dirty="0">
                <a:solidFill>
                  <a:srgbClr val="002060"/>
                </a:solidFill>
                <a:latin typeface="Calibri" panose="020F0502020204030204" pitchFamily="34" charset="0"/>
                <a:cs typeface="Calibri" panose="020F0502020204030204" pitchFamily="34" charset="0"/>
              </a:rPr>
              <a:t>Son@gmail.com</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Chủ đề       </a:t>
            </a:r>
            <a:r>
              <a:rPr lang="vi-VN" sz="3200" dirty="0">
                <a:solidFill>
                  <a:srgbClr val="002060"/>
                </a:solidFill>
                <a:latin typeface="Calibri" panose="020F0502020204030204" pitchFamily="34" charset="0"/>
                <a:cs typeface="Calibri" panose="020F0502020204030204" pitchFamily="34" charset="0"/>
              </a:rPr>
              <a:t>Hoạt động chào mừng ngày 8/3</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Sơn</a:t>
            </a:r>
            <a:r>
              <a:rPr kumimoji="0" lang="en-US" sz="32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thân mến!</a:t>
            </a:r>
          </a:p>
          <a:p>
            <a:pPr lvl="0" algn="just"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Hoạt động 8/3 tuần sau, tổ của Dương đã phụ trách trang trí lớp học và mua quà cho cô giáo với các bạn nữ trong lớp. Nếu Sơn cần, tổ của Dương sẽ hỗ trợ các bạn trang trí báo tường cùng. Chúng mình cùng cố gắng để cô và các bạn có một ngày 8/3 ý nghĩ nhé.</a:t>
            </a:r>
            <a:r>
              <a:rPr lang="en-US" sz="3200" dirty="0">
                <a:solidFill>
                  <a:srgbClr val="002060"/>
                </a:solidFill>
                <a:latin typeface="Calibri" panose="020F0502020204030204" pitchFamily="34" charset="0"/>
                <a:cs typeface="Calibri" panose="020F0502020204030204" pitchFamily="34" charset="0"/>
              </a:rPr>
              <a:t> </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Tớ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cảm ơn cậu đã thông báo cho lớp tớ cùng tham gia.</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Tạm biệt Sơn. Chúc bạn buổi tối vui vẻ.</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Dương.</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Hình chữ nhật 2">
            <a:extLst>
              <a:ext uri="{FF2B5EF4-FFF2-40B4-BE49-F238E27FC236}">
                <a16:creationId xmlns:a16="http://schemas.microsoft.com/office/drawing/2014/main" id="{63A2ACBF-E100-4B65-90CE-7A16CBF9C364}"/>
              </a:ext>
            </a:extLst>
          </p:cNvPr>
          <p:cNvSpPr/>
          <p:nvPr/>
        </p:nvSpPr>
        <p:spPr>
          <a:xfrm>
            <a:off x="2022764" y="-4875"/>
            <a:ext cx="9240981" cy="665018"/>
          </a:xfrm>
          <a:prstGeom prst="rect">
            <a:avLst/>
          </a:prstGeom>
          <a:solidFill>
            <a:srgbClr val="34BEAA"/>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a:ln>
                  <a:noFill/>
                </a:ln>
                <a:solidFill>
                  <a:sysClr val="windowText" lastClr="000000"/>
                </a:solidFill>
                <a:effectLst/>
                <a:uLnTx/>
                <a:uFillTx/>
                <a:latin typeface="字魂35号-经典雅黑"/>
                <a:cs typeface="+mn-cs"/>
              </a:rPr>
              <a:t>Thư </a:t>
            </a:r>
            <a:r>
              <a:rPr kumimoji="0" lang="vi-VN" sz="2500" b="1" i="0" u="none" strike="noStrike" kern="1200" cap="none" spc="0" normalizeH="0" baseline="0" noProof="0" dirty="0" err="1">
                <a:ln>
                  <a:noFill/>
                </a:ln>
                <a:solidFill>
                  <a:sysClr val="windowText" lastClr="000000"/>
                </a:solidFill>
                <a:effectLst/>
                <a:uLnTx/>
                <a:uFillTx/>
                <a:latin typeface="字魂35号-经典雅黑"/>
                <a:cs typeface="+mn-cs"/>
              </a:rPr>
              <a:t>mới</a:t>
            </a:r>
            <a:endParaRPr kumimoji="0" lang="en-US" sz="2500" b="1" i="0" u="none" strike="noStrike" kern="1200" cap="none" spc="0" normalizeH="0" baseline="0" noProof="0" dirty="0">
              <a:ln>
                <a:noFill/>
              </a:ln>
              <a:solidFill>
                <a:sysClr val="windowText" lastClr="000000"/>
              </a:solidFill>
              <a:effectLst/>
              <a:uLnTx/>
              <a:uFillTx/>
              <a:latin typeface="字魂35号-经典雅黑"/>
              <a:cs typeface="+mn-cs"/>
            </a:endParaRPr>
          </a:p>
        </p:txBody>
      </p:sp>
      <p:cxnSp>
        <p:nvCxnSpPr>
          <p:cNvPr id="4" name="Đường nối Thẳng 7">
            <a:extLst>
              <a:ext uri="{FF2B5EF4-FFF2-40B4-BE49-F238E27FC236}">
                <a16:creationId xmlns:a16="http://schemas.microsoft.com/office/drawing/2014/main" id="{C94065DF-27DD-4013-AFAA-07CE9F423731}"/>
              </a:ext>
            </a:extLst>
          </p:cNvPr>
          <p:cNvCxnSpPr>
            <a:cxnSpLocks/>
          </p:cNvCxnSpPr>
          <p:nvPr/>
        </p:nvCxnSpPr>
        <p:spPr>
          <a:xfrm>
            <a:off x="2036619" y="1382855"/>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Đường nối Thẳng 9">
            <a:extLst>
              <a:ext uri="{FF2B5EF4-FFF2-40B4-BE49-F238E27FC236}">
                <a16:creationId xmlns:a16="http://schemas.microsoft.com/office/drawing/2014/main" id="{BDCE846A-6AFD-4E3B-A2C4-273C3D2C25B3}"/>
              </a:ext>
            </a:extLst>
          </p:cNvPr>
          <p:cNvCxnSpPr>
            <a:cxnSpLocks/>
          </p:cNvCxnSpPr>
          <p:nvPr/>
        </p:nvCxnSpPr>
        <p:spPr>
          <a:xfrm>
            <a:off x="2112819" y="1868630"/>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Box 20">
            <a:extLst>
              <a:ext uri="{FF2B5EF4-FFF2-40B4-BE49-F238E27FC236}">
                <a16:creationId xmlns:a16="http://schemas.microsoft.com/office/drawing/2014/main" id="{17FD0AA4-DA82-483B-8BBE-C496CB07673F}"/>
              </a:ext>
            </a:extLst>
          </p:cNvPr>
          <p:cNvSpPr txBox="1">
            <a:spLocks noChangeArrowheads="1"/>
          </p:cNvSpPr>
          <p:nvPr/>
        </p:nvSpPr>
        <p:spPr bwMode="auto">
          <a:xfrm>
            <a:off x="0" y="2848070"/>
            <a:ext cx="20764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MẪU:</a:t>
            </a:r>
            <a:endParaRPr kumimoji="0" lang="vi-VN"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9563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861" y="2870869"/>
            <a:ext cx="6388621" cy="4020320"/>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4696" y="198927"/>
            <a:ext cx="3642219" cy="3240000"/>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字魂35号-经典雅黑"/>
                  <a:cs typeface="+mn-cs"/>
                </a:rPr>
                <a:t>Trình</a:t>
              </a:r>
              <a:r>
                <a:rPr kumimoji="0" lang="en-US" sz="4000" b="1" i="0" u="none" strike="noStrike" kern="1200" cap="none" spc="0" normalizeH="0" baseline="0" noProof="0" dirty="0">
                  <a:ln>
                    <a:noFill/>
                  </a:ln>
                  <a:solidFill>
                    <a:srgbClr val="CC00CC"/>
                  </a:solidFill>
                  <a:effectLst/>
                  <a:uLnTx/>
                  <a:uFillTx/>
                  <a:latin typeface="字魂35号-经典雅黑"/>
                  <a:cs typeface="+mn-cs"/>
                </a:rPr>
                <a:t> </a:t>
              </a:r>
              <a:r>
                <a:rPr kumimoji="0" lang="en-US" sz="4000" b="1" i="0" u="none" strike="noStrike" kern="1200" cap="none" spc="0" normalizeH="0" baseline="0" noProof="0" dirty="0" err="1">
                  <a:ln>
                    <a:noFill/>
                  </a:ln>
                  <a:solidFill>
                    <a:srgbClr val="CC00CC"/>
                  </a:solidFill>
                  <a:effectLst/>
                  <a:uLnTx/>
                  <a:uFillTx/>
                  <a:latin typeface="字魂35号-经典雅黑"/>
                  <a:cs typeface="+mn-cs"/>
                </a:rPr>
                <a:t>bày</a:t>
              </a:r>
              <a:endParaRPr kumimoji="0" lang="en-US" sz="40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97304" y="71910"/>
            <a:ext cx="3642219" cy="3240000"/>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字魂35号-经典雅黑"/>
                  <a:cs typeface="+mn-cs"/>
                </a:rPr>
                <a:t>Nhận xét</a:t>
              </a:r>
            </a:p>
          </p:txBody>
        </p:sp>
      </p:grpSp>
    </p:spTree>
    <p:extLst>
      <p:ext uri="{BB962C8B-B14F-4D97-AF65-F5344CB8AC3E}">
        <p14:creationId xmlns:p14="http://schemas.microsoft.com/office/powerpoint/2010/main" val="19887401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DE4C42B1-133B-480F-A711-BCCE39D74E7B}"/>
              </a:ext>
            </a:extLst>
          </p:cNvPr>
          <p:cNvPicPr>
            <a:picLocks noChangeAspect="1"/>
          </p:cNvPicPr>
          <p:nvPr/>
        </p:nvPicPr>
        <p:blipFill>
          <a:blip r:embed="rId5"/>
          <a:stretch>
            <a:fillRect/>
          </a:stretch>
        </p:blipFill>
        <p:spPr>
          <a:xfrm>
            <a:off x="1165462" y="2551867"/>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ác Đưa Thư Vui Tính - Kính Coong Kính Coong [Official Full HD]">
            <a:hlinkClick r:id="" action="ppaction://media"/>
            <a:extLst>
              <a:ext uri="{FF2B5EF4-FFF2-40B4-BE49-F238E27FC236}">
                <a16:creationId xmlns:a16="http://schemas.microsoft.com/office/drawing/2014/main" id="{0A72F5A9-45F8-4284-BE09-C94A0C9368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F28942AF-563D-4004-B5C9-C290AE461E28}"/>
              </a:ext>
            </a:extLst>
          </p:cNvPr>
          <p:cNvPicPr>
            <a:picLocks noChangeAspect="1"/>
          </p:cNvPicPr>
          <p:nvPr/>
        </p:nvPicPr>
        <p:blipFill>
          <a:blip r:embed="rId5"/>
          <a:stretch>
            <a:fillRect/>
          </a:stretch>
        </p:blipFill>
        <p:spPr>
          <a:xfrm>
            <a:off x="2235390" y="2296986"/>
            <a:ext cx="7340220" cy="1444877"/>
          </a:xfrm>
          <a:prstGeom prst="rect">
            <a:avLst/>
          </a:prstGeom>
        </p:spPr>
      </p:pic>
    </p:spTree>
    <p:extLst>
      <p:ext uri="{BB962C8B-B14F-4D97-AF65-F5344CB8AC3E}">
        <p14:creationId xmlns:p14="http://schemas.microsoft.com/office/powerpoint/2010/main" val="372616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1. </a:t>
            </a:r>
            <a:r>
              <a:rPr lang="vi-VN"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Đọc bức thư điện tử và trả lời câu hỏi</a:t>
            </a:r>
            <a:endParaRPr kumimoji="0" lang="vi-VN" altLang="en-US" sz="66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77850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8181974" y="2212108"/>
            <a:ext cx="3629025"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60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044578" y="334671"/>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it-IT" altLang="en-US" sz="3100" b="1" dirty="0">
                <a:solidFill>
                  <a:srgbClr val="C00000"/>
                </a:solidFill>
                <a:latin typeface="Cambria" panose="02040503050406030204" pitchFamily="18" charset="0"/>
                <a:ea typeface="Cambria" panose="02040503050406030204" pitchFamily="18" charset="0"/>
              </a:rPr>
              <a:t>a. Bức thư trên do ai viết, gửi cho ai?</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8267700" y="2415109"/>
            <a:ext cx="3437658" cy="2800767"/>
          </a:xfrm>
          <a:prstGeom prst="rect">
            <a:avLst/>
          </a:prstGeom>
          <a:noFill/>
        </p:spPr>
        <p:txBody>
          <a:bodyPr wrap="square">
            <a:spAutoFit/>
          </a:bodyPr>
          <a:lstStyle/>
          <a:p>
            <a:pPr lvl="0" algn="ctr" defTabSz="457200"/>
            <a:r>
              <a:rPr lang="vi-VN" sz="44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Lá thư do bạn Sơn viết và gửi cho bạn Dương.</a:t>
            </a:r>
            <a:endParaRPr kumimoji="0" lang="en-US" sz="44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133350" y="1576387"/>
            <a:ext cx="7505700" cy="4143375"/>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2847975" y="3124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EA26531-17FF-491E-8005-D759C2A7EE02}"/>
              </a:ext>
            </a:extLst>
          </p:cNvPr>
          <p:cNvCxnSpPr>
            <a:cxnSpLocks/>
          </p:cNvCxnSpPr>
          <p:nvPr/>
        </p:nvCxnSpPr>
        <p:spPr>
          <a:xfrm>
            <a:off x="2828925" y="4762500"/>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984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3286125" y="22225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3587003" y="287046"/>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3100" b="1" dirty="0">
                <a:solidFill>
                  <a:srgbClr val="C00000"/>
                </a:solidFill>
                <a:latin typeface="Cambria" panose="02040503050406030204" pitchFamily="18" charset="0"/>
                <a:ea typeface="Cambria" panose="02040503050406030204" pitchFamily="18" charset="0"/>
              </a:rPr>
              <a:t>b. Thư gồm những phần nào?</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2562225" y="1631385"/>
            <a:ext cx="8096250" cy="4469377"/>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1866900" y="2362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C47EF88-97E4-4382-87A7-C8241E6ECA17}"/>
              </a:ext>
            </a:extLst>
          </p:cNvPr>
          <p:cNvCxnSpPr/>
          <p:nvPr/>
        </p:nvCxnSpPr>
        <p:spPr>
          <a:xfrm>
            <a:off x="1866900" y="275272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84A47-97F1-467D-AF53-6A854BBE3393}"/>
              </a:ext>
            </a:extLst>
          </p:cNvPr>
          <p:cNvCxnSpPr/>
          <p:nvPr/>
        </p:nvCxnSpPr>
        <p:spPr>
          <a:xfrm>
            <a:off x="1876425" y="31813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D673E7-1039-44F9-956A-0DBA6871C9F9}"/>
              </a:ext>
            </a:extLst>
          </p:cNvPr>
          <p:cNvCxnSpPr/>
          <p:nvPr/>
        </p:nvCxnSpPr>
        <p:spPr>
          <a:xfrm>
            <a:off x="1876425" y="37909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C597E8-62CB-45BE-9209-F0E488D8E8D0}"/>
              </a:ext>
            </a:extLst>
          </p:cNvPr>
          <p:cNvCxnSpPr/>
          <p:nvPr/>
        </p:nvCxnSpPr>
        <p:spPr>
          <a:xfrm>
            <a:off x="1876425" y="475297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188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63" y="3171824"/>
            <a:ext cx="3843733" cy="3095625"/>
          </a:xfrm>
          <a:prstGeom prst="rect">
            <a:avLst/>
          </a:prstGeom>
        </p:spPr>
      </p:pic>
      <p:sp>
        <p:nvSpPr>
          <p:cNvPr id="3" name="TextBox 79">
            <a:extLst>
              <a:ext uri="{FF2B5EF4-FFF2-40B4-BE49-F238E27FC236}">
                <a16:creationId xmlns:a16="http://schemas.microsoft.com/office/drawing/2014/main" id="{08E711A1-45B8-4FCD-9B47-DF719E7AA970}"/>
              </a:ext>
            </a:extLst>
          </p:cNvPr>
          <p:cNvSpPr txBox="1">
            <a:spLocks noChangeArrowheads="1"/>
          </p:cNvSpPr>
          <p:nvPr/>
        </p:nvSpPr>
        <p:spPr bwMode="auto">
          <a:xfrm>
            <a:off x="1524000" y="1019592"/>
            <a:ext cx="93535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vi-VN" altLang="en-US" sz="40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c. Muốn viết thư điện tử cần có phương tiện gì?</a:t>
            </a:r>
            <a:endParaRPr kumimoji="0" lang="en-US" altLang="en-US" sz="40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11E2B46-6B7E-4371-B4B2-7C9AD8977203}"/>
              </a:ext>
            </a:extLst>
          </p:cNvPr>
          <p:cNvSpPr/>
          <p:nvPr/>
        </p:nvSpPr>
        <p:spPr>
          <a:xfrm>
            <a:off x="5086351" y="2755033"/>
            <a:ext cx="6048374"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Hộp Văn bản 14">
            <a:extLst>
              <a:ext uri="{FF2B5EF4-FFF2-40B4-BE49-F238E27FC236}">
                <a16:creationId xmlns:a16="http://schemas.microsoft.com/office/drawing/2014/main" id="{411FBC9A-A348-4369-BB2E-B9466430C4CF}"/>
              </a:ext>
            </a:extLst>
          </p:cNvPr>
          <p:cNvSpPr txBox="1"/>
          <p:nvPr/>
        </p:nvSpPr>
        <p:spPr>
          <a:xfrm>
            <a:off x="5372100" y="2958034"/>
            <a:ext cx="5592350" cy="2862322"/>
          </a:xfrm>
          <a:prstGeom prst="rect">
            <a:avLst/>
          </a:prstGeom>
          <a:noFill/>
        </p:spPr>
        <p:txBody>
          <a:bodyPr wrap="square">
            <a:spAutoFit/>
          </a:bodyPr>
          <a:lstStyle/>
          <a:p>
            <a:pPr lvl="0" algn="ctr" defTabSz="457200"/>
            <a:r>
              <a:rPr lang="vi-VN" sz="36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Muốn viết thư điện tử thì cần có máy tính, máy tính bảng hoặc điện thoại thông minh có kết nối internet.</a:t>
            </a:r>
            <a:endParaRPr kumimoji="0" lang="en-US" sz="36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78135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2. </a:t>
            </a:r>
            <a:r>
              <a:rPr lang="vi-VN"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Thảo luận về các bước viết thư điện tử</a:t>
            </a:r>
            <a:endParaRPr kumimoji="0" lang="vi-VN" alt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90874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249</Words>
  <Application>Microsoft Office PowerPoint</Application>
  <PresentationFormat>Widescreen</PresentationFormat>
  <Paragraphs>33</Paragraphs>
  <Slides>13</Slides>
  <Notes>9</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13</vt:i4>
      </vt:variant>
    </vt:vector>
  </HeadingPairs>
  <TitlesOfParts>
    <vt:vector size="25" baseType="lpstr">
      <vt:lpstr>Arial</vt:lpstr>
      <vt:lpstr>Calibri</vt:lpstr>
      <vt:lpstr>Cambria</vt:lpstr>
      <vt:lpstr>等线</vt:lpstr>
      <vt:lpstr>Times New Roman</vt:lpstr>
      <vt:lpstr>字魂35号-经典雅黑</vt:lpstr>
      <vt:lpstr>Office 主题</vt:lpstr>
      <vt:lpstr>1_Office 主题</vt:lpstr>
      <vt:lpstr>3_Office 主题</vt:lpstr>
      <vt:lpstr>4_Office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19</cp:revision>
  <dcterms:created xsi:type="dcterms:W3CDTF">2022-11-26T11:14:53Z</dcterms:created>
  <dcterms:modified xsi:type="dcterms:W3CDTF">2025-03-19T22:40:56Z</dcterms:modified>
</cp:coreProperties>
</file>