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6" r:id="rId3"/>
    <p:sldId id="274" r:id="rId4"/>
    <p:sldId id="290" r:id="rId5"/>
    <p:sldId id="291" r:id="rId6"/>
    <p:sldId id="284" r:id="rId7"/>
    <p:sldId id="292" r:id="rId8"/>
    <p:sldId id="285" r:id="rId9"/>
    <p:sldId id="286" r:id="rId10"/>
    <p:sldId id="293" r:id="rId11"/>
    <p:sldId id="294" r:id="rId12"/>
    <p:sldId id="287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4887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21878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a. An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b. Ai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giảng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ta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hoàn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thùng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ban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6" name="图片 5" descr="语文老师"/>
          <p:cNvPicPr>
            <a:picLocks noChangeAspect="1"/>
          </p:cNvPicPr>
          <p:nvPr/>
        </p:nvPicPr>
        <p:blipFill>
          <a:blip r:embed="rId4"/>
          <a:srcRect l="17260" t="6354" r="19990" b="5458"/>
          <a:stretch>
            <a:fillRect/>
          </a:stretch>
        </p:blipFill>
        <p:spPr>
          <a:xfrm>
            <a:off x="8862307" y="2381348"/>
            <a:ext cx="3327788" cy="4677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DF68C-44DC-4F59-99D8-518498A8E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89" y="2045908"/>
            <a:ext cx="946181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Nunito black" pitchFamily="2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Nunito black" pitchFamily="2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354</Words>
  <Application>Microsoft Office PowerPoint</Application>
  <PresentationFormat>Widescreen</PresentationFormat>
  <Paragraphs>49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Ariston</vt:lpstr>
      <vt:lpstr>Calibri</vt:lpstr>
      <vt:lpstr>等线</vt:lpstr>
      <vt:lpstr>等线 Light</vt:lpstr>
      <vt:lpstr>Nunito black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2022-08-29T02:02:20Z</dcterms:created>
  <dcterms:modified xsi:type="dcterms:W3CDTF">2025-03-19T22:38:26Z</dcterms:modified>
</cp:coreProperties>
</file>