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76" r:id="rId2"/>
    <p:sldId id="316" r:id="rId3"/>
    <p:sldId id="312" r:id="rId4"/>
    <p:sldId id="333" r:id="rId5"/>
    <p:sldId id="332" r:id="rId6"/>
    <p:sldId id="485" r:id="rId7"/>
    <p:sldId id="335" r:id="rId8"/>
    <p:sldId id="486" r:id="rId9"/>
    <p:sldId id="34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560" autoAdjust="0"/>
  </p:normalViewPr>
  <p:slideViewPr>
    <p:cSldViewPr snapToGrid="0">
      <p:cViewPr varScale="1">
        <p:scale>
          <a:sx n="73" d="100"/>
          <a:sy n="73" d="100"/>
        </p:scale>
        <p:origin x="10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D635A-420D-495D-AF84-0951BC6482BB}" type="datetimeFigureOut">
              <a:rPr lang="en-US" smtClean="0"/>
              <a:t>20/03/2025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6F17A-A618-4CF4-A720-DBE19B35F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67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92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85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241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404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963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682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60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328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86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20/03/2025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2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20/03/2025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20/03/2025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5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20/03/2025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ADBF6CA-6897-40B2-B273-B517F3659E1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829" y="250371"/>
            <a:ext cx="1357993" cy="13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5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13.png"/><Relationship Id="rId18" Type="http://schemas.openxmlformats.org/officeDocument/2006/relationships/image" Target="../media/image10.sv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10" Type="http://schemas.openxmlformats.org/officeDocument/2006/relationships/image" Target="../media/image27.svg"/><Relationship Id="rId4" Type="http://schemas.openxmlformats.org/officeDocument/2006/relationships/image" Target="../media/image8.emf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5" Type="http://schemas.openxmlformats.org/officeDocument/2006/relationships/image" Target="../media/image18.png"/><Relationship Id="rId10" Type="http://schemas.openxmlformats.org/officeDocument/2006/relationships/image" Target="../media/image43.sv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84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6.png"/><Relationship Id="rId5" Type="http://schemas.openxmlformats.org/officeDocument/2006/relationships/image" Target="../media/image5.svg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image" Target="../media/image20.png"/><Relationship Id="rId18" Type="http://schemas.openxmlformats.org/officeDocument/2006/relationships/image" Target="../media/image47.svg"/><Relationship Id="rId3" Type="http://schemas.openxmlformats.org/officeDocument/2006/relationships/image" Target="../media/image2.png"/><Relationship Id="rId21" Type="http://schemas.openxmlformats.org/officeDocument/2006/relationships/image" Target="../media/image33.png"/><Relationship Id="rId7" Type="http://schemas.openxmlformats.org/officeDocument/2006/relationships/image" Target="../media/image28.png"/><Relationship Id="rId12" Type="http://schemas.openxmlformats.org/officeDocument/2006/relationships/image" Target="../media/image17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5.svg"/><Relationship Id="rId20" Type="http://schemas.openxmlformats.org/officeDocument/2006/relationships/image" Target="../media/image9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92.svg"/><Relationship Id="rId5" Type="http://schemas.openxmlformats.org/officeDocument/2006/relationships/image" Target="../media/image3.png"/><Relationship Id="rId15" Type="http://schemas.openxmlformats.org/officeDocument/2006/relationships/image" Target="../media/image30.png"/><Relationship Id="rId10" Type="http://schemas.openxmlformats.org/officeDocument/2006/relationships/image" Target="../media/image29.png"/><Relationship Id="rId19" Type="http://schemas.openxmlformats.org/officeDocument/2006/relationships/image" Target="../media/image32.png"/><Relationship Id="rId4" Type="http://schemas.openxmlformats.org/officeDocument/2006/relationships/image" Target="../media/image8.emf"/><Relationship Id="rId9" Type="http://schemas.openxmlformats.org/officeDocument/2006/relationships/image" Target="../media/image4.png"/><Relationship Id="rId14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7EDCC5BB-29D2-71BD-407C-DEFABFF7CC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5789" r="5789"/>
          <a:stretch/>
        </p:blipFill>
        <p:spPr>
          <a:xfrm>
            <a:off x="1" y="2590800"/>
            <a:ext cx="12192000" cy="44131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DE7747-85D9-CA48-4C7D-4F8AB5135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06" y="6027961"/>
            <a:ext cx="506012" cy="42675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6E1F1A-07D6-4944-60B8-2353FEC2D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195" y="6057396"/>
            <a:ext cx="506012" cy="42675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D06B46-B39F-EE35-6491-6919612F0E9B}"/>
              </a:ext>
            </a:extLst>
          </p:cNvPr>
          <p:cNvSpPr/>
          <p:nvPr/>
        </p:nvSpPr>
        <p:spPr>
          <a:xfrm>
            <a:off x="1851951" y="513236"/>
            <a:ext cx="8488099" cy="5277963"/>
          </a:xfrm>
          <a:custGeom>
            <a:avLst/>
            <a:gdLst>
              <a:gd name="connsiteX0" fmla="*/ 0 w 8488099"/>
              <a:gd name="connsiteY0" fmla="*/ 879678 h 5277963"/>
              <a:gd name="connsiteX1" fmla="*/ 879678 w 8488099"/>
              <a:gd name="connsiteY1" fmla="*/ 0 h 5277963"/>
              <a:gd name="connsiteX2" fmla="*/ 7608421 w 8488099"/>
              <a:gd name="connsiteY2" fmla="*/ 0 h 5277963"/>
              <a:gd name="connsiteX3" fmla="*/ 8488099 w 8488099"/>
              <a:gd name="connsiteY3" fmla="*/ 879678 h 5277963"/>
              <a:gd name="connsiteX4" fmla="*/ 8488099 w 8488099"/>
              <a:gd name="connsiteY4" fmla="*/ 4398285 h 5277963"/>
              <a:gd name="connsiteX5" fmla="*/ 7608421 w 8488099"/>
              <a:gd name="connsiteY5" fmla="*/ 5277963 h 5277963"/>
              <a:gd name="connsiteX6" fmla="*/ 879678 w 8488099"/>
              <a:gd name="connsiteY6" fmla="*/ 5277963 h 5277963"/>
              <a:gd name="connsiteX7" fmla="*/ 0 w 8488099"/>
              <a:gd name="connsiteY7" fmla="*/ 4398285 h 5277963"/>
              <a:gd name="connsiteX8" fmla="*/ 0 w 8488099"/>
              <a:gd name="connsiteY8" fmla="*/ 879678 h 527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8099" h="5277963" fill="none" extrusionOk="0">
                <a:moveTo>
                  <a:pt x="0" y="879678"/>
                </a:moveTo>
                <a:cubicBezTo>
                  <a:pt x="-48617" y="350461"/>
                  <a:pt x="379540" y="9144"/>
                  <a:pt x="879678" y="0"/>
                </a:cubicBezTo>
                <a:cubicBezTo>
                  <a:pt x="3029850" y="-30893"/>
                  <a:pt x="5361247" y="99340"/>
                  <a:pt x="7608421" y="0"/>
                </a:cubicBezTo>
                <a:cubicBezTo>
                  <a:pt x="8100769" y="9764"/>
                  <a:pt x="8479798" y="406233"/>
                  <a:pt x="8488099" y="879678"/>
                </a:cubicBezTo>
                <a:cubicBezTo>
                  <a:pt x="8402521" y="2455764"/>
                  <a:pt x="8415735" y="3194179"/>
                  <a:pt x="8488099" y="4398285"/>
                </a:cubicBezTo>
                <a:cubicBezTo>
                  <a:pt x="8474738" y="4888906"/>
                  <a:pt x="8070147" y="5259303"/>
                  <a:pt x="7608421" y="5277963"/>
                </a:cubicBezTo>
                <a:cubicBezTo>
                  <a:pt x="5727709" y="5322031"/>
                  <a:pt x="3700167" y="5288229"/>
                  <a:pt x="879678" y="5277963"/>
                </a:cubicBezTo>
                <a:cubicBezTo>
                  <a:pt x="352323" y="5334496"/>
                  <a:pt x="27659" y="4866093"/>
                  <a:pt x="0" y="4398285"/>
                </a:cubicBezTo>
                <a:cubicBezTo>
                  <a:pt x="161883" y="3119103"/>
                  <a:pt x="71112" y="2099712"/>
                  <a:pt x="0" y="879678"/>
                </a:cubicBezTo>
                <a:close/>
              </a:path>
              <a:path w="8488099" h="5277963" stroke="0" extrusionOk="0">
                <a:moveTo>
                  <a:pt x="0" y="879678"/>
                </a:moveTo>
                <a:cubicBezTo>
                  <a:pt x="18310" y="408177"/>
                  <a:pt x="383130" y="-49125"/>
                  <a:pt x="879678" y="0"/>
                </a:cubicBezTo>
                <a:cubicBezTo>
                  <a:pt x="2598810" y="55113"/>
                  <a:pt x="4539897" y="-40744"/>
                  <a:pt x="7608421" y="0"/>
                </a:cubicBezTo>
                <a:cubicBezTo>
                  <a:pt x="8094712" y="-9815"/>
                  <a:pt x="8490783" y="363103"/>
                  <a:pt x="8488099" y="879678"/>
                </a:cubicBezTo>
                <a:cubicBezTo>
                  <a:pt x="8539771" y="2305789"/>
                  <a:pt x="8333323" y="3848160"/>
                  <a:pt x="8488099" y="4398285"/>
                </a:cubicBezTo>
                <a:cubicBezTo>
                  <a:pt x="8488008" y="4865400"/>
                  <a:pt x="8079352" y="5245669"/>
                  <a:pt x="7608421" y="5277963"/>
                </a:cubicBezTo>
                <a:cubicBezTo>
                  <a:pt x="4817615" y="5120838"/>
                  <a:pt x="3397848" y="5137460"/>
                  <a:pt x="879678" y="5277963"/>
                </a:cubicBezTo>
                <a:cubicBezTo>
                  <a:pt x="321802" y="5341093"/>
                  <a:pt x="-48553" y="4896421"/>
                  <a:pt x="0" y="4398285"/>
                </a:cubicBezTo>
                <a:cubicBezTo>
                  <a:pt x="-147270" y="3350136"/>
                  <a:pt x="164437" y="2003630"/>
                  <a:pt x="0" y="87967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D7D3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01944153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1EBCB4A-2645-E3F6-1574-52C6A548806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77916" y="4195741"/>
            <a:ext cx="1613878" cy="257849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B5769BE-F938-BADE-D999-9597B099DA96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20000"/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48482" y="4223718"/>
            <a:ext cx="1706423" cy="25225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32064F-41AD-491E-8739-D911F3EFDF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53425" y="410832"/>
            <a:ext cx="8486368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035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151A2F-FDB4-D8E0-3788-1559B714D5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20000"/>
          </a:blip>
          <a:srcRect t="25107" r="32429"/>
          <a:stretch/>
        </p:blipFill>
        <p:spPr>
          <a:xfrm>
            <a:off x="2747715" y="-19293"/>
            <a:ext cx="6696570" cy="494567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EDCC5BB-29D2-71BD-407C-DEFABFF7CC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5789" r="5789"/>
          <a:stretch/>
        </p:blipFill>
        <p:spPr>
          <a:xfrm>
            <a:off x="1" y="2590800"/>
            <a:ext cx="12192000" cy="441316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884D302-41E1-C84D-212D-F008CDCB02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35237"/>
          <a:stretch/>
        </p:blipFill>
        <p:spPr>
          <a:xfrm rot="21431949" flipH="1">
            <a:off x="2525092" y="3709426"/>
            <a:ext cx="8450965" cy="376886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449CA76B-67F4-847B-6D79-F1FEF15E0D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584038" y="3334268"/>
            <a:ext cx="713151" cy="108123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8614013-4E45-BCE5-6DF5-5B93DEF05219}"/>
              </a:ext>
            </a:extLst>
          </p:cNvPr>
          <p:cNvSpPr/>
          <p:nvPr/>
        </p:nvSpPr>
        <p:spPr>
          <a:xfrm>
            <a:off x="1128908" y="441428"/>
            <a:ext cx="9934185" cy="5283512"/>
          </a:xfrm>
          <a:prstGeom prst="round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44" name="Picture 43" descr="A picture containing text, orange&#10;&#10;Description automatically generated">
            <a:extLst>
              <a:ext uri="{FF2B5EF4-FFF2-40B4-BE49-F238E27FC236}">
                <a16:creationId xmlns:a16="http://schemas.microsoft.com/office/drawing/2014/main" id="{C51194E9-3DB3-6372-1190-2C938D01044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650" y="328025"/>
            <a:ext cx="1176245" cy="10766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DE7747-85D9-CA48-4C7D-4F8AB51354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0206" y="6027961"/>
            <a:ext cx="506012" cy="42675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0BCE08E-6C71-3162-1CCD-4FD054D0ED8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32949" y="5555381"/>
            <a:ext cx="506012" cy="42675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5617E06-3AF9-2298-EF69-31E3031EBB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47715" y="6122939"/>
            <a:ext cx="393395" cy="33177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6E1F1A-07D6-4944-60B8-2353FEC2D0E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16195" y="6057396"/>
            <a:ext cx="506012" cy="42675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17761C6-0C91-349E-1ADB-7F9E974950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90479" y="5364540"/>
            <a:ext cx="393395" cy="331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22E153-45C9-4772-82CF-25090F697F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14422" y="692761"/>
            <a:ext cx="6584251" cy="14570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7EDDCD-2194-431E-A39F-31EDD20B8E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1004" y="1650280"/>
            <a:ext cx="1806535" cy="1098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A7CF31-55B3-45BF-996F-D2587FDE9A3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75541" y="2780494"/>
            <a:ext cx="8260796" cy="1774090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B00CD405-7BF4-4B8F-8891-456C0F8A98CD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38" y="3716005"/>
            <a:ext cx="2430062" cy="3141995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73E20CA5-C0A7-409D-B4B9-973CB939EE26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contrast="20000"/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648482" y="4223718"/>
            <a:ext cx="1706423" cy="252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694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80CEBEEB-6E7F-3E62-0356-B8CDF612A264}"/>
              </a:ext>
            </a:extLst>
          </p:cNvPr>
          <p:cNvSpPr txBox="1"/>
          <p:nvPr/>
        </p:nvSpPr>
        <p:spPr>
          <a:xfrm>
            <a:off x="-225903" y="-155614"/>
            <a:ext cx="14210874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 w="12700">
                  <a:solidFill>
                    <a:prstClr val="black"/>
                  </a:solidFill>
                </a:ln>
                <a:noFill/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kumimoji="0" lang="en-US" sz="8800" b="0" i="0" u="none" strike="noStrike" kern="1200" cap="none" spc="0" normalizeH="0" baseline="0" noProof="0">
                <a:ln w="12700">
                  <a:solidFill>
                    <a:prstClr val="black"/>
                  </a:solidFill>
                </a:ln>
                <a:noFill/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 w="12700">
                  <a:solidFill>
                    <a:prstClr val="black"/>
                  </a:solidFill>
                </a:ln>
                <a:noFill/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MỞ RỘNG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A0FA8-3448-E481-61B0-93561C82454D}"/>
              </a:ext>
            </a:extLst>
          </p:cNvPr>
          <p:cNvSpPr txBox="1"/>
          <p:nvPr/>
        </p:nvSpPr>
        <p:spPr>
          <a:xfrm>
            <a:off x="-266274" y="52387"/>
            <a:ext cx="14210874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endParaRPr kumimoji="0" lang="en-US" sz="8800" b="0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srgbClr val="A7EA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F14124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MỞ RỘNG</a:t>
            </a:r>
          </a:p>
        </p:txBody>
      </p:sp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883C7E8C-AEEA-C783-F2E3-8528DCE617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82" y="3943383"/>
            <a:ext cx="2820318" cy="246373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97D8D8D-281B-FE13-8B3B-7DAEB5F16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598200" y="289994"/>
            <a:ext cx="992468" cy="82239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3FE1FF5-1001-50C4-0724-082D59024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7942574" y="307497"/>
            <a:ext cx="992468" cy="82239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6190525-831E-ADF6-C07C-2F431437CC63}"/>
              </a:ext>
            </a:extLst>
          </p:cNvPr>
          <p:cNvGrpSpPr/>
          <p:nvPr/>
        </p:nvGrpSpPr>
        <p:grpSpPr>
          <a:xfrm>
            <a:off x="255592" y="177241"/>
            <a:ext cx="2627272" cy="5646923"/>
            <a:chOff x="199001" y="808252"/>
            <a:chExt cx="2855872" cy="5101890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076B5A6-736B-C6AB-E15D-7DD846426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199001" y="808252"/>
              <a:ext cx="2855872" cy="510189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386AB0E-2E5C-1D6F-3079-ECD95BB5353E}"/>
                </a:ext>
              </a:extLst>
            </p:cNvPr>
            <p:cNvSpPr txBox="1"/>
            <p:nvPr/>
          </p:nvSpPr>
          <p:spPr>
            <a:xfrm>
              <a:off x="941606" y="1081934"/>
              <a:ext cx="175260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prstTxWarp prst="textFadeRight">
                <a:avLst>
                  <a:gd name="adj" fmla="val 18328"/>
                </a:avLst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CHẶNG 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F785F2-2112-3B4B-A3F7-35240CCF9F64}"/>
              </a:ext>
            </a:extLst>
          </p:cNvPr>
          <p:cNvGrpSpPr/>
          <p:nvPr/>
        </p:nvGrpSpPr>
        <p:grpSpPr>
          <a:xfrm flipH="1">
            <a:off x="7591568" y="3785419"/>
            <a:ext cx="3686031" cy="2518152"/>
            <a:chOff x="4573758" y="1489529"/>
            <a:chExt cx="4278473" cy="392406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76A25FC9-3165-DE8E-4432-C6A9C82AD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 rot="16200000" flipH="1">
              <a:off x="4750965" y="1312322"/>
              <a:ext cx="3924060" cy="4278473"/>
            </a:xfrm>
            <a:prstGeom prst="rect">
              <a:avLst/>
            </a:prstGeom>
          </p:spPr>
        </p:pic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0C073900-A946-614D-E6D1-98C7EFC8832E}"/>
                </a:ext>
              </a:extLst>
            </p:cNvPr>
            <p:cNvSpPr/>
            <p:nvPr/>
          </p:nvSpPr>
          <p:spPr>
            <a:xfrm>
              <a:off x="4792578" y="2166627"/>
              <a:ext cx="3351112" cy="2569860"/>
            </a:xfrm>
            <a:prstGeom prst="wedgeRoundRectCallout">
              <a:avLst>
                <a:gd name="adj1" fmla="val -47010"/>
                <a:gd name="adj2" fmla="val 20915"/>
                <a:gd name="adj3" fmla="val 16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thật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giỏi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,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đã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chặng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cuối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rồi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đấy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!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Cố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lên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nào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!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660A087-23E5-FD76-B1ED-3E3AA0070017}"/>
              </a:ext>
            </a:extLst>
          </p:cNvPr>
          <p:cNvSpPr txBox="1"/>
          <p:nvPr/>
        </p:nvSpPr>
        <p:spPr>
          <a:xfrm>
            <a:off x="1966452" y="2577370"/>
            <a:ext cx="9311867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vi-VN" sz="3200" dirty="0">
                <a:ln w="12700">
                  <a:solidFill>
                    <a:prstClr val="black"/>
                  </a:solidFill>
                </a:ln>
                <a:solidFill>
                  <a:srgbClr val="5ECCF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câu chuyện, bài văn, bài thơ...về bài học ứng xử, cách giao tiếp với những người xung quan</a:t>
            </a:r>
            <a:r>
              <a:rPr lang="en-US" sz="3200" dirty="0">
                <a:ln w="12700">
                  <a:solidFill>
                    <a:prstClr val="black"/>
                  </a:solidFill>
                </a:ln>
                <a:solidFill>
                  <a:srgbClr val="5ECCF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endParaRPr kumimoji="0" lang="en-US" sz="3200" b="0" i="0" u="none" strike="noStrike" kern="1200" cap="none" spc="0" normalizeH="0" baseline="0" noProof="0" dirty="0">
              <a:ln w="12700">
                <a:solidFill>
                  <a:prstClr val="black"/>
                </a:solidFill>
              </a:ln>
              <a:solidFill>
                <a:srgbClr val="5ECCF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5591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9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5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15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15" grpId="0"/>
      <p:bldP spid="15" grpId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5C903BAB-0DB5-7FBA-8731-BACFB7116B6B}"/>
              </a:ext>
            </a:extLst>
          </p:cNvPr>
          <p:cNvGrpSpPr/>
          <p:nvPr/>
        </p:nvGrpSpPr>
        <p:grpSpPr>
          <a:xfrm>
            <a:off x="621963" y="152400"/>
            <a:ext cx="10144361" cy="1964422"/>
            <a:chOff x="621963" y="152400"/>
            <a:chExt cx="7787397" cy="19644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45CE1C-10E6-3A37-D35C-67D9BD00E326}"/>
                </a:ext>
              </a:extLst>
            </p:cNvPr>
            <p:cNvGrpSpPr/>
            <p:nvPr/>
          </p:nvGrpSpPr>
          <p:grpSpPr>
            <a:xfrm>
              <a:off x="1071130" y="152400"/>
              <a:ext cx="7338230" cy="1964422"/>
              <a:chOff x="1071130" y="152400"/>
              <a:chExt cx="7338230" cy="196442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22B1ED8-EA70-E8AF-17BD-B6FBE26B579C}"/>
                  </a:ext>
                </a:extLst>
              </p:cNvPr>
              <p:cNvGrpSpPr/>
              <p:nvPr/>
            </p:nvGrpSpPr>
            <p:grpSpPr>
              <a:xfrm>
                <a:off x="1071130" y="152400"/>
                <a:ext cx="7338230" cy="1964422"/>
                <a:chOff x="2188318" y="483352"/>
                <a:chExt cx="10765665" cy="5640168"/>
              </a:xfrm>
            </p:grpSpPr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FEF9EFB3-9C2D-AC54-4AA8-405B99955097}"/>
                    </a:ext>
                  </a:extLst>
                </p:cNvPr>
                <p:cNvSpPr/>
                <p:nvPr/>
              </p:nvSpPr>
              <p:spPr>
                <a:xfrm>
                  <a:off x="2188318" y="483352"/>
                  <a:ext cx="10765665" cy="5640168"/>
                </a:xfrm>
                <a:custGeom>
                  <a:avLst/>
                  <a:gdLst>
                    <a:gd name="connsiteX0" fmla="*/ 0 w 10765665"/>
                    <a:gd name="connsiteY0" fmla="*/ 940047 h 5640168"/>
                    <a:gd name="connsiteX1" fmla="*/ 940047 w 10765665"/>
                    <a:gd name="connsiteY1" fmla="*/ 0 h 5640168"/>
                    <a:gd name="connsiteX2" fmla="*/ 9825618 w 10765665"/>
                    <a:gd name="connsiteY2" fmla="*/ 0 h 5640168"/>
                    <a:gd name="connsiteX3" fmla="*/ 10765665 w 10765665"/>
                    <a:gd name="connsiteY3" fmla="*/ 940047 h 5640168"/>
                    <a:gd name="connsiteX4" fmla="*/ 10765665 w 10765665"/>
                    <a:gd name="connsiteY4" fmla="*/ 4700121 h 5640168"/>
                    <a:gd name="connsiteX5" fmla="*/ 9825618 w 10765665"/>
                    <a:gd name="connsiteY5" fmla="*/ 5640168 h 5640168"/>
                    <a:gd name="connsiteX6" fmla="*/ 940047 w 10765665"/>
                    <a:gd name="connsiteY6" fmla="*/ 5640168 h 5640168"/>
                    <a:gd name="connsiteX7" fmla="*/ 0 w 10765665"/>
                    <a:gd name="connsiteY7" fmla="*/ 4700121 h 5640168"/>
                    <a:gd name="connsiteX8" fmla="*/ 0 w 10765665"/>
                    <a:gd name="connsiteY8" fmla="*/ 940047 h 5640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65665" h="5640168" fill="none" extrusionOk="0">
                      <a:moveTo>
                        <a:pt x="0" y="940047"/>
                      </a:moveTo>
                      <a:cubicBezTo>
                        <a:pt x="-55673" y="505251"/>
                        <a:pt x="436402" y="11592"/>
                        <a:pt x="940047" y="0"/>
                      </a:cubicBezTo>
                      <a:cubicBezTo>
                        <a:pt x="2537507" y="33873"/>
                        <a:pt x="7708088" y="-109113"/>
                        <a:pt x="9825618" y="0"/>
                      </a:cubicBezTo>
                      <a:cubicBezTo>
                        <a:pt x="10358748" y="12887"/>
                        <a:pt x="10682462" y="388004"/>
                        <a:pt x="10765665" y="940047"/>
                      </a:cubicBezTo>
                      <a:cubicBezTo>
                        <a:pt x="10899853" y="2337767"/>
                        <a:pt x="10801068" y="3715600"/>
                        <a:pt x="10765665" y="4700121"/>
                      </a:cubicBezTo>
                      <a:cubicBezTo>
                        <a:pt x="10828710" y="5247043"/>
                        <a:pt x="10336840" y="5653065"/>
                        <a:pt x="9825618" y="5640168"/>
                      </a:cubicBezTo>
                      <a:cubicBezTo>
                        <a:pt x="6890130" y="5563953"/>
                        <a:pt x="4668088" y="5639036"/>
                        <a:pt x="940047" y="5640168"/>
                      </a:cubicBezTo>
                      <a:cubicBezTo>
                        <a:pt x="489659" y="5626370"/>
                        <a:pt x="2736" y="5242164"/>
                        <a:pt x="0" y="4700121"/>
                      </a:cubicBezTo>
                      <a:cubicBezTo>
                        <a:pt x="-69462" y="3056618"/>
                        <a:pt x="136418" y="1963959"/>
                        <a:pt x="0" y="940047"/>
                      </a:cubicBezTo>
                      <a:close/>
                    </a:path>
                    <a:path w="10765665" h="5640168" stroke="0" extrusionOk="0">
                      <a:moveTo>
                        <a:pt x="0" y="940047"/>
                      </a:moveTo>
                      <a:cubicBezTo>
                        <a:pt x="62604" y="493456"/>
                        <a:pt x="388692" y="20585"/>
                        <a:pt x="940047" y="0"/>
                      </a:cubicBezTo>
                      <a:cubicBezTo>
                        <a:pt x="2006463" y="-261"/>
                        <a:pt x="5572472" y="149202"/>
                        <a:pt x="9825618" y="0"/>
                      </a:cubicBezTo>
                      <a:cubicBezTo>
                        <a:pt x="10330259" y="9570"/>
                        <a:pt x="10742137" y="393377"/>
                        <a:pt x="10765665" y="940047"/>
                      </a:cubicBezTo>
                      <a:cubicBezTo>
                        <a:pt x="10782509" y="1328785"/>
                        <a:pt x="10817891" y="3241711"/>
                        <a:pt x="10765665" y="4700121"/>
                      </a:cubicBezTo>
                      <a:cubicBezTo>
                        <a:pt x="10757925" y="5178426"/>
                        <a:pt x="10354575" y="5569521"/>
                        <a:pt x="9825618" y="5640168"/>
                      </a:cubicBezTo>
                      <a:cubicBezTo>
                        <a:pt x="8122370" y="5706330"/>
                        <a:pt x="4561683" y="5553925"/>
                        <a:pt x="940047" y="5640168"/>
                      </a:cubicBezTo>
                      <a:cubicBezTo>
                        <a:pt x="361635" y="5687933"/>
                        <a:pt x="-13124" y="5217432"/>
                        <a:pt x="0" y="4700121"/>
                      </a:cubicBezTo>
                      <a:cubicBezTo>
                        <a:pt x="-139529" y="4155659"/>
                        <a:pt x="152978" y="2354503"/>
                        <a:pt x="0" y="94004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C1802950-AA66-8510-64D5-16FCC829345E}"/>
                    </a:ext>
                  </a:extLst>
                </p:cNvPr>
                <p:cNvSpPr/>
                <p:nvPr/>
              </p:nvSpPr>
              <p:spPr>
                <a:xfrm>
                  <a:off x="2293756" y="635753"/>
                  <a:ext cx="10483056" cy="5307849"/>
                </a:xfrm>
                <a:custGeom>
                  <a:avLst/>
                  <a:gdLst>
                    <a:gd name="connsiteX0" fmla="*/ 0 w 10483056"/>
                    <a:gd name="connsiteY0" fmla="*/ 884659 h 5307849"/>
                    <a:gd name="connsiteX1" fmla="*/ 884659 w 10483056"/>
                    <a:gd name="connsiteY1" fmla="*/ 0 h 5307849"/>
                    <a:gd name="connsiteX2" fmla="*/ 9598397 w 10483056"/>
                    <a:gd name="connsiteY2" fmla="*/ 0 h 5307849"/>
                    <a:gd name="connsiteX3" fmla="*/ 10483056 w 10483056"/>
                    <a:gd name="connsiteY3" fmla="*/ 884659 h 5307849"/>
                    <a:gd name="connsiteX4" fmla="*/ 10483056 w 10483056"/>
                    <a:gd name="connsiteY4" fmla="*/ 4423190 h 5307849"/>
                    <a:gd name="connsiteX5" fmla="*/ 9598397 w 10483056"/>
                    <a:gd name="connsiteY5" fmla="*/ 5307849 h 5307849"/>
                    <a:gd name="connsiteX6" fmla="*/ 884659 w 10483056"/>
                    <a:gd name="connsiteY6" fmla="*/ 5307849 h 5307849"/>
                    <a:gd name="connsiteX7" fmla="*/ 0 w 10483056"/>
                    <a:gd name="connsiteY7" fmla="*/ 4423190 h 5307849"/>
                    <a:gd name="connsiteX8" fmla="*/ 0 w 10483056"/>
                    <a:gd name="connsiteY8" fmla="*/ 884659 h 5307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483056" h="5307849" fill="none" extrusionOk="0">
                      <a:moveTo>
                        <a:pt x="0" y="884659"/>
                      </a:moveTo>
                      <a:cubicBezTo>
                        <a:pt x="-53596" y="477307"/>
                        <a:pt x="448843" y="39390"/>
                        <a:pt x="884659" y="0"/>
                      </a:cubicBezTo>
                      <a:cubicBezTo>
                        <a:pt x="4479908" y="33873"/>
                        <a:pt x="8022602" y="-109113"/>
                        <a:pt x="9598397" y="0"/>
                      </a:cubicBezTo>
                      <a:cubicBezTo>
                        <a:pt x="10101452" y="13363"/>
                        <a:pt x="10462452" y="387935"/>
                        <a:pt x="10483056" y="884659"/>
                      </a:cubicBezTo>
                      <a:cubicBezTo>
                        <a:pt x="10617244" y="1740838"/>
                        <a:pt x="10518459" y="3539601"/>
                        <a:pt x="10483056" y="4423190"/>
                      </a:cubicBezTo>
                      <a:cubicBezTo>
                        <a:pt x="10501851" y="4920046"/>
                        <a:pt x="10054524" y="5360489"/>
                        <a:pt x="9598397" y="5307849"/>
                      </a:cubicBezTo>
                      <a:cubicBezTo>
                        <a:pt x="7705652" y="5231634"/>
                        <a:pt x="2837393" y="5306717"/>
                        <a:pt x="884659" y="5307849"/>
                      </a:cubicBezTo>
                      <a:cubicBezTo>
                        <a:pt x="487208" y="5289568"/>
                        <a:pt x="8967" y="4986735"/>
                        <a:pt x="0" y="4423190"/>
                      </a:cubicBezTo>
                      <a:cubicBezTo>
                        <a:pt x="-69462" y="3857855"/>
                        <a:pt x="136418" y="1426075"/>
                        <a:pt x="0" y="884659"/>
                      </a:cubicBezTo>
                      <a:close/>
                    </a:path>
                    <a:path w="10483056" h="5307849" stroke="0" extrusionOk="0">
                      <a:moveTo>
                        <a:pt x="0" y="884659"/>
                      </a:moveTo>
                      <a:cubicBezTo>
                        <a:pt x="62161" y="468145"/>
                        <a:pt x="370690" y="16237"/>
                        <a:pt x="884659" y="0"/>
                      </a:cubicBezTo>
                      <a:cubicBezTo>
                        <a:pt x="5097431" y="-261"/>
                        <a:pt x="7125996" y="149202"/>
                        <a:pt x="9598397" y="0"/>
                      </a:cubicBezTo>
                      <a:cubicBezTo>
                        <a:pt x="10029256" y="38013"/>
                        <a:pt x="10479179" y="391544"/>
                        <a:pt x="10483056" y="884659"/>
                      </a:cubicBezTo>
                      <a:cubicBezTo>
                        <a:pt x="10499900" y="2550997"/>
                        <a:pt x="10535282" y="3466970"/>
                        <a:pt x="10483056" y="4423190"/>
                      </a:cubicBezTo>
                      <a:cubicBezTo>
                        <a:pt x="10465357" y="4818322"/>
                        <a:pt x="10088690" y="5295507"/>
                        <a:pt x="9598397" y="5307849"/>
                      </a:cubicBezTo>
                      <a:cubicBezTo>
                        <a:pt x="5662221" y="5374011"/>
                        <a:pt x="1855540" y="5221606"/>
                        <a:pt x="884659" y="5307849"/>
                      </a:cubicBezTo>
                      <a:cubicBezTo>
                        <a:pt x="350109" y="5344912"/>
                        <a:pt x="-88578" y="4899197"/>
                        <a:pt x="0" y="4423190"/>
                      </a:cubicBezTo>
                      <a:cubicBezTo>
                        <a:pt x="-139529" y="3787632"/>
                        <a:pt x="152978" y="2075085"/>
                        <a:pt x="0" y="8846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16875F-6921-5F1B-79F4-C40C23B3EB49}"/>
                  </a:ext>
                </a:extLst>
              </p:cNvPr>
              <p:cNvSpPr txBox="1"/>
              <p:nvPr/>
            </p:nvSpPr>
            <p:spPr>
              <a:xfrm>
                <a:off x="2012613" y="533412"/>
                <a:ext cx="5671431" cy="1354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14124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14124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14124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14124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14124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14124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14124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cách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14124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14124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ứng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14124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14124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xử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14124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14124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giao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14124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14124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tiếp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E166665-8FBE-7CDF-19D8-3B3138037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21963" y="625602"/>
              <a:ext cx="1188404" cy="116983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AF208CF-C070-3F75-D91B-57A572232EE1}"/>
              </a:ext>
            </a:extLst>
          </p:cNvPr>
          <p:cNvGrpSpPr/>
          <p:nvPr/>
        </p:nvGrpSpPr>
        <p:grpSpPr>
          <a:xfrm>
            <a:off x="4464618" y="4516724"/>
            <a:ext cx="7205398" cy="1785753"/>
            <a:chOff x="4464618" y="4516724"/>
            <a:chExt cx="7205398" cy="218887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7C0F8C8-864C-5F93-E9BD-7244B59A6342}"/>
                </a:ext>
              </a:extLst>
            </p:cNvPr>
            <p:cNvGrpSpPr/>
            <p:nvPr/>
          </p:nvGrpSpPr>
          <p:grpSpPr>
            <a:xfrm>
              <a:off x="5406291" y="4516724"/>
              <a:ext cx="6263725" cy="2188876"/>
              <a:chOff x="899074" y="152400"/>
              <a:chExt cx="6263725" cy="2188876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7D4DCCB-97F2-B05B-3C4F-1A12A2715193}"/>
                  </a:ext>
                </a:extLst>
              </p:cNvPr>
              <p:cNvGrpSpPr/>
              <p:nvPr/>
            </p:nvGrpSpPr>
            <p:grpSpPr>
              <a:xfrm>
                <a:off x="899074" y="152400"/>
                <a:ext cx="6263725" cy="2188876"/>
                <a:chOff x="1935902" y="483352"/>
                <a:chExt cx="9189297" cy="6284611"/>
              </a:xfrm>
            </p:grpSpPr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6D270E0A-4D74-3D20-6C78-EE36980B67DF}"/>
                    </a:ext>
                  </a:extLst>
                </p:cNvPr>
                <p:cNvSpPr/>
                <p:nvPr/>
              </p:nvSpPr>
              <p:spPr>
                <a:xfrm>
                  <a:off x="1935902" y="483352"/>
                  <a:ext cx="9189297" cy="6284611"/>
                </a:xfrm>
                <a:custGeom>
                  <a:avLst/>
                  <a:gdLst>
                    <a:gd name="connsiteX0" fmla="*/ 0 w 9189297"/>
                    <a:gd name="connsiteY0" fmla="*/ 1047456 h 6284611"/>
                    <a:gd name="connsiteX1" fmla="*/ 1047456 w 9189297"/>
                    <a:gd name="connsiteY1" fmla="*/ 0 h 6284611"/>
                    <a:gd name="connsiteX2" fmla="*/ 8141841 w 9189297"/>
                    <a:gd name="connsiteY2" fmla="*/ 0 h 6284611"/>
                    <a:gd name="connsiteX3" fmla="*/ 9189297 w 9189297"/>
                    <a:gd name="connsiteY3" fmla="*/ 1047456 h 6284611"/>
                    <a:gd name="connsiteX4" fmla="*/ 9189297 w 9189297"/>
                    <a:gd name="connsiteY4" fmla="*/ 5237155 h 6284611"/>
                    <a:gd name="connsiteX5" fmla="*/ 8141841 w 9189297"/>
                    <a:gd name="connsiteY5" fmla="*/ 6284611 h 6284611"/>
                    <a:gd name="connsiteX6" fmla="*/ 1047456 w 9189297"/>
                    <a:gd name="connsiteY6" fmla="*/ 6284611 h 6284611"/>
                    <a:gd name="connsiteX7" fmla="*/ 0 w 9189297"/>
                    <a:gd name="connsiteY7" fmla="*/ 5237155 h 6284611"/>
                    <a:gd name="connsiteX8" fmla="*/ 0 w 9189297"/>
                    <a:gd name="connsiteY8" fmla="*/ 1047456 h 6284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89297" h="6284611" fill="none" extrusionOk="0">
                      <a:moveTo>
                        <a:pt x="0" y="1047456"/>
                      </a:moveTo>
                      <a:cubicBezTo>
                        <a:pt x="-37684" y="526077"/>
                        <a:pt x="526063" y="42624"/>
                        <a:pt x="1047456" y="0"/>
                      </a:cubicBezTo>
                      <a:cubicBezTo>
                        <a:pt x="1979112" y="33873"/>
                        <a:pt x="5580679" y="-109113"/>
                        <a:pt x="8141841" y="0"/>
                      </a:cubicBezTo>
                      <a:cubicBezTo>
                        <a:pt x="8734754" y="13314"/>
                        <a:pt x="9176606" y="463948"/>
                        <a:pt x="9189297" y="1047456"/>
                      </a:cubicBezTo>
                      <a:cubicBezTo>
                        <a:pt x="9323485" y="1565608"/>
                        <a:pt x="9224700" y="3368263"/>
                        <a:pt x="9189297" y="5237155"/>
                      </a:cubicBezTo>
                      <a:cubicBezTo>
                        <a:pt x="9252209" y="5843338"/>
                        <a:pt x="8665321" y="6373835"/>
                        <a:pt x="8141841" y="6284611"/>
                      </a:cubicBezTo>
                      <a:cubicBezTo>
                        <a:pt x="5092427" y="6208396"/>
                        <a:pt x="4412290" y="6283479"/>
                        <a:pt x="1047456" y="6284611"/>
                      </a:cubicBezTo>
                      <a:cubicBezTo>
                        <a:pt x="538947" y="6270572"/>
                        <a:pt x="8686" y="5888259"/>
                        <a:pt x="0" y="5237155"/>
                      </a:cubicBezTo>
                      <a:cubicBezTo>
                        <a:pt x="-69462" y="4646443"/>
                        <a:pt x="136418" y="1920597"/>
                        <a:pt x="0" y="1047456"/>
                      </a:cubicBezTo>
                      <a:close/>
                    </a:path>
                    <a:path w="9189297" h="6284611" stroke="0" extrusionOk="0">
                      <a:moveTo>
                        <a:pt x="0" y="1047456"/>
                      </a:moveTo>
                      <a:cubicBezTo>
                        <a:pt x="65677" y="545109"/>
                        <a:pt x="460954" y="5122"/>
                        <a:pt x="1047456" y="0"/>
                      </a:cubicBezTo>
                      <a:cubicBezTo>
                        <a:pt x="2627733" y="-261"/>
                        <a:pt x="6778799" y="149202"/>
                        <a:pt x="8141841" y="0"/>
                      </a:cubicBezTo>
                      <a:cubicBezTo>
                        <a:pt x="8624355" y="63204"/>
                        <a:pt x="9129376" y="398936"/>
                        <a:pt x="9189297" y="1047456"/>
                      </a:cubicBezTo>
                      <a:cubicBezTo>
                        <a:pt x="9206141" y="2046782"/>
                        <a:pt x="9241523" y="3719163"/>
                        <a:pt x="9189297" y="5237155"/>
                      </a:cubicBezTo>
                      <a:cubicBezTo>
                        <a:pt x="9180679" y="5770145"/>
                        <a:pt x="8722303" y="6270397"/>
                        <a:pt x="8141841" y="6284611"/>
                      </a:cubicBezTo>
                      <a:cubicBezTo>
                        <a:pt x="6375014" y="6350773"/>
                        <a:pt x="4203900" y="6198368"/>
                        <a:pt x="1047456" y="6284611"/>
                      </a:cubicBezTo>
                      <a:cubicBezTo>
                        <a:pt x="396363" y="6343149"/>
                        <a:pt x="-38612" y="5810167"/>
                        <a:pt x="0" y="5237155"/>
                      </a:cubicBezTo>
                      <a:cubicBezTo>
                        <a:pt x="-139529" y="3701200"/>
                        <a:pt x="152978" y="1664988"/>
                        <a:pt x="0" y="104745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5062F602-E06B-6E07-95A5-DF56395E4E56}"/>
                    </a:ext>
                  </a:extLst>
                </p:cNvPr>
                <p:cNvSpPr/>
                <p:nvPr/>
              </p:nvSpPr>
              <p:spPr>
                <a:xfrm>
                  <a:off x="2051912" y="635750"/>
                  <a:ext cx="8804527" cy="5914320"/>
                </a:xfrm>
                <a:custGeom>
                  <a:avLst/>
                  <a:gdLst>
                    <a:gd name="connsiteX0" fmla="*/ 0 w 8804527"/>
                    <a:gd name="connsiteY0" fmla="*/ 985740 h 5914320"/>
                    <a:gd name="connsiteX1" fmla="*/ 985740 w 8804527"/>
                    <a:gd name="connsiteY1" fmla="*/ 0 h 5914320"/>
                    <a:gd name="connsiteX2" fmla="*/ 7818787 w 8804527"/>
                    <a:gd name="connsiteY2" fmla="*/ 0 h 5914320"/>
                    <a:gd name="connsiteX3" fmla="*/ 8804527 w 8804527"/>
                    <a:gd name="connsiteY3" fmla="*/ 985740 h 5914320"/>
                    <a:gd name="connsiteX4" fmla="*/ 8804527 w 8804527"/>
                    <a:gd name="connsiteY4" fmla="*/ 4928580 h 5914320"/>
                    <a:gd name="connsiteX5" fmla="*/ 7818787 w 8804527"/>
                    <a:gd name="connsiteY5" fmla="*/ 5914320 h 5914320"/>
                    <a:gd name="connsiteX6" fmla="*/ 985740 w 8804527"/>
                    <a:gd name="connsiteY6" fmla="*/ 5914320 h 5914320"/>
                    <a:gd name="connsiteX7" fmla="*/ 0 w 8804527"/>
                    <a:gd name="connsiteY7" fmla="*/ 4928580 h 5914320"/>
                    <a:gd name="connsiteX8" fmla="*/ 0 w 8804527"/>
                    <a:gd name="connsiteY8" fmla="*/ 985740 h 5914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04527" h="5914320" fill="none" extrusionOk="0">
                      <a:moveTo>
                        <a:pt x="0" y="985740"/>
                      </a:moveTo>
                      <a:cubicBezTo>
                        <a:pt x="-27766" y="483414"/>
                        <a:pt x="481899" y="30283"/>
                        <a:pt x="985740" y="0"/>
                      </a:cubicBezTo>
                      <a:cubicBezTo>
                        <a:pt x="4198550" y="33873"/>
                        <a:pt x="5941301" y="-109113"/>
                        <a:pt x="7818787" y="0"/>
                      </a:cubicBezTo>
                      <a:cubicBezTo>
                        <a:pt x="8381649" y="17039"/>
                        <a:pt x="8794205" y="437253"/>
                        <a:pt x="8804527" y="985740"/>
                      </a:cubicBezTo>
                      <a:cubicBezTo>
                        <a:pt x="8938715" y="2269793"/>
                        <a:pt x="8839930" y="4346594"/>
                        <a:pt x="8804527" y="4928580"/>
                      </a:cubicBezTo>
                      <a:cubicBezTo>
                        <a:pt x="8822776" y="5481021"/>
                        <a:pt x="8337714" y="5955648"/>
                        <a:pt x="7818787" y="5914320"/>
                      </a:cubicBezTo>
                      <a:cubicBezTo>
                        <a:pt x="6725928" y="5838105"/>
                        <a:pt x="4102662" y="5913188"/>
                        <a:pt x="985740" y="5914320"/>
                      </a:cubicBezTo>
                      <a:cubicBezTo>
                        <a:pt x="449917" y="5912598"/>
                        <a:pt x="2519" y="5494049"/>
                        <a:pt x="0" y="4928580"/>
                      </a:cubicBezTo>
                      <a:cubicBezTo>
                        <a:pt x="-69462" y="3774975"/>
                        <a:pt x="136418" y="2633272"/>
                        <a:pt x="0" y="985740"/>
                      </a:cubicBezTo>
                      <a:close/>
                    </a:path>
                    <a:path w="8804527" h="5914320" stroke="0" extrusionOk="0">
                      <a:moveTo>
                        <a:pt x="0" y="985740"/>
                      </a:moveTo>
                      <a:cubicBezTo>
                        <a:pt x="6812" y="449229"/>
                        <a:pt x="389196" y="33348"/>
                        <a:pt x="985740" y="0"/>
                      </a:cubicBezTo>
                      <a:cubicBezTo>
                        <a:pt x="3085377" y="-261"/>
                        <a:pt x="6654868" y="149202"/>
                        <a:pt x="7818787" y="0"/>
                      </a:cubicBezTo>
                      <a:cubicBezTo>
                        <a:pt x="8282504" y="53137"/>
                        <a:pt x="8795339" y="430593"/>
                        <a:pt x="8804527" y="985740"/>
                      </a:cubicBezTo>
                      <a:cubicBezTo>
                        <a:pt x="8821371" y="2870949"/>
                        <a:pt x="8856753" y="4528889"/>
                        <a:pt x="8804527" y="4928580"/>
                      </a:cubicBezTo>
                      <a:cubicBezTo>
                        <a:pt x="8790079" y="5396702"/>
                        <a:pt x="8375878" y="5822743"/>
                        <a:pt x="7818787" y="5914320"/>
                      </a:cubicBezTo>
                      <a:cubicBezTo>
                        <a:pt x="5695756" y="5980482"/>
                        <a:pt x="3392094" y="5828077"/>
                        <a:pt x="985740" y="5914320"/>
                      </a:cubicBezTo>
                      <a:cubicBezTo>
                        <a:pt x="403664" y="5944692"/>
                        <a:pt x="-80557" y="5461551"/>
                        <a:pt x="0" y="4928580"/>
                      </a:cubicBezTo>
                      <a:cubicBezTo>
                        <a:pt x="-139529" y="4002975"/>
                        <a:pt x="152978" y="1582193"/>
                        <a:pt x="0" y="98574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E188A05-C0B2-0138-0F0A-B207ACFD4F47}"/>
                  </a:ext>
                </a:extLst>
              </p:cNvPr>
              <p:cNvSpPr txBox="1"/>
              <p:nvPr/>
            </p:nvSpPr>
            <p:spPr>
              <a:xfrm>
                <a:off x="1500293" y="234062"/>
                <a:ext cx="5486400" cy="1354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sẻ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Phiếu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đọc</a:t>
                </a:r>
                <a:r>
                  <a:rPr kumimoji="0" lang="en-US" sz="4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sách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87A28C9-145A-1A20-3B3D-9ED99FC05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4618" y="5085793"/>
              <a:ext cx="1155011" cy="1054575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6ABFD6D-B7EF-E130-4C2E-44F0EE16349C}"/>
              </a:ext>
            </a:extLst>
          </p:cNvPr>
          <p:cNvGrpSpPr/>
          <p:nvPr/>
        </p:nvGrpSpPr>
        <p:grpSpPr>
          <a:xfrm>
            <a:off x="2789170" y="2334562"/>
            <a:ext cx="7073261" cy="1964422"/>
            <a:chOff x="2789170" y="2334562"/>
            <a:chExt cx="7073261" cy="196442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F3A606C-B42D-F45A-2DED-F9D7B9C0267C}"/>
                </a:ext>
              </a:extLst>
            </p:cNvPr>
            <p:cNvGrpSpPr/>
            <p:nvPr/>
          </p:nvGrpSpPr>
          <p:grpSpPr>
            <a:xfrm>
              <a:off x="3152683" y="2334562"/>
              <a:ext cx="6709748" cy="1964422"/>
              <a:chOff x="899074" y="152400"/>
              <a:chExt cx="6709748" cy="196442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E1851F1-A8F2-CE87-A3A7-EDE61D5111A3}"/>
                  </a:ext>
                </a:extLst>
              </p:cNvPr>
              <p:cNvGrpSpPr/>
              <p:nvPr/>
            </p:nvGrpSpPr>
            <p:grpSpPr>
              <a:xfrm>
                <a:off x="899074" y="152400"/>
                <a:ext cx="6263725" cy="1964422"/>
                <a:chOff x="1935902" y="483352"/>
                <a:chExt cx="9189297" cy="5640168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5D159AC8-27AE-EAEB-0C66-52134A75D0CB}"/>
                    </a:ext>
                  </a:extLst>
                </p:cNvPr>
                <p:cNvSpPr/>
                <p:nvPr/>
              </p:nvSpPr>
              <p:spPr>
                <a:xfrm>
                  <a:off x="1935902" y="483352"/>
                  <a:ext cx="9189297" cy="5640168"/>
                </a:xfrm>
                <a:custGeom>
                  <a:avLst/>
                  <a:gdLst>
                    <a:gd name="connsiteX0" fmla="*/ 0 w 9189297"/>
                    <a:gd name="connsiteY0" fmla="*/ 940047 h 5640168"/>
                    <a:gd name="connsiteX1" fmla="*/ 940047 w 9189297"/>
                    <a:gd name="connsiteY1" fmla="*/ 0 h 5640168"/>
                    <a:gd name="connsiteX2" fmla="*/ 8249250 w 9189297"/>
                    <a:gd name="connsiteY2" fmla="*/ 0 h 5640168"/>
                    <a:gd name="connsiteX3" fmla="*/ 9189297 w 9189297"/>
                    <a:gd name="connsiteY3" fmla="*/ 940047 h 5640168"/>
                    <a:gd name="connsiteX4" fmla="*/ 9189297 w 9189297"/>
                    <a:gd name="connsiteY4" fmla="*/ 4700121 h 5640168"/>
                    <a:gd name="connsiteX5" fmla="*/ 8249250 w 9189297"/>
                    <a:gd name="connsiteY5" fmla="*/ 5640168 h 5640168"/>
                    <a:gd name="connsiteX6" fmla="*/ 940047 w 9189297"/>
                    <a:gd name="connsiteY6" fmla="*/ 5640168 h 5640168"/>
                    <a:gd name="connsiteX7" fmla="*/ 0 w 9189297"/>
                    <a:gd name="connsiteY7" fmla="*/ 4700121 h 5640168"/>
                    <a:gd name="connsiteX8" fmla="*/ 0 w 9189297"/>
                    <a:gd name="connsiteY8" fmla="*/ 940047 h 5640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189297" h="5640168" fill="none" extrusionOk="0">
                      <a:moveTo>
                        <a:pt x="0" y="940047"/>
                      </a:moveTo>
                      <a:cubicBezTo>
                        <a:pt x="-55673" y="505251"/>
                        <a:pt x="436402" y="11592"/>
                        <a:pt x="940047" y="0"/>
                      </a:cubicBezTo>
                      <a:cubicBezTo>
                        <a:pt x="1841775" y="33873"/>
                        <a:pt x="5215764" y="-109113"/>
                        <a:pt x="8249250" y="0"/>
                      </a:cubicBezTo>
                      <a:cubicBezTo>
                        <a:pt x="8782380" y="12887"/>
                        <a:pt x="9106094" y="388004"/>
                        <a:pt x="9189297" y="940047"/>
                      </a:cubicBezTo>
                      <a:cubicBezTo>
                        <a:pt x="9323485" y="2337767"/>
                        <a:pt x="9224700" y="3715600"/>
                        <a:pt x="9189297" y="4700121"/>
                      </a:cubicBezTo>
                      <a:cubicBezTo>
                        <a:pt x="9252342" y="5247043"/>
                        <a:pt x="8760472" y="5653065"/>
                        <a:pt x="8249250" y="5640168"/>
                      </a:cubicBezTo>
                      <a:cubicBezTo>
                        <a:pt x="7072698" y="5563953"/>
                        <a:pt x="3370376" y="5639036"/>
                        <a:pt x="940047" y="5640168"/>
                      </a:cubicBezTo>
                      <a:cubicBezTo>
                        <a:pt x="489659" y="5626370"/>
                        <a:pt x="2736" y="5242164"/>
                        <a:pt x="0" y="4700121"/>
                      </a:cubicBezTo>
                      <a:cubicBezTo>
                        <a:pt x="-69462" y="3056618"/>
                        <a:pt x="136418" y="1963959"/>
                        <a:pt x="0" y="940047"/>
                      </a:cubicBezTo>
                      <a:close/>
                    </a:path>
                    <a:path w="9189297" h="5640168" stroke="0" extrusionOk="0">
                      <a:moveTo>
                        <a:pt x="0" y="940047"/>
                      </a:moveTo>
                      <a:cubicBezTo>
                        <a:pt x="62604" y="493456"/>
                        <a:pt x="388692" y="20585"/>
                        <a:pt x="940047" y="0"/>
                      </a:cubicBezTo>
                      <a:cubicBezTo>
                        <a:pt x="3261584" y="-261"/>
                        <a:pt x="7303360" y="149202"/>
                        <a:pt x="8249250" y="0"/>
                      </a:cubicBezTo>
                      <a:cubicBezTo>
                        <a:pt x="8753891" y="9570"/>
                        <a:pt x="9165769" y="393377"/>
                        <a:pt x="9189297" y="940047"/>
                      </a:cubicBezTo>
                      <a:cubicBezTo>
                        <a:pt x="9206141" y="1328785"/>
                        <a:pt x="9241523" y="3241711"/>
                        <a:pt x="9189297" y="4700121"/>
                      </a:cubicBezTo>
                      <a:cubicBezTo>
                        <a:pt x="9181557" y="5178426"/>
                        <a:pt x="8778207" y="5569521"/>
                        <a:pt x="8249250" y="5640168"/>
                      </a:cubicBezTo>
                      <a:cubicBezTo>
                        <a:pt x="4714351" y="5706330"/>
                        <a:pt x="2190898" y="5553925"/>
                        <a:pt x="940047" y="5640168"/>
                      </a:cubicBezTo>
                      <a:cubicBezTo>
                        <a:pt x="361635" y="5687933"/>
                        <a:pt x="-13124" y="5217432"/>
                        <a:pt x="0" y="4700121"/>
                      </a:cubicBezTo>
                      <a:cubicBezTo>
                        <a:pt x="-139529" y="4155659"/>
                        <a:pt x="152978" y="2354503"/>
                        <a:pt x="0" y="940047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9050">
                  <a:solidFill>
                    <a:schemeClr val="accent5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0582860A-798F-0665-65EC-546785FDBC16}"/>
                    </a:ext>
                  </a:extLst>
                </p:cNvPr>
                <p:cNvSpPr/>
                <p:nvPr/>
              </p:nvSpPr>
              <p:spPr>
                <a:xfrm>
                  <a:off x="2051912" y="635753"/>
                  <a:ext cx="8804526" cy="5307849"/>
                </a:xfrm>
                <a:custGeom>
                  <a:avLst/>
                  <a:gdLst>
                    <a:gd name="connsiteX0" fmla="*/ 0 w 8804526"/>
                    <a:gd name="connsiteY0" fmla="*/ 884659 h 5307849"/>
                    <a:gd name="connsiteX1" fmla="*/ 884659 w 8804526"/>
                    <a:gd name="connsiteY1" fmla="*/ 0 h 5307849"/>
                    <a:gd name="connsiteX2" fmla="*/ 7919867 w 8804526"/>
                    <a:gd name="connsiteY2" fmla="*/ 0 h 5307849"/>
                    <a:gd name="connsiteX3" fmla="*/ 8804526 w 8804526"/>
                    <a:gd name="connsiteY3" fmla="*/ 884659 h 5307849"/>
                    <a:gd name="connsiteX4" fmla="*/ 8804526 w 8804526"/>
                    <a:gd name="connsiteY4" fmla="*/ 4423190 h 5307849"/>
                    <a:gd name="connsiteX5" fmla="*/ 7919867 w 8804526"/>
                    <a:gd name="connsiteY5" fmla="*/ 5307849 h 5307849"/>
                    <a:gd name="connsiteX6" fmla="*/ 884659 w 8804526"/>
                    <a:gd name="connsiteY6" fmla="*/ 5307849 h 5307849"/>
                    <a:gd name="connsiteX7" fmla="*/ 0 w 8804526"/>
                    <a:gd name="connsiteY7" fmla="*/ 4423190 h 5307849"/>
                    <a:gd name="connsiteX8" fmla="*/ 0 w 8804526"/>
                    <a:gd name="connsiteY8" fmla="*/ 884659 h 5307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804526" h="5307849" fill="none" extrusionOk="0">
                      <a:moveTo>
                        <a:pt x="0" y="884659"/>
                      </a:moveTo>
                      <a:cubicBezTo>
                        <a:pt x="-53596" y="477307"/>
                        <a:pt x="448843" y="39390"/>
                        <a:pt x="884659" y="0"/>
                      </a:cubicBezTo>
                      <a:cubicBezTo>
                        <a:pt x="3454646" y="33873"/>
                        <a:pt x="7138189" y="-109113"/>
                        <a:pt x="7919867" y="0"/>
                      </a:cubicBezTo>
                      <a:cubicBezTo>
                        <a:pt x="8422922" y="13363"/>
                        <a:pt x="8783922" y="387935"/>
                        <a:pt x="8804526" y="884659"/>
                      </a:cubicBezTo>
                      <a:cubicBezTo>
                        <a:pt x="8938714" y="1740838"/>
                        <a:pt x="8839929" y="3539601"/>
                        <a:pt x="8804526" y="4423190"/>
                      </a:cubicBezTo>
                      <a:cubicBezTo>
                        <a:pt x="8823321" y="4920046"/>
                        <a:pt x="8375994" y="5360489"/>
                        <a:pt x="7919867" y="5307849"/>
                      </a:cubicBezTo>
                      <a:cubicBezTo>
                        <a:pt x="4704194" y="5231634"/>
                        <a:pt x="3294002" y="5306717"/>
                        <a:pt x="884659" y="5307849"/>
                      </a:cubicBezTo>
                      <a:cubicBezTo>
                        <a:pt x="487208" y="5289568"/>
                        <a:pt x="8967" y="4986735"/>
                        <a:pt x="0" y="4423190"/>
                      </a:cubicBezTo>
                      <a:cubicBezTo>
                        <a:pt x="-69462" y="3857855"/>
                        <a:pt x="136418" y="1426075"/>
                        <a:pt x="0" y="884659"/>
                      </a:cubicBezTo>
                      <a:close/>
                    </a:path>
                    <a:path w="8804526" h="5307849" stroke="0" extrusionOk="0">
                      <a:moveTo>
                        <a:pt x="0" y="884659"/>
                      </a:moveTo>
                      <a:cubicBezTo>
                        <a:pt x="62161" y="468145"/>
                        <a:pt x="370690" y="16237"/>
                        <a:pt x="884659" y="0"/>
                      </a:cubicBezTo>
                      <a:cubicBezTo>
                        <a:pt x="3085423" y="-261"/>
                        <a:pt x="5296481" y="149202"/>
                        <a:pt x="7919867" y="0"/>
                      </a:cubicBezTo>
                      <a:cubicBezTo>
                        <a:pt x="8350726" y="38013"/>
                        <a:pt x="8800649" y="391544"/>
                        <a:pt x="8804526" y="884659"/>
                      </a:cubicBezTo>
                      <a:cubicBezTo>
                        <a:pt x="8821370" y="2550997"/>
                        <a:pt x="8856752" y="3466970"/>
                        <a:pt x="8804526" y="4423190"/>
                      </a:cubicBezTo>
                      <a:cubicBezTo>
                        <a:pt x="8786827" y="4818322"/>
                        <a:pt x="8410160" y="5295507"/>
                        <a:pt x="7919867" y="5307849"/>
                      </a:cubicBezTo>
                      <a:cubicBezTo>
                        <a:pt x="4612132" y="5374011"/>
                        <a:pt x="2130557" y="5221606"/>
                        <a:pt x="884659" y="5307849"/>
                      </a:cubicBezTo>
                      <a:cubicBezTo>
                        <a:pt x="350109" y="5344912"/>
                        <a:pt x="-88578" y="4899197"/>
                        <a:pt x="0" y="4423190"/>
                      </a:cubicBezTo>
                      <a:cubicBezTo>
                        <a:pt x="-139529" y="3787632"/>
                        <a:pt x="152978" y="2075085"/>
                        <a:pt x="0" y="8846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chemeClr val="bg1"/>
                  </a:solidFill>
                  <a:extLst>
                    <a:ext uri="{C807C97D-BFC1-408E-A445-0C87EB9F89A2}">
                      <ask:lineSketchStyleProps xmlns:ask="http://schemas.microsoft.com/office/drawing/2018/sketchyshapes" xmlns="" sd="522409403">
                        <a:prstGeom prst="roundRect">
                          <a:avLst/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C401DD-9AD5-353F-2F23-4595318AA299}"/>
                  </a:ext>
                </a:extLst>
              </p:cNvPr>
              <p:cNvSpPr txBox="1"/>
              <p:nvPr/>
            </p:nvSpPr>
            <p:spPr>
              <a:xfrm>
                <a:off x="1937391" y="759716"/>
                <a:ext cx="5671431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Viết </a:t>
                </a:r>
                <a:r>
                  <a:rPr kumimoji="0" lang="en-US" sz="44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Phiếu đọc sách</a:t>
                </a:r>
              </a:p>
            </p:txBody>
          </p:sp>
        </p:grp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F2DF991-F97E-8608-2F72-BD973E406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89170" y="2666934"/>
              <a:ext cx="926672" cy="15241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13635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E54920-D12E-838A-344E-44C632FE2C3B}"/>
              </a:ext>
            </a:extLst>
          </p:cNvPr>
          <p:cNvGrpSpPr/>
          <p:nvPr/>
        </p:nvGrpSpPr>
        <p:grpSpPr>
          <a:xfrm>
            <a:off x="228600" y="533400"/>
            <a:ext cx="11734799" cy="6144299"/>
            <a:chOff x="228600" y="533400"/>
            <a:chExt cx="11734799" cy="6144299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D03963E-095C-545A-7E83-535B6536B88E}"/>
                </a:ext>
              </a:extLst>
            </p:cNvPr>
            <p:cNvSpPr/>
            <p:nvPr/>
          </p:nvSpPr>
          <p:spPr>
            <a:xfrm>
              <a:off x="381000" y="533400"/>
              <a:ext cx="11430000" cy="614429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49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id="{DC8C8E56-6876-E9A3-C658-5B55E8658D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29968" y="785744"/>
              <a:ext cx="4243241" cy="2445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id="{D5C86887-E384-A31F-3A35-562826C9DB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72" y="693904"/>
              <a:ext cx="3811345" cy="2169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5364AAB-F566-FF9A-BF35-2F744E835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79642" y="1504323"/>
              <a:ext cx="3029019" cy="4844114"/>
            </a:xfrm>
            <a:prstGeom prst="rect">
              <a:avLst/>
            </a:prstGeom>
          </p:spPr>
        </p:pic>
        <p:pic>
          <p:nvPicPr>
            <p:cNvPr id="33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id="{76CCCFEA-8709-8F7D-A8F0-FA4CA92332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216835"/>
              <a:ext cx="4720151" cy="3088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6929C83-0E9E-36F8-A6A0-BF34DA42A8C1}"/>
                </a:ext>
              </a:extLst>
            </p:cNvPr>
            <p:cNvSpPr/>
            <p:nvPr/>
          </p:nvSpPr>
          <p:spPr>
            <a:xfrm>
              <a:off x="1538129" y="1440549"/>
              <a:ext cx="18276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Tác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giả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pic>
          <p:nvPicPr>
            <p:cNvPr id="35" name="Picture 4" descr="Cartoon Cloud Clipart Collection - Cartoon Cloud PNG – Stunning free  transparent png clipart images free download">
              <a:extLst>
                <a:ext uri="{FF2B5EF4-FFF2-40B4-BE49-F238E27FC236}">
                  <a16:creationId xmlns:a16="http://schemas.microsoft.com/office/drawing/2014/main" id="{C2EE6D0B-6B3F-F863-310A-D2C098EC8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253" b="94286" l="4048" r="95000">
                          <a14:foregroundMark x1="21667" y1="47473" x2="47976" y2="70989"/>
                          <a14:foregroundMark x1="7738" y1="57363" x2="5714" y2="55165"/>
                          <a14:foregroundMark x1="5714" y1="54945" x2="15476" y2="42418"/>
                          <a14:foregroundMark x1="92500" y1="53407" x2="95238" y2="58242"/>
                          <a14:foregroundMark x1="80714" y1="86813" x2="75714" y2="92088"/>
                          <a14:foregroundMark x1="63273" y1="92961" x2="62524" y2="93015"/>
                          <a14:foregroundMark x1="75476" y1="92088" x2="63658" y2="92934"/>
                          <a14:foregroundMark x1="5238" y1="68571" x2="4048" y2="68571"/>
                          <a14:foregroundMark x1="55714" y1="11209" x2="55000" y2="7253"/>
                          <a14:foregroundMark x1="54643" y1="8352" x2="61190" y2="38022"/>
                          <a14:foregroundMark x1="61190" y1="38022" x2="73452" y2="65934"/>
                          <a14:foregroundMark x1="73452" y1="65934" x2="76429" y2="68571"/>
                          <a14:foregroundMark x1="60595" y1="13407" x2="79762" y2="69231"/>
                          <a14:foregroundMark x1="62381" y1="27692" x2="14167" y2="74505"/>
                          <a14:foregroundMark x1="14167" y1="74505" x2="12024" y2="73846"/>
                          <a14:backgroundMark x1="45119" y1="96703" x2="47024" y2="98242"/>
                          <a14:backgroundMark x1="47024" y1="98242" x2="61905" y2="94945"/>
                          <a14:backgroundMark x1="61905" y1="94945" x2="62143" y2="95385"/>
                          <a14:backgroundMark x1="59405" y1="97363" x2="50119" y2="96484"/>
                          <a14:backgroundMark x1="50119" y1="96484" x2="47024" y2="93187"/>
                          <a14:backgroundMark x1="46786" y1="96044" x2="43690" y2="96044"/>
                          <a14:backgroundMark x1="44167" y1="95385" x2="50595" y2="94945"/>
                          <a14:backgroundMark x1="50595" y1="94945" x2="54048" y2="95385"/>
                        </a14:backgroundRemoval>
                      </a14:imgEffect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11097" y="3355289"/>
              <a:ext cx="5152302" cy="313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27A8A0B-63B5-C689-5EE7-FE1F6389B98A}"/>
                </a:ext>
              </a:extLst>
            </p:cNvPr>
            <p:cNvSpPr/>
            <p:nvPr/>
          </p:nvSpPr>
          <p:spPr>
            <a:xfrm>
              <a:off x="1219199" y="4337065"/>
              <a:ext cx="294834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Một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số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hỏi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dung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bài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7FBE6A0-0674-285E-83FF-9673D8B87889}"/>
                </a:ext>
              </a:extLst>
            </p:cNvPr>
            <p:cNvSpPr/>
            <p:nvPr/>
          </p:nvSpPr>
          <p:spPr>
            <a:xfrm>
              <a:off x="8052206" y="4248713"/>
              <a:ext cx="265512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solidFill>
                    <a:srgbClr val="2A303C"/>
                  </a:solidFill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Điều</a:t>
              </a:r>
              <a:r>
                <a:rPr lang="en-US" sz="2400" b="1" dirty="0">
                  <a:solidFill>
                    <a:srgbClr val="2A303C"/>
                  </a:solidFill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2A303C"/>
                  </a:solidFill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rgbClr val="2A303C"/>
                  </a:solidFill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2A303C"/>
                  </a:solidFill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học</a:t>
              </a:r>
              <a:r>
                <a:rPr lang="en-US" sz="2400" b="1" dirty="0">
                  <a:solidFill>
                    <a:srgbClr val="2A303C"/>
                  </a:solidFill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2A303C"/>
                  </a:solidFill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được</a:t>
              </a:r>
              <a:r>
                <a:rPr lang="en-US" sz="2400" b="1" dirty="0">
                  <a:solidFill>
                    <a:srgbClr val="2A303C"/>
                  </a:solidFill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2A303C"/>
                  </a:solidFill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từ</a:t>
              </a:r>
              <a:r>
                <a:rPr lang="en-US" sz="2400" b="1" dirty="0">
                  <a:solidFill>
                    <a:srgbClr val="2A303C"/>
                  </a:solidFill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2A303C"/>
                  </a:solidFill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solidFill>
                    <a:srgbClr val="2A303C"/>
                  </a:solidFill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2A303C"/>
                  </a:solidFill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đọc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85B1E66-75B2-3B87-8940-E4931BE797BC}"/>
                </a:ext>
              </a:extLst>
            </p:cNvPr>
            <p:cNvSpPr/>
            <p:nvPr/>
          </p:nvSpPr>
          <p:spPr>
            <a:xfrm>
              <a:off x="8045823" y="1657961"/>
              <a:ext cx="284233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Sự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được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nói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đến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F04AAD9-ADC2-3743-B4F9-C0EE0701E3A2}"/>
                </a:ext>
              </a:extLst>
            </p:cNvPr>
            <p:cNvSpPr/>
            <p:nvPr/>
          </p:nvSpPr>
          <p:spPr>
            <a:xfrm>
              <a:off x="5131464" y="3606225"/>
              <a:ext cx="23361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2A303C"/>
                  </a:solidFill>
                  <a:effectLst/>
                  <a:uLnTx/>
                  <a:uFillTx/>
                  <a:latin typeface="Arial" panose="020B0604020202020204" pitchFamily="34" charset="0"/>
                  <a:ea typeface="字魂59号-创粗黑" panose="020F0502020204030204"/>
                  <a:cs typeface="Arial" panose="020B0604020202020204" pitchFamily="34" charset="0"/>
                </a:rPr>
                <a:t>Tên bài: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A303C"/>
                </a:solidFill>
                <a:effectLst/>
                <a:uLnTx/>
                <a:uFillTx/>
                <a:latin typeface="Arial" panose="020B0604020202020204" pitchFamily="34" charset="0"/>
                <a:ea typeface="字魂59号-创粗黑" panose="020F0502020204030204"/>
                <a:cs typeface="Arial" panose="020B0604020202020204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C28D20-2377-1972-937E-7771E1023111}"/>
                </a:ext>
              </a:extLst>
            </p:cNvPr>
            <p:cNvCxnSpPr/>
            <p:nvPr/>
          </p:nvCxnSpPr>
          <p:spPr>
            <a:xfrm>
              <a:off x="1090339" y="2514600"/>
              <a:ext cx="2479964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A540D74-1D92-6EC2-4FB5-6CA65AD3BE80}"/>
                </a:ext>
              </a:extLst>
            </p:cNvPr>
            <p:cNvCxnSpPr>
              <a:cxnSpLocks/>
            </p:cNvCxnSpPr>
            <p:nvPr/>
          </p:nvCxnSpPr>
          <p:spPr>
            <a:xfrm>
              <a:off x="845814" y="4746010"/>
              <a:ext cx="3433827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02D8FE0-E458-C5AD-D20E-ABB52C9CC24D}"/>
                </a:ext>
              </a:extLst>
            </p:cNvPr>
            <p:cNvCxnSpPr>
              <a:cxnSpLocks/>
            </p:cNvCxnSpPr>
            <p:nvPr/>
          </p:nvCxnSpPr>
          <p:spPr>
            <a:xfrm>
              <a:off x="845814" y="5306705"/>
              <a:ext cx="3433827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90D63260-D88C-26AB-EEB9-A9A4C7C999AD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4929713"/>
              <a:ext cx="361654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7532ACA-22F1-0D87-A313-C5B06E383AD0}"/>
                </a:ext>
              </a:extLst>
            </p:cNvPr>
            <p:cNvCxnSpPr>
              <a:cxnSpLocks/>
            </p:cNvCxnSpPr>
            <p:nvPr/>
          </p:nvCxnSpPr>
          <p:spPr>
            <a:xfrm>
              <a:off x="845814" y="5867400"/>
              <a:ext cx="3315053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0EF040D4-1147-237E-7DE2-2526F18D9E42}"/>
                </a:ext>
              </a:extLst>
            </p:cNvPr>
            <p:cNvSpPr/>
            <p:nvPr/>
          </p:nvSpPr>
          <p:spPr>
            <a:xfrm>
              <a:off x="5131464" y="4107061"/>
              <a:ext cx="1570686" cy="1912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8B80F8B-6AC2-7D22-0F17-C3CFC7769AE9}"/>
                </a:ext>
              </a:extLst>
            </p:cNvPr>
            <p:cNvCxnSpPr>
              <a:cxnSpLocks/>
            </p:cNvCxnSpPr>
            <p:nvPr/>
          </p:nvCxnSpPr>
          <p:spPr>
            <a:xfrm>
              <a:off x="5174917" y="4708124"/>
              <a:ext cx="1483781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0FF32CE-E956-C874-A1E9-64C662BA62DE}"/>
                </a:ext>
              </a:extLst>
            </p:cNvPr>
            <p:cNvCxnSpPr>
              <a:cxnSpLocks/>
            </p:cNvCxnSpPr>
            <p:nvPr/>
          </p:nvCxnSpPr>
          <p:spPr>
            <a:xfrm>
              <a:off x="5174917" y="5240300"/>
              <a:ext cx="1483781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46753B0-B78F-1A54-88A9-85AAED9ECC6A}"/>
                </a:ext>
              </a:extLst>
            </p:cNvPr>
            <p:cNvCxnSpPr>
              <a:cxnSpLocks/>
            </p:cNvCxnSpPr>
            <p:nvPr/>
          </p:nvCxnSpPr>
          <p:spPr>
            <a:xfrm>
              <a:off x="5174917" y="5772476"/>
              <a:ext cx="1483781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0AB08E8-5A3C-6FE3-96A9-540FF760AD07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5474757"/>
              <a:ext cx="361654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4C414E2-0125-B1E2-44B2-E5AB8F0A3015}"/>
                </a:ext>
              </a:extLst>
            </p:cNvPr>
            <p:cNvCxnSpPr>
              <a:cxnSpLocks/>
            </p:cNvCxnSpPr>
            <p:nvPr/>
          </p:nvCxnSpPr>
          <p:spPr>
            <a:xfrm>
              <a:off x="7467600" y="6019800"/>
              <a:ext cx="361654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D9168E3-B08B-DEB4-0B0A-7BB32727D8FC}"/>
                </a:ext>
              </a:extLst>
            </p:cNvPr>
            <p:cNvCxnSpPr>
              <a:cxnSpLocks/>
            </p:cNvCxnSpPr>
            <p:nvPr/>
          </p:nvCxnSpPr>
          <p:spPr>
            <a:xfrm>
              <a:off x="8085152" y="2057400"/>
              <a:ext cx="2842338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7439DBD-09DD-4305-1000-5582FB422304}"/>
                </a:ext>
              </a:extLst>
            </p:cNvPr>
            <p:cNvCxnSpPr>
              <a:cxnSpLocks/>
            </p:cNvCxnSpPr>
            <p:nvPr/>
          </p:nvCxnSpPr>
          <p:spPr>
            <a:xfrm>
              <a:off x="8085152" y="2667000"/>
              <a:ext cx="2842338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498406-8DE4-4EA0-16E6-D23759DFA139}"/>
              </a:ext>
            </a:extLst>
          </p:cNvPr>
          <p:cNvGrpSpPr/>
          <p:nvPr/>
        </p:nvGrpSpPr>
        <p:grpSpPr>
          <a:xfrm>
            <a:off x="3383143" y="152400"/>
            <a:ext cx="5425715" cy="947086"/>
            <a:chOff x="899074" y="152400"/>
            <a:chExt cx="7498631" cy="124307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920CA94-9B92-8033-BC45-2936D5EC2C3C}"/>
                </a:ext>
              </a:extLst>
            </p:cNvPr>
            <p:cNvGrpSpPr/>
            <p:nvPr/>
          </p:nvGrpSpPr>
          <p:grpSpPr>
            <a:xfrm>
              <a:off x="899074" y="152400"/>
              <a:ext cx="7498631" cy="1243078"/>
              <a:chOff x="1935902" y="483352"/>
              <a:chExt cx="11000985" cy="3569075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FC6F1A99-F008-206F-3590-21DB4890CA43}"/>
                  </a:ext>
                </a:extLst>
              </p:cNvPr>
              <p:cNvSpPr/>
              <p:nvPr/>
            </p:nvSpPr>
            <p:spPr>
              <a:xfrm>
                <a:off x="1935902" y="483352"/>
                <a:ext cx="11000985" cy="3569075"/>
              </a:xfrm>
              <a:custGeom>
                <a:avLst/>
                <a:gdLst>
                  <a:gd name="connsiteX0" fmla="*/ 0 w 11000985"/>
                  <a:gd name="connsiteY0" fmla="*/ 594858 h 3569075"/>
                  <a:gd name="connsiteX1" fmla="*/ 594858 w 11000985"/>
                  <a:gd name="connsiteY1" fmla="*/ 0 h 3569075"/>
                  <a:gd name="connsiteX2" fmla="*/ 10406127 w 11000985"/>
                  <a:gd name="connsiteY2" fmla="*/ 0 h 3569075"/>
                  <a:gd name="connsiteX3" fmla="*/ 11000985 w 11000985"/>
                  <a:gd name="connsiteY3" fmla="*/ 594858 h 3569075"/>
                  <a:gd name="connsiteX4" fmla="*/ 11000985 w 11000985"/>
                  <a:gd name="connsiteY4" fmla="*/ 2974217 h 3569075"/>
                  <a:gd name="connsiteX5" fmla="*/ 10406127 w 11000985"/>
                  <a:gd name="connsiteY5" fmla="*/ 3569075 h 3569075"/>
                  <a:gd name="connsiteX6" fmla="*/ 594858 w 11000985"/>
                  <a:gd name="connsiteY6" fmla="*/ 3569075 h 3569075"/>
                  <a:gd name="connsiteX7" fmla="*/ 0 w 11000985"/>
                  <a:gd name="connsiteY7" fmla="*/ 2974217 h 3569075"/>
                  <a:gd name="connsiteX8" fmla="*/ 0 w 11000985"/>
                  <a:gd name="connsiteY8" fmla="*/ 594858 h 356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000985" h="3569075" fill="none" extrusionOk="0">
                    <a:moveTo>
                      <a:pt x="0" y="594858"/>
                    </a:moveTo>
                    <a:cubicBezTo>
                      <a:pt x="-3816" y="272111"/>
                      <a:pt x="296217" y="22312"/>
                      <a:pt x="594858" y="0"/>
                    </a:cubicBezTo>
                    <a:cubicBezTo>
                      <a:pt x="2118288" y="33873"/>
                      <a:pt x="7124525" y="-109113"/>
                      <a:pt x="10406127" y="0"/>
                    </a:cubicBezTo>
                    <a:cubicBezTo>
                      <a:pt x="10743325" y="8003"/>
                      <a:pt x="10985017" y="260019"/>
                      <a:pt x="11000985" y="594858"/>
                    </a:cubicBezTo>
                    <a:cubicBezTo>
                      <a:pt x="11135173" y="1480406"/>
                      <a:pt x="11036388" y="2230054"/>
                      <a:pt x="11000985" y="2974217"/>
                    </a:cubicBezTo>
                    <a:cubicBezTo>
                      <a:pt x="11054757" y="3326414"/>
                      <a:pt x="10723475" y="3587212"/>
                      <a:pt x="10406127" y="3569075"/>
                    </a:cubicBezTo>
                    <a:cubicBezTo>
                      <a:pt x="7644878" y="3492860"/>
                      <a:pt x="4346824" y="3567943"/>
                      <a:pt x="594858" y="3569075"/>
                    </a:cubicBezTo>
                    <a:cubicBezTo>
                      <a:pt x="279557" y="3566421"/>
                      <a:pt x="5558" y="3349215"/>
                      <a:pt x="0" y="2974217"/>
                    </a:cubicBezTo>
                    <a:cubicBezTo>
                      <a:pt x="-69462" y="1891373"/>
                      <a:pt x="136418" y="1584863"/>
                      <a:pt x="0" y="594858"/>
                    </a:cubicBezTo>
                    <a:close/>
                  </a:path>
                  <a:path w="11000985" h="3569075" stroke="0" extrusionOk="0">
                    <a:moveTo>
                      <a:pt x="0" y="594858"/>
                    </a:moveTo>
                    <a:cubicBezTo>
                      <a:pt x="20313" y="289878"/>
                      <a:pt x="260202" y="3918"/>
                      <a:pt x="594858" y="0"/>
                    </a:cubicBezTo>
                    <a:cubicBezTo>
                      <a:pt x="2403211" y="-261"/>
                      <a:pt x="8157077" y="149202"/>
                      <a:pt x="10406127" y="0"/>
                    </a:cubicBezTo>
                    <a:cubicBezTo>
                      <a:pt x="10723750" y="7183"/>
                      <a:pt x="10970009" y="230127"/>
                      <a:pt x="11000985" y="594858"/>
                    </a:cubicBezTo>
                    <a:cubicBezTo>
                      <a:pt x="11017829" y="1432853"/>
                      <a:pt x="11053211" y="1813220"/>
                      <a:pt x="11000985" y="2974217"/>
                    </a:cubicBezTo>
                    <a:cubicBezTo>
                      <a:pt x="10989047" y="3239716"/>
                      <a:pt x="10739070" y="3537217"/>
                      <a:pt x="10406127" y="3569075"/>
                    </a:cubicBezTo>
                    <a:cubicBezTo>
                      <a:pt x="7810124" y="3635237"/>
                      <a:pt x="3883667" y="3482832"/>
                      <a:pt x="594858" y="3569075"/>
                    </a:cubicBezTo>
                    <a:cubicBezTo>
                      <a:pt x="256772" y="3576779"/>
                      <a:pt x="-5918" y="3301908"/>
                      <a:pt x="0" y="2974217"/>
                    </a:cubicBezTo>
                    <a:cubicBezTo>
                      <a:pt x="-139529" y="1846777"/>
                      <a:pt x="152978" y="916152"/>
                      <a:pt x="0" y="59485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/>
                </a:solidFill>
                <a:extLst>
                  <a:ext uri="{C807C97D-BFC1-408E-A445-0C87EB9F89A2}">
                    <ask:lineSketchStyleProps xmlns:ask="http://schemas.microsoft.com/office/drawing/2018/sketchyshapes" xmlns="" sd="522409403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F31D7648-B4CD-C704-C062-3FA4895FF1B8}"/>
                  </a:ext>
                </a:extLst>
              </p:cNvPr>
              <p:cNvSpPr/>
              <p:nvPr/>
            </p:nvSpPr>
            <p:spPr>
              <a:xfrm>
                <a:off x="2166215" y="588497"/>
                <a:ext cx="10540357" cy="3358786"/>
              </a:xfrm>
              <a:custGeom>
                <a:avLst/>
                <a:gdLst>
                  <a:gd name="connsiteX0" fmla="*/ 0 w 10540357"/>
                  <a:gd name="connsiteY0" fmla="*/ 559809 h 3358786"/>
                  <a:gd name="connsiteX1" fmla="*/ 559809 w 10540357"/>
                  <a:gd name="connsiteY1" fmla="*/ 0 h 3358786"/>
                  <a:gd name="connsiteX2" fmla="*/ 9980548 w 10540357"/>
                  <a:gd name="connsiteY2" fmla="*/ 0 h 3358786"/>
                  <a:gd name="connsiteX3" fmla="*/ 10540357 w 10540357"/>
                  <a:gd name="connsiteY3" fmla="*/ 559809 h 3358786"/>
                  <a:gd name="connsiteX4" fmla="*/ 10540357 w 10540357"/>
                  <a:gd name="connsiteY4" fmla="*/ 2798977 h 3358786"/>
                  <a:gd name="connsiteX5" fmla="*/ 9980548 w 10540357"/>
                  <a:gd name="connsiteY5" fmla="*/ 3358786 h 3358786"/>
                  <a:gd name="connsiteX6" fmla="*/ 559809 w 10540357"/>
                  <a:gd name="connsiteY6" fmla="*/ 3358786 h 3358786"/>
                  <a:gd name="connsiteX7" fmla="*/ 0 w 10540357"/>
                  <a:gd name="connsiteY7" fmla="*/ 2798977 h 3358786"/>
                  <a:gd name="connsiteX8" fmla="*/ 0 w 10540357"/>
                  <a:gd name="connsiteY8" fmla="*/ 559809 h 3358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40357" h="3358786" fill="none" extrusionOk="0">
                    <a:moveTo>
                      <a:pt x="0" y="559809"/>
                    </a:moveTo>
                    <a:cubicBezTo>
                      <a:pt x="-31695" y="298672"/>
                      <a:pt x="264787" y="10564"/>
                      <a:pt x="559809" y="0"/>
                    </a:cubicBezTo>
                    <a:cubicBezTo>
                      <a:pt x="3298969" y="33873"/>
                      <a:pt x="5830108" y="-109113"/>
                      <a:pt x="9980548" y="0"/>
                    </a:cubicBezTo>
                    <a:cubicBezTo>
                      <a:pt x="10318979" y="27016"/>
                      <a:pt x="10522195" y="243460"/>
                      <a:pt x="10540357" y="559809"/>
                    </a:cubicBezTo>
                    <a:cubicBezTo>
                      <a:pt x="10674545" y="1642960"/>
                      <a:pt x="10575760" y="1755562"/>
                      <a:pt x="10540357" y="2798977"/>
                    </a:cubicBezTo>
                    <a:cubicBezTo>
                      <a:pt x="10573728" y="3122838"/>
                      <a:pt x="10271914" y="3387668"/>
                      <a:pt x="9980548" y="3358786"/>
                    </a:cubicBezTo>
                    <a:cubicBezTo>
                      <a:pt x="5664307" y="3282571"/>
                      <a:pt x="5149825" y="3357654"/>
                      <a:pt x="559809" y="3358786"/>
                    </a:cubicBezTo>
                    <a:cubicBezTo>
                      <a:pt x="274610" y="3353977"/>
                      <a:pt x="3167" y="3134625"/>
                      <a:pt x="0" y="2798977"/>
                    </a:cubicBezTo>
                    <a:cubicBezTo>
                      <a:pt x="-69462" y="2196110"/>
                      <a:pt x="136418" y="1309007"/>
                      <a:pt x="0" y="559809"/>
                    </a:cubicBezTo>
                    <a:close/>
                  </a:path>
                  <a:path w="10540357" h="3358786" stroke="0" extrusionOk="0">
                    <a:moveTo>
                      <a:pt x="0" y="559809"/>
                    </a:moveTo>
                    <a:cubicBezTo>
                      <a:pt x="39980" y="296989"/>
                      <a:pt x="223895" y="17104"/>
                      <a:pt x="559809" y="0"/>
                    </a:cubicBezTo>
                    <a:cubicBezTo>
                      <a:pt x="2509616" y="-261"/>
                      <a:pt x="6749952" y="149202"/>
                      <a:pt x="9980548" y="0"/>
                    </a:cubicBezTo>
                    <a:cubicBezTo>
                      <a:pt x="10273841" y="10458"/>
                      <a:pt x="10522387" y="229634"/>
                      <a:pt x="10540357" y="559809"/>
                    </a:cubicBezTo>
                    <a:cubicBezTo>
                      <a:pt x="10557201" y="1294069"/>
                      <a:pt x="10592583" y="2458202"/>
                      <a:pt x="10540357" y="2798977"/>
                    </a:cubicBezTo>
                    <a:cubicBezTo>
                      <a:pt x="10529129" y="3048867"/>
                      <a:pt x="10291055" y="3349164"/>
                      <a:pt x="9980548" y="3358786"/>
                    </a:cubicBezTo>
                    <a:cubicBezTo>
                      <a:pt x="8766794" y="3424948"/>
                      <a:pt x="5073383" y="3272543"/>
                      <a:pt x="559809" y="3358786"/>
                    </a:cubicBezTo>
                    <a:cubicBezTo>
                      <a:pt x="208716" y="3392586"/>
                      <a:pt x="-25948" y="3104467"/>
                      <a:pt x="0" y="2798977"/>
                    </a:cubicBezTo>
                    <a:cubicBezTo>
                      <a:pt x="-139529" y="1988197"/>
                      <a:pt x="152978" y="1193289"/>
                      <a:pt x="0" y="559809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accent2"/>
                </a:solidFill>
                <a:extLst>
                  <a:ext uri="{C807C97D-BFC1-408E-A445-0C87EB9F89A2}">
                    <ask:lineSketchStyleProps xmlns:ask="http://schemas.microsoft.com/office/drawing/2018/sketchyshapes" xmlns="" sd="522409403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33051F-0422-3AD6-688F-2D0C4965EB4E}"/>
                </a:ext>
              </a:extLst>
            </p:cNvPr>
            <p:cNvSpPr txBox="1"/>
            <p:nvPr/>
          </p:nvSpPr>
          <p:spPr>
            <a:xfrm>
              <a:off x="1516527" y="435385"/>
              <a:ext cx="6263726" cy="8079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FF8021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Calibri" panose="020F0502020204030204" pitchFamily="34" charset="0"/>
                </a:rPr>
                <a:t>PHIẾU ĐỌC SÁCH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7777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D311EE-C329-41C3-B857-A6DCD49CD4C8}"/>
              </a:ext>
            </a:extLst>
          </p:cNvPr>
          <p:cNvSpPr/>
          <p:nvPr/>
        </p:nvSpPr>
        <p:spPr>
          <a:xfrm>
            <a:off x="530942" y="845574"/>
            <a:ext cx="11189110" cy="52209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C669D33-877B-420C-BD71-280EE75A0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100780"/>
              </p:ext>
            </p:extLst>
          </p:nvPr>
        </p:nvGraphicFramePr>
        <p:xfrm>
          <a:off x="727587" y="1465006"/>
          <a:ext cx="10559846" cy="3321894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279923">
                  <a:extLst>
                    <a:ext uri="{9D8B030D-6E8A-4147-A177-3AD203B41FA5}">
                      <a16:colId xmlns:a16="http://schemas.microsoft.com/office/drawing/2014/main" val="2994745161"/>
                    </a:ext>
                  </a:extLst>
                </a:gridCol>
                <a:gridCol w="5279923">
                  <a:extLst>
                    <a:ext uri="{9D8B030D-6E8A-4147-A177-3AD203B41FA5}">
                      <a16:colId xmlns:a16="http://schemas.microsoft.com/office/drawing/2014/main" val="4924794"/>
                    </a:ext>
                  </a:extLst>
                </a:gridCol>
              </a:tblGrid>
              <a:tr h="594147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PHIẾU ĐỌC SÁCH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023269"/>
                  </a:ext>
                </a:extLst>
              </a:tr>
              <a:tr h="1039757"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 bài: Người thầy tận tâm với nghề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 nguồn: Tạp chí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716314043"/>
                  </a:ext>
                </a:extLst>
              </a:tr>
              <a:tr h="1039757">
                <a:tc>
                  <a:txBody>
                    <a:bodyPr/>
                    <a:lstStyle/>
                    <a:p>
                      <a:pPr algn="just" fontAlgn="t"/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 giả: Trường TH Nguyễn Tất Thành.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 vật: Thầy Nguyễn Thanh Hùng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182275567"/>
                  </a:ext>
                </a:extLst>
              </a:tr>
              <a:tr h="594147"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Nghề nghiệp: Thầy giáo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Mức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độ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yêu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thích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5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sao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217264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0781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7EDCC5BB-29D2-71BD-407C-DEFABFF7CC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5789" r="5789"/>
          <a:stretch/>
        </p:blipFill>
        <p:spPr>
          <a:xfrm>
            <a:off x="1" y="2590800"/>
            <a:ext cx="12192000" cy="441316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DE7747-85D9-CA48-4C7D-4F8AB51354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06" y="6027961"/>
            <a:ext cx="506012" cy="42675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6E1F1A-07D6-4944-60B8-2353FEC2D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6195" y="6057396"/>
            <a:ext cx="506012" cy="42675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5D06B46-B39F-EE35-6491-6919612F0E9B}"/>
              </a:ext>
            </a:extLst>
          </p:cNvPr>
          <p:cNvSpPr/>
          <p:nvPr/>
        </p:nvSpPr>
        <p:spPr>
          <a:xfrm>
            <a:off x="1851951" y="513236"/>
            <a:ext cx="8488099" cy="5277963"/>
          </a:xfrm>
          <a:custGeom>
            <a:avLst/>
            <a:gdLst>
              <a:gd name="connsiteX0" fmla="*/ 0 w 8488099"/>
              <a:gd name="connsiteY0" fmla="*/ 879678 h 5277963"/>
              <a:gd name="connsiteX1" fmla="*/ 879678 w 8488099"/>
              <a:gd name="connsiteY1" fmla="*/ 0 h 5277963"/>
              <a:gd name="connsiteX2" fmla="*/ 7608421 w 8488099"/>
              <a:gd name="connsiteY2" fmla="*/ 0 h 5277963"/>
              <a:gd name="connsiteX3" fmla="*/ 8488099 w 8488099"/>
              <a:gd name="connsiteY3" fmla="*/ 879678 h 5277963"/>
              <a:gd name="connsiteX4" fmla="*/ 8488099 w 8488099"/>
              <a:gd name="connsiteY4" fmla="*/ 4398285 h 5277963"/>
              <a:gd name="connsiteX5" fmla="*/ 7608421 w 8488099"/>
              <a:gd name="connsiteY5" fmla="*/ 5277963 h 5277963"/>
              <a:gd name="connsiteX6" fmla="*/ 879678 w 8488099"/>
              <a:gd name="connsiteY6" fmla="*/ 5277963 h 5277963"/>
              <a:gd name="connsiteX7" fmla="*/ 0 w 8488099"/>
              <a:gd name="connsiteY7" fmla="*/ 4398285 h 5277963"/>
              <a:gd name="connsiteX8" fmla="*/ 0 w 8488099"/>
              <a:gd name="connsiteY8" fmla="*/ 879678 h 527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8099" h="5277963" fill="none" extrusionOk="0">
                <a:moveTo>
                  <a:pt x="0" y="879678"/>
                </a:moveTo>
                <a:cubicBezTo>
                  <a:pt x="-48617" y="350461"/>
                  <a:pt x="379540" y="9144"/>
                  <a:pt x="879678" y="0"/>
                </a:cubicBezTo>
                <a:cubicBezTo>
                  <a:pt x="3029850" y="-30893"/>
                  <a:pt x="5361247" y="99340"/>
                  <a:pt x="7608421" y="0"/>
                </a:cubicBezTo>
                <a:cubicBezTo>
                  <a:pt x="8100769" y="9764"/>
                  <a:pt x="8479798" y="406233"/>
                  <a:pt x="8488099" y="879678"/>
                </a:cubicBezTo>
                <a:cubicBezTo>
                  <a:pt x="8402521" y="2455764"/>
                  <a:pt x="8415735" y="3194179"/>
                  <a:pt x="8488099" y="4398285"/>
                </a:cubicBezTo>
                <a:cubicBezTo>
                  <a:pt x="8474738" y="4888906"/>
                  <a:pt x="8070147" y="5259303"/>
                  <a:pt x="7608421" y="5277963"/>
                </a:cubicBezTo>
                <a:cubicBezTo>
                  <a:pt x="5727709" y="5322031"/>
                  <a:pt x="3700167" y="5288229"/>
                  <a:pt x="879678" y="5277963"/>
                </a:cubicBezTo>
                <a:cubicBezTo>
                  <a:pt x="352323" y="5334496"/>
                  <a:pt x="27659" y="4866093"/>
                  <a:pt x="0" y="4398285"/>
                </a:cubicBezTo>
                <a:cubicBezTo>
                  <a:pt x="161883" y="3119103"/>
                  <a:pt x="71112" y="2099712"/>
                  <a:pt x="0" y="879678"/>
                </a:cubicBezTo>
                <a:close/>
              </a:path>
              <a:path w="8488099" h="5277963" stroke="0" extrusionOk="0">
                <a:moveTo>
                  <a:pt x="0" y="879678"/>
                </a:moveTo>
                <a:cubicBezTo>
                  <a:pt x="18310" y="408177"/>
                  <a:pt x="383130" y="-49125"/>
                  <a:pt x="879678" y="0"/>
                </a:cubicBezTo>
                <a:cubicBezTo>
                  <a:pt x="2598810" y="55113"/>
                  <a:pt x="4539897" y="-40744"/>
                  <a:pt x="7608421" y="0"/>
                </a:cubicBezTo>
                <a:cubicBezTo>
                  <a:pt x="8094712" y="-9815"/>
                  <a:pt x="8490783" y="363103"/>
                  <a:pt x="8488099" y="879678"/>
                </a:cubicBezTo>
                <a:cubicBezTo>
                  <a:pt x="8539771" y="2305789"/>
                  <a:pt x="8333323" y="3848160"/>
                  <a:pt x="8488099" y="4398285"/>
                </a:cubicBezTo>
                <a:cubicBezTo>
                  <a:pt x="8488008" y="4865400"/>
                  <a:pt x="8079352" y="5245669"/>
                  <a:pt x="7608421" y="5277963"/>
                </a:cubicBezTo>
                <a:cubicBezTo>
                  <a:pt x="4817615" y="5120838"/>
                  <a:pt x="3397848" y="5137460"/>
                  <a:pt x="879678" y="5277963"/>
                </a:cubicBezTo>
                <a:cubicBezTo>
                  <a:pt x="321802" y="5341093"/>
                  <a:pt x="-48553" y="4896421"/>
                  <a:pt x="0" y="4398285"/>
                </a:cubicBezTo>
                <a:cubicBezTo>
                  <a:pt x="-147270" y="3350136"/>
                  <a:pt x="164437" y="2003630"/>
                  <a:pt x="0" y="87967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D7D3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01944153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1EBCB4A-2645-E3F6-1574-52C6A548806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977916" y="4195741"/>
            <a:ext cx="1613878" cy="257849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DB5769BE-F938-BADE-D999-9597B099DA96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20000"/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48482" y="4223718"/>
            <a:ext cx="1706423" cy="25225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879563-6A8F-46C1-81F0-37F3762316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2816" y="0"/>
            <a:ext cx="8486368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65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7CB674F-3283-4438-BC0F-549BCF846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25" y="1013492"/>
            <a:ext cx="7839075" cy="4162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63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151A2F-FDB4-D8E0-3788-1559B714D5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20000"/>
          </a:blip>
          <a:srcRect t="25107" r="32429"/>
          <a:stretch/>
        </p:blipFill>
        <p:spPr>
          <a:xfrm>
            <a:off x="581156" y="-94504"/>
            <a:ext cx="6696570" cy="494567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EDCC5BB-29D2-71BD-407C-DEFABFF7CC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5789" r="5789"/>
          <a:stretch/>
        </p:blipFill>
        <p:spPr>
          <a:xfrm>
            <a:off x="1" y="2590800"/>
            <a:ext cx="12192000" cy="441316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884D302-41E1-C84D-212D-F008CDCB02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t="35237"/>
          <a:stretch/>
        </p:blipFill>
        <p:spPr>
          <a:xfrm rot="21431949" flipH="1">
            <a:off x="448948" y="3670949"/>
            <a:ext cx="8450965" cy="37688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DE7747-85D9-CA48-4C7D-4F8AB5135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206" y="6027961"/>
            <a:ext cx="506012" cy="42675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0BCE08E-6C71-3162-1CCD-4FD054D0ED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2949" y="5555381"/>
            <a:ext cx="506012" cy="42675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6E1F1A-07D6-4944-60B8-2353FEC2D0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6195" y="6057396"/>
            <a:ext cx="506012" cy="42675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17761C6-0C91-349E-1ADB-7F9E97495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90479" y="5364540"/>
            <a:ext cx="393395" cy="33177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417038A-192D-E26B-8425-1893AF9A70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30164" y="990600"/>
            <a:ext cx="5899923" cy="6248431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38AEE394-993B-B55D-0A1B-0721859143A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53" y="4415700"/>
            <a:ext cx="2820318" cy="246373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A65E0535-DE66-A454-2BC4-0619B48BF2B2}"/>
              </a:ext>
            </a:extLst>
          </p:cNvPr>
          <p:cNvGrpSpPr/>
          <p:nvPr/>
        </p:nvGrpSpPr>
        <p:grpSpPr>
          <a:xfrm>
            <a:off x="275819" y="3754200"/>
            <a:ext cx="3290876" cy="2187699"/>
            <a:chOff x="4867623" y="1839391"/>
            <a:chExt cx="3749222" cy="3073861"/>
          </a:xfrm>
        </p:grpSpPr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ED790CCF-1C8F-6420-C209-457BCFDE8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 rot="16200000" flipH="1">
              <a:off x="5205303" y="1501711"/>
              <a:ext cx="3073861" cy="3749222"/>
            </a:xfrm>
            <a:prstGeom prst="rect">
              <a:avLst/>
            </a:prstGeom>
          </p:spPr>
        </p:pic>
        <p:sp>
          <p:nvSpPr>
            <p:cNvPr id="53" name="Speech Bubble: Rectangle with Corners Rounded 52">
              <a:extLst>
                <a:ext uri="{FF2B5EF4-FFF2-40B4-BE49-F238E27FC236}">
                  <a16:creationId xmlns:a16="http://schemas.microsoft.com/office/drawing/2014/main" id="{12EF3458-5804-3072-2897-66FB5763F7FF}"/>
                </a:ext>
              </a:extLst>
            </p:cNvPr>
            <p:cNvSpPr/>
            <p:nvPr/>
          </p:nvSpPr>
          <p:spPr>
            <a:xfrm>
              <a:off x="5146128" y="2166627"/>
              <a:ext cx="2997563" cy="2569861"/>
            </a:xfrm>
            <a:prstGeom prst="wedgeRoundRectCallout">
              <a:avLst>
                <a:gd name="adj1" fmla="val -47010"/>
                <a:gd name="adj2" fmla="val 20915"/>
                <a:gd name="adj3" fmla="val 1666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Chúc mừng bạn đã hoàn thành thử thách và đưa các bạn nhỏ đến trường!</a:t>
              </a:r>
            </a:p>
          </p:txBody>
        </p:sp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95E7ECF9-B6BE-B0D7-4BBA-AB8D24E6C19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971500" y="2681848"/>
            <a:ext cx="729417" cy="107235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9ECD16F-2DA6-9953-5B9A-D7A5370C67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017753" y="2553565"/>
            <a:ext cx="528637" cy="947737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72DD59A2-7F24-0EEC-9FBD-C70A757272C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4393035" y="3043519"/>
            <a:ext cx="828439" cy="12426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4AF2C4-6E77-4B0B-AF20-B9DC254E4F1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16010" y="1531812"/>
            <a:ext cx="6066046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8880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176</Words>
  <Application>Microsoft Office PowerPoint</Application>
  <PresentationFormat>Widescreen</PresentationFormat>
  <Paragraphs>33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#9Slide02 Noi dung dai</vt:lpstr>
      <vt:lpstr>#9Slide02 Tieu de dai</vt:lpstr>
      <vt:lpstr>Arial</vt:lpstr>
      <vt:lpstr>Calibri</vt:lpstr>
      <vt:lpstr>Cambria</vt:lpstr>
      <vt:lpstr>iCiel Cadena</vt:lpstr>
      <vt:lpstr>Times New Roman</vt:lpstr>
      <vt:lpstr>字魂59号-创粗黑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48</cp:revision>
  <dcterms:created xsi:type="dcterms:W3CDTF">2022-11-26T09:23:38Z</dcterms:created>
  <dcterms:modified xsi:type="dcterms:W3CDTF">2025-03-19T22:36:12Z</dcterms:modified>
</cp:coreProperties>
</file>