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34"/>
  </p:notesMasterIdLst>
  <p:sldIdLst>
    <p:sldId id="376" r:id="rId4"/>
    <p:sldId id="316" r:id="rId5"/>
    <p:sldId id="298" r:id="rId6"/>
    <p:sldId id="377" r:id="rId7"/>
    <p:sldId id="471" r:id="rId8"/>
    <p:sldId id="472" r:id="rId9"/>
    <p:sldId id="473" r:id="rId10"/>
    <p:sldId id="475" r:id="rId11"/>
    <p:sldId id="476" r:id="rId12"/>
    <p:sldId id="477" r:id="rId13"/>
    <p:sldId id="478" r:id="rId14"/>
    <p:sldId id="290" r:id="rId15"/>
    <p:sldId id="308" r:id="rId16"/>
    <p:sldId id="479" r:id="rId17"/>
    <p:sldId id="314" r:id="rId18"/>
    <p:sldId id="480" r:id="rId19"/>
    <p:sldId id="481" r:id="rId20"/>
    <p:sldId id="482" r:id="rId21"/>
    <p:sldId id="283" r:id="rId22"/>
    <p:sldId id="284" r:id="rId23"/>
    <p:sldId id="292" r:id="rId24"/>
    <p:sldId id="293" r:id="rId25"/>
    <p:sldId id="323" r:id="rId26"/>
    <p:sldId id="281" r:id="rId27"/>
    <p:sldId id="313" r:id="rId28"/>
    <p:sldId id="291" r:id="rId29"/>
    <p:sldId id="326" r:id="rId30"/>
    <p:sldId id="483" r:id="rId31"/>
    <p:sldId id="484" r:id="rId32"/>
    <p:sldId id="33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560" autoAdjust="0"/>
  </p:normalViewPr>
  <p:slideViewPr>
    <p:cSldViewPr snapToGrid="0">
      <p:cViewPr varScale="1">
        <p:scale>
          <a:sx n="73" d="100"/>
          <a:sy n="73" d="100"/>
        </p:scale>
        <p:origin x="107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BD635A-420D-495D-AF84-0951BC6482BB}" type="datetimeFigureOut">
              <a:rPr lang="en-US" smtClean="0"/>
              <a:t>20/03/2025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6F17A-A618-4CF4-A720-DBE19B35F9ED}" type="slidenum">
              <a:rPr lang="en-US" smtClean="0"/>
              <a:t>‹#›</a:t>
            </a:fld>
            <a:endParaRPr lang="en-US"/>
          </a:p>
        </p:txBody>
      </p:sp>
    </p:spTree>
    <p:extLst>
      <p:ext uri="{BB962C8B-B14F-4D97-AF65-F5344CB8AC3E}">
        <p14:creationId xmlns:p14="http://schemas.microsoft.com/office/powerpoint/2010/main" val="297536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929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939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569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222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09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733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067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181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324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932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337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385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79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487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95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307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486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46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888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393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679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987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110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845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21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138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388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411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20/03/2025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3692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2025/3/20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2570947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2025/3/20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8105058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2025/3/20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6033051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2025/3/20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8040765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2025/3/20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0524971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91453997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3551612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651874"/>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20/03/2025</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256525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20/03/2025</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965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20/03/2025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3027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20/03/2025</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203274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20/03/2025</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542520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20/03/2025</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139422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20/03/2025</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032635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20/03/2025</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58524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20/03/2025</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620111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20/03/2025</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42000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20/03/2025</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537198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20/03/2025</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19977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20/03/2025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6287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20/03/2025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3805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20/03/2025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1174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4149414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7770443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3567452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2025/3/20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6152240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shape&#10;&#10;Description automatically generated">
            <a:extLst>
              <a:ext uri="{FF2B5EF4-FFF2-40B4-BE49-F238E27FC236}">
                <a16:creationId xmlns:a16="http://schemas.microsoft.com/office/drawing/2014/main" id="{4ADBF6CA-6897-40B2-B273-B517F3659E13}"/>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730829" y="250371"/>
            <a:ext cx="1357993" cy="1357993"/>
          </a:xfrm>
          <a:prstGeom prst="rect">
            <a:avLst/>
          </a:prstGeom>
        </p:spPr>
      </p:pic>
    </p:spTree>
    <p:extLst>
      <p:ext uri="{BB962C8B-B14F-4D97-AF65-F5344CB8AC3E}">
        <p14:creationId xmlns:p14="http://schemas.microsoft.com/office/powerpoint/2010/main" val="2569558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2025/3/20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B9522BBC-AF73-4EC8-A179-AADA47443744}"/>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472184" y="465318"/>
            <a:ext cx="1125176" cy="1125176"/>
          </a:xfrm>
          <a:prstGeom prst="rect">
            <a:avLst/>
          </a:prstGeom>
        </p:spPr>
      </p:pic>
    </p:spTree>
    <p:extLst>
      <p:ext uri="{BB962C8B-B14F-4D97-AF65-F5344CB8AC3E}">
        <p14:creationId xmlns:p14="http://schemas.microsoft.com/office/powerpoint/2010/main" val="8638434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960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9.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9.svg"/><Relationship Id="rId10" Type="http://schemas.openxmlformats.org/officeDocument/2006/relationships/image" Target="../media/image43.svg"/><Relationship Id="rId4" Type="http://schemas.openxmlformats.org/officeDocument/2006/relationships/image" Target="../media/image26.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3.png"/><Relationship Id="rId7" Type="http://schemas.openxmlformats.org/officeDocument/2006/relationships/image" Target="../media/image43.sv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47.sv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64.sv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64.sv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64.sv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64.sv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e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64.sv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3.png"/><Relationship Id="rId7" Type="http://schemas.openxmlformats.org/officeDocument/2006/relationships/image" Target="../media/image37.e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4.png"/><Relationship Id="rId1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5.png"/><Relationship Id="rId17" Type="http://schemas.openxmlformats.org/officeDocument/2006/relationships/image" Target="../media/image7.pn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3.svg"/><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image" Target="../media/image27.svg"/><Relationship Id="rId4" Type="http://schemas.openxmlformats.org/officeDocument/2006/relationships/image" Target="../media/image9.emf"/><Relationship Id="rId9" Type="http://schemas.openxmlformats.org/officeDocument/2006/relationships/image" Target="../media/image12.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4.emf"/><Relationship Id="rId5" Type="http://schemas.openxmlformats.org/officeDocument/2006/relationships/image" Target="../media/image71.sv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5.emf"/><Relationship Id="rId5" Type="http://schemas.openxmlformats.org/officeDocument/2006/relationships/image" Target="../media/image71.sv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6.emf"/><Relationship Id="rId5" Type="http://schemas.openxmlformats.org/officeDocument/2006/relationships/image" Target="../media/image71.sv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7.emf"/><Relationship Id="rId5" Type="http://schemas.openxmlformats.org/officeDocument/2006/relationships/image" Target="../media/image71.sv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4.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4.emf"/><Relationship Id="rId5" Type="http://schemas.openxmlformats.org/officeDocument/2006/relationships/image" Target="../media/image77.sv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1.svg"/><Relationship Id="rId5" Type="http://schemas.openxmlformats.org/officeDocument/2006/relationships/image" Target="../media/image28.png"/><Relationship Id="rId10" Type="http://schemas.openxmlformats.org/officeDocument/2006/relationships/image" Target="../media/image39.svg"/><Relationship Id="rId4" Type="http://schemas.openxmlformats.org/officeDocument/2006/relationships/image" Target="../media/image27.png"/><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0.sv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4.emf"/><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80.sv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82.svg"/><Relationship Id="rId5" Type="http://schemas.openxmlformats.org/officeDocument/2006/relationships/image" Target="../media/image5.svg"/><Relationship Id="rId10" Type="http://schemas.openxmlformats.org/officeDocument/2006/relationships/image" Target="../media/image47.png"/><Relationship Id="rId4" Type="http://schemas.openxmlformats.org/officeDocument/2006/relationships/image" Target="../media/image4.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0" b="-26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EDCC5BB-29D2-71BD-407C-DEFABFF7CC4A}"/>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l="5789" r="5789"/>
          <a:stretch/>
        </p:blipFill>
        <p:spPr>
          <a:xfrm>
            <a:off x="1" y="2590800"/>
            <a:ext cx="12192000" cy="4413169"/>
          </a:xfrm>
          <a:prstGeom prst="rect">
            <a:avLst/>
          </a:prstGeom>
        </p:spPr>
      </p:pic>
      <p:pic>
        <p:nvPicPr>
          <p:cNvPr id="19" name="Picture 18">
            <a:extLst>
              <a:ext uri="{FF2B5EF4-FFF2-40B4-BE49-F238E27FC236}">
                <a16:creationId xmlns:a16="http://schemas.microsoft.com/office/drawing/2014/main" id="{A7DE7747-85D9-CA48-4C7D-4F8AB51354A7}"/>
              </a:ext>
            </a:extLst>
          </p:cNvPr>
          <p:cNvPicPr>
            <a:picLocks noChangeAspect="1"/>
          </p:cNvPicPr>
          <p:nvPr/>
        </p:nvPicPr>
        <p:blipFill>
          <a:blip r:embed="rId6"/>
          <a:stretch>
            <a:fillRect/>
          </a:stretch>
        </p:blipFill>
        <p:spPr>
          <a:xfrm>
            <a:off x="600206" y="6027961"/>
            <a:ext cx="506012" cy="426757"/>
          </a:xfrm>
          <a:prstGeom prst="rect">
            <a:avLst/>
          </a:prstGeom>
        </p:spPr>
      </p:pic>
      <p:pic>
        <p:nvPicPr>
          <p:cNvPr id="47" name="Picture 46">
            <a:extLst>
              <a:ext uri="{FF2B5EF4-FFF2-40B4-BE49-F238E27FC236}">
                <a16:creationId xmlns:a16="http://schemas.microsoft.com/office/drawing/2014/main" id="{D86E1F1A-07D6-4944-60B8-2353FEC2D0E4}"/>
              </a:ext>
            </a:extLst>
          </p:cNvPr>
          <p:cNvPicPr>
            <a:picLocks noChangeAspect="1"/>
          </p:cNvPicPr>
          <p:nvPr/>
        </p:nvPicPr>
        <p:blipFill>
          <a:blip r:embed="rId6"/>
          <a:stretch>
            <a:fillRect/>
          </a:stretch>
        </p:blipFill>
        <p:spPr>
          <a:xfrm>
            <a:off x="11216195" y="6057396"/>
            <a:ext cx="506012" cy="426757"/>
          </a:xfrm>
          <a:prstGeom prst="rect">
            <a:avLst/>
          </a:prstGeom>
        </p:spPr>
      </p:pic>
      <p:sp>
        <p:nvSpPr>
          <p:cNvPr id="13" name="Rectangle: Rounded Corners 12">
            <a:extLst>
              <a:ext uri="{FF2B5EF4-FFF2-40B4-BE49-F238E27FC236}">
                <a16:creationId xmlns:a16="http://schemas.microsoft.com/office/drawing/2014/main" id="{65D06B46-B39F-EE35-6491-6919612F0E9B}"/>
              </a:ext>
            </a:extLst>
          </p:cNvPr>
          <p:cNvSpPr/>
          <p:nvPr/>
        </p:nvSpPr>
        <p:spPr>
          <a:xfrm>
            <a:off x="1851951" y="513236"/>
            <a:ext cx="8488099" cy="5277963"/>
          </a:xfrm>
          <a:custGeom>
            <a:avLst/>
            <a:gdLst>
              <a:gd name="connsiteX0" fmla="*/ 0 w 8488099"/>
              <a:gd name="connsiteY0" fmla="*/ 879678 h 5277963"/>
              <a:gd name="connsiteX1" fmla="*/ 879678 w 8488099"/>
              <a:gd name="connsiteY1" fmla="*/ 0 h 5277963"/>
              <a:gd name="connsiteX2" fmla="*/ 7608421 w 8488099"/>
              <a:gd name="connsiteY2" fmla="*/ 0 h 5277963"/>
              <a:gd name="connsiteX3" fmla="*/ 8488099 w 8488099"/>
              <a:gd name="connsiteY3" fmla="*/ 879678 h 5277963"/>
              <a:gd name="connsiteX4" fmla="*/ 8488099 w 8488099"/>
              <a:gd name="connsiteY4" fmla="*/ 4398285 h 5277963"/>
              <a:gd name="connsiteX5" fmla="*/ 7608421 w 8488099"/>
              <a:gd name="connsiteY5" fmla="*/ 5277963 h 5277963"/>
              <a:gd name="connsiteX6" fmla="*/ 879678 w 8488099"/>
              <a:gd name="connsiteY6" fmla="*/ 5277963 h 5277963"/>
              <a:gd name="connsiteX7" fmla="*/ 0 w 8488099"/>
              <a:gd name="connsiteY7" fmla="*/ 4398285 h 5277963"/>
              <a:gd name="connsiteX8" fmla="*/ 0 w 8488099"/>
              <a:gd name="connsiteY8" fmla="*/ 879678 h 527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88099" h="5277963" fill="none" extrusionOk="0">
                <a:moveTo>
                  <a:pt x="0" y="879678"/>
                </a:moveTo>
                <a:cubicBezTo>
                  <a:pt x="-48617" y="350461"/>
                  <a:pt x="379540" y="9144"/>
                  <a:pt x="879678" y="0"/>
                </a:cubicBezTo>
                <a:cubicBezTo>
                  <a:pt x="3029850" y="-30893"/>
                  <a:pt x="5361247" y="99340"/>
                  <a:pt x="7608421" y="0"/>
                </a:cubicBezTo>
                <a:cubicBezTo>
                  <a:pt x="8100769" y="9764"/>
                  <a:pt x="8479798" y="406233"/>
                  <a:pt x="8488099" y="879678"/>
                </a:cubicBezTo>
                <a:cubicBezTo>
                  <a:pt x="8402521" y="2455764"/>
                  <a:pt x="8415735" y="3194179"/>
                  <a:pt x="8488099" y="4398285"/>
                </a:cubicBezTo>
                <a:cubicBezTo>
                  <a:pt x="8474738" y="4888906"/>
                  <a:pt x="8070147" y="5259303"/>
                  <a:pt x="7608421" y="5277963"/>
                </a:cubicBezTo>
                <a:cubicBezTo>
                  <a:pt x="5727709" y="5322031"/>
                  <a:pt x="3700167" y="5288229"/>
                  <a:pt x="879678" y="5277963"/>
                </a:cubicBezTo>
                <a:cubicBezTo>
                  <a:pt x="352323" y="5334496"/>
                  <a:pt x="27659" y="4866093"/>
                  <a:pt x="0" y="4398285"/>
                </a:cubicBezTo>
                <a:cubicBezTo>
                  <a:pt x="161883" y="3119103"/>
                  <a:pt x="71112" y="2099712"/>
                  <a:pt x="0" y="879678"/>
                </a:cubicBezTo>
                <a:close/>
              </a:path>
              <a:path w="8488099" h="5277963" stroke="0" extrusionOk="0">
                <a:moveTo>
                  <a:pt x="0" y="879678"/>
                </a:moveTo>
                <a:cubicBezTo>
                  <a:pt x="18310" y="408177"/>
                  <a:pt x="383130" y="-49125"/>
                  <a:pt x="879678" y="0"/>
                </a:cubicBezTo>
                <a:cubicBezTo>
                  <a:pt x="2598810" y="55113"/>
                  <a:pt x="4539897" y="-40744"/>
                  <a:pt x="7608421" y="0"/>
                </a:cubicBezTo>
                <a:cubicBezTo>
                  <a:pt x="8094712" y="-9815"/>
                  <a:pt x="8490783" y="363103"/>
                  <a:pt x="8488099" y="879678"/>
                </a:cubicBezTo>
                <a:cubicBezTo>
                  <a:pt x="8539771" y="2305789"/>
                  <a:pt x="8333323" y="3848160"/>
                  <a:pt x="8488099" y="4398285"/>
                </a:cubicBezTo>
                <a:cubicBezTo>
                  <a:pt x="8488008" y="4865400"/>
                  <a:pt x="8079352" y="5245669"/>
                  <a:pt x="7608421" y="5277963"/>
                </a:cubicBezTo>
                <a:cubicBezTo>
                  <a:pt x="4817615" y="5120838"/>
                  <a:pt x="3397848" y="5137460"/>
                  <a:pt x="879678" y="5277963"/>
                </a:cubicBezTo>
                <a:cubicBezTo>
                  <a:pt x="321802" y="5341093"/>
                  <a:pt x="-48553" y="4896421"/>
                  <a:pt x="0" y="4398285"/>
                </a:cubicBezTo>
                <a:cubicBezTo>
                  <a:pt x="-147270" y="3350136"/>
                  <a:pt x="164437" y="2003630"/>
                  <a:pt x="0" y="879678"/>
                </a:cubicBezTo>
                <a:close/>
              </a:path>
            </a:pathLst>
          </a:custGeom>
          <a:solidFill>
            <a:schemeClr val="bg1"/>
          </a:solidFill>
          <a:ln w="76200">
            <a:solidFill>
              <a:srgbClr val="ED7D31"/>
            </a:solidFill>
            <a:prstDash val="dash"/>
            <a:extLst>
              <a:ext uri="{C807C97D-BFC1-408E-A445-0C87EB9F89A2}">
                <ask:lineSketchStyleProps xmlns:ask="http://schemas.microsoft.com/office/drawing/2018/sketchyshapes" xmlns="" sd="201944153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6" name="Graphic 5">
            <a:extLst>
              <a:ext uri="{FF2B5EF4-FFF2-40B4-BE49-F238E27FC236}">
                <a16:creationId xmlns:a16="http://schemas.microsoft.com/office/drawing/2014/main" id="{21EBCB4A-2645-E3F6-1574-52C6A548806A}"/>
              </a:ext>
            </a:extLst>
          </p:cNvPr>
          <p:cNvPicPr>
            <a:picLocks noChangeAspect="1"/>
          </p:cNvPicPr>
          <p:nvPr/>
        </p:nvPicPr>
        <p:blipFill>
          <a:blip r:embed="rId7">
            <a:lum contrast="20000"/>
            <a:extLst>
              <a:ext uri="{96DAC541-7B7A-43D3-8B79-37D633B846F1}">
                <asvg:svgBlip xmlns:asvg="http://schemas.microsoft.com/office/drawing/2016/SVG/main" xmlns="" r:embed="rId8"/>
              </a:ext>
            </a:extLst>
          </a:blip>
          <a:stretch>
            <a:fillRect/>
          </a:stretch>
        </p:blipFill>
        <p:spPr>
          <a:xfrm>
            <a:off x="9977916" y="4195741"/>
            <a:ext cx="1613878" cy="2578493"/>
          </a:xfrm>
          <a:prstGeom prst="rect">
            <a:avLst/>
          </a:prstGeom>
        </p:spPr>
      </p:pic>
      <p:pic>
        <p:nvPicPr>
          <p:cNvPr id="3" name="Graphic 2">
            <a:extLst>
              <a:ext uri="{FF2B5EF4-FFF2-40B4-BE49-F238E27FC236}">
                <a16:creationId xmlns:a16="http://schemas.microsoft.com/office/drawing/2014/main" id="{DB5769BE-F938-BADE-D999-9597B099DA96}"/>
              </a:ext>
            </a:extLst>
          </p:cNvPr>
          <p:cNvPicPr>
            <a:picLocks noChangeAspect="1"/>
          </p:cNvPicPr>
          <p:nvPr/>
        </p:nvPicPr>
        <p:blipFill>
          <a:blip r:embed="rId9">
            <a:lum contrast="20000"/>
            <a:extLst>
              <a:ext uri="{96DAC541-7B7A-43D3-8B79-37D633B846F1}">
                <asvg:svgBlip xmlns:asvg="http://schemas.microsoft.com/office/drawing/2016/SVG/main" xmlns="" r:embed="rId10"/>
              </a:ext>
            </a:extLst>
          </a:blip>
          <a:stretch>
            <a:fillRect/>
          </a:stretch>
        </p:blipFill>
        <p:spPr>
          <a:xfrm>
            <a:off x="648482" y="4223718"/>
            <a:ext cx="1706423" cy="2522541"/>
          </a:xfrm>
          <a:prstGeom prst="rect">
            <a:avLst/>
          </a:prstGeom>
        </p:spPr>
      </p:pic>
      <p:pic>
        <p:nvPicPr>
          <p:cNvPr id="2" name="Picture 1">
            <a:extLst>
              <a:ext uri="{FF2B5EF4-FFF2-40B4-BE49-F238E27FC236}">
                <a16:creationId xmlns:a16="http://schemas.microsoft.com/office/drawing/2014/main" id="{CE32064F-41AD-491E-8739-D911F3EFDFBC}"/>
              </a:ext>
            </a:extLst>
          </p:cNvPr>
          <p:cNvPicPr>
            <a:picLocks noChangeAspect="1"/>
          </p:cNvPicPr>
          <p:nvPr/>
        </p:nvPicPr>
        <p:blipFill>
          <a:blip r:embed="rId11"/>
          <a:stretch>
            <a:fillRect/>
          </a:stretch>
        </p:blipFill>
        <p:spPr>
          <a:xfrm>
            <a:off x="1753425" y="410832"/>
            <a:ext cx="8486368" cy="5797798"/>
          </a:xfrm>
          <a:prstGeom prst="rect">
            <a:avLst/>
          </a:prstGeom>
        </p:spPr>
      </p:pic>
    </p:spTree>
    <p:extLst>
      <p:ext uri="{BB962C8B-B14F-4D97-AF65-F5344CB8AC3E}">
        <p14:creationId xmlns:p14="http://schemas.microsoft.com/office/powerpoint/2010/main" val="523303573"/>
      </p:ext>
    </p:extLst>
  </p:cSld>
  <p:clrMapOvr>
    <a:masterClrMapping/>
  </p:clrMapOvr>
  <mc:AlternateContent xmlns:mc="http://schemas.openxmlformats.org/markup-compatibility/2006">
    <mc:Choice xmlns:p159="http://schemas.microsoft.com/office/powerpoint/2015/09/main" xmlns=""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3" name="Picture 2">
            <a:extLst>
              <a:ext uri="{FF2B5EF4-FFF2-40B4-BE49-F238E27FC236}">
                <a16:creationId xmlns:a16="http://schemas.microsoft.com/office/drawing/2014/main" id="{3C281349-336F-402C-B7A0-63712617CAF4}"/>
              </a:ext>
            </a:extLst>
          </p:cNvPr>
          <p:cNvPicPr>
            <a:picLocks noChangeAspect="1"/>
          </p:cNvPicPr>
          <p:nvPr/>
        </p:nvPicPr>
        <p:blipFill>
          <a:blip r:embed="rId6"/>
          <a:stretch>
            <a:fillRect/>
          </a:stretch>
        </p:blipFill>
        <p:spPr>
          <a:xfrm>
            <a:off x="2969424" y="437539"/>
            <a:ext cx="5895343" cy="1072989"/>
          </a:xfrm>
          <a:prstGeom prst="rect">
            <a:avLst/>
          </a:prstGeom>
        </p:spPr>
      </p:pic>
      <p:pic>
        <p:nvPicPr>
          <p:cNvPr id="7" name="Picture 6">
            <a:extLst>
              <a:ext uri="{FF2B5EF4-FFF2-40B4-BE49-F238E27FC236}">
                <a16:creationId xmlns:a16="http://schemas.microsoft.com/office/drawing/2014/main" id="{763E5F83-114D-4027-A025-70EC196B31F5}"/>
              </a:ext>
            </a:extLst>
          </p:cNvPr>
          <p:cNvPicPr>
            <a:picLocks noChangeAspect="1"/>
          </p:cNvPicPr>
          <p:nvPr/>
        </p:nvPicPr>
        <p:blipFill>
          <a:blip r:embed="rId7"/>
          <a:stretch>
            <a:fillRect/>
          </a:stretch>
        </p:blipFill>
        <p:spPr>
          <a:xfrm>
            <a:off x="5929519" y="3372264"/>
            <a:ext cx="6057900" cy="2876550"/>
          </a:xfrm>
          <a:prstGeom prst="rect">
            <a:avLst/>
          </a:prstGeom>
          <a:ln>
            <a:noFill/>
          </a:ln>
          <a:effectLst>
            <a:softEdge rad="112500"/>
          </a:effectLst>
        </p:spPr>
      </p:pic>
      <p:sp>
        <p:nvSpPr>
          <p:cNvPr id="14" name="TextBox 13">
            <a:extLst>
              <a:ext uri="{FF2B5EF4-FFF2-40B4-BE49-F238E27FC236}">
                <a16:creationId xmlns:a16="http://schemas.microsoft.com/office/drawing/2014/main" id="{90DB5892-FBF2-4287-9036-A4D63F554710}"/>
              </a:ext>
            </a:extLst>
          </p:cNvPr>
          <p:cNvSpPr txBox="1"/>
          <p:nvPr/>
        </p:nvSpPr>
        <p:spPr>
          <a:xfrm>
            <a:off x="553277" y="1371600"/>
            <a:ext cx="9554817" cy="473975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 ra chơi, An chạy đến bàn tôi hớn hở: “Bố mẹ cho phép tớ gọi điện cho bạn bè đấy. Đi học về tớ sẽ gọi cậu nhé!”. Tôi đập tay nó sung sướng. Đi học về, tôi vội vàng cất cặp và xin phép bố mẹ cho nghe điện thoại. Bố gật gù, còn mẹ thì nháy mắt ra hiệu đồng 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 thoại reo, cứ như là trái tim tôi đang cất tiếng hát. Tôi khoái chí cầm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Minh hả? – An gào lên trong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đây. – Tôi cũng gào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Hay hơn nói chuyện ở lớp nhỉ. – An cười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Hơn là cái chắc. – Tôi cũng cười to không kém.</a:t>
            </a:r>
          </a:p>
        </p:txBody>
      </p:sp>
    </p:spTree>
    <p:extLst>
      <p:ext uri="{BB962C8B-B14F-4D97-AF65-F5344CB8AC3E}">
        <p14:creationId xmlns:p14="http://schemas.microsoft.com/office/powerpoint/2010/main" val="2267330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4" name="Picture 3">
            <a:extLst>
              <a:ext uri="{FF2B5EF4-FFF2-40B4-BE49-F238E27FC236}">
                <a16:creationId xmlns:a16="http://schemas.microsoft.com/office/drawing/2014/main" id="{17AA46A6-FC64-43BF-8F64-1B12AA20EBB7}"/>
              </a:ext>
            </a:extLst>
          </p:cNvPr>
          <p:cNvPicPr>
            <a:picLocks noChangeAspect="1"/>
          </p:cNvPicPr>
          <p:nvPr/>
        </p:nvPicPr>
        <p:blipFill>
          <a:blip r:embed="rId6"/>
          <a:stretch>
            <a:fillRect/>
          </a:stretch>
        </p:blipFill>
        <p:spPr>
          <a:xfrm>
            <a:off x="8581197" y="1708288"/>
            <a:ext cx="3219450" cy="4514850"/>
          </a:xfrm>
          <a:prstGeom prst="rect">
            <a:avLst/>
          </a:prstGeom>
          <a:ln>
            <a:noFill/>
          </a:ln>
          <a:effectLst>
            <a:softEdge rad="112500"/>
          </a:effectLst>
        </p:spPr>
      </p:pic>
      <p:sp>
        <p:nvSpPr>
          <p:cNvPr id="9" name="TextBox 8">
            <a:extLst>
              <a:ext uri="{FF2B5EF4-FFF2-40B4-BE49-F238E27FC236}">
                <a16:creationId xmlns:a16="http://schemas.microsoft.com/office/drawing/2014/main" id="{3B92980D-E8A0-4DAA-97E9-81E4B5F3578E}"/>
              </a:ext>
            </a:extLst>
          </p:cNvPr>
          <p:cNvSpPr txBox="1"/>
          <p:nvPr/>
        </p:nvSpPr>
        <p:spPr>
          <a:xfrm>
            <a:off x="652669" y="546652"/>
            <a:ext cx="9554817" cy="56015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Đến lượt cậu gọi lại cho tớ nhé. – An hét lên rồi tắt máy. Tôi ôm bụng cười. Bố tủm tỉm: “Cả thế giới nghe thấy hai con nói chuyện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nhấc máy gọi lại cho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 Tôi rón rén.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bố tớ bảo chúng mình nói cho cả thành phố nghe thấy. – An thì th</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à</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nói nhỏ hơn tớ đấy. Bố tớ bảo tớ nói cho cả thế giới nghe thấy cơ.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cười rúc rích. Chúng tôi lại thì thào, nhưng vì nói nhỏ quá nên cứ phải nói đi nói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Hóa ra nói chuyện điện thoại cũng mệt thật.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(Bùi Tuệ Minh)</a:t>
            </a:r>
          </a:p>
        </p:txBody>
      </p:sp>
    </p:spTree>
    <p:extLst>
      <p:ext uri="{BB962C8B-B14F-4D97-AF65-F5344CB8AC3E}">
        <p14:creationId xmlns:p14="http://schemas.microsoft.com/office/powerpoint/2010/main" val="3718901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190525-831E-ADF6-C07C-2F431437CC63}"/>
              </a:ext>
            </a:extLst>
          </p:cNvPr>
          <p:cNvGrpSpPr/>
          <p:nvPr/>
        </p:nvGrpSpPr>
        <p:grpSpPr>
          <a:xfrm>
            <a:off x="814169" y="653129"/>
            <a:ext cx="2627272" cy="5646923"/>
            <a:chOff x="199001" y="808252"/>
            <a:chExt cx="2855872" cy="5101890"/>
          </a:xfrm>
        </p:grpSpPr>
        <p:pic>
          <p:nvPicPr>
            <p:cNvPr id="10" name="Graphic 9">
              <a:extLst>
                <a:ext uri="{FF2B5EF4-FFF2-40B4-BE49-F238E27FC236}">
                  <a16:creationId xmlns:a16="http://schemas.microsoft.com/office/drawing/2014/main" id="{7076B5A6-736B-C6AB-E15D-7DD84642617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99001" y="808252"/>
              <a:ext cx="2855872" cy="5101890"/>
            </a:xfrm>
            <a:prstGeom prst="rect">
              <a:avLst/>
            </a:prstGeom>
          </p:spPr>
        </p:pic>
        <p:sp>
          <p:nvSpPr>
            <p:cNvPr id="3" name="TextBox 2">
              <a:extLst>
                <a:ext uri="{FF2B5EF4-FFF2-40B4-BE49-F238E27FC236}">
                  <a16:creationId xmlns:a16="http://schemas.microsoft.com/office/drawing/2014/main" id="{B386AB0E-2E5C-1D6F-3079-ECD95BB5353E}"/>
                </a:ext>
              </a:extLst>
            </p:cNvPr>
            <p:cNvSpPr txBox="1"/>
            <p:nvPr/>
          </p:nvSpPr>
          <p:spPr>
            <a:xfrm>
              <a:off x="941606" y="1081934"/>
              <a:ext cx="1752600" cy="553998"/>
            </a:xfrm>
            <a:prstGeom prst="rect">
              <a:avLst/>
            </a:prstGeom>
            <a:noFill/>
          </p:spPr>
          <p:txBody>
            <a:bodyPr wrap="square" lIns="0" tIns="0" rIns="0" bIns="0" rtlCol="0">
              <a:prstTxWarp prst="textFadeRight">
                <a:avLst>
                  <a:gd name="adj" fmla="val 18328"/>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CHẶNG 2</a:t>
              </a:r>
            </a:p>
          </p:txBody>
        </p:sp>
      </p:grpSp>
      <p:pic>
        <p:nvPicPr>
          <p:cNvPr id="2" name="Picture 1" descr="Icon&#10;&#10;Description automatically generated">
            <a:extLst>
              <a:ext uri="{FF2B5EF4-FFF2-40B4-BE49-F238E27FC236}">
                <a16:creationId xmlns:a16="http://schemas.microsoft.com/office/drawing/2014/main" id="{883C7E8C-AEEA-C783-F2E3-8528DCE617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8636" y="4196110"/>
            <a:ext cx="2755563" cy="2407162"/>
          </a:xfrm>
          <a:prstGeom prst="rect">
            <a:avLst/>
          </a:prstGeom>
        </p:spPr>
      </p:pic>
      <p:sp>
        <p:nvSpPr>
          <p:cNvPr id="27" name="TextBox 26">
            <a:extLst>
              <a:ext uri="{FF2B5EF4-FFF2-40B4-BE49-F238E27FC236}">
                <a16:creationId xmlns:a16="http://schemas.microsoft.com/office/drawing/2014/main" id="{80CEBEEB-6E7F-3E62-0356-B8CDF612A264}"/>
              </a:ext>
            </a:extLst>
          </p:cNvPr>
          <p:cNvSpPr txBox="1"/>
          <p:nvPr/>
        </p:nvSpPr>
        <p:spPr>
          <a:xfrm>
            <a:off x="2225414" y="-91449"/>
            <a:ext cx="10195186" cy="35394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w="12700">
                  <a:solidFill>
                    <a:prstClr val="black"/>
                  </a:solidFill>
                </a:ln>
                <a:noFill/>
                <a:effectLst/>
                <a:uLnTx/>
                <a:uFillTx/>
                <a:latin typeface="Times New Roman" panose="02020603050405020304" pitchFamily="18" charset="0"/>
                <a:ea typeface="+mn-ea"/>
                <a:cs typeface="Times New Roman" panose="02020603050405020304" pitchFamily="18" charset="0"/>
              </a:rPr>
              <a:t>LUYỆN</a:t>
            </a:r>
            <a:r>
              <a:rPr kumimoji="0" lang="en-US" sz="11500" b="0" i="0" u="none" strike="noStrike" kern="1200" cap="none" spc="0" normalizeH="0" baseline="0" noProof="0">
                <a:ln w="12700">
                  <a:solidFill>
                    <a:prstClr val="black"/>
                  </a:solidFill>
                </a:ln>
                <a:no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w="12700">
                  <a:solidFill>
                    <a:prstClr val="black"/>
                  </a:solidFill>
                </a:ln>
                <a:noFill/>
                <a:effectLst/>
                <a:uLnTx/>
                <a:uFillTx/>
                <a:latin typeface="Times New Roman" panose="02020603050405020304" pitchFamily="18" charset="0"/>
                <a:ea typeface="+mn-ea"/>
                <a:cs typeface="Times New Roman" panose="02020603050405020304" pitchFamily="18" charset="0"/>
              </a:rPr>
              <a:t>ĐỌC HIỂU</a:t>
            </a:r>
          </a:p>
        </p:txBody>
      </p:sp>
      <p:sp>
        <p:nvSpPr>
          <p:cNvPr id="15" name="TextBox 14">
            <a:extLst>
              <a:ext uri="{FF2B5EF4-FFF2-40B4-BE49-F238E27FC236}">
                <a16:creationId xmlns:a16="http://schemas.microsoft.com/office/drawing/2014/main" id="{AD0A0FA8-3448-E481-61B0-93561C82454D}"/>
              </a:ext>
            </a:extLst>
          </p:cNvPr>
          <p:cNvSpPr txBox="1"/>
          <p:nvPr/>
        </p:nvSpPr>
        <p:spPr>
          <a:xfrm>
            <a:off x="2198118" y="-110430"/>
            <a:ext cx="10195186" cy="35394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w="12700">
                  <a:solidFill>
                    <a:prstClr val="black"/>
                  </a:solidFill>
                </a:ln>
                <a:solidFill>
                  <a:srgbClr val="FFC000"/>
                </a:solidFill>
                <a:effectLst/>
                <a:uLnTx/>
                <a:uFillTx/>
                <a:latin typeface="Times New Roman" panose="02020603050405020304" pitchFamily="18" charset="0"/>
                <a:ea typeface="+mn-ea"/>
                <a:cs typeface="Times New Roman" panose="02020603050405020304" pitchFamily="18" charset="0"/>
              </a:rPr>
              <a:t>LUYỆN</a:t>
            </a:r>
            <a:r>
              <a:rPr kumimoji="0" lang="en-US" sz="11500" b="0" i="0" u="none" strike="noStrike" kern="1200" cap="none" spc="0" normalizeH="0" baseline="0" noProof="0">
                <a:ln w="12700">
                  <a:solidFill>
                    <a:prstClr val="black"/>
                  </a:solidFill>
                </a:ln>
                <a:solidFill>
                  <a:srgbClr val="A7EA52"/>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w="12700">
                  <a:solidFill>
                    <a:prstClr val="black"/>
                  </a:solidFill>
                </a:ln>
                <a:solidFill>
                  <a:srgbClr val="F14124"/>
                </a:solidFill>
                <a:effectLst/>
                <a:uLnTx/>
                <a:uFillTx/>
                <a:latin typeface="Times New Roman" panose="02020603050405020304" pitchFamily="18" charset="0"/>
                <a:ea typeface="+mn-ea"/>
                <a:cs typeface="Times New Roman" panose="02020603050405020304" pitchFamily="18" charset="0"/>
              </a:rPr>
              <a:t>ĐỌC HIỂU</a:t>
            </a:r>
          </a:p>
        </p:txBody>
      </p:sp>
      <p:pic>
        <p:nvPicPr>
          <p:cNvPr id="17" name="Graphic 16">
            <a:extLst>
              <a:ext uri="{FF2B5EF4-FFF2-40B4-BE49-F238E27FC236}">
                <a16:creationId xmlns:a16="http://schemas.microsoft.com/office/drawing/2014/main" id="{697D8D8D-281B-FE13-8B3B-7DAEB5F16D75}"/>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145569" y="254728"/>
            <a:ext cx="1284087" cy="1064044"/>
          </a:xfrm>
          <a:prstGeom prst="rect">
            <a:avLst/>
          </a:prstGeom>
        </p:spPr>
      </p:pic>
      <p:pic>
        <p:nvPicPr>
          <p:cNvPr id="18" name="Graphic 17">
            <a:extLst>
              <a:ext uri="{FF2B5EF4-FFF2-40B4-BE49-F238E27FC236}">
                <a16:creationId xmlns:a16="http://schemas.microsoft.com/office/drawing/2014/main" id="{E3FE1FF5-1001-50C4-0724-082D590246C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flipH="1">
            <a:off x="9291994" y="254728"/>
            <a:ext cx="1284087" cy="1064044"/>
          </a:xfrm>
          <a:prstGeom prst="rect">
            <a:avLst/>
          </a:prstGeom>
        </p:spPr>
      </p:pic>
      <p:grpSp>
        <p:nvGrpSpPr>
          <p:cNvPr id="13" name="Group 12">
            <a:extLst>
              <a:ext uri="{FF2B5EF4-FFF2-40B4-BE49-F238E27FC236}">
                <a16:creationId xmlns:a16="http://schemas.microsoft.com/office/drawing/2014/main" id="{254F450C-62FD-506C-8FC2-C8542D9BD2D3}"/>
              </a:ext>
            </a:extLst>
          </p:cNvPr>
          <p:cNvGrpSpPr/>
          <p:nvPr/>
        </p:nvGrpSpPr>
        <p:grpSpPr>
          <a:xfrm flipH="1">
            <a:off x="6949632" y="3505200"/>
            <a:ext cx="4948676" cy="2852364"/>
            <a:chOff x="4513154" y="1489528"/>
            <a:chExt cx="4278473" cy="3924060"/>
          </a:xfrm>
        </p:grpSpPr>
        <p:pic>
          <p:nvPicPr>
            <p:cNvPr id="14" name="Graphic 13">
              <a:extLst>
                <a:ext uri="{FF2B5EF4-FFF2-40B4-BE49-F238E27FC236}">
                  <a16:creationId xmlns:a16="http://schemas.microsoft.com/office/drawing/2014/main" id="{41B3CAC1-161C-891D-CC63-6117DC1B112B}"/>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rot="16200000" flipH="1">
              <a:off x="4690361" y="1312321"/>
              <a:ext cx="3924060" cy="4278473"/>
            </a:xfrm>
            <a:prstGeom prst="rect">
              <a:avLst/>
            </a:prstGeom>
          </p:spPr>
        </p:pic>
        <p:sp>
          <p:nvSpPr>
            <p:cNvPr id="16" name="Speech Bubble: Rectangle with Corners Rounded 15">
              <a:extLst>
                <a:ext uri="{FF2B5EF4-FFF2-40B4-BE49-F238E27FC236}">
                  <a16:creationId xmlns:a16="http://schemas.microsoft.com/office/drawing/2014/main" id="{C412FDA8-45E9-5B68-28DA-D5F84D20D375}"/>
                </a:ext>
              </a:extLst>
            </p:cNvPr>
            <p:cNvSpPr/>
            <p:nvPr/>
          </p:nvSpPr>
          <p:spPr>
            <a:xfrm>
              <a:off x="4792578" y="2166627"/>
              <a:ext cx="3351112" cy="2569860"/>
            </a:xfrm>
            <a:prstGeom prst="wedgeRoundRectCallout">
              <a:avLst>
                <a:gd name="adj1" fmla="val -47010"/>
                <a:gd name="adj2" fmla="val 20915"/>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Các bạn nhỏ đều đã lên xe hết rồi. Tiếp theo, bạn hãy trả lời các câu hỏi để cùng Bubu khám phá những điều thú vị khi đến trường nhé!</a:t>
              </a:r>
            </a:p>
          </p:txBody>
        </p:sp>
      </p:grpSp>
    </p:spTree>
    <p:extLst>
      <p:ext uri="{BB962C8B-B14F-4D97-AF65-F5344CB8AC3E}">
        <p14:creationId xmlns:p14="http://schemas.microsoft.com/office/powerpoint/2010/main" val="3434960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ppt_w</p:attrName>
                                        </p:attrNameLst>
                                      </p:cBhvr>
                                      <p:tavLst>
                                        <p:tav tm="0" fmla="#ppt_w*sin(2.5*pi*$)">
                                          <p:val>
                                            <p:fltVal val="0"/>
                                          </p:val>
                                        </p:tav>
                                        <p:tav tm="100000">
                                          <p:val>
                                            <p:fltVal val="1"/>
                                          </p:val>
                                        </p:tav>
                                      </p:tavLst>
                                    </p:anim>
                                    <p:anim calcmode="lin" valueType="num">
                                      <p:cBhvr>
                                        <p:cTn id="9" dur="5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 calcmode="lin" valueType="num">
                                      <p:cBhvr>
                                        <p:cTn id="2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gtEl>
                                      </p:cBhvr>
                                    </p:animEffect>
                                  </p:childTnLst>
                                </p:cTn>
                              </p:par>
                            </p:childTnLst>
                          </p:cTn>
                        </p:par>
                        <p:par>
                          <p:cTn id="31" fill="hold">
                            <p:stCondLst>
                              <p:cond delay="2050"/>
                            </p:stCondLst>
                            <p:childTnLst>
                              <p:par>
                                <p:cTn id="32" presetID="53" presetClass="entr" presetSubtype="16"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250" fill="hold"/>
                                        <p:tgtEl>
                                          <p:spTgt spid="17"/>
                                        </p:tgtEl>
                                        <p:attrNameLst>
                                          <p:attrName>ppt_w</p:attrName>
                                        </p:attrNameLst>
                                      </p:cBhvr>
                                      <p:tavLst>
                                        <p:tav tm="0">
                                          <p:val>
                                            <p:fltVal val="0"/>
                                          </p:val>
                                        </p:tav>
                                        <p:tav tm="100000">
                                          <p:val>
                                            <p:strVal val="#ppt_w"/>
                                          </p:val>
                                        </p:tav>
                                      </p:tavLst>
                                    </p:anim>
                                    <p:anim calcmode="lin" valueType="num">
                                      <p:cBhvr>
                                        <p:cTn id="35" dur="250" fill="hold"/>
                                        <p:tgtEl>
                                          <p:spTgt spid="17"/>
                                        </p:tgtEl>
                                        <p:attrNameLst>
                                          <p:attrName>ppt_h</p:attrName>
                                        </p:attrNameLst>
                                      </p:cBhvr>
                                      <p:tavLst>
                                        <p:tav tm="0">
                                          <p:val>
                                            <p:fltVal val="0"/>
                                          </p:val>
                                        </p:tav>
                                        <p:tav tm="100000">
                                          <p:val>
                                            <p:strVal val="#ppt_h"/>
                                          </p:val>
                                        </p:tav>
                                      </p:tavLst>
                                    </p:anim>
                                    <p:animEffect transition="in" filter="fade">
                                      <p:cBhvr>
                                        <p:cTn id="36" dur="250"/>
                                        <p:tgtEl>
                                          <p:spTgt spid="17"/>
                                        </p:tgtEl>
                                      </p:cBhvr>
                                    </p:animEffect>
                                  </p:childTnLst>
                                </p:cTn>
                              </p:par>
                              <p:par>
                                <p:cTn id="37" presetID="53"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250" fill="hold"/>
                                        <p:tgtEl>
                                          <p:spTgt spid="18"/>
                                        </p:tgtEl>
                                        <p:attrNameLst>
                                          <p:attrName>ppt_w</p:attrName>
                                        </p:attrNameLst>
                                      </p:cBhvr>
                                      <p:tavLst>
                                        <p:tav tm="0">
                                          <p:val>
                                            <p:fltVal val="0"/>
                                          </p:val>
                                        </p:tav>
                                        <p:tav tm="100000">
                                          <p:val>
                                            <p:strVal val="#ppt_w"/>
                                          </p:val>
                                        </p:tav>
                                      </p:tavLst>
                                    </p:anim>
                                    <p:anim calcmode="lin" valueType="num">
                                      <p:cBhvr>
                                        <p:cTn id="40" dur="250" fill="hold"/>
                                        <p:tgtEl>
                                          <p:spTgt spid="18"/>
                                        </p:tgtEl>
                                        <p:attrNameLst>
                                          <p:attrName>ppt_h</p:attrName>
                                        </p:attrNameLst>
                                      </p:cBhvr>
                                      <p:tavLst>
                                        <p:tav tm="0">
                                          <p:val>
                                            <p:fltVal val="0"/>
                                          </p:val>
                                        </p:tav>
                                        <p:tav tm="100000">
                                          <p:val>
                                            <p:strVal val="#ppt_h"/>
                                          </p:val>
                                        </p:tav>
                                      </p:tavLst>
                                    </p:anim>
                                    <p:animEffect transition="in" filter="fade">
                                      <p:cBhvr>
                                        <p:cTn id="41" dur="250"/>
                                        <p:tgtEl>
                                          <p:spTgt spid="18"/>
                                        </p:tgtEl>
                                      </p:cBhvr>
                                    </p:animEffect>
                                  </p:childTnLst>
                                </p:cTn>
                              </p:par>
                              <p:par>
                                <p:cTn id="42" presetID="32" presetClass="emph" presetSubtype="0" repeatCount="indefinite" fill="hold" grpId="1" nodeType="withEffect">
                                  <p:stCondLst>
                                    <p:cond delay="0"/>
                                  </p:stCondLst>
                                  <p:iterate type="lt">
                                    <p:tmPct val="0"/>
                                  </p:iterate>
                                  <p:childTnLst>
                                    <p:animRot by="120000">
                                      <p:cBhvr>
                                        <p:cTn id="43" dur="75" fill="hold">
                                          <p:stCondLst>
                                            <p:cond delay="0"/>
                                          </p:stCondLst>
                                        </p:cTn>
                                        <p:tgtEl>
                                          <p:spTgt spid="27"/>
                                        </p:tgtEl>
                                        <p:attrNameLst>
                                          <p:attrName>r</p:attrName>
                                        </p:attrNameLst>
                                      </p:cBhvr>
                                    </p:animRot>
                                    <p:animRot by="-240000">
                                      <p:cBhvr>
                                        <p:cTn id="44" dur="150" fill="hold">
                                          <p:stCondLst>
                                            <p:cond delay="150"/>
                                          </p:stCondLst>
                                        </p:cTn>
                                        <p:tgtEl>
                                          <p:spTgt spid="27"/>
                                        </p:tgtEl>
                                        <p:attrNameLst>
                                          <p:attrName>r</p:attrName>
                                        </p:attrNameLst>
                                      </p:cBhvr>
                                    </p:animRot>
                                    <p:animRot by="240000">
                                      <p:cBhvr>
                                        <p:cTn id="45" dur="150" fill="hold">
                                          <p:stCondLst>
                                            <p:cond delay="300"/>
                                          </p:stCondLst>
                                        </p:cTn>
                                        <p:tgtEl>
                                          <p:spTgt spid="27"/>
                                        </p:tgtEl>
                                        <p:attrNameLst>
                                          <p:attrName>r</p:attrName>
                                        </p:attrNameLst>
                                      </p:cBhvr>
                                    </p:animRot>
                                    <p:animRot by="-240000">
                                      <p:cBhvr>
                                        <p:cTn id="46" dur="150" fill="hold">
                                          <p:stCondLst>
                                            <p:cond delay="450"/>
                                          </p:stCondLst>
                                        </p:cTn>
                                        <p:tgtEl>
                                          <p:spTgt spid="27"/>
                                        </p:tgtEl>
                                        <p:attrNameLst>
                                          <p:attrName>r</p:attrName>
                                        </p:attrNameLst>
                                      </p:cBhvr>
                                    </p:animRot>
                                    <p:animRot by="120000">
                                      <p:cBhvr>
                                        <p:cTn id="47" dur="150" fill="hold">
                                          <p:stCondLst>
                                            <p:cond delay="600"/>
                                          </p:stCondLst>
                                        </p:cTn>
                                        <p:tgtEl>
                                          <p:spTgt spid="27"/>
                                        </p:tgtEl>
                                        <p:attrNameLst>
                                          <p:attrName>r</p:attrName>
                                        </p:attrNameLst>
                                      </p:cBhvr>
                                    </p:animRot>
                                  </p:childTnLst>
                                </p:cTn>
                              </p:par>
                              <p:par>
                                <p:cTn id="48" presetID="32" presetClass="emph" presetSubtype="0" repeatCount="indefinite" fill="hold" grpId="1" nodeType="withEffect">
                                  <p:stCondLst>
                                    <p:cond delay="0"/>
                                  </p:stCondLst>
                                  <p:iterate type="lt">
                                    <p:tmPct val="0"/>
                                  </p:iterate>
                                  <p:childTnLst>
                                    <p:animRot by="120000">
                                      <p:cBhvr>
                                        <p:cTn id="49" dur="75" fill="hold">
                                          <p:stCondLst>
                                            <p:cond delay="0"/>
                                          </p:stCondLst>
                                        </p:cTn>
                                        <p:tgtEl>
                                          <p:spTgt spid="15"/>
                                        </p:tgtEl>
                                        <p:attrNameLst>
                                          <p:attrName>r</p:attrName>
                                        </p:attrNameLst>
                                      </p:cBhvr>
                                    </p:animRot>
                                    <p:animRot by="-240000">
                                      <p:cBhvr>
                                        <p:cTn id="50" dur="150" fill="hold">
                                          <p:stCondLst>
                                            <p:cond delay="150"/>
                                          </p:stCondLst>
                                        </p:cTn>
                                        <p:tgtEl>
                                          <p:spTgt spid="15"/>
                                        </p:tgtEl>
                                        <p:attrNameLst>
                                          <p:attrName>r</p:attrName>
                                        </p:attrNameLst>
                                      </p:cBhvr>
                                    </p:animRot>
                                    <p:animRot by="240000">
                                      <p:cBhvr>
                                        <p:cTn id="51" dur="150" fill="hold">
                                          <p:stCondLst>
                                            <p:cond delay="300"/>
                                          </p:stCondLst>
                                        </p:cTn>
                                        <p:tgtEl>
                                          <p:spTgt spid="15"/>
                                        </p:tgtEl>
                                        <p:attrNameLst>
                                          <p:attrName>r</p:attrName>
                                        </p:attrNameLst>
                                      </p:cBhvr>
                                    </p:animRot>
                                    <p:animRot by="-240000">
                                      <p:cBhvr>
                                        <p:cTn id="52" dur="150" fill="hold">
                                          <p:stCondLst>
                                            <p:cond delay="450"/>
                                          </p:stCondLst>
                                        </p:cTn>
                                        <p:tgtEl>
                                          <p:spTgt spid="15"/>
                                        </p:tgtEl>
                                        <p:attrNameLst>
                                          <p:attrName>r</p:attrName>
                                        </p:attrNameLst>
                                      </p:cBhvr>
                                    </p:animRot>
                                    <p:animRot by="120000">
                                      <p:cBhvr>
                                        <p:cTn id="53" dur="150" fill="hold">
                                          <p:stCondLst>
                                            <p:cond delay="600"/>
                                          </p:stCondLst>
                                        </p:cTn>
                                        <p:tgtEl>
                                          <p:spTgt spid="15"/>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75" fill="hold">
                                          <p:stCondLst>
                                            <p:cond delay="0"/>
                                          </p:stCondLst>
                                        </p:cTn>
                                        <p:tgtEl>
                                          <p:spTgt spid="17"/>
                                        </p:tgtEl>
                                        <p:attrNameLst>
                                          <p:attrName>r</p:attrName>
                                        </p:attrNameLst>
                                      </p:cBhvr>
                                    </p:animRot>
                                    <p:animRot by="-240000">
                                      <p:cBhvr>
                                        <p:cTn id="56" dur="150" fill="hold">
                                          <p:stCondLst>
                                            <p:cond delay="150"/>
                                          </p:stCondLst>
                                        </p:cTn>
                                        <p:tgtEl>
                                          <p:spTgt spid="17"/>
                                        </p:tgtEl>
                                        <p:attrNameLst>
                                          <p:attrName>r</p:attrName>
                                        </p:attrNameLst>
                                      </p:cBhvr>
                                    </p:animRot>
                                    <p:animRot by="240000">
                                      <p:cBhvr>
                                        <p:cTn id="57" dur="150" fill="hold">
                                          <p:stCondLst>
                                            <p:cond delay="300"/>
                                          </p:stCondLst>
                                        </p:cTn>
                                        <p:tgtEl>
                                          <p:spTgt spid="17"/>
                                        </p:tgtEl>
                                        <p:attrNameLst>
                                          <p:attrName>r</p:attrName>
                                        </p:attrNameLst>
                                      </p:cBhvr>
                                    </p:animRot>
                                    <p:animRot by="-240000">
                                      <p:cBhvr>
                                        <p:cTn id="58" dur="150" fill="hold">
                                          <p:stCondLst>
                                            <p:cond delay="450"/>
                                          </p:stCondLst>
                                        </p:cTn>
                                        <p:tgtEl>
                                          <p:spTgt spid="17"/>
                                        </p:tgtEl>
                                        <p:attrNameLst>
                                          <p:attrName>r</p:attrName>
                                        </p:attrNameLst>
                                      </p:cBhvr>
                                    </p:animRot>
                                    <p:animRot by="120000">
                                      <p:cBhvr>
                                        <p:cTn id="59" dur="150" fill="hold">
                                          <p:stCondLst>
                                            <p:cond delay="600"/>
                                          </p:stCondLst>
                                        </p:cTn>
                                        <p:tgtEl>
                                          <p:spTgt spid="17"/>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75" fill="hold">
                                          <p:stCondLst>
                                            <p:cond delay="0"/>
                                          </p:stCondLst>
                                        </p:cTn>
                                        <p:tgtEl>
                                          <p:spTgt spid="18"/>
                                        </p:tgtEl>
                                        <p:attrNameLst>
                                          <p:attrName>r</p:attrName>
                                        </p:attrNameLst>
                                      </p:cBhvr>
                                    </p:animRot>
                                    <p:animRot by="-240000">
                                      <p:cBhvr>
                                        <p:cTn id="62" dur="150" fill="hold">
                                          <p:stCondLst>
                                            <p:cond delay="150"/>
                                          </p:stCondLst>
                                        </p:cTn>
                                        <p:tgtEl>
                                          <p:spTgt spid="18"/>
                                        </p:tgtEl>
                                        <p:attrNameLst>
                                          <p:attrName>r</p:attrName>
                                        </p:attrNameLst>
                                      </p:cBhvr>
                                    </p:animRot>
                                    <p:animRot by="240000">
                                      <p:cBhvr>
                                        <p:cTn id="63" dur="150" fill="hold">
                                          <p:stCondLst>
                                            <p:cond delay="300"/>
                                          </p:stCondLst>
                                        </p:cTn>
                                        <p:tgtEl>
                                          <p:spTgt spid="18"/>
                                        </p:tgtEl>
                                        <p:attrNameLst>
                                          <p:attrName>r</p:attrName>
                                        </p:attrNameLst>
                                      </p:cBhvr>
                                    </p:animRot>
                                    <p:animRot by="-240000">
                                      <p:cBhvr>
                                        <p:cTn id="64" dur="150" fill="hold">
                                          <p:stCondLst>
                                            <p:cond delay="450"/>
                                          </p:stCondLst>
                                        </p:cTn>
                                        <p:tgtEl>
                                          <p:spTgt spid="18"/>
                                        </p:tgtEl>
                                        <p:attrNameLst>
                                          <p:attrName>r</p:attrName>
                                        </p:attrNameLst>
                                      </p:cBhvr>
                                    </p:animRot>
                                    <p:animRot by="120000">
                                      <p:cBhvr>
                                        <p:cTn id="65" dur="150" fill="hold">
                                          <p:stCondLst>
                                            <p:cond delay="600"/>
                                          </p:stCondLst>
                                        </p:cTn>
                                        <p:tgtEl>
                                          <p:spTgt spid="18"/>
                                        </p:tgtEl>
                                        <p:attrNameLst>
                                          <p:attrName>r</p:attrName>
                                        </p:attrNameLst>
                                      </p:cBhvr>
                                    </p:animRot>
                                  </p:childTnLst>
                                </p:cTn>
                              </p:par>
                            </p:childTnLst>
                          </p:cTn>
                        </p:par>
                        <p:par>
                          <p:cTn id="66" fill="hold">
                            <p:stCondLst>
                              <p:cond delay="2800"/>
                            </p:stCondLst>
                            <p:childTnLst>
                              <p:par>
                                <p:cTn id="67" presetID="53" presetClass="entr" presetSubtype="16"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Effect transition="in" filter="fade">
                                      <p:cBhvr>
                                        <p:cTn id="7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5" grpId="0"/>
      <p:bldP spid="15"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F148762-FDD4-B790-5233-0C5E96CB6B5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714908" y="3505200"/>
            <a:ext cx="1674437" cy="3001920"/>
          </a:xfrm>
          <a:prstGeom prst="rect">
            <a:avLst/>
          </a:prstGeom>
        </p:spPr>
      </p:pic>
      <p:grpSp>
        <p:nvGrpSpPr>
          <p:cNvPr id="20" name="Group 19">
            <a:extLst>
              <a:ext uri="{FF2B5EF4-FFF2-40B4-BE49-F238E27FC236}">
                <a16:creationId xmlns:a16="http://schemas.microsoft.com/office/drawing/2014/main" id="{11B36CC0-681A-0D32-3F9B-9404AC126345}"/>
              </a:ext>
            </a:extLst>
          </p:cNvPr>
          <p:cNvGrpSpPr/>
          <p:nvPr/>
        </p:nvGrpSpPr>
        <p:grpSpPr>
          <a:xfrm flipH="1">
            <a:off x="4608921" y="1447801"/>
            <a:ext cx="6848718" cy="4457698"/>
            <a:chOff x="5208455" y="2281247"/>
            <a:chExt cx="8050156" cy="4667779"/>
          </a:xfrm>
        </p:grpSpPr>
        <p:pic>
          <p:nvPicPr>
            <p:cNvPr id="21" name="Graphic 20">
              <a:extLst>
                <a:ext uri="{FF2B5EF4-FFF2-40B4-BE49-F238E27FC236}">
                  <a16:creationId xmlns:a16="http://schemas.microsoft.com/office/drawing/2014/main" id="{8F8AF3DE-11C0-93A5-914C-AB187B42504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rot="5400000" flipV="1">
              <a:off x="6899643" y="590059"/>
              <a:ext cx="4667779" cy="8050156"/>
            </a:xfrm>
            <a:prstGeom prst="rect">
              <a:avLst/>
            </a:prstGeom>
          </p:spPr>
        </p:pic>
        <p:sp>
          <p:nvSpPr>
            <p:cNvPr id="25" name="Speech Bubble: Rectangle with Corners Rounded 24">
              <a:extLst>
                <a:ext uri="{FF2B5EF4-FFF2-40B4-BE49-F238E27FC236}">
                  <a16:creationId xmlns:a16="http://schemas.microsoft.com/office/drawing/2014/main" id="{E6456DA3-6A15-290C-4942-B5C22F3D1A92}"/>
                </a:ext>
              </a:extLst>
            </p:cNvPr>
            <p:cNvSpPr/>
            <p:nvPr/>
          </p:nvSpPr>
          <p:spPr>
            <a:xfrm>
              <a:off x="5404501" y="2743646"/>
              <a:ext cx="6735619" cy="3582195"/>
            </a:xfrm>
            <a:prstGeom prst="wedgeRoundRectCallout">
              <a:avLst>
                <a:gd name="adj1" fmla="val -47010"/>
                <a:gd name="adj2" fmla="val 20915"/>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chưa</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5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9" name="Group 8">
            <a:extLst>
              <a:ext uri="{FF2B5EF4-FFF2-40B4-BE49-F238E27FC236}">
                <a16:creationId xmlns:a16="http://schemas.microsoft.com/office/drawing/2014/main" id="{A9499397-AA6A-F2E1-CDCB-B1BF4CFA3039}"/>
              </a:ext>
            </a:extLst>
          </p:cNvPr>
          <p:cNvGrpSpPr/>
          <p:nvPr/>
        </p:nvGrpSpPr>
        <p:grpSpPr>
          <a:xfrm>
            <a:off x="3332818" y="76200"/>
            <a:ext cx="5526365" cy="1086132"/>
            <a:chOff x="3092880" y="0"/>
            <a:chExt cx="5699569" cy="1284494"/>
          </a:xfrm>
        </p:grpSpPr>
        <p:pic>
          <p:nvPicPr>
            <p:cNvPr id="10" name="Picture 9">
              <a:extLst>
                <a:ext uri="{FF2B5EF4-FFF2-40B4-BE49-F238E27FC236}">
                  <a16:creationId xmlns:a16="http://schemas.microsoft.com/office/drawing/2014/main" id="{D5A075E7-EF74-74F1-699B-459D8EB30611}"/>
                </a:ext>
              </a:extLst>
            </p:cNvPr>
            <p:cNvPicPr>
              <a:picLocks noChangeAspect="1"/>
            </p:cNvPicPr>
            <p:nvPr/>
          </p:nvPicPr>
          <p:blipFill>
            <a:blip r:embed="rId8">
              <a:lum contrast="40000"/>
            </a:blip>
            <a:stretch>
              <a:fillRect/>
            </a:stretch>
          </p:blipFill>
          <p:spPr>
            <a:xfrm>
              <a:off x="3092880" y="0"/>
              <a:ext cx="5699569" cy="1284494"/>
            </a:xfrm>
            <a:prstGeom prst="rect">
              <a:avLst/>
            </a:prstGeom>
          </p:spPr>
        </p:pic>
        <p:sp>
          <p:nvSpPr>
            <p:cNvPr id="11" name="TextBox 10">
              <a:extLst>
                <a:ext uri="{FF2B5EF4-FFF2-40B4-BE49-F238E27FC236}">
                  <a16:creationId xmlns:a16="http://schemas.microsoft.com/office/drawing/2014/main" id="{75CDC419-EEC8-1100-23A5-5D317A763776}"/>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783585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gật</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gù</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778615" y="3924662"/>
            <a:ext cx="10532116" cy="123110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a:t>
            </a: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ật nhẹ, chậm và nhiều lần, thể hiện thái độ đồng tình, tán thưởng. </a:t>
            </a:r>
          </a:p>
        </p:txBody>
      </p:sp>
      <p:pic>
        <p:nvPicPr>
          <p:cNvPr id="26" name="Picture 2" descr="Openclipart - Clipping Culture | Crypto currencies, Star illustration, Free  clip art">
            <a:extLst>
              <a:ext uri="{FF2B5EF4-FFF2-40B4-BE49-F238E27FC236}">
                <a16:creationId xmlns:a16="http://schemas.microsoft.com/office/drawing/2014/main" id="{80CB562A-191E-8993-1A26-6CA1198B9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a16="http://schemas.microsoft.com/office/drawing/2014/main" id="{61536EC6-3D52-F1FF-3CBA-DE2147A64B8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673693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khoái</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chí</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622498" y="3801998"/>
            <a:ext cx="10532116" cy="615553"/>
          </a:xfrm>
          <a:prstGeom prst="rect">
            <a:avLst/>
          </a:prstGeom>
          <a:noFill/>
        </p:spPr>
        <p:txBody>
          <a:bodyPr wrap="square" lIns="0" tIns="0" rIns="0" bIns="0" rtlCol="0">
            <a:spAutoFit/>
          </a:bodyPr>
          <a:lstStyle/>
          <a:p>
            <a:pPr lvl="0" algn="ctr">
              <a:defRP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thích thú vì được như ý.</a:t>
            </a:r>
          </a:p>
        </p:txBody>
      </p:sp>
      <p:pic>
        <p:nvPicPr>
          <p:cNvPr id="26" name="Picture 2" descr="Openclipart - Clipping Culture | Crypto currencies, Star illustration, Free  clip art">
            <a:extLst>
              <a:ext uri="{FF2B5EF4-FFF2-40B4-BE49-F238E27FC236}">
                <a16:creationId xmlns:a16="http://schemas.microsoft.com/office/drawing/2014/main" id="{80CB562A-191E-8993-1A26-6CA1198B9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a16="http://schemas.microsoft.com/office/drawing/2014/main" id="{61536EC6-3D52-F1FF-3CBA-DE2147A64B8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389033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chắc</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622498" y="3801998"/>
            <a:ext cx="10532116" cy="615553"/>
          </a:xfrm>
          <a:prstGeom prst="rect">
            <a:avLst/>
          </a:prstGeom>
          <a:noFill/>
        </p:spPr>
        <p:txBody>
          <a:bodyPr wrap="square" lIns="0" tIns="0" rIns="0" bIns="0" rtlCol="0">
            <a:spAutoFit/>
          </a:bodyPr>
          <a:lstStyle/>
          <a:p>
            <a:pPr lvl="0" algn="ctr">
              <a:defRPr/>
            </a:pPr>
            <a:r>
              <a:rPr lang="vi-VN" sz="4000">
                <a:solidFill>
                  <a:prstClr val="black"/>
                </a:solidFill>
                <a:latin typeface="Arial-Rounded" panose="020B0500000000000000" pitchFamily="34" charset="0"/>
                <a:ea typeface="Arial-Rounded" panose="020B0500000000000000" pitchFamily="34" charset="0"/>
                <a:cs typeface="Arial-Rounded" panose="020B0500000000000000" pitchFamily="34" charset="0"/>
              </a:rPr>
              <a:t>khẳng định điều gì đó đúng.</a:t>
            </a:r>
            <a:endPar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6" name="Picture 2" descr="Openclipart - Clipping Culture | Crypto currencies, Star illustration, Free  clip art">
            <a:extLst>
              <a:ext uri="{FF2B5EF4-FFF2-40B4-BE49-F238E27FC236}">
                <a16:creationId xmlns:a16="http://schemas.microsoft.com/office/drawing/2014/main" id="{80CB562A-191E-8993-1A26-6CA1198B9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a16="http://schemas.microsoft.com/office/drawing/2014/main" id="{61536EC6-3D52-F1FF-3CBA-DE2147A64B8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824153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rón</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rén</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622498" y="3801998"/>
            <a:ext cx="10532116" cy="615553"/>
          </a:xfrm>
          <a:prstGeom prst="rect">
            <a:avLst/>
          </a:prstGeom>
          <a:noFill/>
        </p:spPr>
        <p:txBody>
          <a:bodyPr wrap="square" lIns="0" tIns="0" rIns="0" bIns="0" rtlCol="0">
            <a:spAutoFit/>
          </a:bodyPr>
          <a:lstStyle/>
          <a:p>
            <a:pPr lvl="0" algn="ctr">
              <a:defRPr/>
            </a:pP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ố làm cho thật nhẹ nhàng vì sợ gây tiếng động. </a:t>
            </a:r>
          </a:p>
        </p:txBody>
      </p:sp>
      <p:pic>
        <p:nvPicPr>
          <p:cNvPr id="26" name="Picture 2" descr="Openclipart - Clipping Culture | Crypto currencies, Star illustration, Free  clip art">
            <a:extLst>
              <a:ext uri="{FF2B5EF4-FFF2-40B4-BE49-F238E27FC236}">
                <a16:creationId xmlns:a16="http://schemas.microsoft.com/office/drawing/2014/main" id="{80CB562A-191E-8993-1A26-6CA1198B9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a16="http://schemas.microsoft.com/office/drawing/2014/main" id="{61536EC6-3D52-F1FF-3CBA-DE2147A64B8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508765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10700" y="2562935"/>
                <a:ext cx="3093609"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1061508" y="3400779"/>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rúc</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rích</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622498" y="3801998"/>
            <a:ext cx="10532116" cy="615553"/>
          </a:xfrm>
          <a:prstGeom prst="rect">
            <a:avLst/>
          </a:prstGeom>
          <a:noFill/>
        </p:spPr>
        <p:txBody>
          <a:bodyPr wrap="square" lIns="0" tIns="0" rIns="0" bIns="0" rtlCol="0">
            <a:spAutoFit/>
          </a:bodyPr>
          <a:lstStyle/>
          <a:p>
            <a:pPr lvl="0" algn="ctr">
              <a:defRP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cùng cười với nhau khe khẽ và thích thú. </a:t>
            </a:r>
          </a:p>
        </p:txBody>
      </p:sp>
      <p:pic>
        <p:nvPicPr>
          <p:cNvPr id="26" name="Picture 2" descr="Openclipart - Clipping Culture | Crypto currencies, Star illustration, Free  clip art">
            <a:extLst>
              <a:ext uri="{FF2B5EF4-FFF2-40B4-BE49-F238E27FC236}">
                <a16:creationId xmlns:a16="http://schemas.microsoft.com/office/drawing/2014/main" id="{80CB562A-191E-8993-1A26-6CA1198B9F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a16="http://schemas.microsoft.com/office/drawing/2014/main" id="{61536EC6-3D52-F1FF-3CBA-DE2147A64B8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6689260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A050B5E-9707-B613-D194-72AE5E05DA11}"/>
              </a:ext>
            </a:extLst>
          </p:cNvPr>
          <p:cNvGrpSpPr/>
          <p:nvPr/>
        </p:nvGrpSpPr>
        <p:grpSpPr>
          <a:xfrm>
            <a:off x="413437" y="952500"/>
            <a:ext cx="5266472" cy="2705100"/>
            <a:chOff x="304800" y="1066800"/>
            <a:chExt cx="5266472" cy="2705100"/>
          </a:xfrm>
        </p:grpSpPr>
        <p:grpSp>
          <p:nvGrpSpPr>
            <p:cNvPr id="6" name="Group 5">
              <a:extLst>
                <a:ext uri="{FF2B5EF4-FFF2-40B4-BE49-F238E27FC236}">
                  <a16:creationId xmlns:a16="http://schemas.microsoft.com/office/drawing/2014/main" id="{4395EBE6-3526-1906-B1D5-F72F8BB712A5}"/>
                </a:ext>
              </a:extLst>
            </p:cNvPr>
            <p:cNvGrpSpPr/>
            <p:nvPr/>
          </p:nvGrpSpPr>
          <p:grpSpPr>
            <a:xfrm>
              <a:off x="806238" y="1562100"/>
              <a:ext cx="4765034" cy="2209800"/>
              <a:chOff x="1826053" y="791308"/>
              <a:chExt cx="8539894" cy="1790700"/>
            </a:xfrm>
          </p:grpSpPr>
          <p:sp>
            <p:nvSpPr>
              <p:cNvPr id="7" name="Freeform: Shape 6">
                <a:extLst>
                  <a:ext uri="{FF2B5EF4-FFF2-40B4-BE49-F238E27FC236}">
                    <a16:creationId xmlns:a16="http://schemas.microsoft.com/office/drawing/2014/main" id="{1BE3E991-91C2-CA80-09F0-31A6E09E8212}"/>
                  </a:ext>
                </a:extLst>
              </p:cNvPr>
              <p:cNvSpPr/>
              <p:nvPr/>
            </p:nvSpPr>
            <p:spPr>
              <a:xfrm>
                <a:off x="1826053" y="791308"/>
                <a:ext cx="8539894"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rgbClr val="EB51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211C9DAD-800D-5AEC-5060-3E102AE48811}"/>
                  </a:ext>
                </a:extLst>
              </p:cNvPr>
              <p:cNvSpPr txBox="1"/>
              <p:nvPr/>
            </p:nvSpPr>
            <p:spPr>
              <a:xfrm>
                <a:off x="2109731" y="1215338"/>
                <a:ext cx="7838975" cy="69833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Giờ</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ra</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chơi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điều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khiến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Minh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rất</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vui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 name="Picture 24">
              <a:extLst>
                <a:ext uri="{FF2B5EF4-FFF2-40B4-BE49-F238E27FC236}">
                  <a16:creationId xmlns:a16="http://schemas.microsoft.com/office/drawing/2014/main" id="{415ABC86-0DF9-9E01-0D38-C7CEE11FC141}"/>
                </a:ext>
              </a:extLst>
            </p:cNvPr>
            <p:cNvPicPr>
              <a:picLocks noChangeAspect="1"/>
            </p:cNvPicPr>
            <p:nvPr/>
          </p:nvPicPr>
          <p:blipFill>
            <a:blip r:embed="rId4"/>
            <a:stretch>
              <a:fillRect/>
            </a:stretch>
          </p:blipFill>
          <p:spPr>
            <a:xfrm>
              <a:off x="304800" y="1066800"/>
              <a:ext cx="1000225" cy="2209800"/>
            </a:xfrm>
            <a:prstGeom prst="rect">
              <a:avLst/>
            </a:prstGeom>
          </p:spPr>
        </p:pic>
      </p:grpSp>
      <p:grpSp>
        <p:nvGrpSpPr>
          <p:cNvPr id="5" name="Group 4">
            <a:extLst>
              <a:ext uri="{FF2B5EF4-FFF2-40B4-BE49-F238E27FC236}">
                <a16:creationId xmlns:a16="http://schemas.microsoft.com/office/drawing/2014/main" id="{158D468E-BE8C-1EDE-76A3-B5020012AC84}"/>
              </a:ext>
            </a:extLst>
          </p:cNvPr>
          <p:cNvGrpSpPr/>
          <p:nvPr/>
        </p:nvGrpSpPr>
        <p:grpSpPr>
          <a:xfrm>
            <a:off x="6585637" y="952500"/>
            <a:ext cx="5192926" cy="2705100"/>
            <a:chOff x="6477000" y="1066800"/>
            <a:chExt cx="5192926" cy="2705100"/>
          </a:xfrm>
        </p:grpSpPr>
        <p:grpSp>
          <p:nvGrpSpPr>
            <p:cNvPr id="9" name="Group 8">
              <a:extLst>
                <a:ext uri="{FF2B5EF4-FFF2-40B4-BE49-F238E27FC236}">
                  <a16:creationId xmlns:a16="http://schemas.microsoft.com/office/drawing/2014/main" id="{62A337D5-CFDC-794A-3CFA-E2D551163599}"/>
                </a:ext>
              </a:extLst>
            </p:cNvPr>
            <p:cNvGrpSpPr/>
            <p:nvPr/>
          </p:nvGrpSpPr>
          <p:grpSpPr>
            <a:xfrm>
              <a:off x="6904892" y="1562100"/>
              <a:ext cx="4765034" cy="2209800"/>
              <a:chOff x="1826053" y="791308"/>
              <a:chExt cx="8539894" cy="1790700"/>
            </a:xfrm>
          </p:grpSpPr>
          <p:sp>
            <p:nvSpPr>
              <p:cNvPr id="10" name="Freeform: Shape 9">
                <a:extLst>
                  <a:ext uri="{FF2B5EF4-FFF2-40B4-BE49-F238E27FC236}">
                    <a16:creationId xmlns:a16="http://schemas.microsoft.com/office/drawing/2014/main" id="{F2AD5324-BD01-4E37-6BEC-74FB0C423129}"/>
                  </a:ext>
                </a:extLst>
              </p:cNvPr>
              <p:cNvSpPr/>
              <p:nvPr/>
            </p:nvSpPr>
            <p:spPr>
              <a:xfrm>
                <a:off x="1826053" y="791308"/>
                <a:ext cx="8539894"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ECA3967F-8FC4-970E-AB9A-2A18223E8421}"/>
                  </a:ext>
                </a:extLst>
              </p:cNvPr>
              <p:cNvSpPr txBox="1"/>
              <p:nvPr/>
            </p:nvSpPr>
            <p:spPr>
              <a:xfrm>
                <a:off x="2309583" y="1134011"/>
                <a:ext cx="7838975" cy="104750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Lần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đầu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tiên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An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gọi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điện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thoại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cho</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Minh,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hai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với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nhau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nào</a:t>
                </a:r>
                <a:endPar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0" name="Picture 29">
              <a:extLst>
                <a:ext uri="{FF2B5EF4-FFF2-40B4-BE49-F238E27FC236}">
                  <a16:creationId xmlns:a16="http://schemas.microsoft.com/office/drawing/2014/main" id="{681080A2-DEA5-EAD2-6D81-7341F3B5B1F1}"/>
                </a:ext>
              </a:extLst>
            </p:cNvPr>
            <p:cNvPicPr>
              <a:picLocks noChangeAspect="1"/>
            </p:cNvPicPr>
            <p:nvPr/>
          </p:nvPicPr>
          <p:blipFill>
            <a:blip r:embed="rId5"/>
            <a:stretch>
              <a:fillRect/>
            </a:stretch>
          </p:blipFill>
          <p:spPr>
            <a:xfrm>
              <a:off x="6477000" y="1066800"/>
              <a:ext cx="998502" cy="2209800"/>
            </a:xfrm>
            <a:prstGeom prst="rect">
              <a:avLst/>
            </a:prstGeom>
          </p:spPr>
        </p:pic>
      </p:grpSp>
      <p:grpSp>
        <p:nvGrpSpPr>
          <p:cNvPr id="18" name="Group 17">
            <a:extLst>
              <a:ext uri="{FF2B5EF4-FFF2-40B4-BE49-F238E27FC236}">
                <a16:creationId xmlns:a16="http://schemas.microsoft.com/office/drawing/2014/main" id="{B3B6AE57-289A-75E1-D84C-FCE0E3E0BA88}"/>
              </a:ext>
            </a:extLst>
          </p:cNvPr>
          <p:cNvGrpSpPr/>
          <p:nvPr/>
        </p:nvGrpSpPr>
        <p:grpSpPr>
          <a:xfrm>
            <a:off x="413437" y="3733800"/>
            <a:ext cx="5266472" cy="2637236"/>
            <a:chOff x="304800" y="3657600"/>
            <a:chExt cx="5266472" cy="2637236"/>
          </a:xfrm>
        </p:grpSpPr>
        <p:grpSp>
          <p:nvGrpSpPr>
            <p:cNvPr id="15" name="Group 14">
              <a:extLst>
                <a:ext uri="{FF2B5EF4-FFF2-40B4-BE49-F238E27FC236}">
                  <a16:creationId xmlns:a16="http://schemas.microsoft.com/office/drawing/2014/main" id="{0154F291-D4B9-1647-908F-B0F99B2F2F49}"/>
                </a:ext>
              </a:extLst>
            </p:cNvPr>
            <p:cNvGrpSpPr/>
            <p:nvPr/>
          </p:nvGrpSpPr>
          <p:grpSpPr>
            <a:xfrm>
              <a:off x="806238" y="4085037"/>
              <a:ext cx="4765034" cy="2209799"/>
              <a:chOff x="1826053" y="791308"/>
              <a:chExt cx="8539894" cy="1790700"/>
            </a:xfrm>
          </p:grpSpPr>
          <p:sp>
            <p:nvSpPr>
              <p:cNvPr id="16" name="Freeform: Shape 15">
                <a:extLst>
                  <a:ext uri="{FF2B5EF4-FFF2-40B4-BE49-F238E27FC236}">
                    <a16:creationId xmlns:a16="http://schemas.microsoft.com/office/drawing/2014/main" id="{CF093DF3-CC7B-1669-209C-3AF9674C06EA}"/>
                  </a:ext>
                </a:extLst>
              </p:cNvPr>
              <p:cNvSpPr/>
              <p:nvPr/>
            </p:nvSpPr>
            <p:spPr>
              <a:xfrm>
                <a:off x="1826053" y="791308"/>
                <a:ext cx="8539894"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D9E681C7-5DB8-7C6F-2AC6-682E6D5FC57B}"/>
                  </a:ext>
                </a:extLst>
              </p:cNvPr>
              <p:cNvSpPr txBox="1"/>
              <p:nvPr/>
            </p:nvSpPr>
            <p:spPr>
              <a:xfrm>
                <a:off x="2309583" y="1252296"/>
                <a:ext cx="7838975" cy="1047502"/>
              </a:xfrm>
              <a:prstGeom prst="rect">
                <a:avLst/>
              </a:prstGeom>
              <a:noFill/>
            </p:spPr>
            <p:txBody>
              <a:bodyPr wrap="square" lIns="0" tIns="0" rIns="0" bIns="0" rtlCol="0">
                <a:spAutoFit/>
              </a:bodyPr>
              <a:lstStyle/>
              <a:p>
                <a:pPr marL="0" marR="0" algn="just">
                  <a:spcBef>
                    <a:spcPts val="0"/>
                  </a:spcBef>
                  <a:spcAft>
                    <a:spcPts val="0"/>
                  </a:spcAft>
                </a:pP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cuộc</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điện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thoại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lần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hai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các</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có</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khác</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lần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một</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32" name="Picture 31">
              <a:extLst>
                <a:ext uri="{FF2B5EF4-FFF2-40B4-BE49-F238E27FC236}">
                  <a16:creationId xmlns:a16="http://schemas.microsoft.com/office/drawing/2014/main" id="{3B7C3D45-528B-291C-628A-F9E0968BC5AB}"/>
                </a:ext>
              </a:extLst>
            </p:cNvPr>
            <p:cNvPicPr>
              <a:picLocks noChangeAspect="1"/>
            </p:cNvPicPr>
            <p:nvPr/>
          </p:nvPicPr>
          <p:blipFill>
            <a:blip r:embed="rId6"/>
            <a:stretch>
              <a:fillRect/>
            </a:stretch>
          </p:blipFill>
          <p:spPr>
            <a:xfrm>
              <a:off x="304800" y="3657600"/>
              <a:ext cx="998741" cy="2209800"/>
            </a:xfrm>
            <a:prstGeom prst="rect">
              <a:avLst/>
            </a:prstGeom>
          </p:spPr>
        </p:pic>
      </p:grpSp>
      <p:grpSp>
        <p:nvGrpSpPr>
          <p:cNvPr id="19" name="Group 18">
            <a:extLst>
              <a:ext uri="{FF2B5EF4-FFF2-40B4-BE49-F238E27FC236}">
                <a16:creationId xmlns:a16="http://schemas.microsoft.com/office/drawing/2014/main" id="{25297A7C-1A7A-C11E-89EB-8A731F73C10A}"/>
              </a:ext>
            </a:extLst>
          </p:cNvPr>
          <p:cNvGrpSpPr/>
          <p:nvPr/>
        </p:nvGrpSpPr>
        <p:grpSpPr>
          <a:xfrm>
            <a:off x="6585637" y="3733800"/>
            <a:ext cx="5192926" cy="2711532"/>
            <a:chOff x="6477000" y="3657600"/>
            <a:chExt cx="5192926" cy="2711532"/>
          </a:xfrm>
        </p:grpSpPr>
        <p:grpSp>
          <p:nvGrpSpPr>
            <p:cNvPr id="12" name="Group 11">
              <a:extLst>
                <a:ext uri="{FF2B5EF4-FFF2-40B4-BE49-F238E27FC236}">
                  <a16:creationId xmlns:a16="http://schemas.microsoft.com/office/drawing/2014/main" id="{EB2B7669-2406-832D-D1F8-A3E2A7D4B436}"/>
                </a:ext>
              </a:extLst>
            </p:cNvPr>
            <p:cNvGrpSpPr/>
            <p:nvPr/>
          </p:nvGrpSpPr>
          <p:grpSpPr>
            <a:xfrm>
              <a:off x="6904892" y="4159332"/>
              <a:ext cx="4765034" cy="2209800"/>
              <a:chOff x="1826053" y="791308"/>
              <a:chExt cx="8539894" cy="1790700"/>
            </a:xfrm>
          </p:grpSpPr>
          <p:sp>
            <p:nvSpPr>
              <p:cNvPr id="13" name="Freeform: Shape 12">
                <a:extLst>
                  <a:ext uri="{FF2B5EF4-FFF2-40B4-BE49-F238E27FC236}">
                    <a16:creationId xmlns:a16="http://schemas.microsoft.com/office/drawing/2014/main" id="{75607EAA-6E09-AD26-4170-B55EB7DA0BF2}"/>
                  </a:ext>
                </a:extLst>
              </p:cNvPr>
              <p:cNvSpPr/>
              <p:nvPr/>
            </p:nvSpPr>
            <p:spPr>
              <a:xfrm>
                <a:off x="1826053" y="791308"/>
                <a:ext cx="8539894"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96BABD4E-3DE3-D21A-F9E2-D004BF248ECB}"/>
                  </a:ext>
                </a:extLst>
              </p:cNvPr>
              <p:cNvSpPr txBox="1"/>
              <p:nvPr/>
            </p:nvSpPr>
            <p:spPr>
              <a:xfrm>
                <a:off x="2726442" y="971357"/>
                <a:ext cx="7341237" cy="1396669"/>
              </a:xfrm>
              <a:prstGeom prst="rect">
                <a:avLst/>
              </a:prstGeom>
              <a:noFill/>
            </p:spPr>
            <p:txBody>
              <a:bodyPr wrap="square" lIns="0" tIns="0" rIns="0" bIns="0" rtlCol="0">
                <a:spAutoFit/>
              </a:bodyPr>
              <a:lstStyle/>
              <a:p>
                <a:pPr marL="0" marR="0" algn="just">
                  <a:spcBef>
                    <a:spcPts val="0"/>
                  </a:spcBef>
                  <a:spcAft>
                    <a:spcPts val="0"/>
                  </a:spcAft>
                </a:pP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Đóng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vai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hai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câu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để</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điện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thoại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với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nhau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bằng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giọng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phù</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hợp</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34" name="Picture 33">
              <a:extLst>
                <a:ext uri="{FF2B5EF4-FFF2-40B4-BE49-F238E27FC236}">
                  <a16:creationId xmlns:a16="http://schemas.microsoft.com/office/drawing/2014/main" id="{B6D2C443-B560-6848-F1BD-3693D59F224A}"/>
                </a:ext>
              </a:extLst>
            </p:cNvPr>
            <p:cNvPicPr>
              <a:picLocks noChangeAspect="1"/>
            </p:cNvPicPr>
            <p:nvPr/>
          </p:nvPicPr>
          <p:blipFill>
            <a:blip r:embed="rId7"/>
            <a:stretch>
              <a:fillRect/>
            </a:stretch>
          </p:blipFill>
          <p:spPr>
            <a:xfrm>
              <a:off x="6477000" y="3657600"/>
              <a:ext cx="1000225" cy="2212584"/>
            </a:xfrm>
            <a:prstGeom prst="rect">
              <a:avLst/>
            </a:prstGeom>
          </p:spPr>
        </p:pic>
      </p:grpSp>
      <p:grpSp>
        <p:nvGrpSpPr>
          <p:cNvPr id="26" name="Group 25">
            <a:extLst>
              <a:ext uri="{FF2B5EF4-FFF2-40B4-BE49-F238E27FC236}">
                <a16:creationId xmlns:a16="http://schemas.microsoft.com/office/drawing/2014/main" id="{DB6BDC44-2117-E793-A909-BD71553C59D2}"/>
              </a:ext>
            </a:extLst>
          </p:cNvPr>
          <p:cNvGrpSpPr/>
          <p:nvPr/>
        </p:nvGrpSpPr>
        <p:grpSpPr>
          <a:xfrm>
            <a:off x="3332818" y="76200"/>
            <a:ext cx="5526365" cy="1086132"/>
            <a:chOff x="3092880" y="0"/>
            <a:chExt cx="5699569" cy="1284494"/>
          </a:xfrm>
        </p:grpSpPr>
        <p:pic>
          <p:nvPicPr>
            <p:cNvPr id="27" name="Picture 26">
              <a:extLst>
                <a:ext uri="{FF2B5EF4-FFF2-40B4-BE49-F238E27FC236}">
                  <a16:creationId xmlns:a16="http://schemas.microsoft.com/office/drawing/2014/main" id="{840D59AF-1B9B-3E55-3CB4-F3C14E348B77}"/>
                </a:ext>
              </a:extLst>
            </p:cNvPr>
            <p:cNvPicPr>
              <a:picLocks noChangeAspect="1"/>
            </p:cNvPicPr>
            <p:nvPr/>
          </p:nvPicPr>
          <p:blipFill>
            <a:blip r:embed="rId8">
              <a:lum contrast="40000"/>
            </a:blip>
            <a:stretch>
              <a:fillRect/>
            </a:stretch>
          </p:blipFill>
          <p:spPr>
            <a:xfrm>
              <a:off x="3092880" y="0"/>
              <a:ext cx="5699569" cy="1284494"/>
            </a:xfrm>
            <a:prstGeom prst="rect">
              <a:avLst/>
            </a:prstGeom>
          </p:spPr>
        </p:pic>
        <p:sp>
          <p:nvSpPr>
            <p:cNvPr id="28" name="TextBox 27">
              <a:extLst>
                <a:ext uri="{FF2B5EF4-FFF2-40B4-BE49-F238E27FC236}">
                  <a16:creationId xmlns:a16="http://schemas.microsoft.com/office/drawing/2014/main" id="{D16278FC-4021-11F5-CC66-1B838E90A914}"/>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tìm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4085904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 calcmode="lin" valueType="num">
                                      <p:cBhvr>
                                        <p:cTn id="32" dur="500" fill="hold"/>
                                        <p:tgtEl>
                                          <p:spTgt spid="18"/>
                                        </p:tgtEl>
                                        <p:attrNameLst>
                                          <p:attrName>style.rotation</p:attrName>
                                        </p:attrNameLst>
                                      </p:cBhvr>
                                      <p:tavLst>
                                        <p:tav tm="0">
                                          <p:val>
                                            <p:fltVal val="90"/>
                                          </p:val>
                                        </p:tav>
                                        <p:tav tm="100000">
                                          <p:val>
                                            <p:fltVal val="0"/>
                                          </p:val>
                                        </p:tav>
                                      </p:tavLst>
                                    </p:anim>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90"/>
                                          </p:val>
                                        </p:tav>
                                        <p:tav tm="100000">
                                          <p:val>
                                            <p:fltVal val="0"/>
                                          </p:val>
                                        </p:tav>
                                      </p:tavLst>
                                    </p:anim>
                                    <p:animEffect transition="in" filter="fad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0" b="-26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151A2F-FDB4-D8E0-3788-1559B714D571}"/>
              </a:ext>
            </a:extLst>
          </p:cNvPr>
          <p:cNvPicPr>
            <a:picLocks noChangeAspect="1"/>
          </p:cNvPicPr>
          <p:nvPr/>
        </p:nvPicPr>
        <p:blipFill rotWithShape="1">
          <a:blip r:embed="rId4">
            <a:lum contrast="20000"/>
          </a:blip>
          <a:srcRect t="25107" r="32429"/>
          <a:stretch/>
        </p:blipFill>
        <p:spPr>
          <a:xfrm>
            <a:off x="2747715" y="-19293"/>
            <a:ext cx="6696570" cy="4945672"/>
          </a:xfrm>
          <a:prstGeom prst="rect">
            <a:avLst/>
          </a:prstGeom>
        </p:spPr>
      </p:pic>
      <p:pic>
        <p:nvPicPr>
          <p:cNvPr id="14" name="Graphic 13">
            <a:extLst>
              <a:ext uri="{FF2B5EF4-FFF2-40B4-BE49-F238E27FC236}">
                <a16:creationId xmlns:a16="http://schemas.microsoft.com/office/drawing/2014/main" id="{7EDCC5BB-29D2-71BD-407C-DEFABFF7CC4A}"/>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l="5789" r="5789"/>
          <a:stretch/>
        </p:blipFill>
        <p:spPr>
          <a:xfrm>
            <a:off x="1" y="2590800"/>
            <a:ext cx="12192000" cy="4413169"/>
          </a:xfrm>
          <a:prstGeom prst="rect">
            <a:avLst/>
          </a:prstGeom>
        </p:spPr>
      </p:pic>
      <p:pic>
        <p:nvPicPr>
          <p:cNvPr id="20" name="Graphic 19">
            <a:extLst>
              <a:ext uri="{FF2B5EF4-FFF2-40B4-BE49-F238E27FC236}">
                <a16:creationId xmlns:a16="http://schemas.microsoft.com/office/drawing/2014/main" id="{8884D302-41E1-C84D-212D-F008CDCB0293}"/>
              </a:ext>
            </a:extLst>
          </p:cNvPr>
          <p:cNvPicPr>
            <a:picLocks noChangeAspect="1"/>
          </p:cNvPicPr>
          <p:nvPr/>
        </p:nvPicPr>
        <p:blipFill rotWithShape="1">
          <a:blip r:embed="rId7">
            <a:extLst>
              <a:ext uri="{96DAC541-7B7A-43D3-8B79-37D633B846F1}">
                <asvg:svgBlip xmlns:asvg="http://schemas.microsoft.com/office/drawing/2016/SVG/main" xmlns="" r:embed="rId8"/>
              </a:ext>
            </a:extLst>
          </a:blip>
          <a:srcRect t="35237"/>
          <a:stretch/>
        </p:blipFill>
        <p:spPr>
          <a:xfrm rot="21431949" flipH="1">
            <a:off x="2525092" y="3709426"/>
            <a:ext cx="8450965" cy="3768864"/>
          </a:xfrm>
          <a:prstGeom prst="rect">
            <a:avLst/>
          </a:prstGeom>
        </p:spPr>
      </p:pic>
      <p:pic>
        <p:nvPicPr>
          <p:cNvPr id="23" name="Graphic 22">
            <a:extLst>
              <a:ext uri="{FF2B5EF4-FFF2-40B4-BE49-F238E27FC236}">
                <a16:creationId xmlns:a16="http://schemas.microsoft.com/office/drawing/2014/main" id="{449CA76B-67F4-847B-6D79-F1FEF15E0D04}"/>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584038" y="3334268"/>
            <a:ext cx="713151" cy="1081230"/>
          </a:xfrm>
          <a:prstGeom prst="rect">
            <a:avLst/>
          </a:prstGeom>
        </p:spPr>
      </p:pic>
      <p:sp>
        <p:nvSpPr>
          <p:cNvPr id="7" name="Rectangle: Rounded Corners 6">
            <a:extLst>
              <a:ext uri="{FF2B5EF4-FFF2-40B4-BE49-F238E27FC236}">
                <a16:creationId xmlns:a16="http://schemas.microsoft.com/office/drawing/2014/main" id="{98614013-4E45-BCE5-6DF5-5B93DEF05219}"/>
              </a:ext>
            </a:extLst>
          </p:cNvPr>
          <p:cNvSpPr/>
          <p:nvPr/>
        </p:nvSpPr>
        <p:spPr>
          <a:xfrm>
            <a:off x="1128908" y="441428"/>
            <a:ext cx="9934185" cy="5283512"/>
          </a:xfrm>
          <a:prstGeom prst="round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4" name="Picture 43" descr="A picture containing text, orange&#10;&#10;Description automatically generated">
            <a:extLst>
              <a:ext uri="{FF2B5EF4-FFF2-40B4-BE49-F238E27FC236}">
                <a16:creationId xmlns:a16="http://schemas.microsoft.com/office/drawing/2014/main" id="{C51194E9-3DB3-6372-1190-2C938D0104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45650" y="328025"/>
            <a:ext cx="1176245" cy="1076643"/>
          </a:xfrm>
          <a:prstGeom prst="rect">
            <a:avLst/>
          </a:prstGeom>
        </p:spPr>
      </p:pic>
      <p:pic>
        <p:nvPicPr>
          <p:cNvPr id="19" name="Picture 18">
            <a:extLst>
              <a:ext uri="{FF2B5EF4-FFF2-40B4-BE49-F238E27FC236}">
                <a16:creationId xmlns:a16="http://schemas.microsoft.com/office/drawing/2014/main" id="{A7DE7747-85D9-CA48-4C7D-4F8AB51354A7}"/>
              </a:ext>
            </a:extLst>
          </p:cNvPr>
          <p:cNvPicPr>
            <a:picLocks noChangeAspect="1"/>
          </p:cNvPicPr>
          <p:nvPr/>
        </p:nvPicPr>
        <p:blipFill>
          <a:blip r:embed="rId12"/>
          <a:stretch>
            <a:fillRect/>
          </a:stretch>
        </p:blipFill>
        <p:spPr>
          <a:xfrm>
            <a:off x="600206" y="6027961"/>
            <a:ext cx="506012" cy="426757"/>
          </a:xfrm>
          <a:prstGeom prst="rect">
            <a:avLst/>
          </a:prstGeom>
        </p:spPr>
      </p:pic>
      <p:pic>
        <p:nvPicPr>
          <p:cNvPr id="45" name="Picture 44">
            <a:extLst>
              <a:ext uri="{FF2B5EF4-FFF2-40B4-BE49-F238E27FC236}">
                <a16:creationId xmlns:a16="http://schemas.microsoft.com/office/drawing/2014/main" id="{C0BCE08E-6C71-3162-1CCD-4FD054D0ED8C}"/>
              </a:ext>
            </a:extLst>
          </p:cNvPr>
          <p:cNvPicPr>
            <a:picLocks noChangeAspect="1"/>
          </p:cNvPicPr>
          <p:nvPr/>
        </p:nvPicPr>
        <p:blipFill>
          <a:blip r:embed="rId12"/>
          <a:stretch>
            <a:fillRect/>
          </a:stretch>
        </p:blipFill>
        <p:spPr>
          <a:xfrm>
            <a:off x="1532949" y="5555381"/>
            <a:ext cx="506012" cy="426757"/>
          </a:xfrm>
          <a:prstGeom prst="rect">
            <a:avLst/>
          </a:prstGeom>
        </p:spPr>
      </p:pic>
      <p:pic>
        <p:nvPicPr>
          <p:cNvPr id="46" name="Picture 45">
            <a:extLst>
              <a:ext uri="{FF2B5EF4-FFF2-40B4-BE49-F238E27FC236}">
                <a16:creationId xmlns:a16="http://schemas.microsoft.com/office/drawing/2014/main" id="{45617E06-3AF9-2298-EF69-31E3031EBB04}"/>
              </a:ext>
            </a:extLst>
          </p:cNvPr>
          <p:cNvPicPr>
            <a:picLocks noChangeAspect="1"/>
          </p:cNvPicPr>
          <p:nvPr/>
        </p:nvPicPr>
        <p:blipFill>
          <a:blip r:embed="rId12"/>
          <a:stretch>
            <a:fillRect/>
          </a:stretch>
        </p:blipFill>
        <p:spPr>
          <a:xfrm>
            <a:off x="2747715" y="6122939"/>
            <a:ext cx="393395" cy="331779"/>
          </a:xfrm>
          <a:prstGeom prst="rect">
            <a:avLst/>
          </a:prstGeom>
        </p:spPr>
      </p:pic>
      <p:pic>
        <p:nvPicPr>
          <p:cNvPr id="47" name="Picture 46">
            <a:extLst>
              <a:ext uri="{FF2B5EF4-FFF2-40B4-BE49-F238E27FC236}">
                <a16:creationId xmlns:a16="http://schemas.microsoft.com/office/drawing/2014/main" id="{D86E1F1A-07D6-4944-60B8-2353FEC2D0E4}"/>
              </a:ext>
            </a:extLst>
          </p:cNvPr>
          <p:cNvPicPr>
            <a:picLocks noChangeAspect="1"/>
          </p:cNvPicPr>
          <p:nvPr/>
        </p:nvPicPr>
        <p:blipFill>
          <a:blip r:embed="rId12"/>
          <a:stretch>
            <a:fillRect/>
          </a:stretch>
        </p:blipFill>
        <p:spPr>
          <a:xfrm>
            <a:off x="11216195" y="6057396"/>
            <a:ext cx="506012" cy="426757"/>
          </a:xfrm>
          <a:prstGeom prst="rect">
            <a:avLst/>
          </a:prstGeom>
        </p:spPr>
      </p:pic>
      <p:pic>
        <p:nvPicPr>
          <p:cNvPr id="48" name="Picture 47">
            <a:extLst>
              <a:ext uri="{FF2B5EF4-FFF2-40B4-BE49-F238E27FC236}">
                <a16:creationId xmlns:a16="http://schemas.microsoft.com/office/drawing/2014/main" id="{817761C6-0C91-349E-1ADB-7F9E97495095}"/>
              </a:ext>
            </a:extLst>
          </p:cNvPr>
          <p:cNvPicPr>
            <a:picLocks noChangeAspect="1"/>
          </p:cNvPicPr>
          <p:nvPr/>
        </p:nvPicPr>
        <p:blipFill>
          <a:blip r:embed="rId12"/>
          <a:stretch>
            <a:fillRect/>
          </a:stretch>
        </p:blipFill>
        <p:spPr>
          <a:xfrm>
            <a:off x="10690479" y="5364540"/>
            <a:ext cx="393395" cy="331779"/>
          </a:xfrm>
          <a:prstGeom prst="rect">
            <a:avLst/>
          </a:prstGeom>
        </p:spPr>
      </p:pic>
      <p:pic>
        <p:nvPicPr>
          <p:cNvPr id="4" name="Picture 3">
            <a:extLst>
              <a:ext uri="{FF2B5EF4-FFF2-40B4-BE49-F238E27FC236}">
                <a16:creationId xmlns:a16="http://schemas.microsoft.com/office/drawing/2014/main" id="{9022E153-45C9-4772-82CF-25090F697FC4}"/>
              </a:ext>
            </a:extLst>
          </p:cNvPr>
          <p:cNvPicPr>
            <a:picLocks noChangeAspect="1"/>
          </p:cNvPicPr>
          <p:nvPr/>
        </p:nvPicPr>
        <p:blipFill>
          <a:blip r:embed="rId13"/>
          <a:stretch>
            <a:fillRect/>
          </a:stretch>
        </p:blipFill>
        <p:spPr>
          <a:xfrm>
            <a:off x="2714422" y="692761"/>
            <a:ext cx="6584251" cy="1457070"/>
          </a:xfrm>
          <a:prstGeom prst="rect">
            <a:avLst/>
          </a:prstGeom>
        </p:spPr>
      </p:pic>
      <p:pic>
        <p:nvPicPr>
          <p:cNvPr id="21" name="Picture 20">
            <a:extLst>
              <a:ext uri="{FF2B5EF4-FFF2-40B4-BE49-F238E27FC236}">
                <a16:creationId xmlns:a16="http://schemas.microsoft.com/office/drawing/2014/main" id="{E37EDDCD-2194-431E-A39F-31EDD20B8E1A}"/>
              </a:ext>
            </a:extLst>
          </p:cNvPr>
          <p:cNvPicPr>
            <a:picLocks noChangeAspect="1"/>
          </p:cNvPicPr>
          <p:nvPr/>
        </p:nvPicPr>
        <p:blipFill>
          <a:blip r:embed="rId14"/>
          <a:stretch>
            <a:fillRect/>
          </a:stretch>
        </p:blipFill>
        <p:spPr>
          <a:xfrm>
            <a:off x="1861004" y="1650280"/>
            <a:ext cx="1806535" cy="1098769"/>
          </a:xfrm>
          <a:prstGeom prst="rect">
            <a:avLst/>
          </a:prstGeom>
        </p:spPr>
      </p:pic>
      <p:pic>
        <p:nvPicPr>
          <p:cNvPr id="8" name="Picture 7">
            <a:extLst>
              <a:ext uri="{FF2B5EF4-FFF2-40B4-BE49-F238E27FC236}">
                <a16:creationId xmlns:a16="http://schemas.microsoft.com/office/drawing/2014/main" id="{26A7CF31-55B3-45BF-996F-D2587FDE9A36}"/>
              </a:ext>
            </a:extLst>
          </p:cNvPr>
          <p:cNvPicPr>
            <a:picLocks noChangeAspect="1"/>
          </p:cNvPicPr>
          <p:nvPr/>
        </p:nvPicPr>
        <p:blipFill>
          <a:blip r:embed="rId15"/>
          <a:stretch>
            <a:fillRect/>
          </a:stretch>
        </p:blipFill>
        <p:spPr>
          <a:xfrm>
            <a:off x="1975541" y="2780494"/>
            <a:ext cx="8260796" cy="1774090"/>
          </a:xfrm>
          <a:prstGeom prst="rect">
            <a:avLst/>
          </a:prstGeom>
        </p:spPr>
      </p:pic>
      <p:pic>
        <p:nvPicPr>
          <p:cNvPr id="10" name="Picture 9" descr="A picture containing toy, doll, vector graphics&#10;&#10;Description automatically generated">
            <a:extLst>
              <a:ext uri="{FF2B5EF4-FFF2-40B4-BE49-F238E27FC236}">
                <a16:creationId xmlns:a16="http://schemas.microsoft.com/office/drawing/2014/main" id="{B00CD405-7BF4-4B8F-8891-456C0F8A98CD}"/>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9761938" y="3716005"/>
            <a:ext cx="2430062" cy="3141995"/>
          </a:xfrm>
          <a:prstGeom prst="rect">
            <a:avLst/>
          </a:prstGeom>
        </p:spPr>
      </p:pic>
      <p:pic>
        <p:nvPicPr>
          <p:cNvPr id="24" name="Graphic 23">
            <a:extLst>
              <a:ext uri="{FF2B5EF4-FFF2-40B4-BE49-F238E27FC236}">
                <a16:creationId xmlns:a16="http://schemas.microsoft.com/office/drawing/2014/main" id="{73E20CA5-C0A7-409D-B4B9-973CB939EE26}"/>
              </a:ext>
            </a:extLst>
          </p:cNvPr>
          <p:cNvPicPr>
            <a:picLocks noChangeAspect="1"/>
          </p:cNvPicPr>
          <p:nvPr/>
        </p:nvPicPr>
        <p:blipFill>
          <a:blip r:embed="rId17">
            <a:lum contrast="20000"/>
            <a:extLst>
              <a:ext uri="{96DAC541-7B7A-43D3-8B79-37D633B846F1}">
                <asvg:svgBlip xmlns:asvg="http://schemas.microsoft.com/office/drawing/2016/SVG/main" xmlns="" r:embed="rId18"/>
              </a:ext>
            </a:extLst>
          </a:blip>
          <a:stretch>
            <a:fillRect/>
          </a:stretch>
        </p:blipFill>
        <p:spPr>
          <a:xfrm>
            <a:off x="648482" y="4223718"/>
            <a:ext cx="1706423" cy="2522541"/>
          </a:xfrm>
          <a:prstGeom prst="rect">
            <a:avLst/>
          </a:prstGeom>
        </p:spPr>
      </p:pic>
    </p:spTree>
    <p:extLst>
      <p:ext uri="{BB962C8B-B14F-4D97-AF65-F5344CB8AC3E}">
        <p14:creationId xmlns:p14="http://schemas.microsoft.com/office/powerpoint/2010/main" val="3159169433"/>
      </p:ext>
    </p:extLst>
  </p:cSld>
  <p:clrMapOvr>
    <a:masterClrMapping/>
  </p:clrMapOvr>
  <mc:AlternateContent xmlns:mc="http://schemas.openxmlformats.org/markup-compatibility/2006">
    <mc:Choice xmlns:p159="http://schemas.microsoft.com/office/powerpoint/2015/09/main" xmlns=""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1"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1000" fill="hold"/>
                                        <p:tgtEl>
                                          <p:spTgt spid="21"/>
                                        </p:tgtEl>
                                        <p:attrNameLst>
                                          <p:attrName>ppt_w</p:attrName>
                                        </p:attrNameLst>
                                      </p:cBhvr>
                                      <p:tavLst>
                                        <p:tav tm="0">
                                          <p:val>
                                            <p:fltVal val="0"/>
                                          </p:val>
                                        </p:tav>
                                        <p:tav tm="100000">
                                          <p:val>
                                            <p:strVal val="#ppt_w"/>
                                          </p:val>
                                        </p:tav>
                                      </p:tavLst>
                                    </p:anim>
                                    <p:anim calcmode="lin" valueType="num">
                                      <p:cBhvr>
                                        <p:cTn id="11" dur="1000" fill="hold"/>
                                        <p:tgtEl>
                                          <p:spTgt spid="21"/>
                                        </p:tgtEl>
                                        <p:attrNameLst>
                                          <p:attrName>ppt_h</p:attrName>
                                        </p:attrNameLst>
                                      </p:cBhvr>
                                      <p:tavLst>
                                        <p:tav tm="0">
                                          <p:val>
                                            <p:fltVal val="0"/>
                                          </p:val>
                                        </p:tav>
                                        <p:tav tm="100000">
                                          <p:val>
                                            <p:strVal val="#ppt_h"/>
                                          </p:val>
                                        </p:tav>
                                      </p:tavLst>
                                    </p:anim>
                                    <p:anim calcmode="lin" valueType="num">
                                      <p:cBhvr>
                                        <p:cTn id="12" dur="1000" fill="hold"/>
                                        <p:tgtEl>
                                          <p:spTgt spid="21"/>
                                        </p:tgtEl>
                                        <p:attrNameLst>
                                          <p:attrName>style.rotation</p:attrName>
                                        </p:attrNameLst>
                                      </p:cBhvr>
                                      <p:tavLst>
                                        <p:tav tm="0">
                                          <p:val>
                                            <p:fltVal val="90"/>
                                          </p:val>
                                        </p:tav>
                                        <p:tav tm="100000">
                                          <p:val>
                                            <p:fltVal val="0"/>
                                          </p:val>
                                        </p:tav>
                                      </p:tavLst>
                                    </p:anim>
                                    <p:animEffect transition="in" filter="fade">
                                      <p:cBhvr>
                                        <p:cTn id="13" dur="10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3804430-60FE-C25B-2002-DA5C900A3915}"/>
              </a:ext>
            </a:extLst>
          </p:cNvPr>
          <p:cNvPicPr>
            <a:picLocks noChangeAspect="1"/>
          </p:cNvPicPr>
          <p:nvPr/>
        </p:nvPicPr>
        <p:blipFill>
          <a:blip r:embed="rId4">
            <a:lum bright="40000" contrast="-40000"/>
            <a:extLst>
              <a:ext uri="{96DAC541-7B7A-43D3-8B79-37D633B846F1}">
                <asvg:svgBlip xmlns:asvg="http://schemas.microsoft.com/office/drawing/2016/SVG/main" xmlns="" r:embed="rId5"/>
              </a:ext>
            </a:extLst>
          </a:blip>
          <a:stretch>
            <a:fillRect/>
          </a:stretch>
        </p:blipFill>
        <p:spPr>
          <a:xfrm>
            <a:off x="152400" y="348732"/>
            <a:ext cx="11734800" cy="6509268"/>
          </a:xfrm>
          <a:prstGeom prst="rect">
            <a:avLst/>
          </a:prstGeom>
        </p:spPr>
      </p:pic>
      <p:sp>
        <p:nvSpPr>
          <p:cNvPr id="5" name="Rectangle: Rounded Corners 4">
            <a:extLst>
              <a:ext uri="{FF2B5EF4-FFF2-40B4-BE49-F238E27FC236}">
                <a16:creationId xmlns:a16="http://schemas.microsoft.com/office/drawing/2014/main" id="{74D95099-04A6-38A5-0DCE-89657757CEC1}"/>
              </a:ext>
            </a:extLst>
          </p:cNvPr>
          <p:cNvSpPr/>
          <p:nvPr/>
        </p:nvSpPr>
        <p:spPr>
          <a:xfrm>
            <a:off x="685800" y="2362200"/>
            <a:ext cx="10429775" cy="4147068"/>
          </a:xfrm>
          <a:prstGeom prst="roundRect">
            <a:avLst>
              <a:gd name="adj" fmla="val 463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a16="http://schemas.microsoft.com/office/drawing/2014/main" id="{58B80A4F-A254-9A9F-EA16-0CE5DE88D687}"/>
              </a:ext>
            </a:extLst>
          </p:cNvPr>
          <p:cNvGrpSpPr/>
          <p:nvPr/>
        </p:nvGrpSpPr>
        <p:grpSpPr>
          <a:xfrm>
            <a:off x="1903627" y="791308"/>
            <a:ext cx="8384747" cy="1570892"/>
            <a:chOff x="1826053" y="791308"/>
            <a:chExt cx="8384747" cy="1570892"/>
          </a:xfrm>
        </p:grpSpPr>
        <p:sp>
          <p:nvSpPr>
            <p:cNvPr id="7" name="Freeform: Shape 6">
              <a:extLst>
                <a:ext uri="{FF2B5EF4-FFF2-40B4-BE49-F238E27FC236}">
                  <a16:creationId xmlns:a16="http://schemas.microsoft.com/office/drawing/2014/main" id="{B5A81862-568B-7F05-F262-B87677790AE5}"/>
                </a:ext>
              </a:extLst>
            </p:cNvPr>
            <p:cNvSpPr/>
            <p:nvPr/>
          </p:nvSpPr>
          <p:spPr>
            <a:xfrm>
              <a:off x="1826053" y="791308"/>
              <a:ext cx="8384747" cy="1570892"/>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4FB4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2214613" y="990600"/>
              <a:ext cx="7538988"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Giờ</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ra</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chơi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điều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khiến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Minh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rất</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vui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 name="Picture 24">
            <a:extLst>
              <a:ext uri="{FF2B5EF4-FFF2-40B4-BE49-F238E27FC236}">
                <a16:creationId xmlns:a16="http://schemas.microsoft.com/office/drawing/2014/main" id="{415ABC86-0DF9-9E01-0D38-C7CEE11FC141}"/>
              </a:ext>
            </a:extLst>
          </p:cNvPr>
          <p:cNvPicPr>
            <a:picLocks noChangeAspect="1"/>
          </p:cNvPicPr>
          <p:nvPr/>
        </p:nvPicPr>
        <p:blipFill>
          <a:blip r:embed="rId6"/>
          <a:stretch>
            <a:fillRect/>
          </a:stretch>
        </p:blipFill>
        <p:spPr>
          <a:xfrm>
            <a:off x="1361975" y="152400"/>
            <a:ext cx="1000225" cy="2209800"/>
          </a:xfrm>
          <a:prstGeom prst="rect">
            <a:avLst/>
          </a:prstGeom>
        </p:spPr>
      </p:pic>
      <p:sp>
        <p:nvSpPr>
          <p:cNvPr id="20" name="TextBox 19">
            <a:extLst>
              <a:ext uri="{FF2B5EF4-FFF2-40B4-BE49-F238E27FC236}">
                <a16:creationId xmlns:a16="http://schemas.microsoft.com/office/drawing/2014/main" id="{C54F2E75-87B8-FE4C-83F5-7190F95C1DD9}"/>
              </a:ext>
            </a:extLst>
          </p:cNvPr>
          <p:cNvSpPr txBox="1"/>
          <p:nvPr/>
        </p:nvSpPr>
        <p:spPr>
          <a:xfrm>
            <a:off x="2174321" y="2714019"/>
            <a:ext cx="8196313" cy="1354217"/>
          </a:xfrm>
          <a:prstGeom prst="rect">
            <a:avLst/>
          </a:prstGeom>
          <a:noFill/>
        </p:spPr>
        <p:txBody>
          <a:bodyPr wrap="square" lIns="0" tIns="0" rIns="0" bIns="0" rtlCol="0">
            <a:spAutoFit/>
          </a:bodyPr>
          <a:lstStyle/>
          <a:p>
            <a:pPr lvl="0" algn="just">
              <a:defRPr/>
            </a:pPr>
            <a:r>
              <a:rPr lang="vi-VN" sz="4400" b="1"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Minh được An thông báo đi học về An sẽ gọi điện thoại cho mình.</a:t>
            </a:r>
            <a:endParaRPr kumimoji="0" lang="en-US" sz="44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910A8C9A-B97E-A747-96C4-606CDB739343}"/>
              </a:ext>
            </a:extLst>
          </p:cNvPr>
          <p:cNvPicPr>
            <a:picLocks noChangeAspect="1"/>
          </p:cNvPicPr>
          <p:nvPr/>
        </p:nvPicPr>
        <p:blipFill>
          <a:blip r:embed="rId7"/>
          <a:stretch>
            <a:fillRect/>
          </a:stretch>
        </p:blipFill>
        <p:spPr>
          <a:xfrm>
            <a:off x="1369931" y="2829853"/>
            <a:ext cx="743776" cy="725487"/>
          </a:xfrm>
          <a:prstGeom prst="rect">
            <a:avLst/>
          </a:prstGeom>
        </p:spPr>
      </p:pic>
    </p:spTree>
    <p:extLst>
      <p:ext uri="{BB962C8B-B14F-4D97-AF65-F5344CB8AC3E}">
        <p14:creationId xmlns:p14="http://schemas.microsoft.com/office/powerpoint/2010/main" val="83288391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14:presetBounceEnd="32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32000">
                                          <p:cBhvr additive="base">
                                            <p:cTn id="17" dur="500" fill="hold"/>
                                            <p:tgtEl>
                                              <p:spTgt spid="6"/>
                                            </p:tgtEl>
                                            <p:attrNameLst>
                                              <p:attrName>ppt_x</p:attrName>
                                            </p:attrNameLst>
                                          </p:cBhvr>
                                          <p:tavLst>
                                            <p:tav tm="0">
                                              <p:val>
                                                <p:strVal val="0-#ppt_w/2"/>
                                              </p:val>
                                            </p:tav>
                                            <p:tav tm="100000">
                                              <p:val>
                                                <p:strVal val="#ppt_x"/>
                                              </p:val>
                                            </p:tav>
                                          </p:tavLst>
                                        </p:anim>
                                        <p:anim calcmode="lin" valueType="num" p14:bounceEnd="32000">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3804430-60FE-C25B-2002-DA5C900A3915}"/>
              </a:ext>
            </a:extLst>
          </p:cNvPr>
          <p:cNvPicPr>
            <a:picLocks noChangeAspect="1"/>
          </p:cNvPicPr>
          <p:nvPr/>
        </p:nvPicPr>
        <p:blipFill>
          <a:blip r:embed="rId4">
            <a:lum bright="40000" contrast="-40000"/>
            <a:extLst>
              <a:ext uri="{96DAC541-7B7A-43D3-8B79-37D633B846F1}">
                <asvg:svgBlip xmlns:asvg="http://schemas.microsoft.com/office/drawing/2016/SVG/main" xmlns="" r:embed="rId5"/>
              </a:ext>
            </a:extLst>
          </a:blip>
          <a:stretch>
            <a:fillRect/>
          </a:stretch>
        </p:blipFill>
        <p:spPr>
          <a:xfrm>
            <a:off x="381000" y="348732"/>
            <a:ext cx="11430000" cy="6160537"/>
          </a:xfrm>
          <a:prstGeom prst="rect">
            <a:avLst/>
          </a:prstGeom>
        </p:spPr>
      </p:pic>
      <p:sp>
        <p:nvSpPr>
          <p:cNvPr id="10" name="Rectangle: Rounded Corners 9">
            <a:extLst>
              <a:ext uri="{FF2B5EF4-FFF2-40B4-BE49-F238E27FC236}">
                <a16:creationId xmlns:a16="http://schemas.microsoft.com/office/drawing/2014/main" id="{F158BD94-3C2E-779A-AEBE-5953F575390C}"/>
              </a:ext>
            </a:extLst>
          </p:cNvPr>
          <p:cNvSpPr/>
          <p:nvPr/>
        </p:nvSpPr>
        <p:spPr>
          <a:xfrm>
            <a:off x="957313" y="2590800"/>
            <a:ext cx="10277375" cy="3475892"/>
          </a:xfrm>
          <a:prstGeom prst="roundRect">
            <a:avLst>
              <a:gd name="adj" fmla="val 396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8" name="Group 7">
            <a:extLst>
              <a:ext uri="{FF2B5EF4-FFF2-40B4-BE49-F238E27FC236}">
                <a16:creationId xmlns:a16="http://schemas.microsoft.com/office/drawing/2014/main" id="{58B80A4F-A254-9A9F-EA16-0CE5DE88D687}"/>
              </a:ext>
            </a:extLst>
          </p:cNvPr>
          <p:cNvGrpSpPr/>
          <p:nvPr/>
        </p:nvGrpSpPr>
        <p:grpSpPr>
          <a:xfrm>
            <a:off x="1826053" y="791308"/>
            <a:ext cx="9503586" cy="1790700"/>
            <a:chOff x="1826053" y="791308"/>
            <a:chExt cx="9503586" cy="1790700"/>
          </a:xfrm>
        </p:grpSpPr>
        <p:sp>
          <p:nvSpPr>
            <p:cNvPr id="7" name="Freeform: Shape 6">
              <a:extLst>
                <a:ext uri="{FF2B5EF4-FFF2-40B4-BE49-F238E27FC236}">
                  <a16:creationId xmlns:a16="http://schemas.microsoft.com/office/drawing/2014/main" id="{B5A81862-568B-7F05-F262-B87677790AE5}"/>
                </a:ext>
              </a:extLst>
            </p:cNvPr>
            <p:cNvSpPr/>
            <p:nvPr/>
          </p:nvSpPr>
          <p:spPr>
            <a:xfrm>
              <a:off x="1826053" y="791308"/>
              <a:ext cx="9503586"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D13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2214612" y="990600"/>
              <a:ext cx="8925456" cy="11079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Lần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đầu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tiên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An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gọi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điện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thoại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cho</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Minh,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hai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nói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với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nhau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nào</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9" name="Picture 8">
            <a:extLst>
              <a:ext uri="{FF2B5EF4-FFF2-40B4-BE49-F238E27FC236}">
                <a16:creationId xmlns:a16="http://schemas.microsoft.com/office/drawing/2014/main" id="{137267FF-B915-B8B6-3D38-DF80EA5F2E8E}"/>
              </a:ext>
            </a:extLst>
          </p:cNvPr>
          <p:cNvPicPr>
            <a:picLocks noChangeAspect="1"/>
          </p:cNvPicPr>
          <p:nvPr/>
        </p:nvPicPr>
        <p:blipFill>
          <a:blip r:embed="rId6"/>
          <a:stretch>
            <a:fillRect/>
          </a:stretch>
        </p:blipFill>
        <p:spPr>
          <a:xfrm>
            <a:off x="1363698" y="152400"/>
            <a:ext cx="998502" cy="2209800"/>
          </a:xfrm>
          <a:prstGeom prst="rect">
            <a:avLst/>
          </a:prstGeom>
        </p:spPr>
      </p:pic>
      <p:grpSp>
        <p:nvGrpSpPr>
          <p:cNvPr id="4" name="Group 3">
            <a:extLst>
              <a:ext uri="{FF2B5EF4-FFF2-40B4-BE49-F238E27FC236}">
                <a16:creationId xmlns:a16="http://schemas.microsoft.com/office/drawing/2014/main" id="{9BB5EF1F-D864-7F23-E913-3CF8EFA4EE96}"/>
              </a:ext>
            </a:extLst>
          </p:cNvPr>
          <p:cNvGrpSpPr/>
          <p:nvPr/>
        </p:nvGrpSpPr>
        <p:grpSpPr>
          <a:xfrm>
            <a:off x="1994754" y="3396485"/>
            <a:ext cx="8253217" cy="1046440"/>
            <a:chOff x="5828228" y="3477995"/>
            <a:chExt cx="5124969" cy="1046440"/>
          </a:xfrm>
        </p:grpSpPr>
        <p:sp>
          <p:nvSpPr>
            <p:cNvPr id="11" name="TextBox 10">
              <a:extLst>
                <a:ext uri="{FF2B5EF4-FFF2-40B4-BE49-F238E27FC236}">
                  <a16:creationId xmlns:a16="http://schemas.microsoft.com/office/drawing/2014/main" id="{CFB8B3E3-570D-2860-5848-BB3A7E971429}"/>
                </a:ext>
              </a:extLst>
            </p:cNvPr>
            <p:cNvSpPr txBox="1"/>
            <p:nvPr/>
          </p:nvSpPr>
          <p:spPr>
            <a:xfrm>
              <a:off x="6557907" y="3477995"/>
              <a:ext cx="4395290" cy="1046440"/>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Hai bạn cười nói rất to lại còn gào lên trong máy vì quá vui thích.</a:t>
              </a:r>
              <a:endParaRPr kumimoji="0" lang="en-US" sz="34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8" name="Picture 17">
              <a:extLst>
                <a:ext uri="{FF2B5EF4-FFF2-40B4-BE49-F238E27FC236}">
                  <a16:creationId xmlns:a16="http://schemas.microsoft.com/office/drawing/2014/main" id="{52E50DE1-5C1A-4D9D-E02B-81E3E4BEA69E}"/>
                </a:ext>
              </a:extLst>
            </p:cNvPr>
            <p:cNvPicPr>
              <a:picLocks noChangeAspect="1"/>
            </p:cNvPicPr>
            <p:nvPr/>
          </p:nvPicPr>
          <p:blipFill>
            <a:blip r:embed="rId7"/>
            <a:stretch>
              <a:fillRect/>
            </a:stretch>
          </p:blipFill>
          <p:spPr>
            <a:xfrm>
              <a:off x="5828228" y="3605296"/>
              <a:ext cx="558456" cy="858645"/>
            </a:xfrm>
            <a:prstGeom prst="rect">
              <a:avLst/>
            </a:prstGeom>
          </p:spPr>
        </p:pic>
      </p:grpSp>
    </p:spTree>
    <p:extLst>
      <p:ext uri="{BB962C8B-B14F-4D97-AF65-F5344CB8AC3E}">
        <p14:creationId xmlns:p14="http://schemas.microsoft.com/office/powerpoint/2010/main" val="4144298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3CF5E52E-31D3-48B9-CAE4-9AF3616DB597}"/>
              </a:ext>
            </a:extLst>
          </p:cNvPr>
          <p:cNvPicPr>
            <a:picLocks noChangeAspect="1"/>
          </p:cNvPicPr>
          <p:nvPr/>
        </p:nvPicPr>
        <p:blipFill>
          <a:blip r:embed="rId4">
            <a:lum bright="40000" contrast="-40000"/>
            <a:extLst>
              <a:ext uri="{96DAC541-7B7A-43D3-8B79-37D633B846F1}">
                <asvg:svgBlip xmlns:asvg="http://schemas.microsoft.com/office/drawing/2016/SVG/main" xmlns="" r:embed="rId5"/>
              </a:ext>
            </a:extLst>
          </a:blip>
          <a:stretch>
            <a:fillRect/>
          </a:stretch>
        </p:blipFill>
        <p:spPr>
          <a:xfrm>
            <a:off x="381000" y="348732"/>
            <a:ext cx="11430000" cy="6160537"/>
          </a:xfrm>
          <a:prstGeom prst="rect">
            <a:avLst/>
          </a:prstGeom>
        </p:spPr>
      </p:pic>
      <p:grpSp>
        <p:nvGrpSpPr>
          <p:cNvPr id="8" name="Group 7">
            <a:extLst>
              <a:ext uri="{FF2B5EF4-FFF2-40B4-BE49-F238E27FC236}">
                <a16:creationId xmlns:a16="http://schemas.microsoft.com/office/drawing/2014/main" id="{58B80A4F-A254-9A9F-EA16-0CE5DE88D687}"/>
              </a:ext>
            </a:extLst>
          </p:cNvPr>
          <p:cNvGrpSpPr/>
          <p:nvPr/>
        </p:nvGrpSpPr>
        <p:grpSpPr>
          <a:xfrm>
            <a:off x="1826053" y="791308"/>
            <a:ext cx="9157898" cy="1790700"/>
            <a:chOff x="1826053" y="791308"/>
            <a:chExt cx="9157898" cy="1790700"/>
          </a:xfrm>
        </p:grpSpPr>
        <p:sp>
          <p:nvSpPr>
            <p:cNvPr id="7" name="Freeform: Shape 6">
              <a:extLst>
                <a:ext uri="{FF2B5EF4-FFF2-40B4-BE49-F238E27FC236}">
                  <a16:creationId xmlns:a16="http://schemas.microsoft.com/office/drawing/2014/main" id="{B5A81862-568B-7F05-F262-B87677790AE5}"/>
                </a:ext>
              </a:extLst>
            </p:cNvPr>
            <p:cNvSpPr/>
            <p:nvPr/>
          </p:nvSpPr>
          <p:spPr>
            <a:xfrm>
              <a:off x="1826053" y="791308"/>
              <a:ext cx="9157898"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6FFF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2214612" y="990600"/>
              <a:ext cx="8557466" cy="13542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cuộc</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thoại</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khác</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9" name="Rectangle: Rounded Corners 8">
            <a:extLst>
              <a:ext uri="{FF2B5EF4-FFF2-40B4-BE49-F238E27FC236}">
                <a16:creationId xmlns:a16="http://schemas.microsoft.com/office/drawing/2014/main" id="{F62229BF-D9D1-8FC9-B6A9-F69021914FBD}"/>
              </a:ext>
            </a:extLst>
          </p:cNvPr>
          <p:cNvSpPr/>
          <p:nvPr/>
        </p:nvSpPr>
        <p:spPr>
          <a:xfrm>
            <a:off x="914400" y="2781301"/>
            <a:ext cx="10314430" cy="3285391"/>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AE9D0F07-9D0B-44CA-7EF9-6E550C20C039}"/>
              </a:ext>
            </a:extLst>
          </p:cNvPr>
          <p:cNvPicPr>
            <a:picLocks noChangeAspect="1"/>
          </p:cNvPicPr>
          <p:nvPr/>
        </p:nvPicPr>
        <p:blipFill>
          <a:blip r:embed="rId6"/>
          <a:stretch>
            <a:fillRect/>
          </a:stretch>
        </p:blipFill>
        <p:spPr>
          <a:xfrm>
            <a:off x="1326682" y="135017"/>
            <a:ext cx="998741" cy="2209800"/>
          </a:xfrm>
          <a:prstGeom prst="rect">
            <a:avLst/>
          </a:prstGeom>
        </p:spPr>
      </p:pic>
      <p:grpSp>
        <p:nvGrpSpPr>
          <p:cNvPr id="15" name="Group 14">
            <a:extLst>
              <a:ext uri="{FF2B5EF4-FFF2-40B4-BE49-F238E27FC236}">
                <a16:creationId xmlns:a16="http://schemas.microsoft.com/office/drawing/2014/main" id="{E107EDA7-11A9-4EEC-B9C8-0AF4C3E61534}"/>
              </a:ext>
            </a:extLst>
          </p:cNvPr>
          <p:cNvGrpSpPr/>
          <p:nvPr/>
        </p:nvGrpSpPr>
        <p:grpSpPr>
          <a:xfrm>
            <a:off x="1994754" y="3396485"/>
            <a:ext cx="9134163" cy="1569660"/>
            <a:chOff x="5828228" y="3477995"/>
            <a:chExt cx="5672007" cy="1569660"/>
          </a:xfrm>
        </p:grpSpPr>
        <p:sp>
          <p:nvSpPr>
            <p:cNvPr id="16" name="TextBox 15">
              <a:extLst>
                <a:ext uri="{FF2B5EF4-FFF2-40B4-BE49-F238E27FC236}">
                  <a16:creationId xmlns:a16="http://schemas.microsoft.com/office/drawing/2014/main" id="{88B1051B-08B9-4C37-8635-ECFC64DD1CC2}"/>
                </a:ext>
              </a:extLst>
            </p:cNvPr>
            <p:cNvSpPr txBox="1"/>
            <p:nvPr/>
          </p:nvSpPr>
          <p:spPr>
            <a:xfrm>
              <a:off x="6557907" y="3477995"/>
              <a:ext cx="4942328" cy="1569660"/>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 hai </a:t>
              </a:r>
              <a:r>
                <a:rPr lang="en-US" sz="3400" b="1"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a:t>
              </a:r>
              <a:r>
                <a:rPr kumimoji="0" lang="vi-VN" sz="3400" b="1"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ều nói chuyện rất nhỏ. Hai bạn cũng không cười to nữa, chỉ cười rúc rích rất khẽ.</a:t>
              </a:r>
              <a:endParaRPr kumimoji="0" lang="en-US" sz="3400" b="1"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Picture 19">
              <a:extLst>
                <a:ext uri="{FF2B5EF4-FFF2-40B4-BE49-F238E27FC236}">
                  <a16:creationId xmlns:a16="http://schemas.microsoft.com/office/drawing/2014/main" id="{29E58BCC-6DFB-484D-9CD6-11E844DD98DD}"/>
                </a:ext>
              </a:extLst>
            </p:cNvPr>
            <p:cNvPicPr>
              <a:picLocks noChangeAspect="1"/>
            </p:cNvPicPr>
            <p:nvPr/>
          </p:nvPicPr>
          <p:blipFill>
            <a:blip r:embed="rId7"/>
            <a:stretch>
              <a:fillRect/>
            </a:stretch>
          </p:blipFill>
          <p:spPr>
            <a:xfrm>
              <a:off x="5828228" y="3605296"/>
              <a:ext cx="558456" cy="858645"/>
            </a:xfrm>
            <a:prstGeom prst="rect">
              <a:avLst/>
            </a:prstGeom>
          </p:spPr>
        </p:pic>
      </p:grpSp>
    </p:spTree>
    <p:extLst>
      <p:ext uri="{BB962C8B-B14F-4D97-AF65-F5344CB8AC3E}">
        <p14:creationId xmlns:p14="http://schemas.microsoft.com/office/powerpoint/2010/main" val="1384015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3804430-60FE-C25B-2002-DA5C900A3915}"/>
              </a:ext>
            </a:extLst>
          </p:cNvPr>
          <p:cNvPicPr>
            <a:picLocks noChangeAspect="1"/>
          </p:cNvPicPr>
          <p:nvPr/>
        </p:nvPicPr>
        <p:blipFill>
          <a:blip r:embed="rId4">
            <a:lum bright="40000" contrast="-40000"/>
            <a:extLst>
              <a:ext uri="{96DAC541-7B7A-43D3-8B79-37D633B846F1}">
                <asvg:svgBlip xmlns:asvg="http://schemas.microsoft.com/office/drawing/2016/SVG/main" xmlns="" r:embed="rId5"/>
              </a:ext>
            </a:extLst>
          </a:blip>
          <a:stretch>
            <a:fillRect/>
          </a:stretch>
        </p:blipFill>
        <p:spPr>
          <a:xfrm>
            <a:off x="800100" y="348732"/>
            <a:ext cx="10591800" cy="6160537"/>
          </a:xfrm>
          <a:prstGeom prst="rect">
            <a:avLst/>
          </a:prstGeom>
        </p:spPr>
      </p:pic>
      <p:sp>
        <p:nvSpPr>
          <p:cNvPr id="21" name="Rectangle: Rounded Corners 20">
            <a:extLst>
              <a:ext uri="{FF2B5EF4-FFF2-40B4-BE49-F238E27FC236}">
                <a16:creationId xmlns:a16="http://schemas.microsoft.com/office/drawing/2014/main" id="{D569EFEC-33BE-F004-BC13-7E3BD9EF029B}"/>
              </a:ext>
            </a:extLst>
          </p:cNvPr>
          <p:cNvSpPr/>
          <p:nvPr/>
        </p:nvSpPr>
        <p:spPr>
          <a:xfrm>
            <a:off x="1714071" y="2969985"/>
            <a:ext cx="8763859" cy="3278415"/>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a16="http://schemas.microsoft.com/office/drawing/2014/main" id="{58B80A4F-A254-9A9F-EA16-0CE5DE88D687}"/>
              </a:ext>
            </a:extLst>
          </p:cNvPr>
          <p:cNvGrpSpPr/>
          <p:nvPr/>
        </p:nvGrpSpPr>
        <p:grpSpPr>
          <a:xfrm>
            <a:off x="1301977" y="838200"/>
            <a:ext cx="10005360" cy="2006970"/>
            <a:chOff x="1309007" y="838200"/>
            <a:chExt cx="9520188" cy="2006970"/>
          </a:xfrm>
        </p:grpSpPr>
        <p:sp>
          <p:nvSpPr>
            <p:cNvPr id="7" name="Freeform: Shape 6">
              <a:extLst>
                <a:ext uri="{FF2B5EF4-FFF2-40B4-BE49-F238E27FC236}">
                  <a16:creationId xmlns:a16="http://schemas.microsoft.com/office/drawing/2014/main" id="{B5A81862-568B-7F05-F262-B87677790AE5}"/>
                </a:ext>
              </a:extLst>
            </p:cNvPr>
            <p:cNvSpPr/>
            <p:nvPr/>
          </p:nvSpPr>
          <p:spPr>
            <a:xfrm>
              <a:off x="1446943" y="838200"/>
              <a:ext cx="9298115" cy="200697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FF0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1309007" y="1192678"/>
              <a:ext cx="9520188" cy="1107996"/>
            </a:xfrm>
            <a:prstGeom prst="rect">
              <a:avLst/>
            </a:prstGeom>
            <a:noFill/>
          </p:spPr>
          <p:txBody>
            <a:bodyPr wrap="square" lIns="0" tIns="0" rIns="0" bIns="0" rtlCol="0">
              <a:spAutoFit/>
            </a:bodyPr>
            <a:lstStyle/>
            <a:p>
              <a:pPr marL="0" marR="0" algn="ctr">
                <a:spcBef>
                  <a:spcPts val="0"/>
                </a:spcBef>
                <a:spcAft>
                  <a:spcPts val="0"/>
                </a:spcAft>
              </a:pP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Đóng</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vai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hai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trong</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câu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nói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điện</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thoại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với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nhau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bằng</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giọng</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nói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phù</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hợp</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9" name="Picture 8">
            <a:extLst>
              <a:ext uri="{FF2B5EF4-FFF2-40B4-BE49-F238E27FC236}">
                <a16:creationId xmlns:a16="http://schemas.microsoft.com/office/drawing/2014/main" id="{2BC69F7A-2834-9103-F672-8C94A65A479B}"/>
              </a:ext>
            </a:extLst>
          </p:cNvPr>
          <p:cNvPicPr>
            <a:picLocks noChangeAspect="1"/>
          </p:cNvPicPr>
          <p:nvPr/>
        </p:nvPicPr>
        <p:blipFill>
          <a:blip r:embed="rId6"/>
          <a:stretch>
            <a:fillRect/>
          </a:stretch>
        </p:blipFill>
        <p:spPr>
          <a:xfrm>
            <a:off x="582887" y="312537"/>
            <a:ext cx="1000225" cy="2212584"/>
          </a:xfrm>
          <a:prstGeom prst="rect">
            <a:avLst/>
          </a:prstGeom>
        </p:spPr>
      </p:pic>
      <p:grpSp>
        <p:nvGrpSpPr>
          <p:cNvPr id="19" name="Group 18">
            <a:extLst>
              <a:ext uri="{FF2B5EF4-FFF2-40B4-BE49-F238E27FC236}">
                <a16:creationId xmlns:a16="http://schemas.microsoft.com/office/drawing/2014/main" id="{03CAD594-1121-471F-9889-90FF044ECCBA}"/>
              </a:ext>
            </a:extLst>
          </p:cNvPr>
          <p:cNvGrpSpPr/>
          <p:nvPr/>
        </p:nvGrpSpPr>
        <p:grpSpPr>
          <a:xfrm>
            <a:off x="1994754" y="3396485"/>
            <a:ext cx="8197462" cy="2616101"/>
            <a:chOff x="5828228" y="3477995"/>
            <a:chExt cx="5090347" cy="2616101"/>
          </a:xfrm>
        </p:grpSpPr>
        <p:sp>
          <p:nvSpPr>
            <p:cNvPr id="20" name="TextBox 19">
              <a:extLst>
                <a:ext uri="{FF2B5EF4-FFF2-40B4-BE49-F238E27FC236}">
                  <a16:creationId xmlns:a16="http://schemas.microsoft.com/office/drawing/2014/main" id="{E36F564A-0753-420D-8BA8-D0711AB4CE92}"/>
                </a:ext>
              </a:extLst>
            </p:cNvPr>
            <p:cNvSpPr txBox="1"/>
            <p:nvPr/>
          </p:nvSpPr>
          <p:spPr>
            <a:xfrm>
              <a:off x="6473027" y="3477995"/>
              <a:ext cx="4445548" cy="2616101"/>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B1: Cá nhân đọc thầm lại lời nói của hai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B2: Từng cặp đóng vai hai bạn để nói chuyện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B3: Các thành viên góp ý cho nhau</a:t>
              </a:r>
            </a:p>
          </p:txBody>
        </p:sp>
        <p:pic>
          <p:nvPicPr>
            <p:cNvPr id="22" name="Picture 21">
              <a:extLst>
                <a:ext uri="{FF2B5EF4-FFF2-40B4-BE49-F238E27FC236}">
                  <a16:creationId xmlns:a16="http://schemas.microsoft.com/office/drawing/2014/main" id="{37AEF53D-A288-4508-8BA0-81E1483957A4}"/>
                </a:ext>
              </a:extLst>
            </p:cNvPr>
            <p:cNvPicPr>
              <a:picLocks noChangeAspect="1"/>
            </p:cNvPicPr>
            <p:nvPr/>
          </p:nvPicPr>
          <p:blipFill>
            <a:blip r:embed="rId7"/>
            <a:stretch>
              <a:fillRect/>
            </a:stretch>
          </p:blipFill>
          <p:spPr>
            <a:xfrm>
              <a:off x="5828228" y="3605296"/>
              <a:ext cx="558456" cy="858645"/>
            </a:xfrm>
            <a:prstGeom prst="rect">
              <a:avLst/>
            </a:prstGeom>
          </p:spPr>
        </p:pic>
      </p:grpSp>
    </p:spTree>
    <p:extLst>
      <p:ext uri="{BB962C8B-B14F-4D97-AF65-F5344CB8AC3E}">
        <p14:creationId xmlns:p14="http://schemas.microsoft.com/office/powerpoint/2010/main" val="3206645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17000"/>
          </a:stretch>
        </a:blipFill>
        <a:effectLst/>
      </p:bgPr>
    </p:bg>
    <p:spTree>
      <p:nvGrpSpPr>
        <p:cNvPr id="1" name=""/>
        <p:cNvGrpSpPr/>
        <p:nvPr/>
      </p:nvGrpSpPr>
      <p:grpSpPr>
        <a:xfrm>
          <a:off x="0" y="0"/>
          <a:ext cx="0" cy="0"/>
          <a:chOff x="0" y="0"/>
          <a:chExt cx="0" cy="0"/>
        </a:xfrm>
      </p:grpSpPr>
      <p:pic>
        <p:nvPicPr>
          <p:cNvPr id="3" name="Picture 2" descr="A picture containing toy, doll&#10;&#10;Description automatically generated">
            <a:extLst>
              <a:ext uri="{FF2B5EF4-FFF2-40B4-BE49-F238E27FC236}">
                <a16:creationId xmlns:a16="http://schemas.microsoft.com/office/drawing/2014/main" id="{195BD815-FE08-C536-A7F4-1F179B4B63A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83449" y="3273136"/>
            <a:ext cx="2019605" cy="3584864"/>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id="{8B28A85C-17EB-619E-1E45-D7A02715F08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99589" y="3709555"/>
            <a:ext cx="1908626" cy="3148445"/>
          </a:xfrm>
          <a:prstGeom prst="rect">
            <a:avLst/>
          </a:prstGeom>
        </p:spPr>
      </p:pic>
      <p:sp>
        <p:nvSpPr>
          <p:cNvPr id="6" name="Scroll: Horizontal 5">
            <a:extLst>
              <a:ext uri="{FF2B5EF4-FFF2-40B4-BE49-F238E27FC236}">
                <a16:creationId xmlns:a16="http://schemas.microsoft.com/office/drawing/2014/main" id="{CAEE5C56-B28B-3D91-5055-5E84C798831C}"/>
              </a:ext>
            </a:extLst>
          </p:cNvPr>
          <p:cNvSpPr/>
          <p:nvPr/>
        </p:nvSpPr>
        <p:spPr>
          <a:xfrm>
            <a:off x="3120531" y="980557"/>
            <a:ext cx="6276776" cy="1808018"/>
          </a:xfrm>
          <a:prstGeom prst="horizontalScroll">
            <a:avLst/>
          </a:prstGeom>
          <a:solidFill>
            <a:srgbClr val="CCFFCC">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w="19050">
                  <a:solidFill>
                    <a:srgbClr val="5B9BD5">
                      <a:lumMod val="50000"/>
                    </a:srgbClr>
                  </a:solidFill>
                </a:ln>
                <a:solidFill>
                  <a:srgbClr val="FFFF00"/>
                </a:solidFill>
                <a:effectLst/>
                <a:uLnTx/>
                <a:uFillTx/>
                <a:latin typeface="LNTH-Hoa Nho LNTH" pitchFamily="2" charset="0"/>
                <a:ea typeface="+mn-ea"/>
                <a:cs typeface="+mn-cs"/>
              </a:rPr>
              <a:t>Diễn</a:t>
            </a:r>
            <a:r>
              <a:rPr kumimoji="0" lang="en-US" sz="7200" b="0" i="0" u="none" strike="noStrike" kern="1200" cap="none" spc="0" normalizeH="0" baseline="0" noProof="0" dirty="0">
                <a:ln w="19050">
                  <a:solidFill>
                    <a:srgbClr val="5B9BD5">
                      <a:lumMod val="50000"/>
                    </a:srgbClr>
                  </a:solidFill>
                </a:ln>
                <a:solidFill>
                  <a:srgbClr val="FFFF00"/>
                </a:solidFill>
                <a:effectLst/>
                <a:uLnTx/>
                <a:uFillTx/>
                <a:latin typeface="LNTH-Hoa Nho LNTH" pitchFamily="2" charset="0"/>
                <a:ea typeface="+mn-ea"/>
                <a:cs typeface="+mn-cs"/>
              </a:rPr>
              <a:t> </a:t>
            </a:r>
            <a:r>
              <a:rPr kumimoji="0" lang="en-US" sz="7200" b="0" i="0" u="none" strike="noStrike" kern="1200" cap="none" spc="0" normalizeH="0" baseline="0" noProof="0" dirty="0" err="1">
                <a:ln w="19050">
                  <a:solidFill>
                    <a:srgbClr val="5B9BD5">
                      <a:lumMod val="50000"/>
                    </a:srgbClr>
                  </a:solidFill>
                </a:ln>
                <a:solidFill>
                  <a:srgbClr val="FFFF00"/>
                </a:solidFill>
                <a:effectLst/>
                <a:uLnTx/>
                <a:uFillTx/>
                <a:latin typeface="LNTH-Hoa Nho LNTH" pitchFamily="2" charset="0"/>
                <a:ea typeface="+mn-ea"/>
                <a:cs typeface="+mn-cs"/>
              </a:rPr>
              <a:t>viên</a:t>
            </a:r>
            <a:r>
              <a:rPr kumimoji="0" lang="en-US" sz="7200" b="0" i="0" u="none" strike="noStrike" kern="1200" cap="none" spc="0" normalizeH="0" baseline="0" noProof="0" dirty="0">
                <a:ln w="19050">
                  <a:solidFill>
                    <a:srgbClr val="5B9BD5">
                      <a:lumMod val="50000"/>
                    </a:srgbClr>
                  </a:solidFill>
                </a:ln>
                <a:solidFill>
                  <a:srgbClr val="FFFF00"/>
                </a:solidFill>
                <a:effectLst/>
                <a:uLnTx/>
                <a:uFillTx/>
                <a:latin typeface="LNTH-Hoa Nho LNTH" pitchFamily="2" charset="0"/>
                <a:ea typeface="+mn-ea"/>
                <a:cs typeface="+mn-cs"/>
              </a:rPr>
              <a:t> </a:t>
            </a:r>
            <a:r>
              <a:rPr kumimoji="0" lang="en-US" sz="7200" b="0" i="0" u="none" strike="noStrike" kern="1200" cap="none" spc="0" normalizeH="0" baseline="0" noProof="0" dirty="0" err="1">
                <a:ln w="19050">
                  <a:solidFill>
                    <a:srgbClr val="5B9BD5">
                      <a:lumMod val="50000"/>
                    </a:srgbClr>
                  </a:solidFill>
                </a:ln>
                <a:solidFill>
                  <a:srgbClr val="FFFF00"/>
                </a:solidFill>
                <a:effectLst/>
                <a:uLnTx/>
                <a:uFillTx/>
                <a:latin typeface="LNTH-Hoa Nho LNTH" pitchFamily="2" charset="0"/>
                <a:ea typeface="+mn-ea"/>
                <a:cs typeface="+mn-cs"/>
              </a:rPr>
              <a:t>đa</a:t>
            </a:r>
            <a:r>
              <a:rPr kumimoji="0" lang="en-US" sz="7200" b="0" i="0" u="none" strike="noStrike" kern="1200" cap="none" spc="0" normalizeH="0" baseline="0" noProof="0" dirty="0">
                <a:ln w="19050">
                  <a:solidFill>
                    <a:srgbClr val="5B9BD5">
                      <a:lumMod val="50000"/>
                    </a:srgbClr>
                  </a:solidFill>
                </a:ln>
                <a:solidFill>
                  <a:srgbClr val="FFFF00"/>
                </a:solidFill>
                <a:effectLst/>
                <a:uLnTx/>
                <a:uFillTx/>
                <a:latin typeface="LNTH-Hoa Nho LNTH" pitchFamily="2" charset="0"/>
                <a:ea typeface="+mn-ea"/>
                <a:cs typeface="+mn-cs"/>
              </a:rPr>
              <a:t> </a:t>
            </a:r>
            <a:r>
              <a:rPr kumimoji="0" lang="en-US" sz="7200" b="0" i="0" u="none" strike="noStrike" kern="1200" cap="none" spc="0" normalizeH="0" baseline="0" noProof="0" dirty="0" err="1">
                <a:ln w="19050">
                  <a:solidFill>
                    <a:srgbClr val="5B9BD5">
                      <a:lumMod val="50000"/>
                    </a:srgbClr>
                  </a:solidFill>
                </a:ln>
                <a:solidFill>
                  <a:srgbClr val="FFFF00"/>
                </a:solidFill>
                <a:effectLst/>
                <a:uLnTx/>
                <a:uFillTx/>
                <a:latin typeface="LNTH-Hoa Nho LNTH" pitchFamily="2" charset="0"/>
                <a:ea typeface="+mn-ea"/>
                <a:cs typeface="+mn-cs"/>
              </a:rPr>
              <a:t>tài</a:t>
            </a:r>
            <a:endParaRPr kumimoji="0" lang="en-US" sz="7200" b="0" i="0" u="none" strike="noStrike" kern="1200" cap="none" spc="0" normalizeH="0" baseline="0" noProof="0" dirty="0">
              <a:ln w="19050">
                <a:solidFill>
                  <a:srgbClr val="5B9BD5">
                    <a:lumMod val="50000"/>
                  </a:srgbClr>
                </a:solidFill>
              </a:ln>
              <a:solidFill>
                <a:srgbClr val="FFFF00"/>
              </a:solidFill>
              <a:effectLst/>
              <a:uLnTx/>
              <a:uFillTx/>
              <a:latin typeface="LNTH-Hoa Nho LNTH" pitchFamily="2" charset="0"/>
              <a:ea typeface="+mn-ea"/>
              <a:cs typeface="+mn-cs"/>
            </a:endParaRPr>
          </a:p>
        </p:txBody>
      </p:sp>
    </p:spTree>
    <p:extLst>
      <p:ext uri="{BB962C8B-B14F-4D97-AF65-F5344CB8AC3E}">
        <p14:creationId xmlns:p14="http://schemas.microsoft.com/office/powerpoint/2010/main" val="4286389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D1B3576-4EEA-3FB8-C4E2-758D61DCD80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33450" y="407099"/>
            <a:ext cx="10325100" cy="7212901"/>
          </a:xfrm>
          <a:prstGeom prst="rect">
            <a:avLst/>
          </a:prstGeom>
        </p:spPr>
      </p:pic>
      <p:pic>
        <p:nvPicPr>
          <p:cNvPr id="10" name="Picture 9">
            <a:extLst>
              <a:ext uri="{FF2B5EF4-FFF2-40B4-BE49-F238E27FC236}">
                <a16:creationId xmlns:a16="http://schemas.microsoft.com/office/drawing/2014/main" id="{71908B83-A53F-A78B-2B60-97E370555AAA}"/>
              </a:ext>
            </a:extLst>
          </p:cNvPr>
          <p:cNvPicPr>
            <a:picLocks noChangeAspect="1"/>
          </p:cNvPicPr>
          <p:nvPr/>
        </p:nvPicPr>
        <p:blipFill>
          <a:blip r:embed="rId6"/>
          <a:stretch>
            <a:fillRect/>
          </a:stretch>
        </p:blipFill>
        <p:spPr>
          <a:xfrm>
            <a:off x="9906000" y="3558871"/>
            <a:ext cx="1771216" cy="2815778"/>
          </a:xfrm>
          <a:prstGeom prst="rect">
            <a:avLst/>
          </a:prstGeom>
        </p:spPr>
      </p:pic>
      <p:pic>
        <p:nvPicPr>
          <p:cNvPr id="11" name="Graphic 10">
            <a:extLst>
              <a:ext uri="{FF2B5EF4-FFF2-40B4-BE49-F238E27FC236}">
                <a16:creationId xmlns:a16="http://schemas.microsoft.com/office/drawing/2014/main" id="{F17CA48B-2F54-9F8F-0272-ED01714D3A91}"/>
              </a:ext>
            </a:extLst>
          </p:cNvPr>
          <p:cNvPicPr>
            <a:picLocks noChangeAspect="1"/>
          </p:cNvPicPr>
          <p:nvPr/>
        </p:nvPicPr>
        <p:blipFill>
          <a:blip r:embed="rId7">
            <a:lum contrast="20000"/>
            <a:extLst>
              <a:ext uri="{96DAC541-7B7A-43D3-8B79-37D633B846F1}">
                <asvg:svgBlip xmlns:asvg="http://schemas.microsoft.com/office/drawing/2016/SVG/main" xmlns="" r:embed="rId8"/>
              </a:ext>
            </a:extLst>
          </a:blip>
          <a:stretch>
            <a:fillRect/>
          </a:stretch>
        </p:blipFill>
        <p:spPr>
          <a:xfrm>
            <a:off x="246025" y="3505200"/>
            <a:ext cx="1771216" cy="2618320"/>
          </a:xfrm>
          <a:prstGeom prst="rect">
            <a:avLst/>
          </a:prstGeom>
        </p:spPr>
      </p:pic>
      <p:sp>
        <p:nvSpPr>
          <p:cNvPr id="5" name="TextBox 4">
            <a:extLst>
              <a:ext uri="{FF2B5EF4-FFF2-40B4-BE49-F238E27FC236}">
                <a16:creationId xmlns:a16="http://schemas.microsoft.com/office/drawing/2014/main" id="{E398A943-78F3-C870-BD5C-9C59FB038243}"/>
              </a:ext>
            </a:extLst>
          </p:cNvPr>
          <p:cNvSpPr txBox="1"/>
          <p:nvPr/>
        </p:nvSpPr>
        <p:spPr>
          <a:xfrm>
            <a:off x="1568017" y="838200"/>
            <a:ext cx="9055966" cy="184665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chính</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6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 name="TextBox 1">
            <a:extLst>
              <a:ext uri="{FF2B5EF4-FFF2-40B4-BE49-F238E27FC236}">
                <a16:creationId xmlns:a16="http://schemas.microsoft.com/office/drawing/2014/main" id="{B8976CAC-0AE0-64C7-9587-5A89FDAEE6F3}"/>
              </a:ext>
            </a:extLst>
          </p:cNvPr>
          <p:cNvSpPr txBox="1"/>
          <p:nvPr/>
        </p:nvSpPr>
        <p:spPr>
          <a:xfrm>
            <a:off x="2313655" y="3028771"/>
            <a:ext cx="7295931" cy="3539430"/>
          </a:xfrm>
          <a:prstGeom prst="rect">
            <a:avLst/>
          </a:prstGeom>
          <a:noFill/>
        </p:spPr>
        <p:txBody>
          <a:bodyPr wrap="square" lIns="0" tIns="0" rIns="0" bIns="0" rtlCol="0">
            <a:spAutoFit/>
          </a:bodyPr>
          <a:lstStyle/>
          <a:p>
            <a:pPr lvl="0" algn="just">
              <a:defRPr/>
            </a:pPr>
            <a:r>
              <a:rPr lang="vi-VN" sz="4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 đọc là cuộc trò chuyện qua điện thoại đầu tiên của hai bạn nhỏ. Hai bạn rất vui và thích thú.</a:t>
            </a:r>
          </a:p>
          <a:p>
            <a:pPr lvl="0" algn="just">
              <a:defRPr/>
            </a:pPr>
            <a:endParaRPr lang="vi-VN" sz="4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0998434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2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0CEBEEB-6E7F-3E62-0356-B8CDF612A264}"/>
              </a:ext>
            </a:extLst>
          </p:cNvPr>
          <p:cNvSpPr txBox="1"/>
          <p:nvPr/>
        </p:nvSpPr>
        <p:spPr>
          <a:xfrm>
            <a:off x="-225903" y="-155614"/>
            <a:ext cx="14210874" cy="35394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w="12700">
                  <a:solidFill>
                    <a:prstClr val="black"/>
                  </a:solidFill>
                </a:ln>
                <a:noFill/>
                <a:effectLst/>
                <a:uLnTx/>
                <a:uFillTx/>
                <a:latin typeface="Times New Roman" panose="02020603050405020304" pitchFamily="18" charset="0"/>
                <a:ea typeface="+mn-ea"/>
                <a:cs typeface="Times New Roman" panose="02020603050405020304" pitchFamily="18" charset="0"/>
              </a:rPr>
              <a:t>LUYỆN</a:t>
            </a:r>
            <a:r>
              <a:rPr kumimoji="0" lang="en-US" sz="11500" b="0" i="0" u="none" strike="noStrike" kern="1200" cap="none" spc="0" normalizeH="0" baseline="0" noProof="0">
                <a:ln w="12700">
                  <a:solidFill>
                    <a:prstClr val="black"/>
                  </a:solidFill>
                </a:ln>
                <a:no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w="12700">
                  <a:solidFill>
                    <a:prstClr val="black"/>
                  </a:solidFill>
                </a:ln>
                <a:noFill/>
                <a:effectLst/>
                <a:uLnTx/>
                <a:uFillTx/>
                <a:latin typeface="Times New Roman" panose="02020603050405020304" pitchFamily="18" charset="0"/>
                <a:ea typeface="+mn-ea"/>
                <a:cs typeface="Times New Roman" panose="02020603050405020304" pitchFamily="18" charset="0"/>
              </a:rPr>
              <a:t>ĐỌC LẠI</a:t>
            </a:r>
          </a:p>
        </p:txBody>
      </p:sp>
      <p:sp>
        <p:nvSpPr>
          <p:cNvPr id="15" name="TextBox 14">
            <a:extLst>
              <a:ext uri="{FF2B5EF4-FFF2-40B4-BE49-F238E27FC236}">
                <a16:creationId xmlns:a16="http://schemas.microsoft.com/office/drawing/2014/main" id="{AD0A0FA8-3448-E481-61B0-93561C82454D}"/>
              </a:ext>
            </a:extLst>
          </p:cNvPr>
          <p:cNvSpPr txBox="1"/>
          <p:nvPr/>
        </p:nvSpPr>
        <p:spPr>
          <a:xfrm>
            <a:off x="-266274" y="-152400"/>
            <a:ext cx="14210874" cy="35394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w="12700">
                  <a:solidFill>
                    <a:prstClr val="black"/>
                  </a:solidFill>
                </a:ln>
                <a:solidFill>
                  <a:srgbClr val="FFC000"/>
                </a:solidFill>
                <a:effectLst/>
                <a:uLnTx/>
                <a:uFillTx/>
                <a:latin typeface="Times New Roman" panose="02020603050405020304" pitchFamily="18" charset="0"/>
                <a:ea typeface="+mn-ea"/>
                <a:cs typeface="Times New Roman" panose="02020603050405020304" pitchFamily="18" charset="0"/>
              </a:rPr>
              <a:t>LUYỆN</a:t>
            </a:r>
            <a:r>
              <a:rPr kumimoji="0" lang="en-US" sz="11500" b="0" i="0" u="none" strike="noStrike" kern="1200" cap="none" spc="0" normalizeH="0" baseline="0" noProof="0">
                <a:ln w="12700">
                  <a:solidFill>
                    <a:prstClr val="black"/>
                  </a:solidFill>
                </a:ln>
                <a:solidFill>
                  <a:srgbClr val="A7EA52"/>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a:ln w="12700">
                  <a:solidFill>
                    <a:prstClr val="black"/>
                  </a:solidFill>
                </a:ln>
                <a:solidFill>
                  <a:srgbClr val="F14124"/>
                </a:solidFill>
                <a:effectLst/>
                <a:uLnTx/>
                <a:uFillTx/>
                <a:latin typeface="Times New Roman" panose="02020603050405020304" pitchFamily="18" charset="0"/>
                <a:ea typeface="+mn-ea"/>
                <a:cs typeface="Times New Roman" panose="02020603050405020304" pitchFamily="18" charset="0"/>
              </a:rPr>
              <a:t>ĐỌC LẠI</a:t>
            </a:r>
          </a:p>
        </p:txBody>
      </p:sp>
      <p:pic>
        <p:nvPicPr>
          <p:cNvPr id="2" name="Picture 1" descr="Icon&#10;&#10;Description automatically generated">
            <a:extLst>
              <a:ext uri="{FF2B5EF4-FFF2-40B4-BE49-F238E27FC236}">
                <a16:creationId xmlns:a16="http://schemas.microsoft.com/office/drawing/2014/main" id="{883C7E8C-AEEA-C783-F2E3-8528DCE617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9704" y="4019590"/>
            <a:ext cx="2820318" cy="2463730"/>
          </a:xfrm>
          <a:prstGeom prst="rect">
            <a:avLst/>
          </a:prstGeom>
        </p:spPr>
      </p:pic>
      <p:pic>
        <p:nvPicPr>
          <p:cNvPr id="17" name="Graphic 16">
            <a:extLst>
              <a:ext uri="{FF2B5EF4-FFF2-40B4-BE49-F238E27FC236}">
                <a16:creationId xmlns:a16="http://schemas.microsoft.com/office/drawing/2014/main" id="{697D8D8D-281B-FE13-8B3B-7DAEB5F16D7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598716" y="480160"/>
            <a:ext cx="1114088" cy="923176"/>
          </a:xfrm>
          <a:prstGeom prst="rect">
            <a:avLst/>
          </a:prstGeom>
        </p:spPr>
      </p:pic>
      <p:pic>
        <p:nvPicPr>
          <p:cNvPr id="18" name="Graphic 17">
            <a:extLst>
              <a:ext uri="{FF2B5EF4-FFF2-40B4-BE49-F238E27FC236}">
                <a16:creationId xmlns:a16="http://schemas.microsoft.com/office/drawing/2014/main" id="{E3FE1FF5-1001-50C4-0724-082D590246C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flipH="1">
            <a:off x="9004958" y="480160"/>
            <a:ext cx="1114088" cy="923176"/>
          </a:xfrm>
          <a:prstGeom prst="rect">
            <a:avLst/>
          </a:prstGeom>
        </p:spPr>
      </p:pic>
      <p:grpSp>
        <p:nvGrpSpPr>
          <p:cNvPr id="11" name="Group 10">
            <a:extLst>
              <a:ext uri="{FF2B5EF4-FFF2-40B4-BE49-F238E27FC236}">
                <a16:creationId xmlns:a16="http://schemas.microsoft.com/office/drawing/2014/main" id="{648722B1-A5AF-9DA2-D251-BFBBF75A3D56}"/>
              </a:ext>
            </a:extLst>
          </p:cNvPr>
          <p:cNvGrpSpPr/>
          <p:nvPr/>
        </p:nvGrpSpPr>
        <p:grpSpPr>
          <a:xfrm flipH="1">
            <a:off x="7340021" y="3451207"/>
            <a:ext cx="4497212" cy="2852364"/>
            <a:chOff x="4573758" y="1489529"/>
            <a:chExt cx="4278473" cy="3924060"/>
          </a:xfrm>
        </p:grpSpPr>
        <p:pic>
          <p:nvPicPr>
            <p:cNvPr id="12" name="Graphic 11">
              <a:extLst>
                <a:ext uri="{FF2B5EF4-FFF2-40B4-BE49-F238E27FC236}">
                  <a16:creationId xmlns:a16="http://schemas.microsoft.com/office/drawing/2014/main" id="{FA449FB7-843F-C9C6-2C4A-D54CBB51DF48}"/>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16200000" flipH="1">
              <a:off x="4750965" y="1312322"/>
              <a:ext cx="3924060" cy="4278473"/>
            </a:xfrm>
            <a:prstGeom prst="rect">
              <a:avLst/>
            </a:prstGeom>
          </p:spPr>
        </p:pic>
        <p:sp>
          <p:nvSpPr>
            <p:cNvPr id="13" name="Speech Bubble: Rectangle with Corners Rounded 12">
              <a:extLst>
                <a:ext uri="{FF2B5EF4-FFF2-40B4-BE49-F238E27FC236}">
                  <a16:creationId xmlns:a16="http://schemas.microsoft.com/office/drawing/2014/main" id="{0E0F6C91-9FF1-F724-0361-A2D36B09D42E}"/>
                </a:ext>
              </a:extLst>
            </p:cNvPr>
            <p:cNvSpPr/>
            <p:nvPr/>
          </p:nvSpPr>
          <p:spPr>
            <a:xfrm>
              <a:off x="4792578" y="2166627"/>
              <a:ext cx="3351112" cy="2569860"/>
            </a:xfrm>
            <a:prstGeom prst="wedgeRoundRectCallout">
              <a:avLst>
                <a:gd name="adj1" fmla="val -47010"/>
                <a:gd name="adj2" fmla="val 20915"/>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Các bạn hãy luyện đọc thật hay và cùng đón chờ thử thách ở chặng 3 nào...</a:t>
              </a:r>
            </a:p>
          </p:txBody>
        </p:sp>
      </p:grpSp>
      <p:grpSp>
        <p:nvGrpSpPr>
          <p:cNvPr id="5" name="Group 4">
            <a:extLst>
              <a:ext uri="{FF2B5EF4-FFF2-40B4-BE49-F238E27FC236}">
                <a16:creationId xmlns:a16="http://schemas.microsoft.com/office/drawing/2014/main" id="{06190525-831E-ADF6-C07C-2F431437CC63}"/>
              </a:ext>
            </a:extLst>
          </p:cNvPr>
          <p:cNvGrpSpPr/>
          <p:nvPr/>
        </p:nvGrpSpPr>
        <p:grpSpPr>
          <a:xfrm>
            <a:off x="255592" y="177241"/>
            <a:ext cx="2627272" cy="5646923"/>
            <a:chOff x="199001" y="808252"/>
            <a:chExt cx="2855872" cy="5101890"/>
          </a:xfrm>
        </p:grpSpPr>
        <p:pic>
          <p:nvPicPr>
            <p:cNvPr id="10" name="Graphic 9">
              <a:extLst>
                <a:ext uri="{FF2B5EF4-FFF2-40B4-BE49-F238E27FC236}">
                  <a16:creationId xmlns:a16="http://schemas.microsoft.com/office/drawing/2014/main" id="{7076B5A6-736B-C6AB-E15D-7DD84642617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99001" y="808252"/>
              <a:ext cx="2855872" cy="5101890"/>
            </a:xfrm>
            <a:prstGeom prst="rect">
              <a:avLst/>
            </a:prstGeom>
          </p:spPr>
        </p:pic>
        <p:sp>
          <p:nvSpPr>
            <p:cNvPr id="3" name="TextBox 2">
              <a:extLst>
                <a:ext uri="{FF2B5EF4-FFF2-40B4-BE49-F238E27FC236}">
                  <a16:creationId xmlns:a16="http://schemas.microsoft.com/office/drawing/2014/main" id="{B386AB0E-2E5C-1D6F-3079-ECD95BB5353E}"/>
                </a:ext>
              </a:extLst>
            </p:cNvPr>
            <p:cNvSpPr txBox="1"/>
            <p:nvPr/>
          </p:nvSpPr>
          <p:spPr>
            <a:xfrm>
              <a:off x="941606" y="1081934"/>
              <a:ext cx="1752600" cy="553998"/>
            </a:xfrm>
            <a:prstGeom prst="rect">
              <a:avLst/>
            </a:prstGeom>
            <a:noFill/>
          </p:spPr>
          <p:txBody>
            <a:bodyPr wrap="square" lIns="0" tIns="0" rIns="0" bIns="0" rtlCol="0">
              <a:prstTxWarp prst="textFadeRight">
                <a:avLst>
                  <a:gd name="adj" fmla="val 18328"/>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CHẶNG 3</a:t>
              </a:r>
            </a:p>
          </p:txBody>
        </p:sp>
      </p:grpSp>
    </p:spTree>
    <p:extLst>
      <p:ext uri="{BB962C8B-B14F-4D97-AF65-F5344CB8AC3E}">
        <p14:creationId xmlns:p14="http://schemas.microsoft.com/office/powerpoint/2010/main" val="3661799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ppt_w</p:attrName>
                                        </p:attrNameLst>
                                      </p:cBhvr>
                                      <p:tavLst>
                                        <p:tav tm="0" fmla="#ppt_w*sin(2.5*pi*$)">
                                          <p:val>
                                            <p:fltVal val="0"/>
                                          </p:val>
                                        </p:tav>
                                        <p:tav tm="100000">
                                          <p:val>
                                            <p:fltVal val="1"/>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 calcmode="lin" valueType="num">
                                      <p:cBhvr>
                                        <p:cTn id="2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250" fill="hold"/>
                                        <p:tgtEl>
                                          <p:spTgt spid="17"/>
                                        </p:tgtEl>
                                        <p:attrNameLst>
                                          <p:attrName>ppt_w</p:attrName>
                                        </p:attrNameLst>
                                      </p:cBhvr>
                                      <p:tavLst>
                                        <p:tav tm="0">
                                          <p:val>
                                            <p:fltVal val="0"/>
                                          </p:val>
                                        </p:tav>
                                        <p:tav tm="100000">
                                          <p:val>
                                            <p:strVal val="#ppt_w"/>
                                          </p:val>
                                        </p:tav>
                                      </p:tavLst>
                                    </p:anim>
                                    <p:anim calcmode="lin" valueType="num">
                                      <p:cBhvr>
                                        <p:cTn id="35" dur="250" fill="hold"/>
                                        <p:tgtEl>
                                          <p:spTgt spid="17"/>
                                        </p:tgtEl>
                                        <p:attrNameLst>
                                          <p:attrName>ppt_h</p:attrName>
                                        </p:attrNameLst>
                                      </p:cBhvr>
                                      <p:tavLst>
                                        <p:tav tm="0">
                                          <p:val>
                                            <p:fltVal val="0"/>
                                          </p:val>
                                        </p:tav>
                                        <p:tav tm="100000">
                                          <p:val>
                                            <p:strVal val="#ppt_h"/>
                                          </p:val>
                                        </p:tav>
                                      </p:tavLst>
                                    </p:anim>
                                    <p:animEffect transition="in" filter="fade">
                                      <p:cBhvr>
                                        <p:cTn id="36" dur="250"/>
                                        <p:tgtEl>
                                          <p:spTgt spid="17"/>
                                        </p:tgtEl>
                                      </p:cBhvr>
                                    </p:animEffect>
                                  </p:childTnLst>
                                </p:cTn>
                              </p:par>
                              <p:par>
                                <p:cTn id="37" presetID="53"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250" fill="hold"/>
                                        <p:tgtEl>
                                          <p:spTgt spid="18"/>
                                        </p:tgtEl>
                                        <p:attrNameLst>
                                          <p:attrName>ppt_w</p:attrName>
                                        </p:attrNameLst>
                                      </p:cBhvr>
                                      <p:tavLst>
                                        <p:tav tm="0">
                                          <p:val>
                                            <p:fltVal val="0"/>
                                          </p:val>
                                        </p:tav>
                                        <p:tav tm="100000">
                                          <p:val>
                                            <p:strVal val="#ppt_w"/>
                                          </p:val>
                                        </p:tav>
                                      </p:tavLst>
                                    </p:anim>
                                    <p:anim calcmode="lin" valueType="num">
                                      <p:cBhvr>
                                        <p:cTn id="40" dur="250" fill="hold"/>
                                        <p:tgtEl>
                                          <p:spTgt spid="18"/>
                                        </p:tgtEl>
                                        <p:attrNameLst>
                                          <p:attrName>ppt_h</p:attrName>
                                        </p:attrNameLst>
                                      </p:cBhvr>
                                      <p:tavLst>
                                        <p:tav tm="0">
                                          <p:val>
                                            <p:fltVal val="0"/>
                                          </p:val>
                                        </p:tav>
                                        <p:tav tm="100000">
                                          <p:val>
                                            <p:strVal val="#ppt_h"/>
                                          </p:val>
                                        </p:tav>
                                      </p:tavLst>
                                    </p:anim>
                                    <p:animEffect transition="in" filter="fade">
                                      <p:cBhvr>
                                        <p:cTn id="41" dur="250"/>
                                        <p:tgtEl>
                                          <p:spTgt spid="18"/>
                                        </p:tgtEl>
                                      </p:cBhvr>
                                    </p:animEffect>
                                  </p:childTnLst>
                                </p:cTn>
                              </p:par>
                              <p:par>
                                <p:cTn id="42" presetID="32" presetClass="emph" presetSubtype="0" repeatCount="indefinite" fill="hold" grpId="1" nodeType="withEffect">
                                  <p:stCondLst>
                                    <p:cond delay="0"/>
                                  </p:stCondLst>
                                  <p:iterate type="lt">
                                    <p:tmPct val="0"/>
                                  </p:iterate>
                                  <p:childTnLst>
                                    <p:animRot by="120000">
                                      <p:cBhvr>
                                        <p:cTn id="43" dur="75" fill="hold">
                                          <p:stCondLst>
                                            <p:cond delay="0"/>
                                          </p:stCondLst>
                                        </p:cTn>
                                        <p:tgtEl>
                                          <p:spTgt spid="27"/>
                                        </p:tgtEl>
                                        <p:attrNameLst>
                                          <p:attrName>r</p:attrName>
                                        </p:attrNameLst>
                                      </p:cBhvr>
                                    </p:animRot>
                                    <p:animRot by="-240000">
                                      <p:cBhvr>
                                        <p:cTn id="44" dur="150" fill="hold">
                                          <p:stCondLst>
                                            <p:cond delay="150"/>
                                          </p:stCondLst>
                                        </p:cTn>
                                        <p:tgtEl>
                                          <p:spTgt spid="27"/>
                                        </p:tgtEl>
                                        <p:attrNameLst>
                                          <p:attrName>r</p:attrName>
                                        </p:attrNameLst>
                                      </p:cBhvr>
                                    </p:animRot>
                                    <p:animRot by="240000">
                                      <p:cBhvr>
                                        <p:cTn id="45" dur="150" fill="hold">
                                          <p:stCondLst>
                                            <p:cond delay="300"/>
                                          </p:stCondLst>
                                        </p:cTn>
                                        <p:tgtEl>
                                          <p:spTgt spid="27"/>
                                        </p:tgtEl>
                                        <p:attrNameLst>
                                          <p:attrName>r</p:attrName>
                                        </p:attrNameLst>
                                      </p:cBhvr>
                                    </p:animRot>
                                    <p:animRot by="-240000">
                                      <p:cBhvr>
                                        <p:cTn id="46" dur="150" fill="hold">
                                          <p:stCondLst>
                                            <p:cond delay="450"/>
                                          </p:stCondLst>
                                        </p:cTn>
                                        <p:tgtEl>
                                          <p:spTgt spid="27"/>
                                        </p:tgtEl>
                                        <p:attrNameLst>
                                          <p:attrName>r</p:attrName>
                                        </p:attrNameLst>
                                      </p:cBhvr>
                                    </p:animRot>
                                    <p:animRot by="120000">
                                      <p:cBhvr>
                                        <p:cTn id="47" dur="150" fill="hold">
                                          <p:stCondLst>
                                            <p:cond delay="600"/>
                                          </p:stCondLst>
                                        </p:cTn>
                                        <p:tgtEl>
                                          <p:spTgt spid="27"/>
                                        </p:tgtEl>
                                        <p:attrNameLst>
                                          <p:attrName>r</p:attrName>
                                        </p:attrNameLst>
                                      </p:cBhvr>
                                    </p:animRot>
                                  </p:childTnLst>
                                </p:cTn>
                              </p:par>
                              <p:par>
                                <p:cTn id="48" presetID="32" presetClass="emph" presetSubtype="0" repeatCount="indefinite" fill="hold" grpId="1" nodeType="withEffect">
                                  <p:stCondLst>
                                    <p:cond delay="0"/>
                                  </p:stCondLst>
                                  <p:iterate type="lt">
                                    <p:tmPct val="0"/>
                                  </p:iterate>
                                  <p:childTnLst>
                                    <p:animRot by="120000">
                                      <p:cBhvr>
                                        <p:cTn id="49" dur="75" fill="hold">
                                          <p:stCondLst>
                                            <p:cond delay="0"/>
                                          </p:stCondLst>
                                        </p:cTn>
                                        <p:tgtEl>
                                          <p:spTgt spid="15"/>
                                        </p:tgtEl>
                                        <p:attrNameLst>
                                          <p:attrName>r</p:attrName>
                                        </p:attrNameLst>
                                      </p:cBhvr>
                                    </p:animRot>
                                    <p:animRot by="-240000">
                                      <p:cBhvr>
                                        <p:cTn id="50" dur="150" fill="hold">
                                          <p:stCondLst>
                                            <p:cond delay="150"/>
                                          </p:stCondLst>
                                        </p:cTn>
                                        <p:tgtEl>
                                          <p:spTgt spid="15"/>
                                        </p:tgtEl>
                                        <p:attrNameLst>
                                          <p:attrName>r</p:attrName>
                                        </p:attrNameLst>
                                      </p:cBhvr>
                                    </p:animRot>
                                    <p:animRot by="240000">
                                      <p:cBhvr>
                                        <p:cTn id="51" dur="150" fill="hold">
                                          <p:stCondLst>
                                            <p:cond delay="300"/>
                                          </p:stCondLst>
                                        </p:cTn>
                                        <p:tgtEl>
                                          <p:spTgt spid="15"/>
                                        </p:tgtEl>
                                        <p:attrNameLst>
                                          <p:attrName>r</p:attrName>
                                        </p:attrNameLst>
                                      </p:cBhvr>
                                    </p:animRot>
                                    <p:animRot by="-240000">
                                      <p:cBhvr>
                                        <p:cTn id="52" dur="150" fill="hold">
                                          <p:stCondLst>
                                            <p:cond delay="450"/>
                                          </p:stCondLst>
                                        </p:cTn>
                                        <p:tgtEl>
                                          <p:spTgt spid="15"/>
                                        </p:tgtEl>
                                        <p:attrNameLst>
                                          <p:attrName>r</p:attrName>
                                        </p:attrNameLst>
                                      </p:cBhvr>
                                    </p:animRot>
                                    <p:animRot by="120000">
                                      <p:cBhvr>
                                        <p:cTn id="53" dur="150" fill="hold">
                                          <p:stCondLst>
                                            <p:cond delay="600"/>
                                          </p:stCondLst>
                                        </p:cTn>
                                        <p:tgtEl>
                                          <p:spTgt spid="15"/>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75" fill="hold">
                                          <p:stCondLst>
                                            <p:cond delay="0"/>
                                          </p:stCondLst>
                                        </p:cTn>
                                        <p:tgtEl>
                                          <p:spTgt spid="17"/>
                                        </p:tgtEl>
                                        <p:attrNameLst>
                                          <p:attrName>r</p:attrName>
                                        </p:attrNameLst>
                                      </p:cBhvr>
                                    </p:animRot>
                                    <p:animRot by="-240000">
                                      <p:cBhvr>
                                        <p:cTn id="56" dur="150" fill="hold">
                                          <p:stCondLst>
                                            <p:cond delay="150"/>
                                          </p:stCondLst>
                                        </p:cTn>
                                        <p:tgtEl>
                                          <p:spTgt spid="17"/>
                                        </p:tgtEl>
                                        <p:attrNameLst>
                                          <p:attrName>r</p:attrName>
                                        </p:attrNameLst>
                                      </p:cBhvr>
                                    </p:animRot>
                                    <p:animRot by="240000">
                                      <p:cBhvr>
                                        <p:cTn id="57" dur="150" fill="hold">
                                          <p:stCondLst>
                                            <p:cond delay="300"/>
                                          </p:stCondLst>
                                        </p:cTn>
                                        <p:tgtEl>
                                          <p:spTgt spid="17"/>
                                        </p:tgtEl>
                                        <p:attrNameLst>
                                          <p:attrName>r</p:attrName>
                                        </p:attrNameLst>
                                      </p:cBhvr>
                                    </p:animRot>
                                    <p:animRot by="-240000">
                                      <p:cBhvr>
                                        <p:cTn id="58" dur="150" fill="hold">
                                          <p:stCondLst>
                                            <p:cond delay="450"/>
                                          </p:stCondLst>
                                        </p:cTn>
                                        <p:tgtEl>
                                          <p:spTgt spid="17"/>
                                        </p:tgtEl>
                                        <p:attrNameLst>
                                          <p:attrName>r</p:attrName>
                                        </p:attrNameLst>
                                      </p:cBhvr>
                                    </p:animRot>
                                    <p:animRot by="120000">
                                      <p:cBhvr>
                                        <p:cTn id="59" dur="150" fill="hold">
                                          <p:stCondLst>
                                            <p:cond delay="600"/>
                                          </p:stCondLst>
                                        </p:cTn>
                                        <p:tgtEl>
                                          <p:spTgt spid="17"/>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75" fill="hold">
                                          <p:stCondLst>
                                            <p:cond delay="0"/>
                                          </p:stCondLst>
                                        </p:cTn>
                                        <p:tgtEl>
                                          <p:spTgt spid="18"/>
                                        </p:tgtEl>
                                        <p:attrNameLst>
                                          <p:attrName>r</p:attrName>
                                        </p:attrNameLst>
                                      </p:cBhvr>
                                    </p:animRot>
                                    <p:animRot by="-240000">
                                      <p:cBhvr>
                                        <p:cTn id="62" dur="150" fill="hold">
                                          <p:stCondLst>
                                            <p:cond delay="150"/>
                                          </p:stCondLst>
                                        </p:cTn>
                                        <p:tgtEl>
                                          <p:spTgt spid="18"/>
                                        </p:tgtEl>
                                        <p:attrNameLst>
                                          <p:attrName>r</p:attrName>
                                        </p:attrNameLst>
                                      </p:cBhvr>
                                    </p:animRot>
                                    <p:animRot by="240000">
                                      <p:cBhvr>
                                        <p:cTn id="63" dur="150" fill="hold">
                                          <p:stCondLst>
                                            <p:cond delay="300"/>
                                          </p:stCondLst>
                                        </p:cTn>
                                        <p:tgtEl>
                                          <p:spTgt spid="18"/>
                                        </p:tgtEl>
                                        <p:attrNameLst>
                                          <p:attrName>r</p:attrName>
                                        </p:attrNameLst>
                                      </p:cBhvr>
                                    </p:animRot>
                                    <p:animRot by="-240000">
                                      <p:cBhvr>
                                        <p:cTn id="64" dur="150" fill="hold">
                                          <p:stCondLst>
                                            <p:cond delay="450"/>
                                          </p:stCondLst>
                                        </p:cTn>
                                        <p:tgtEl>
                                          <p:spTgt spid="18"/>
                                        </p:tgtEl>
                                        <p:attrNameLst>
                                          <p:attrName>r</p:attrName>
                                        </p:attrNameLst>
                                      </p:cBhvr>
                                    </p:animRot>
                                    <p:animRot by="120000">
                                      <p:cBhvr>
                                        <p:cTn id="65" dur="150" fill="hold">
                                          <p:stCondLst>
                                            <p:cond delay="600"/>
                                          </p:stCondLst>
                                        </p:cTn>
                                        <p:tgtEl>
                                          <p:spTgt spid="18"/>
                                        </p:tgtEl>
                                        <p:attrNameLst>
                                          <p:attrName>r</p:attrName>
                                        </p:attrNameLst>
                                      </p:cBhvr>
                                    </p:animRot>
                                  </p:childTnLst>
                                </p:cTn>
                              </p:par>
                            </p:childTnLst>
                          </p:cTn>
                        </p:par>
                        <p:par>
                          <p:cTn id="66" fill="hold">
                            <p:stCondLst>
                              <p:cond delay="2750"/>
                            </p:stCondLst>
                            <p:childTnLst>
                              <p:par>
                                <p:cTn id="67" presetID="53" presetClass="entr" presetSubtype="16"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fill="hold"/>
                                        <p:tgtEl>
                                          <p:spTgt spid="11"/>
                                        </p:tgtEl>
                                        <p:attrNameLst>
                                          <p:attrName>ppt_w</p:attrName>
                                        </p:attrNameLst>
                                      </p:cBhvr>
                                      <p:tavLst>
                                        <p:tav tm="0">
                                          <p:val>
                                            <p:fltVal val="0"/>
                                          </p:val>
                                        </p:tav>
                                        <p:tav tm="100000">
                                          <p:val>
                                            <p:strVal val="#ppt_w"/>
                                          </p:val>
                                        </p:tav>
                                      </p:tavLst>
                                    </p:anim>
                                    <p:anim calcmode="lin" valueType="num">
                                      <p:cBhvr>
                                        <p:cTn id="70" dur="500" fill="hold"/>
                                        <p:tgtEl>
                                          <p:spTgt spid="11"/>
                                        </p:tgtEl>
                                        <p:attrNameLst>
                                          <p:attrName>ppt_h</p:attrName>
                                        </p:attrNameLst>
                                      </p:cBhvr>
                                      <p:tavLst>
                                        <p:tav tm="0">
                                          <p:val>
                                            <p:fltVal val="0"/>
                                          </p:val>
                                        </p:tav>
                                        <p:tav tm="100000">
                                          <p:val>
                                            <p:strVal val="#ppt_h"/>
                                          </p:val>
                                        </p:tav>
                                      </p:tavLst>
                                    </p:anim>
                                    <p:animEffect transition="in" filter="fade">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5" grpId="0"/>
      <p:bldP spid="15"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200000"/>
                    </a14:imgEffect>
                  </a14:imgLayer>
                </a14:imgProps>
              </a:ext>
            </a:extLst>
          </a:blip>
          <a:srcRect/>
          <a:stretch>
            <a:fillRect l="-11000" t="-21000" r="-16000" b="-10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22B1ED8-EA70-E8AF-17BD-B6FBE26B579C}"/>
              </a:ext>
            </a:extLst>
          </p:cNvPr>
          <p:cNvGrpSpPr/>
          <p:nvPr/>
        </p:nvGrpSpPr>
        <p:grpSpPr>
          <a:xfrm>
            <a:off x="1066800" y="1371600"/>
            <a:ext cx="10058400" cy="3021848"/>
            <a:chOff x="1066800" y="483352"/>
            <a:chExt cx="10058400" cy="5640168"/>
          </a:xfrm>
        </p:grpSpPr>
        <p:sp>
          <p:nvSpPr>
            <p:cNvPr id="3" name="Rectangle: Rounded Corners 2">
              <a:extLst>
                <a:ext uri="{FF2B5EF4-FFF2-40B4-BE49-F238E27FC236}">
                  <a16:creationId xmlns:a16="http://schemas.microsoft.com/office/drawing/2014/main" id="{FEF9EFB3-9C2D-AC54-4AA8-405B99955097}"/>
                </a:ext>
              </a:extLst>
            </p:cNvPr>
            <p:cNvSpPr/>
            <p:nvPr/>
          </p:nvSpPr>
          <p:spPr>
            <a:xfrm>
              <a:off x="1066800" y="483352"/>
              <a:ext cx="10058400" cy="5640168"/>
            </a:xfrm>
            <a:custGeom>
              <a:avLst/>
              <a:gdLst>
                <a:gd name="connsiteX0" fmla="*/ 0 w 10058400"/>
                <a:gd name="connsiteY0" fmla="*/ 940047 h 5640168"/>
                <a:gd name="connsiteX1" fmla="*/ 940047 w 10058400"/>
                <a:gd name="connsiteY1" fmla="*/ 0 h 5640168"/>
                <a:gd name="connsiteX2" fmla="*/ 9118353 w 10058400"/>
                <a:gd name="connsiteY2" fmla="*/ 0 h 5640168"/>
                <a:gd name="connsiteX3" fmla="*/ 10058400 w 10058400"/>
                <a:gd name="connsiteY3" fmla="*/ 940047 h 5640168"/>
                <a:gd name="connsiteX4" fmla="*/ 10058400 w 10058400"/>
                <a:gd name="connsiteY4" fmla="*/ 4700121 h 5640168"/>
                <a:gd name="connsiteX5" fmla="*/ 9118353 w 10058400"/>
                <a:gd name="connsiteY5" fmla="*/ 5640168 h 5640168"/>
                <a:gd name="connsiteX6" fmla="*/ 940047 w 10058400"/>
                <a:gd name="connsiteY6" fmla="*/ 5640168 h 5640168"/>
                <a:gd name="connsiteX7" fmla="*/ 0 w 10058400"/>
                <a:gd name="connsiteY7" fmla="*/ 4700121 h 5640168"/>
                <a:gd name="connsiteX8" fmla="*/ 0 w 10058400"/>
                <a:gd name="connsiteY8" fmla="*/ 940047 h 564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8400" h="5640168" fill="none" extrusionOk="0">
                  <a:moveTo>
                    <a:pt x="0" y="940047"/>
                  </a:moveTo>
                  <a:cubicBezTo>
                    <a:pt x="-55673" y="505251"/>
                    <a:pt x="436402" y="11592"/>
                    <a:pt x="940047" y="0"/>
                  </a:cubicBezTo>
                  <a:cubicBezTo>
                    <a:pt x="4491925" y="33873"/>
                    <a:pt x="6507602" y="-109113"/>
                    <a:pt x="9118353" y="0"/>
                  </a:cubicBezTo>
                  <a:cubicBezTo>
                    <a:pt x="9651483" y="12887"/>
                    <a:pt x="9975197" y="388004"/>
                    <a:pt x="10058400" y="940047"/>
                  </a:cubicBezTo>
                  <a:cubicBezTo>
                    <a:pt x="10192588" y="2337767"/>
                    <a:pt x="10093803" y="3715600"/>
                    <a:pt x="10058400" y="4700121"/>
                  </a:cubicBezTo>
                  <a:cubicBezTo>
                    <a:pt x="10121445" y="5247043"/>
                    <a:pt x="9629575" y="5653065"/>
                    <a:pt x="9118353" y="5640168"/>
                  </a:cubicBezTo>
                  <a:cubicBezTo>
                    <a:pt x="6892721" y="5563953"/>
                    <a:pt x="4652857" y="5639036"/>
                    <a:pt x="940047" y="5640168"/>
                  </a:cubicBezTo>
                  <a:cubicBezTo>
                    <a:pt x="489659" y="5626370"/>
                    <a:pt x="2736" y="5242164"/>
                    <a:pt x="0" y="4700121"/>
                  </a:cubicBezTo>
                  <a:cubicBezTo>
                    <a:pt x="-69462" y="3056618"/>
                    <a:pt x="136418" y="1963959"/>
                    <a:pt x="0" y="940047"/>
                  </a:cubicBezTo>
                  <a:close/>
                </a:path>
                <a:path w="10058400" h="5640168" stroke="0" extrusionOk="0">
                  <a:moveTo>
                    <a:pt x="0" y="940047"/>
                  </a:moveTo>
                  <a:cubicBezTo>
                    <a:pt x="62604" y="493456"/>
                    <a:pt x="388692" y="20585"/>
                    <a:pt x="940047" y="0"/>
                  </a:cubicBezTo>
                  <a:cubicBezTo>
                    <a:pt x="4156047" y="-261"/>
                    <a:pt x="5213575" y="149202"/>
                    <a:pt x="9118353" y="0"/>
                  </a:cubicBezTo>
                  <a:cubicBezTo>
                    <a:pt x="9622994" y="9570"/>
                    <a:pt x="10034872" y="393377"/>
                    <a:pt x="10058400" y="940047"/>
                  </a:cubicBezTo>
                  <a:cubicBezTo>
                    <a:pt x="10075244" y="1328785"/>
                    <a:pt x="10110626" y="3241711"/>
                    <a:pt x="10058400" y="4700121"/>
                  </a:cubicBezTo>
                  <a:cubicBezTo>
                    <a:pt x="10050660" y="5178426"/>
                    <a:pt x="9647310" y="5569521"/>
                    <a:pt x="9118353" y="5640168"/>
                  </a:cubicBezTo>
                  <a:cubicBezTo>
                    <a:pt x="7014888" y="5706330"/>
                    <a:pt x="3190981" y="5553925"/>
                    <a:pt x="940047" y="5640168"/>
                  </a:cubicBezTo>
                  <a:cubicBezTo>
                    <a:pt x="361635" y="5687933"/>
                    <a:pt x="-13124" y="5217432"/>
                    <a:pt x="0" y="4700121"/>
                  </a:cubicBezTo>
                  <a:cubicBezTo>
                    <a:pt x="-139529" y="4155659"/>
                    <a:pt x="152978" y="2354503"/>
                    <a:pt x="0" y="940047"/>
                  </a:cubicBezTo>
                  <a:close/>
                </a:path>
              </a:pathLst>
            </a:custGeom>
            <a:solidFill>
              <a:schemeClr val="accent5"/>
            </a:solidFill>
            <a:ln w="19050">
              <a:solidFill>
                <a:schemeClr val="accent3"/>
              </a:solidFill>
              <a:extLst>
                <a:ext uri="{C807C97D-BFC1-408E-A445-0C87EB9F89A2}">
                  <ask:lineSketchStyleProps xmlns:ask="http://schemas.microsoft.com/office/drawing/2018/sketchyshapes" xmln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2" name="Rectangle: Rounded Corners 11">
              <a:extLst>
                <a:ext uri="{FF2B5EF4-FFF2-40B4-BE49-F238E27FC236}">
                  <a16:creationId xmlns:a16="http://schemas.microsoft.com/office/drawing/2014/main" id="{C1802950-AA66-8510-64D5-16FCC829345E}"/>
                </a:ext>
              </a:extLst>
            </p:cNvPr>
            <p:cNvSpPr/>
            <p:nvPr/>
          </p:nvSpPr>
          <p:spPr>
            <a:xfrm>
              <a:off x="1219200" y="635752"/>
              <a:ext cx="9637239" cy="5307848"/>
            </a:xfrm>
            <a:custGeom>
              <a:avLst/>
              <a:gdLst>
                <a:gd name="connsiteX0" fmla="*/ 0 w 9637239"/>
                <a:gd name="connsiteY0" fmla="*/ 884659 h 5307848"/>
                <a:gd name="connsiteX1" fmla="*/ 884659 w 9637239"/>
                <a:gd name="connsiteY1" fmla="*/ 0 h 5307848"/>
                <a:gd name="connsiteX2" fmla="*/ 8752580 w 9637239"/>
                <a:gd name="connsiteY2" fmla="*/ 0 h 5307848"/>
                <a:gd name="connsiteX3" fmla="*/ 9637239 w 9637239"/>
                <a:gd name="connsiteY3" fmla="*/ 884659 h 5307848"/>
                <a:gd name="connsiteX4" fmla="*/ 9637239 w 9637239"/>
                <a:gd name="connsiteY4" fmla="*/ 4423189 h 5307848"/>
                <a:gd name="connsiteX5" fmla="*/ 8752580 w 9637239"/>
                <a:gd name="connsiteY5" fmla="*/ 5307848 h 5307848"/>
                <a:gd name="connsiteX6" fmla="*/ 884659 w 9637239"/>
                <a:gd name="connsiteY6" fmla="*/ 5307848 h 5307848"/>
                <a:gd name="connsiteX7" fmla="*/ 0 w 9637239"/>
                <a:gd name="connsiteY7" fmla="*/ 4423189 h 5307848"/>
                <a:gd name="connsiteX8" fmla="*/ 0 w 9637239"/>
                <a:gd name="connsiteY8" fmla="*/ 884659 h 530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7239" h="5307848" fill="none" extrusionOk="0">
                  <a:moveTo>
                    <a:pt x="0" y="884659"/>
                  </a:moveTo>
                  <a:cubicBezTo>
                    <a:pt x="-53596" y="477307"/>
                    <a:pt x="448843" y="39390"/>
                    <a:pt x="884659" y="0"/>
                  </a:cubicBezTo>
                  <a:cubicBezTo>
                    <a:pt x="3209968" y="33873"/>
                    <a:pt x="6518999" y="-109113"/>
                    <a:pt x="8752580" y="0"/>
                  </a:cubicBezTo>
                  <a:cubicBezTo>
                    <a:pt x="9255635" y="13363"/>
                    <a:pt x="9616635" y="387935"/>
                    <a:pt x="9637239" y="884659"/>
                  </a:cubicBezTo>
                  <a:cubicBezTo>
                    <a:pt x="9771427" y="1741114"/>
                    <a:pt x="9672642" y="3539818"/>
                    <a:pt x="9637239" y="4423189"/>
                  </a:cubicBezTo>
                  <a:cubicBezTo>
                    <a:pt x="9656034" y="4920045"/>
                    <a:pt x="9208707" y="5360488"/>
                    <a:pt x="8752580" y="5307848"/>
                  </a:cubicBezTo>
                  <a:cubicBezTo>
                    <a:pt x="6520895" y="5231633"/>
                    <a:pt x="3169025" y="5306716"/>
                    <a:pt x="884659" y="5307848"/>
                  </a:cubicBezTo>
                  <a:cubicBezTo>
                    <a:pt x="487208" y="5289567"/>
                    <a:pt x="8967" y="4986734"/>
                    <a:pt x="0" y="4423189"/>
                  </a:cubicBezTo>
                  <a:cubicBezTo>
                    <a:pt x="-69462" y="3857594"/>
                    <a:pt x="136418" y="1425292"/>
                    <a:pt x="0" y="884659"/>
                  </a:cubicBezTo>
                  <a:close/>
                </a:path>
                <a:path w="9637239" h="5307848" stroke="0" extrusionOk="0">
                  <a:moveTo>
                    <a:pt x="0" y="884659"/>
                  </a:moveTo>
                  <a:cubicBezTo>
                    <a:pt x="62161" y="468145"/>
                    <a:pt x="370690" y="16237"/>
                    <a:pt x="884659" y="0"/>
                  </a:cubicBezTo>
                  <a:cubicBezTo>
                    <a:pt x="4574730" y="-261"/>
                    <a:pt x="5152632" y="149202"/>
                    <a:pt x="8752580" y="0"/>
                  </a:cubicBezTo>
                  <a:cubicBezTo>
                    <a:pt x="9183439" y="38013"/>
                    <a:pt x="9633362" y="391544"/>
                    <a:pt x="9637239" y="884659"/>
                  </a:cubicBezTo>
                  <a:cubicBezTo>
                    <a:pt x="9654083" y="2552143"/>
                    <a:pt x="9689465" y="3467806"/>
                    <a:pt x="9637239" y="4423189"/>
                  </a:cubicBezTo>
                  <a:cubicBezTo>
                    <a:pt x="9619540" y="4818321"/>
                    <a:pt x="9242873" y="5295506"/>
                    <a:pt x="8752580" y="5307848"/>
                  </a:cubicBezTo>
                  <a:cubicBezTo>
                    <a:pt x="5300161" y="5374010"/>
                    <a:pt x="3058545" y="5221605"/>
                    <a:pt x="884659" y="5307848"/>
                  </a:cubicBezTo>
                  <a:cubicBezTo>
                    <a:pt x="350109" y="5344911"/>
                    <a:pt x="-88578" y="4899196"/>
                    <a:pt x="0" y="4423189"/>
                  </a:cubicBezTo>
                  <a:cubicBezTo>
                    <a:pt x="-139529" y="3787074"/>
                    <a:pt x="152978" y="2074283"/>
                    <a:pt x="0" y="884659"/>
                  </a:cubicBezTo>
                  <a:close/>
                </a:path>
              </a:pathLst>
            </a:custGeom>
            <a:solidFill>
              <a:schemeClr val="bg1"/>
            </a:solidFill>
            <a:ln w="19050">
              <a:solidFill>
                <a:schemeClr val="bg1"/>
              </a:solidFill>
              <a:extLst>
                <a:ext uri="{C807C97D-BFC1-408E-A445-0C87EB9F89A2}">
                  <ask:lineSketchStyleProps xmlns:ask="http://schemas.microsoft.com/office/drawing/2018/sketchyshapes" xmln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10" name="Picture 9">
            <a:extLst>
              <a:ext uri="{FF2B5EF4-FFF2-40B4-BE49-F238E27FC236}">
                <a16:creationId xmlns:a16="http://schemas.microsoft.com/office/drawing/2014/main" id="{71908B83-A53F-A78B-2B60-97E370555AAA}"/>
              </a:ext>
            </a:extLst>
          </p:cNvPr>
          <p:cNvPicPr>
            <a:picLocks noChangeAspect="1"/>
          </p:cNvPicPr>
          <p:nvPr/>
        </p:nvPicPr>
        <p:blipFill>
          <a:blip r:embed="rId5"/>
          <a:stretch>
            <a:fillRect/>
          </a:stretch>
        </p:blipFill>
        <p:spPr>
          <a:xfrm>
            <a:off x="10355222" y="4273019"/>
            <a:ext cx="1321993" cy="2101629"/>
          </a:xfrm>
          <a:prstGeom prst="rect">
            <a:avLst/>
          </a:prstGeom>
        </p:spPr>
      </p:pic>
      <p:pic>
        <p:nvPicPr>
          <p:cNvPr id="11" name="Graphic 10">
            <a:extLst>
              <a:ext uri="{FF2B5EF4-FFF2-40B4-BE49-F238E27FC236}">
                <a16:creationId xmlns:a16="http://schemas.microsoft.com/office/drawing/2014/main" id="{F17CA48B-2F54-9F8F-0272-ED01714D3A91}"/>
              </a:ext>
            </a:extLst>
          </p:cNvPr>
          <p:cNvPicPr>
            <a:picLocks noChangeAspect="1"/>
          </p:cNvPicPr>
          <p:nvPr/>
        </p:nvPicPr>
        <p:blipFill>
          <a:blip r:embed="rId6">
            <a:lum contrast="20000"/>
            <a:extLst>
              <a:ext uri="{96DAC541-7B7A-43D3-8B79-37D633B846F1}">
                <asvg:svgBlip xmlns:asvg="http://schemas.microsoft.com/office/drawing/2016/SVG/main" xmlns="" r:embed="rId7"/>
              </a:ext>
            </a:extLst>
          </a:blip>
          <a:stretch>
            <a:fillRect/>
          </a:stretch>
        </p:blipFill>
        <p:spPr>
          <a:xfrm>
            <a:off x="246025" y="4169270"/>
            <a:ext cx="1321992" cy="1954250"/>
          </a:xfrm>
          <a:prstGeom prst="rect">
            <a:avLst/>
          </a:prstGeom>
        </p:spPr>
      </p:pic>
      <p:sp>
        <p:nvSpPr>
          <p:cNvPr id="5" name="TextBox 4">
            <a:extLst>
              <a:ext uri="{FF2B5EF4-FFF2-40B4-BE49-F238E27FC236}">
                <a16:creationId xmlns:a16="http://schemas.microsoft.com/office/drawing/2014/main" id="{E398A943-78F3-C870-BD5C-9C59FB038243}"/>
              </a:ext>
            </a:extLst>
          </p:cNvPr>
          <p:cNvSpPr txBox="1"/>
          <p:nvPr/>
        </p:nvSpPr>
        <p:spPr>
          <a:xfrm>
            <a:off x="1568017" y="1828800"/>
            <a:ext cx="9055966" cy="221599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Những từ ngữ nào chỉ vẻ đẹp và cảm xúc của bạn nhỏ khi đi trên đường cũng như khi tới lớp?</a:t>
            </a:r>
          </a:p>
        </p:txBody>
      </p:sp>
    </p:spTree>
    <p:extLst>
      <p:ext uri="{BB962C8B-B14F-4D97-AF65-F5344CB8AC3E}">
        <p14:creationId xmlns:p14="http://schemas.microsoft.com/office/powerpoint/2010/main" val="3512940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3" name="Picture 2">
            <a:extLst>
              <a:ext uri="{FF2B5EF4-FFF2-40B4-BE49-F238E27FC236}">
                <a16:creationId xmlns:a16="http://schemas.microsoft.com/office/drawing/2014/main" id="{3C281349-336F-402C-B7A0-63712617CAF4}"/>
              </a:ext>
            </a:extLst>
          </p:cNvPr>
          <p:cNvPicPr>
            <a:picLocks noChangeAspect="1"/>
          </p:cNvPicPr>
          <p:nvPr/>
        </p:nvPicPr>
        <p:blipFill>
          <a:blip r:embed="rId6"/>
          <a:stretch>
            <a:fillRect/>
          </a:stretch>
        </p:blipFill>
        <p:spPr>
          <a:xfrm>
            <a:off x="2969424" y="437539"/>
            <a:ext cx="5895343" cy="1072989"/>
          </a:xfrm>
          <a:prstGeom prst="rect">
            <a:avLst/>
          </a:prstGeom>
        </p:spPr>
      </p:pic>
      <p:pic>
        <p:nvPicPr>
          <p:cNvPr id="7" name="Picture 6">
            <a:extLst>
              <a:ext uri="{FF2B5EF4-FFF2-40B4-BE49-F238E27FC236}">
                <a16:creationId xmlns:a16="http://schemas.microsoft.com/office/drawing/2014/main" id="{763E5F83-114D-4027-A025-70EC196B31F5}"/>
              </a:ext>
            </a:extLst>
          </p:cNvPr>
          <p:cNvPicPr>
            <a:picLocks noChangeAspect="1"/>
          </p:cNvPicPr>
          <p:nvPr/>
        </p:nvPicPr>
        <p:blipFill>
          <a:blip r:embed="rId7"/>
          <a:stretch>
            <a:fillRect/>
          </a:stretch>
        </p:blipFill>
        <p:spPr>
          <a:xfrm>
            <a:off x="5929519" y="3372264"/>
            <a:ext cx="6057900" cy="2876550"/>
          </a:xfrm>
          <a:prstGeom prst="rect">
            <a:avLst/>
          </a:prstGeom>
          <a:ln>
            <a:noFill/>
          </a:ln>
          <a:effectLst>
            <a:softEdge rad="112500"/>
          </a:effectLst>
        </p:spPr>
      </p:pic>
      <p:sp>
        <p:nvSpPr>
          <p:cNvPr id="14" name="TextBox 13">
            <a:extLst>
              <a:ext uri="{FF2B5EF4-FFF2-40B4-BE49-F238E27FC236}">
                <a16:creationId xmlns:a16="http://schemas.microsoft.com/office/drawing/2014/main" id="{90DB5892-FBF2-4287-9036-A4D63F554710}"/>
              </a:ext>
            </a:extLst>
          </p:cNvPr>
          <p:cNvSpPr txBox="1"/>
          <p:nvPr/>
        </p:nvSpPr>
        <p:spPr>
          <a:xfrm>
            <a:off x="553277" y="1371600"/>
            <a:ext cx="9554817" cy="473975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 ra chơi, An chạy đến bàn tôi hớn hở: “Bố mẹ cho phép tớ gọi điện cho bạn bè đấy. Đi học về tớ sẽ gọi cậu nhé!”. Tôi đập tay nó sung sướng. Đi học về, tôi vội vàng cất cặp và xin phép bố mẹ cho nghe điện thoại. Bố gật gù, còn mẹ thì nháy mắt ra hiệu đồng 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 thoại reo, cứ như là trái tim tôi đang cất tiếng hát. Tôi khoái chí cầm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Minh hả? – An gào lên trong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đây. – Tôi cũng gào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Hay hơn nói chuyện ở lớp nhỉ. – An cười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Hơn là cái chắc. – Tôi cũng cười to không kém.</a:t>
            </a:r>
          </a:p>
        </p:txBody>
      </p:sp>
    </p:spTree>
    <p:extLst>
      <p:ext uri="{BB962C8B-B14F-4D97-AF65-F5344CB8AC3E}">
        <p14:creationId xmlns:p14="http://schemas.microsoft.com/office/powerpoint/2010/main" val="4242124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4" name="Picture 3">
            <a:extLst>
              <a:ext uri="{FF2B5EF4-FFF2-40B4-BE49-F238E27FC236}">
                <a16:creationId xmlns:a16="http://schemas.microsoft.com/office/drawing/2014/main" id="{17AA46A6-FC64-43BF-8F64-1B12AA20EBB7}"/>
              </a:ext>
            </a:extLst>
          </p:cNvPr>
          <p:cNvPicPr>
            <a:picLocks noChangeAspect="1"/>
          </p:cNvPicPr>
          <p:nvPr/>
        </p:nvPicPr>
        <p:blipFill>
          <a:blip r:embed="rId6"/>
          <a:stretch>
            <a:fillRect/>
          </a:stretch>
        </p:blipFill>
        <p:spPr>
          <a:xfrm>
            <a:off x="8581197" y="1708288"/>
            <a:ext cx="3219450" cy="4514850"/>
          </a:xfrm>
          <a:prstGeom prst="rect">
            <a:avLst/>
          </a:prstGeom>
          <a:ln>
            <a:noFill/>
          </a:ln>
          <a:effectLst>
            <a:softEdge rad="112500"/>
          </a:effectLst>
        </p:spPr>
      </p:pic>
      <p:sp>
        <p:nvSpPr>
          <p:cNvPr id="9" name="TextBox 8">
            <a:extLst>
              <a:ext uri="{FF2B5EF4-FFF2-40B4-BE49-F238E27FC236}">
                <a16:creationId xmlns:a16="http://schemas.microsoft.com/office/drawing/2014/main" id="{3B92980D-E8A0-4DAA-97E9-81E4B5F3578E}"/>
              </a:ext>
            </a:extLst>
          </p:cNvPr>
          <p:cNvSpPr txBox="1"/>
          <p:nvPr/>
        </p:nvSpPr>
        <p:spPr>
          <a:xfrm>
            <a:off x="652669" y="546652"/>
            <a:ext cx="9554817" cy="56015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Đến lượt cậu gọi lại cho tớ nhé. – An hét lên rồi tắt máy. Tôi ôm bụng cười. Bố tủm tỉm: “Cả thế giới nghe thấy hai con nói chuyện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nhấc máy gọi lại cho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 Tôi rón rén.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bố tớ bảo chúng mình nói cho cả thành phố nghe thấy. – An thì th</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à</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nói nhỏ hơn tớ đấy. Bố tớ bảo tớ nói cho cả thế giới nghe thấy cơ.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cười rúc rích. Chúng tôi lại thì thào, nhưng vì nói nhỏ quá nên cứ phải nói đi nói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Hóa ra nói chuyện điện thoại cũng mệt thật.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(Bùi Tuệ Minh)</a:t>
            </a:r>
          </a:p>
        </p:txBody>
      </p:sp>
    </p:spTree>
    <p:extLst>
      <p:ext uri="{BB962C8B-B14F-4D97-AF65-F5344CB8AC3E}">
        <p14:creationId xmlns:p14="http://schemas.microsoft.com/office/powerpoint/2010/main" val="3745002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3" name="Picture 2">
            <a:extLst>
              <a:ext uri="{FF2B5EF4-FFF2-40B4-BE49-F238E27FC236}">
                <a16:creationId xmlns:a16="http://schemas.microsoft.com/office/drawing/2014/main" id="{3C281349-336F-402C-B7A0-63712617CAF4}"/>
              </a:ext>
            </a:extLst>
          </p:cNvPr>
          <p:cNvPicPr>
            <a:picLocks noChangeAspect="1"/>
          </p:cNvPicPr>
          <p:nvPr/>
        </p:nvPicPr>
        <p:blipFill>
          <a:blip r:embed="rId6"/>
          <a:stretch>
            <a:fillRect/>
          </a:stretch>
        </p:blipFill>
        <p:spPr>
          <a:xfrm>
            <a:off x="2969424" y="437539"/>
            <a:ext cx="5895343" cy="1072989"/>
          </a:xfrm>
          <a:prstGeom prst="rect">
            <a:avLst/>
          </a:prstGeom>
        </p:spPr>
      </p:pic>
      <p:pic>
        <p:nvPicPr>
          <p:cNvPr id="7" name="Picture 6">
            <a:extLst>
              <a:ext uri="{FF2B5EF4-FFF2-40B4-BE49-F238E27FC236}">
                <a16:creationId xmlns:a16="http://schemas.microsoft.com/office/drawing/2014/main" id="{763E5F83-114D-4027-A025-70EC196B31F5}"/>
              </a:ext>
            </a:extLst>
          </p:cNvPr>
          <p:cNvPicPr>
            <a:picLocks noChangeAspect="1"/>
          </p:cNvPicPr>
          <p:nvPr/>
        </p:nvPicPr>
        <p:blipFill>
          <a:blip r:embed="rId7"/>
          <a:stretch>
            <a:fillRect/>
          </a:stretch>
        </p:blipFill>
        <p:spPr>
          <a:xfrm>
            <a:off x="5929519" y="3372264"/>
            <a:ext cx="6057900" cy="2876550"/>
          </a:xfrm>
          <a:prstGeom prst="rect">
            <a:avLst/>
          </a:prstGeom>
          <a:ln>
            <a:noFill/>
          </a:ln>
          <a:effectLst>
            <a:softEdge rad="112500"/>
          </a:effectLst>
        </p:spPr>
      </p:pic>
      <p:sp>
        <p:nvSpPr>
          <p:cNvPr id="14" name="TextBox 13">
            <a:extLst>
              <a:ext uri="{FF2B5EF4-FFF2-40B4-BE49-F238E27FC236}">
                <a16:creationId xmlns:a16="http://schemas.microsoft.com/office/drawing/2014/main" id="{90DB5892-FBF2-4287-9036-A4D63F554710}"/>
              </a:ext>
            </a:extLst>
          </p:cNvPr>
          <p:cNvSpPr txBox="1"/>
          <p:nvPr/>
        </p:nvSpPr>
        <p:spPr>
          <a:xfrm>
            <a:off x="553277" y="1371600"/>
            <a:ext cx="9554817" cy="473975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 ra chơi, An chạy đến bàn tôi hớn hở: “Bố mẹ cho phép tớ gọi điện cho bạn bè đấy. Đi học về tớ sẽ gọi cậu nhé!”. Tôi đập tay nó sung sướng. Đi học về, tôi vội vàng cất cặp và xin phép bố mẹ cho nghe điện thoại. Bố gật gù, còn mẹ thì nháy mắt ra hiệu đồng 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 thoại reo, cứ như là trái tim tôi đang cất tiếng hát. Tôi khoái chí cầm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Minh hả? – An gào lên trong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đây. – Tôi cũng gào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Hay hơn nói chuyện ở lớp nhỉ. – An cười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Hơn là cái chắc. – Tôi cũng cười to không kém.</a:t>
            </a:r>
          </a:p>
        </p:txBody>
      </p:sp>
    </p:spTree>
    <p:extLst>
      <p:ext uri="{BB962C8B-B14F-4D97-AF65-F5344CB8AC3E}">
        <p14:creationId xmlns:p14="http://schemas.microsoft.com/office/powerpoint/2010/main" val="3235297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0" b="-26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EDCC5BB-29D2-71BD-407C-DEFABFF7CC4A}"/>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l="5789" r="5789"/>
          <a:stretch/>
        </p:blipFill>
        <p:spPr>
          <a:xfrm>
            <a:off x="1" y="2590800"/>
            <a:ext cx="12192000" cy="4413169"/>
          </a:xfrm>
          <a:prstGeom prst="rect">
            <a:avLst/>
          </a:prstGeom>
        </p:spPr>
      </p:pic>
      <p:pic>
        <p:nvPicPr>
          <p:cNvPr id="20" name="Graphic 19">
            <a:extLst>
              <a:ext uri="{FF2B5EF4-FFF2-40B4-BE49-F238E27FC236}">
                <a16:creationId xmlns:a16="http://schemas.microsoft.com/office/drawing/2014/main" id="{8884D302-41E1-C84D-212D-F008CDCB0293}"/>
              </a:ext>
            </a:extLst>
          </p:cNvPr>
          <p:cNvPicPr>
            <a:picLocks noChangeAspect="1"/>
          </p:cNvPicPr>
          <p:nvPr/>
        </p:nvPicPr>
        <p:blipFill rotWithShape="1">
          <a:blip r:embed="rId6">
            <a:extLst>
              <a:ext uri="{96DAC541-7B7A-43D3-8B79-37D633B846F1}">
                <asvg:svgBlip xmlns:asvg="http://schemas.microsoft.com/office/drawing/2016/SVG/main" xmlns="" r:embed="rId7"/>
              </a:ext>
            </a:extLst>
          </a:blip>
          <a:srcRect t="35237"/>
          <a:stretch/>
        </p:blipFill>
        <p:spPr>
          <a:xfrm rot="21431949" flipH="1">
            <a:off x="2525092" y="3709426"/>
            <a:ext cx="8450965" cy="3768864"/>
          </a:xfrm>
          <a:prstGeom prst="rect">
            <a:avLst/>
          </a:prstGeom>
        </p:spPr>
      </p:pic>
      <p:pic>
        <p:nvPicPr>
          <p:cNvPr id="19" name="Picture 18">
            <a:extLst>
              <a:ext uri="{FF2B5EF4-FFF2-40B4-BE49-F238E27FC236}">
                <a16:creationId xmlns:a16="http://schemas.microsoft.com/office/drawing/2014/main" id="{A7DE7747-85D9-CA48-4C7D-4F8AB51354A7}"/>
              </a:ext>
            </a:extLst>
          </p:cNvPr>
          <p:cNvPicPr>
            <a:picLocks noChangeAspect="1"/>
          </p:cNvPicPr>
          <p:nvPr/>
        </p:nvPicPr>
        <p:blipFill>
          <a:blip r:embed="rId8"/>
          <a:stretch>
            <a:fillRect/>
          </a:stretch>
        </p:blipFill>
        <p:spPr>
          <a:xfrm>
            <a:off x="600206" y="6027961"/>
            <a:ext cx="506012" cy="426757"/>
          </a:xfrm>
          <a:prstGeom prst="rect">
            <a:avLst/>
          </a:prstGeom>
        </p:spPr>
      </p:pic>
      <p:pic>
        <p:nvPicPr>
          <p:cNvPr id="45" name="Picture 44">
            <a:extLst>
              <a:ext uri="{FF2B5EF4-FFF2-40B4-BE49-F238E27FC236}">
                <a16:creationId xmlns:a16="http://schemas.microsoft.com/office/drawing/2014/main" id="{C0BCE08E-6C71-3162-1CCD-4FD054D0ED8C}"/>
              </a:ext>
            </a:extLst>
          </p:cNvPr>
          <p:cNvPicPr>
            <a:picLocks noChangeAspect="1"/>
          </p:cNvPicPr>
          <p:nvPr/>
        </p:nvPicPr>
        <p:blipFill>
          <a:blip r:embed="rId8"/>
          <a:stretch>
            <a:fillRect/>
          </a:stretch>
        </p:blipFill>
        <p:spPr>
          <a:xfrm>
            <a:off x="1532949" y="5555381"/>
            <a:ext cx="506012" cy="426757"/>
          </a:xfrm>
          <a:prstGeom prst="rect">
            <a:avLst/>
          </a:prstGeom>
        </p:spPr>
      </p:pic>
      <p:pic>
        <p:nvPicPr>
          <p:cNvPr id="46" name="Picture 45">
            <a:extLst>
              <a:ext uri="{FF2B5EF4-FFF2-40B4-BE49-F238E27FC236}">
                <a16:creationId xmlns:a16="http://schemas.microsoft.com/office/drawing/2014/main" id="{45617E06-3AF9-2298-EF69-31E3031EBB04}"/>
              </a:ext>
            </a:extLst>
          </p:cNvPr>
          <p:cNvPicPr>
            <a:picLocks noChangeAspect="1"/>
          </p:cNvPicPr>
          <p:nvPr/>
        </p:nvPicPr>
        <p:blipFill>
          <a:blip r:embed="rId8"/>
          <a:stretch>
            <a:fillRect/>
          </a:stretch>
        </p:blipFill>
        <p:spPr>
          <a:xfrm>
            <a:off x="2747715" y="6122939"/>
            <a:ext cx="393395" cy="331779"/>
          </a:xfrm>
          <a:prstGeom prst="rect">
            <a:avLst/>
          </a:prstGeom>
        </p:spPr>
      </p:pic>
      <p:pic>
        <p:nvPicPr>
          <p:cNvPr id="47" name="Picture 46">
            <a:extLst>
              <a:ext uri="{FF2B5EF4-FFF2-40B4-BE49-F238E27FC236}">
                <a16:creationId xmlns:a16="http://schemas.microsoft.com/office/drawing/2014/main" id="{D86E1F1A-07D6-4944-60B8-2353FEC2D0E4}"/>
              </a:ext>
            </a:extLst>
          </p:cNvPr>
          <p:cNvPicPr>
            <a:picLocks noChangeAspect="1"/>
          </p:cNvPicPr>
          <p:nvPr/>
        </p:nvPicPr>
        <p:blipFill>
          <a:blip r:embed="rId8"/>
          <a:stretch>
            <a:fillRect/>
          </a:stretch>
        </p:blipFill>
        <p:spPr>
          <a:xfrm>
            <a:off x="11216195" y="6057396"/>
            <a:ext cx="506012" cy="426757"/>
          </a:xfrm>
          <a:prstGeom prst="rect">
            <a:avLst/>
          </a:prstGeom>
        </p:spPr>
      </p:pic>
      <p:pic>
        <p:nvPicPr>
          <p:cNvPr id="48" name="Picture 47">
            <a:extLst>
              <a:ext uri="{FF2B5EF4-FFF2-40B4-BE49-F238E27FC236}">
                <a16:creationId xmlns:a16="http://schemas.microsoft.com/office/drawing/2014/main" id="{817761C6-0C91-349E-1ADB-7F9E97495095}"/>
              </a:ext>
            </a:extLst>
          </p:cNvPr>
          <p:cNvPicPr>
            <a:picLocks noChangeAspect="1"/>
          </p:cNvPicPr>
          <p:nvPr/>
        </p:nvPicPr>
        <p:blipFill>
          <a:blip r:embed="rId8"/>
          <a:stretch>
            <a:fillRect/>
          </a:stretch>
        </p:blipFill>
        <p:spPr>
          <a:xfrm>
            <a:off x="10690479" y="5364540"/>
            <a:ext cx="393395" cy="331779"/>
          </a:xfrm>
          <a:prstGeom prst="rect">
            <a:avLst/>
          </a:prstGeom>
        </p:spPr>
      </p:pic>
      <p:pic>
        <p:nvPicPr>
          <p:cNvPr id="43" name="Picture 42" descr="Icon&#10;&#10;Description automatically generated">
            <a:extLst>
              <a:ext uri="{FF2B5EF4-FFF2-40B4-BE49-F238E27FC236}">
                <a16:creationId xmlns:a16="http://schemas.microsoft.com/office/drawing/2014/main" id="{D536F82D-3694-853D-0193-F1C89A841E2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03738" y="3982735"/>
            <a:ext cx="3163602" cy="2763610"/>
          </a:xfrm>
          <a:prstGeom prst="rect">
            <a:avLst/>
          </a:prstGeom>
        </p:spPr>
      </p:pic>
      <p:grpSp>
        <p:nvGrpSpPr>
          <p:cNvPr id="12" name="Group 11">
            <a:extLst>
              <a:ext uri="{FF2B5EF4-FFF2-40B4-BE49-F238E27FC236}">
                <a16:creationId xmlns:a16="http://schemas.microsoft.com/office/drawing/2014/main" id="{7E27AE9D-2476-53B8-A8DA-74DE016683D1}"/>
              </a:ext>
            </a:extLst>
          </p:cNvPr>
          <p:cNvGrpSpPr/>
          <p:nvPr/>
        </p:nvGrpSpPr>
        <p:grpSpPr>
          <a:xfrm>
            <a:off x="1106218" y="111655"/>
            <a:ext cx="9550741" cy="3543761"/>
            <a:chOff x="1106218" y="111655"/>
            <a:chExt cx="9550741" cy="3543761"/>
          </a:xfrm>
        </p:grpSpPr>
        <p:pic>
          <p:nvPicPr>
            <p:cNvPr id="49" name="Graphic 48">
              <a:extLst>
                <a:ext uri="{FF2B5EF4-FFF2-40B4-BE49-F238E27FC236}">
                  <a16:creationId xmlns:a16="http://schemas.microsoft.com/office/drawing/2014/main" id="{304EC6B9-439F-945B-D9E2-006054EA5ED7}"/>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106218" y="111655"/>
              <a:ext cx="9550741" cy="3543761"/>
            </a:xfrm>
            <a:prstGeom prst="rect">
              <a:avLst/>
            </a:prstGeom>
          </p:spPr>
        </p:pic>
        <p:sp>
          <p:nvSpPr>
            <p:cNvPr id="7" name="TextBox 6">
              <a:extLst>
                <a:ext uri="{FF2B5EF4-FFF2-40B4-BE49-F238E27FC236}">
                  <a16:creationId xmlns:a16="http://schemas.microsoft.com/office/drawing/2014/main" id="{542F4D4D-D034-00F5-74AA-38D9AC8F864E}"/>
                </a:ext>
              </a:extLst>
            </p:cNvPr>
            <p:cNvSpPr txBox="1"/>
            <p:nvPr/>
          </p:nvSpPr>
          <p:spPr>
            <a:xfrm>
              <a:off x="2438057" y="652428"/>
              <a:ext cx="7391401" cy="246221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a:ln>
                    <a:noFill/>
                  </a:ln>
                  <a:solidFill>
                    <a:srgbClr val="F14124"/>
                  </a:solidFill>
                  <a:effectLst/>
                  <a:uLnTx/>
                  <a:uFillTx/>
                  <a:latin typeface="Calibri" panose="020F0502020204030204" pitchFamily="34" charset="0"/>
                  <a:ea typeface="+mn-ea"/>
                  <a:cs typeface="Calibri" panose="020F0502020204030204" pitchFamily="34" charset="0"/>
                </a:rPr>
                <a:t>Thử thách nhỏ cho bạn:</a:t>
              </a:r>
              <a:r>
                <a:rPr kumimoji="0" lang="en-US" sz="4000" b="0"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Hãy giúp Bubu vượt qua các chướng ngại vật trên đường bằng cách ghi nhớ mỗi cụm từ bị che đi nhé!</a:t>
              </a:r>
            </a:p>
          </p:txBody>
        </p:sp>
      </p:grpSp>
    </p:spTree>
    <p:extLst>
      <p:ext uri="{BB962C8B-B14F-4D97-AF65-F5344CB8AC3E}">
        <p14:creationId xmlns:p14="http://schemas.microsoft.com/office/powerpoint/2010/main" val="2968521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17" presetClass="entr" presetSubtype="1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4" name="Picture 3">
            <a:extLst>
              <a:ext uri="{FF2B5EF4-FFF2-40B4-BE49-F238E27FC236}">
                <a16:creationId xmlns:a16="http://schemas.microsoft.com/office/drawing/2014/main" id="{17AA46A6-FC64-43BF-8F64-1B12AA20EBB7}"/>
              </a:ext>
            </a:extLst>
          </p:cNvPr>
          <p:cNvPicPr>
            <a:picLocks noChangeAspect="1"/>
          </p:cNvPicPr>
          <p:nvPr/>
        </p:nvPicPr>
        <p:blipFill>
          <a:blip r:embed="rId6"/>
          <a:stretch>
            <a:fillRect/>
          </a:stretch>
        </p:blipFill>
        <p:spPr>
          <a:xfrm>
            <a:off x="8581197" y="1708288"/>
            <a:ext cx="3219450" cy="4514850"/>
          </a:xfrm>
          <a:prstGeom prst="rect">
            <a:avLst/>
          </a:prstGeom>
          <a:ln>
            <a:noFill/>
          </a:ln>
          <a:effectLst>
            <a:softEdge rad="112500"/>
          </a:effectLst>
        </p:spPr>
      </p:pic>
      <p:sp>
        <p:nvSpPr>
          <p:cNvPr id="9" name="TextBox 8">
            <a:extLst>
              <a:ext uri="{FF2B5EF4-FFF2-40B4-BE49-F238E27FC236}">
                <a16:creationId xmlns:a16="http://schemas.microsoft.com/office/drawing/2014/main" id="{3B92980D-E8A0-4DAA-97E9-81E4B5F3578E}"/>
              </a:ext>
            </a:extLst>
          </p:cNvPr>
          <p:cNvSpPr txBox="1"/>
          <p:nvPr/>
        </p:nvSpPr>
        <p:spPr>
          <a:xfrm>
            <a:off x="652669" y="546652"/>
            <a:ext cx="9554817" cy="5601533"/>
          </a:xfrm>
          <a:prstGeom prst="rect">
            <a:avLst/>
          </a:prstGeom>
          <a:noFill/>
        </p:spPr>
        <p:txBody>
          <a:bodyPr wrap="square" lIns="0" tIns="0" rIns="0" bIns="0" rtlCol="0">
            <a:spAutoFit/>
          </a:bodyPr>
          <a:lstStyle/>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Đến lượt cậu gọi lại cho tớ nhé. – An hét lên rồi tắt máy. Tôi ôm bụng cười. Bố tủm tỉm: “Cả thế giới nghe thấy hai con nói chuyện đấy.”.</a:t>
            </a: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Tôi nhấc máy gọi lại cho An.</a:t>
            </a: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 lô. – Tôi rón rén. </a:t>
            </a: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 lô, bố tớ bảo chúng mình nói cho cả thành phố nghe thấy. – An thì th</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à</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o.</a:t>
            </a: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Thế cậu nói nhỏ hơn tớ đấy. Bố tớ bảo tớ nói cho cả thế giới nghe thấy cơ.</a:t>
            </a: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An cười rúc rích. Chúng tôi lại thì thào, nhưng vì nói nhỏ quá nên cứ phải nói đi nói lại.</a:t>
            </a: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Hóa ra nói chuyện điện thoại cũng mệt thật.  </a:t>
            </a:r>
          </a:p>
          <a:p>
            <a:pPr lvl="0" algn="r">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(Bùi Tuệ Minh)</a:t>
            </a:r>
          </a:p>
        </p:txBody>
      </p:sp>
    </p:spTree>
    <p:extLst>
      <p:ext uri="{BB962C8B-B14F-4D97-AF65-F5344CB8AC3E}">
        <p14:creationId xmlns:p14="http://schemas.microsoft.com/office/powerpoint/2010/main" val="2932247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descr="图片包含 室内, 物体&#10;&#10;描述已自动生成">
            <a:extLst>
              <a:ext uri="{FF2B5EF4-FFF2-40B4-BE49-F238E27FC236}">
                <a16:creationId xmlns:a16="http://schemas.microsoft.com/office/drawing/2014/main" id="{EFB04299-E6E5-47FE-9CAC-695675502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8" name="PA_图片 3">
            <a:extLst>
              <a:ext uri="{FF2B5EF4-FFF2-40B4-BE49-F238E27FC236}">
                <a16:creationId xmlns:a16="http://schemas.microsoft.com/office/drawing/2014/main" id="{1FBE2092-68F5-4DE8-B92A-154989D8F29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sp>
        <p:nvSpPr>
          <p:cNvPr id="11" name="Rounded Rectangle 6">
            <a:extLst>
              <a:ext uri="{FF2B5EF4-FFF2-40B4-BE49-F238E27FC236}">
                <a16:creationId xmlns:a16="http://schemas.microsoft.com/office/drawing/2014/main" id="{65B3AE67-3186-498A-84B9-D35074942550}"/>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D51FC88F-7123-4C8A-9C32-3A325FA76C2F}"/>
              </a:ext>
            </a:extLst>
          </p:cNvPr>
          <p:cNvSpPr txBox="1"/>
          <p:nvPr/>
        </p:nvSpPr>
        <p:spPr>
          <a:xfrm>
            <a:off x="4800600" y="1873331"/>
            <a:ext cx="34725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hớn</a:t>
            </a:r>
            <a:r>
              <a:rPr lang="en-US" sz="54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hở</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4BED5BA8-C88D-4412-AE4E-35D826FCBCC2}"/>
              </a:ext>
            </a:extLst>
          </p:cNvPr>
          <p:cNvSpPr txBox="1"/>
          <p:nvPr/>
        </p:nvSpPr>
        <p:spPr>
          <a:xfrm>
            <a:off x="4524376" y="2823336"/>
            <a:ext cx="484550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khoái</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chí</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0FA09563-1411-4FB8-8EE7-1B7D52509653}"/>
              </a:ext>
            </a:extLst>
          </p:cNvPr>
          <p:cNvSpPr txBox="1"/>
          <p:nvPr/>
        </p:nvSpPr>
        <p:spPr>
          <a:xfrm>
            <a:off x="4215582" y="3704519"/>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rúc</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rích</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238539" y="480425"/>
            <a:ext cx="11757991" cy="6258305"/>
          </a:xfrm>
          <a:custGeom>
            <a:avLst/>
            <a:gdLst>
              <a:gd name="connsiteX0" fmla="*/ 0 w 11757991"/>
              <a:gd name="connsiteY0" fmla="*/ 1043072 h 6258305"/>
              <a:gd name="connsiteX1" fmla="*/ 1043072 w 11757991"/>
              <a:gd name="connsiteY1" fmla="*/ 0 h 6258305"/>
              <a:gd name="connsiteX2" fmla="*/ 1733918 w 11757991"/>
              <a:gd name="connsiteY2" fmla="*/ 0 h 6258305"/>
              <a:gd name="connsiteX3" fmla="*/ 2231327 w 11757991"/>
              <a:gd name="connsiteY3" fmla="*/ 0 h 6258305"/>
              <a:gd name="connsiteX4" fmla="*/ 3115611 w 11757991"/>
              <a:gd name="connsiteY4" fmla="*/ 0 h 6258305"/>
              <a:gd name="connsiteX5" fmla="*/ 3516301 w 11757991"/>
              <a:gd name="connsiteY5" fmla="*/ 0 h 6258305"/>
              <a:gd name="connsiteX6" fmla="*/ 4110429 w 11757991"/>
              <a:gd name="connsiteY6" fmla="*/ 0 h 6258305"/>
              <a:gd name="connsiteX7" fmla="*/ 4704557 w 11757991"/>
              <a:gd name="connsiteY7" fmla="*/ 0 h 6258305"/>
              <a:gd name="connsiteX8" fmla="*/ 5588840 w 11757991"/>
              <a:gd name="connsiteY8" fmla="*/ 0 h 6258305"/>
              <a:gd name="connsiteX9" fmla="*/ 6279686 w 11757991"/>
              <a:gd name="connsiteY9" fmla="*/ 0 h 6258305"/>
              <a:gd name="connsiteX10" fmla="*/ 7163969 w 11757991"/>
              <a:gd name="connsiteY10" fmla="*/ 0 h 6258305"/>
              <a:gd name="connsiteX11" fmla="*/ 8048253 w 11757991"/>
              <a:gd name="connsiteY11" fmla="*/ 0 h 6258305"/>
              <a:gd name="connsiteX12" fmla="*/ 8835817 w 11757991"/>
              <a:gd name="connsiteY12" fmla="*/ 0 h 6258305"/>
              <a:gd name="connsiteX13" fmla="*/ 9623382 w 11757991"/>
              <a:gd name="connsiteY13" fmla="*/ 0 h 6258305"/>
              <a:gd name="connsiteX14" fmla="*/ 10024073 w 11757991"/>
              <a:gd name="connsiteY14" fmla="*/ 0 h 6258305"/>
              <a:gd name="connsiteX15" fmla="*/ 10714919 w 11757991"/>
              <a:gd name="connsiteY15" fmla="*/ 0 h 6258305"/>
              <a:gd name="connsiteX16" fmla="*/ 11757991 w 11757991"/>
              <a:gd name="connsiteY16" fmla="*/ 1043072 h 6258305"/>
              <a:gd name="connsiteX17" fmla="*/ 11757991 w 11757991"/>
              <a:gd name="connsiteY17" fmla="*/ 1654989 h 6258305"/>
              <a:gd name="connsiteX18" fmla="*/ 11757991 w 11757991"/>
              <a:gd name="connsiteY18" fmla="*/ 2433792 h 6258305"/>
              <a:gd name="connsiteX19" fmla="*/ 11757991 w 11757991"/>
              <a:gd name="connsiteY19" fmla="*/ 3212596 h 6258305"/>
              <a:gd name="connsiteX20" fmla="*/ 11757991 w 11757991"/>
              <a:gd name="connsiteY20" fmla="*/ 3907956 h 6258305"/>
              <a:gd name="connsiteX21" fmla="*/ 11757991 w 11757991"/>
              <a:gd name="connsiteY21" fmla="*/ 4603316 h 6258305"/>
              <a:gd name="connsiteX22" fmla="*/ 11757991 w 11757991"/>
              <a:gd name="connsiteY22" fmla="*/ 5215233 h 6258305"/>
              <a:gd name="connsiteX23" fmla="*/ 10714919 w 11757991"/>
              <a:gd name="connsiteY23" fmla="*/ 6258305 h 6258305"/>
              <a:gd name="connsiteX24" fmla="*/ 10120791 w 11757991"/>
              <a:gd name="connsiteY24" fmla="*/ 6258305 h 6258305"/>
              <a:gd name="connsiteX25" fmla="*/ 9720100 w 11757991"/>
              <a:gd name="connsiteY25" fmla="*/ 6258305 h 6258305"/>
              <a:gd name="connsiteX26" fmla="*/ 8835817 w 11757991"/>
              <a:gd name="connsiteY26" fmla="*/ 6258305 h 6258305"/>
              <a:gd name="connsiteX27" fmla="*/ 8241690 w 11757991"/>
              <a:gd name="connsiteY27" fmla="*/ 6258305 h 6258305"/>
              <a:gd name="connsiteX28" fmla="*/ 7647562 w 11757991"/>
              <a:gd name="connsiteY28" fmla="*/ 6258305 h 6258305"/>
              <a:gd name="connsiteX29" fmla="*/ 6956716 w 11757991"/>
              <a:gd name="connsiteY29" fmla="*/ 6258305 h 6258305"/>
              <a:gd name="connsiteX30" fmla="*/ 6556025 w 11757991"/>
              <a:gd name="connsiteY30" fmla="*/ 6258305 h 6258305"/>
              <a:gd name="connsiteX31" fmla="*/ 5768460 w 11757991"/>
              <a:gd name="connsiteY31" fmla="*/ 6258305 h 6258305"/>
              <a:gd name="connsiteX32" fmla="*/ 4884177 w 11757991"/>
              <a:gd name="connsiteY32" fmla="*/ 6258305 h 6258305"/>
              <a:gd name="connsiteX33" fmla="*/ 4193331 w 11757991"/>
              <a:gd name="connsiteY33" fmla="*/ 6258305 h 6258305"/>
              <a:gd name="connsiteX34" fmla="*/ 3405766 w 11757991"/>
              <a:gd name="connsiteY34" fmla="*/ 6258305 h 6258305"/>
              <a:gd name="connsiteX35" fmla="*/ 2714920 w 11757991"/>
              <a:gd name="connsiteY35" fmla="*/ 6258305 h 6258305"/>
              <a:gd name="connsiteX36" fmla="*/ 1830637 w 11757991"/>
              <a:gd name="connsiteY36" fmla="*/ 6258305 h 6258305"/>
              <a:gd name="connsiteX37" fmla="*/ 1043072 w 11757991"/>
              <a:gd name="connsiteY37" fmla="*/ 6258305 h 6258305"/>
              <a:gd name="connsiteX38" fmla="*/ 0 w 11757991"/>
              <a:gd name="connsiteY38" fmla="*/ 5215233 h 6258305"/>
              <a:gd name="connsiteX39" fmla="*/ 0 w 11757991"/>
              <a:gd name="connsiteY39" fmla="*/ 4645038 h 6258305"/>
              <a:gd name="connsiteX40" fmla="*/ 0 w 11757991"/>
              <a:gd name="connsiteY40" fmla="*/ 3866234 h 6258305"/>
              <a:gd name="connsiteX41" fmla="*/ 0 w 11757991"/>
              <a:gd name="connsiteY41" fmla="*/ 3296039 h 6258305"/>
              <a:gd name="connsiteX42" fmla="*/ 0 w 11757991"/>
              <a:gd name="connsiteY42" fmla="*/ 2725844 h 6258305"/>
              <a:gd name="connsiteX43" fmla="*/ 0 w 11757991"/>
              <a:gd name="connsiteY43" fmla="*/ 2030483 h 6258305"/>
              <a:gd name="connsiteX44" fmla="*/ 0 w 11757991"/>
              <a:gd name="connsiteY44" fmla="*/ 1043072 h 625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757991" h="6258305" fill="none" extrusionOk="0">
                <a:moveTo>
                  <a:pt x="0" y="1043072"/>
                </a:moveTo>
                <a:cubicBezTo>
                  <a:pt x="-91469" y="453450"/>
                  <a:pt x="416950" y="-73556"/>
                  <a:pt x="1043072" y="0"/>
                </a:cubicBezTo>
                <a:cubicBezTo>
                  <a:pt x="1294846" y="20037"/>
                  <a:pt x="1551045" y="-4271"/>
                  <a:pt x="1733918" y="0"/>
                </a:cubicBezTo>
                <a:cubicBezTo>
                  <a:pt x="1916791" y="4271"/>
                  <a:pt x="2054812" y="17661"/>
                  <a:pt x="2231327" y="0"/>
                </a:cubicBezTo>
                <a:cubicBezTo>
                  <a:pt x="2407842" y="-17661"/>
                  <a:pt x="2751380" y="-40276"/>
                  <a:pt x="3115611" y="0"/>
                </a:cubicBezTo>
                <a:cubicBezTo>
                  <a:pt x="3479842" y="40276"/>
                  <a:pt x="3421905" y="-13922"/>
                  <a:pt x="3516301" y="0"/>
                </a:cubicBezTo>
                <a:cubicBezTo>
                  <a:pt x="3610697" y="13922"/>
                  <a:pt x="3888237" y="-15774"/>
                  <a:pt x="4110429" y="0"/>
                </a:cubicBezTo>
                <a:cubicBezTo>
                  <a:pt x="4332621" y="15774"/>
                  <a:pt x="4514680" y="14118"/>
                  <a:pt x="4704557" y="0"/>
                </a:cubicBezTo>
                <a:cubicBezTo>
                  <a:pt x="4894434" y="-14118"/>
                  <a:pt x="5332373" y="-20776"/>
                  <a:pt x="5588840" y="0"/>
                </a:cubicBezTo>
                <a:cubicBezTo>
                  <a:pt x="5845307" y="20776"/>
                  <a:pt x="5955602" y="6837"/>
                  <a:pt x="6279686" y="0"/>
                </a:cubicBezTo>
                <a:cubicBezTo>
                  <a:pt x="6603770" y="-6837"/>
                  <a:pt x="6772234" y="-10934"/>
                  <a:pt x="7163969" y="0"/>
                </a:cubicBezTo>
                <a:cubicBezTo>
                  <a:pt x="7555704" y="10934"/>
                  <a:pt x="7809891" y="17824"/>
                  <a:pt x="8048253" y="0"/>
                </a:cubicBezTo>
                <a:cubicBezTo>
                  <a:pt x="8286615" y="-17824"/>
                  <a:pt x="8560836" y="25854"/>
                  <a:pt x="8835817" y="0"/>
                </a:cubicBezTo>
                <a:cubicBezTo>
                  <a:pt x="9110798" y="-25854"/>
                  <a:pt x="9430247" y="21671"/>
                  <a:pt x="9623382" y="0"/>
                </a:cubicBezTo>
                <a:cubicBezTo>
                  <a:pt x="9816517" y="-21671"/>
                  <a:pt x="9895816" y="6388"/>
                  <a:pt x="10024073" y="0"/>
                </a:cubicBezTo>
                <a:cubicBezTo>
                  <a:pt x="10152330" y="-6388"/>
                  <a:pt x="10542539" y="15823"/>
                  <a:pt x="10714919" y="0"/>
                </a:cubicBezTo>
                <a:cubicBezTo>
                  <a:pt x="11252340" y="39239"/>
                  <a:pt x="11807885" y="434912"/>
                  <a:pt x="11757991" y="1043072"/>
                </a:cubicBezTo>
                <a:cubicBezTo>
                  <a:pt x="11755892" y="1228885"/>
                  <a:pt x="11735272" y="1406681"/>
                  <a:pt x="11757991" y="1654989"/>
                </a:cubicBezTo>
                <a:cubicBezTo>
                  <a:pt x="11780710" y="1903297"/>
                  <a:pt x="11743944" y="2201011"/>
                  <a:pt x="11757991" y="2433792"/>
                </a:cubicBezTo>
                <a:cubicBezTo>
                  <a:pt x="11772038" y="2666573"/>
                  <a:pt x="11732977" y="2931742"/>
                  <a:pt x="11757991" y="3212596"/>
                </a:cubicBezTo>
                <a:cubicBezTo>
                  <a:pt x="11783005" y="3493450"/>
                  <a:pt x="11745793" y="3630716"/>
                  <a:pt x="11757991" y="3907956"/>
                </a:cubicBezTo>
                <a:cubicBezTo>
                  <a:pt x="11770189" y="4185196"/>
                  <a:pt x="11777885" y="4399881"/>
                  <a:pt x="11757991" y="4603316"/>
                </a:cubicBezTo>
                <a:cubicBezTo>
                  <a:pt x="11738097" y="4806751"/>
                  <a:pt x="11768087" y="4950631"/>
                  <a:pt x="11757991" y="5215233"/>
                </a:cubicBezTo>
                <a:cubicBezTo>
                  <a:pt x="11711925" y="5922088"/>
                  <a:pt x="11262175" y="6161953"/>
                  <a:pt x="10714919" y="6258305"/>
                </a:cubicBezTo>
                <a:cubicBezTo>
                  <a:pt x="10552018" y="6270232"/>
                  <a:pt x="10296826" y="6255429"/>
                  <a:pt x="10120791" y="6258305"/>
                </a:cubicBezTo>
                <a:cubicBezTo>
                  <a:pt x="9944756" y="6261181"/>
                  <a:pt x="9811531" y="6241687"/>
                  <a:pt x="9720100" y="6258305"/>
                </a:cubicBezTo>
                <a:cubicBezTo>
                  <a:pt x="9628669" y="6274923"/>
                  <a:pt x="9039214" y="6265008"/>
                  <a:pt x="8835817" y="6258305"/>
                </a:cubicBezTo>
                <a:cubicBezTo>
                  <a:pt x="8632420" y="6251602"/>
                  <a:pt x="8525603" y="6255486"/>
                  <a:pt x="8241690" y="6258305"/>
                </a:cubicBezTo>
                <a:cubicBezTo>
                  <a:pt x="7957777" y="6261124"/>
                  <a:pt x="7913247" y="6261513"/>
                  <a:pt x="7647562" y="6258305"/>
                </a:cubicBezTo>
                <a:cubicBezTo>
                  <a:pt x="7381877" y="6255097"/>
                  <a:pt x="7185668" y="6226438"/>
                  <a:pt x="6956716" y="6258305"/>
                </a:cubicBezTo>
                <a:cubicBezTo>
                  <a:pt x="6727764" y="6290172"/>
                  <a:pt x="6638316" y="6268181"/>
                  <a:pt x="6556025" y="6258305"/>
                </a:cubicBezTo>
                <a:cubicBezTo>
                  <a:pt x="6473734" y="6248429"/>
                  <a:pt x="6127153" y="6248610"/>
                  <a:pt x="5768460" y="6258305"/>
                </a:cubicBezTo>
                <a:cubicBezTo>
                  <a:pt x="5409768" y="6268000"/>
                  <a:pt x="5092558" y="6234882"/>
                  <a:pt x="4884177" y="6258305"/>
                </a:cubicBezTo>
                <a:cubicBezTo>
                  <a:pt x="4675796" y="6281728"/>
                  <a:pt x="4454004" y="6281897"/>
                  <a:pt x="4193331" y="6258305"/>
                </a:cubicBezTo>
                <a:cubicBezTo>
                  <a:pt x="3932658" y="6234713"/>
                  <a:pt x="3601703" y="6286350"/>
                  <a:pt x="3405766" y="6258305"/>
                </a:cubicBezTo>
                <a:cubicBezTo>
                  <a:pt x="3209830" y="6230260"/>
                  <a:pt x="2954037" y="6236172"/>
                  <a:pt x="2714920" y="6258305"/>
                </a:cubicBezTo>
                <a:cubicBezTo>
                  <a:pt x="2475803" y="6280438"/>
                  <a:pt x="2206191" y="6286844"/>
                  <a:pt x="1830637" y="6258305"/>
                </a:cubicBezTo>
                <a:cubicBezTo>
                  <a:pt x="1455083" y="6229766"/>
                  <a:pt x="1259245" y="6221199"/>
                  <a:pt x="1043072" y="6258305"/>
                </a:cubicBezTo>
                <a:cubicBezTo>
                  <a:pt x="589032" y="6212009"/>
                  <a:pt x="-37783" y="5697000"/>
                  <a:pt x="0" y="5215233"/>
                </a:cubicBezTo>
                <a:cubicBezTo>
                  <a:pt x="13157" y="4935334"/>
                  <a:pt x="-15129" y="4903355"/>
                  <a:pt x="0" y="4645038"/>
                </a:cubicBezTo>
                <a:cubicBezTo>
                  <a:pt x="15129" y="4386721"/>
                  <a:pt x="-4111" y="4208239"/>
                  <a:pt x="0" y="3866234"/>
                </a:cubicBezTo>
                <a:cubicBezTo>
                  <a:pt x="4111" y="3524229"/>
                  <a:pt x="-343" y="3495804"/>
                  <a:pt x="0" y="3296039"/>
                </a:cubicBezTo>
                <a:cubicBezTo>
                  <a:pt x="343" y="3096274"/>
                  <a:pt x="3809" y="2857448"/>
                  <a:pt x="0" y="2725844"/>
                </a:cubicBezTo>
                <a:cubicBezTo>
                  <a:pt x="-3809" y="2594241"/>
                  <a:pt x="-28347" y="2325322"/>
                  <a:pt x="0" y="2030483"/>
                </a:cubicBezTo>
                <a:cubicBezTo>
                  <a:pt x="28347" y="1735644"/>
                  <a:pt x="-37892" y="1530324"/>
                  <a:pt x="0" y="1043072"/>
                </a:cubicBezTo>
                <a:close/>
              </a:path>
              <a:path w="11757991" h="6258305" stroke="0" extrusionOk="0">
                <a:moveTo>
                  <a:pt x="0" y="1043072"/>
                </a:moveTo>
                <a:cubicBezTo>
                  <a:pt x="-12557" y="392446"/>
                  <a:pt x="365933" y="55376"/>
                  <a:pt x="1043072" y="0"/>
                </a:cubicBezTo>
                <a:cubicBezTo>
                  <a:pt x="1181865" y="-27041"/>
                  <a:pt x="1425995" y="-16911"/>
                  <a:pt x="1733918" y="0"/>
                </a:cubicBezTo>
                <a:cubicBezTo>
                  <a:pt x="2041841" y="16911"/>
                  <a:pt x="2098018" y="19428"/>
                  <a:pt x="2231327" y="0"/>
                </a:cubicBezTo>
                <a:cubicBezTo>
                  <a:pt x="2364636" y="-19428"/>
                  <a:pt x="2516336" y="-8964"/>
                  <a:pt x="2632018" y="0"/>
                </a:cubicBezTo>
                <a:cubicBezTo>
                  <a:pt x="2747700" y="8964"/>
                  <a:pt x="3222173" y="-18387"/>
                  <a:pt x="3419583" y="0"/>
                </a:cubicBezTo>
                <a:cubicBezTo>
                  <a:pt x="3616993" y="18387"/>
                  <a:pt x="3883241" y="-17159"/>
                  <a:pt x="4207148" y="0"/>
                </a:cubicBezTo>
                <a:cubicBezTo>
                  <a:pt x="4531055" y="17159"/>
                  <a:pt x="4602584" y="34001"/>
                  <a:pt x="4897994" y="0"/>
                </a:cubicBezTo>
                <a:cubicBezTo>
                  <a:pt x="5193404" y="-34001"/>
                  <a:pt x="5321248" y="19864"/>
                  <a:pt x="5492122" y="0"/>
                </a:cubicBezTo>
                <a:cubicBezTo>
                  <a:pt x="5662996" y="-19864"/>
                  <a:pt x="5899926" y="28632"/>
                  <a:pt x="6086249" y="0"/>
                </a:cubicBezTo>
                <a:cubicBezTo>
                  <a:pt x="6272572" y="-28632"/>
                  <a:pt x="6382838" y="14803"/>
                  <a:pt x="6486940" y="0"/>
                </a:cubicBezTo>
                <a:cubicBezTo>
                  <a:pt x="6591042" y="-14803"/>
                  <a:pt x="6923844" y="27272"/>
                  <a:pt x="7274505" y="0"/>
                </a:cubicBezTo>
                <a:cubicBezTo>
                  <a:pt x="7625167" y="-27272"/>
                  <a:pt x="7589411" y="-8217"/>
                  <a:pt x="7868633" y="0"/>
                </a:cubicBezTo>
                <a:cubicBezTo>
                  <a:pt x="8147855" y="8217"/>
                  <a:pt x="8548270" y="24190"/>
                  <a:pt x="8752916" y="0"/>
                </a:cubicBezTo>
                <a:cubicBezTo>
                  <a:pt x="8957562" y="-24190"/>
                  <a:pt x="9041384" y="-11110"/>
                  <a:pt x="9153607" y="0"/>
                </a:cubicBezTo>
                <a:cubicBezTo>
                  <a:pt x="9265830" y="11110"/>
                  <a:pt x="9788033" y="-7110"/>
                  <a:pt x="10037890" y="0"/>
                </a:cubicBezTo>
                <a:cubicBezTo>
                  <a:pt x="10287747" y="7110"/>
                  <a:pt x="10453718" y="24575"/>
                  <a:pt x="10714919" y="0"/>
                </a:cubicBezTo>
                <a:cubicBezTo>
                  <a:pt x="11246725" y="-87628"/>
                  <a:pt x="11755182" y="482117"/>
                  <a:pt x="11757991" y="1043072"/>
                </a:cubicBezTo>
                <a:cubicBezTo>
                  <a:pt x="11780037" y="1258484"/>
                  <a:pt x="11774055" y="1418056"/>
                  <a:pt x="11757991" y="1780154"/>
                </a:cubicBezTo>
                <a:cubicBezTo>
                  <a:pt x="11741927" y="2142252"/>
                  <a:pt x="11736426" y="2109002"/>
                  <a:pt x="11757991" y="2433792"/>
                </a:cubicBezTo>
                <a:cubicBezTo>
                  <a:pt x="11779556" y="2758582"/>
                  <a:pt x="11757933" y="2811128"/>
                  <a:pt x="11757991" y="3003988"/>
                </a:cubicBezTo>
                <a:cubicBezTo>
                  <a:pt x="11758049" y="3196848"/>
                  <a:pt x="11759548" y="3525081"/>
                  <a:pt x="11757991" y="3699348"/>
                </a:cubicBezTo>
                <a:cubicBezTo>
                  <a:pt x="11756434" y="3873615"/>
                  <a:pt x="11741413" y="4094146"/>
                  <a:pt x="11757991" y="4269543"/>
                </a:cubicBezTo>
                <a:cubicBezTo>
                  <a:pt x="11774569" y="4444940"/>
                  <a:pt x="11742255" y="4851498"/>
                  <a:pt x="11757991" y="5215233"/>
                </a:cubicBezTo>
                <a:cubicBezTo>
                  <a:pt x="11791923" y="5819108"/>
                  <a:pt x="11353822" y="6348707"/>
                  <a:pt x="10714919" y="6258305"/>
                </a:cubicBezTo>
                <a:cubicBezTo>
                  <a:pt x="10291078" y="6232933"/>
                  <a:pt x="10030026" y="6230714"/>
                  <a:pt x="9830636" y="6258305"/>
                </a:cubicBezTo>
                <a:cubicBezTo>
                  <a:pt x="9631246" y="6285896"/>
                  <a:pt x="9515194" y="6268820"/>
                  <a:pt x="9429945" y="6258305"/>
                </a:cubicBezTo>
                <a:cubicBezTo>
                  <a:pt x="9344696" y="6247790"/>
                  <a:pt x="9074308" y="6237758"/>
                  <a:pt x="8932536" y="6258305"/>
                </a:cubicBezTo>
                <a:cubicBezTo>
                  <a:pt x="8790764" y="6278852"/>
                  <a:pt x="8415390" y="6219686"/>
                  <a:pt x="8048253" y="6258305"/>
                </a:cubicBezTo>
                <a:cubicBezTo>
                  <a:pt x="7681116" y="6296924"/>
                  <a:pt x="7570112" y="6224669"/>
                  <a:pt x="7260688" y="6258305"/>
                </a:cubicBezTo>
                <a:cubicBezTo>
                  <a:pt x="6951265" y="6291941"/>
                  <a:pt x="6624894" y="6257597"/>
                  <a:pt x="6376405" y="6258305"/>
                </a:cubicBezTo>
                <a:cubicBezTo>
                  <a:pt x="6127916" y="6259013"/>
                  <a:pt x="6010991" y="6267853"/>
                  <a:pt x="5878996" y="6258305"/>
                </a:cubicBezTo>
                <a:cubicBezTo>
                  <a:pt x="5747001" y="6248757"/>
                  <a:pt x="5272529" y="6296169"/>
                  <a:pt x="5091431" y="6258305"/>
                </a:cubicBezTo>
                <a:cubicBezTo>
                  <a:pt x="4910333" y="6220441"/>
                  <a:pt x="4729614" y="6278323"/>
                  <a:pt x="4400585" y="6258305"/>
                </a:cubicBezTo>
                <a:cubicBezTo>
                  <a:pt x="4071556" y="6238287"/>
                  <a:pt x="4092810" y="6273928"/>
                  <a:pt x="3806457" y="6258305"/>
                </a:cubicBezTo>
                <a:cubicBezTo>
                  <a:pt x="3520104" y="6242682"/>
                  <a:pt x="3362605" y="6231954"/>
                  <a:pt x="3212329" y="6258305"/>
                </a:cubicBezTo>
                <a:cubicBezTo>
                  <a:pt x="3062053" y="6284656"/>
                  <a:pt x="2852871" y="6244529"/>
                  <a:pt x="2714920" y="6258305"/>
                </a:cubicBezTo>
                <a:cubicBezTo>
                  <a:pt x="2576969" y="6272081"/>
                  <a:pt x="2159252" y="6264873"/>
                  <a:pt x="1927355" y="6258305"/>
                </a:cubicBezTo>
                <a:cubicBezTo>
                  <a:pt x="1695458" y="6251737"/>
                  <a:pt x="1330474" y="6239991"/>
                  <a:pt x="1043072" y="6258305"/>
                </a:cubicBezTo>
                <a:cubicBezTo>
                  <a:pt x="441735" y="6232037"/>
                  <a:pt x="-61792" y="5708027"/>
                  <a:pt x="0" y="5215233"/>
                </a:cubicBezTo>
                <a:cubicBezTo>
                  <a:pt x="25930" y="5010325"/>
                  <a:pt x="-9112" y="4879243"/>
                  <a:pt x="0" y="4645038"/>
                </a:cubicBezTo>
                <a:cubicBezTo>
                  <a:pt x="9112" y="4410834"/>
                  <a:pt x="17318" y="4295632"/>
                  <a:pt x="0" y="4033121"/>
                </a:cubicBezTo>
                <a:cubicBezTo>
                  <a:pt x="-17318" y="3770610"/>
                  <a:pt x="-21375" y="3540619"/>
                  <a:pt x="0" y="3254317"/>
                </a:cubicBezTo>
                <a:cubicBezTo>
                  <a:pt x="21375" y="2968015"/>
                  <a:pt x="-23973" y="2832074"/>
                  <a:pt x="0" y="2600679"/>
                </a:cubicBezTo>
                <a:cubicBezTo>
                  <a:pt x="23973" y="2369284"/>
                  <a:pt x="15624" y="2082423"/>
                  <a:pt x="0" y="1821875"/>
                </a:cubicBezTo>
                <a:cubicBezTo>
                  <a:pt x="-15624" y="1561327"/>
                  <a:pt x="15400" y="1406630"/>
                  <a:pt x="0" y="1043072"/>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3" name="Picture 2">
            <a:extLst>
              <a:ext uri="{FF2B5EF4-FFF2-40B4-BE49-F238E27FC236}">
                <a16:creationId xmlns:a16="http://schemas.microsoft.com/office/drawing/2014/main" id="{3C281349-336F-402C-B7A0-63712617CAF4}"/>
              </a:ext>
            </a:extLst>
          </p:cNvPr>
          <p:cNvPicPr>
            <a:picLocks noChangeAspect="1"/>
          </p:cNvPicPr>
          <p:nvPr/>
        </p:nvPicPr>
        <p:blipFill>
          <a:blip r:embed="rId6"/>
          <a:stretch>
            <a:fillRect/>
          </a:stretch>
        </p:blipFill>
        <p:spPr>
          <a:xfrm>
            <a:off x="2969424" y="437539"/>
            <a:ext cx="5895343" cy="1072989"/>
          </a:xfrm>
          <a:prstGeom prst="rect">
            <a:avLst/>
          </a:prstGeom>
        </p:spPr>
      </p:pic>
      <p:pic>
        <p:nvPicPr>
          <p:cNvPr id="7" name="Picture 6">
            <a:extLst>
              <a:ext uri="{FF2B5EF4-FFF2-40B4-BE49-F238E27FC236}">
                <a16:creationId xmlns:a16="http://schemas.microsoft.com/office/drawing/2014/main" id="{763E5F83-114D-4027-A025-70EC196B31F5}"/>
              </a:ext>
            </a:extLst>
          </p:cNvPr>
          <p:cNvPicPr>
            <a:picLocks noChangeAspect="1"/>
          </p:cNvPicPr>
          <p:nvPr/>
        </p:nvPicPr>
        <p:blipFill>
          <a:blip r:embed="rId7"/>
          <a:stretch>
            <a:fillRect/>
          </a:stretch>
        </p:blipFill>
        <p:spPr>
          <a:xfrm>
            <a:off x="7176051" y="3964170"/>
            <a:ext cx="4811367" cy="2284643"/>
          </a:xfrm>
          <a:prstGeom prst="rect">
            <a:avLst/>
          </a:prstGeom>
          <a:ln>
            <a:noFill/>
          </a:ln>
          <a:effectLst>
            <a:softEdge rad="112500"/>
          </a:effectLst>
        </p:spPr>
      </p:pic>
      <p:sp>
        <p:nvSpPr>
          <p:cNvPr id="14" name="TextBox 13">
            <a:extLst>
              <a:ext uri="{FF2B5EF4-FFF2-40B4-BE49-F238E27FC236}">
                <a16:creationId xmlns:a16="http://schemas.microsoft.com/office/drawing/2014/main" id="{90DB5892-FBF2-4287-9036-A4D63F554710}"/>
              </a:ext>
            </a:extLst>
          </p:cNvPr>
          <p:cNvSpPr txBox="1"/>
          <p:nvPr/>
        </p:nvSpPr>
        <p:spPr>
          <a:xfrm>
            <a:off x="553277" y="1371600"/>
            <a:ext cx="10568610" cy="517064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 ra chơi, An chạy đến bàn tôi hớn hở: “Bố mẹ cho phép tớ gọi điện cho bạn bè đấy. Đi học về tớ sẽ gọi cậu nhé!”. Tôi đập tay nó sung sướng. Đi học về, tôi vội vàng cất cặp và xin phép bố mẹ cho nghe điện thoại. Bố gật gù, còn mẹ thì nháy mắt ra hiệu đồng 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 thoại reo, cứ như là trái tim tôi đang cất tiếng hát. Tôi khoái chí cầm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Minh hả? – An gào lên trong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đây. – Tôi cũng gào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Hay hơn nói chuyện ở lớp nhỉ. – An cười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Hơn là cái chắc. – Tôi cũng cười to không kém.</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Đến lượt cậu gọi lại cho tớ nhé. – An hét lên rồi tắt máy. Tôi ôm bụng cười. Bố tủm tỉm: “Cả thế giới nghe thấy hai con nói chuyện đấy.”.</a:t>
            </a:r>
            <a:endPar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19">
            <a:extLst>
              <a:ext uri="{FF2B5EF4-FFF2-40B4-BE49-F238E27FC236}">
                <a16:creationId xmlns:a16="http://schemas.microsoft.com/office/drawing/2014/main" id="{C8CAB177-1BC8-4A78-A82B-CB54C00B0DB8}"/>
              </a:ext>
            </a:extLst>
          </p:cNvPr>
          <p:cNvSpPr txBox="1"/>
          <p:nvPr/>
        </p:nvSpPr>
        <p:spPr>
          <a:xfrm>
            <a:off x="0" y="109144"/>
            <a:ext cx="4095750" cy="908812"/>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Cùng</a:t>
            </a:r>
            <a:r>
              <a:rPr kumimoji="0" lang="en-US" sz="3600" b="0" i="0" u="none" strike="noStrike" kern="1200" cap="none" spc="0" normalizeH="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rPr>
              <a:t> chia </a:t>
            </a:r>
            <a:r>
              <a:rPr kumimoji="0" lang="en-US" sz="3600" b="0" i="0" u="none" strike="noStrike" kern="1200" cap="none" spc="0" normalizeH="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đoạn</a:t>
            </a:r>
            <a:endPar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endParaRPr>
          </a:p>
        </p:txBody>
      </p:sp>
      <p:grpSp>
        <p:nvGrpSpPr>
          <p:cNvPr id="9" name="Group 8">
            <a:extLst>
              <a:ext uri="{FF2B5EF4-FFF2-40B4-BE49-F238E27FC236}">
                <a16:creationId xmlns:a16="http://schemas.microsoft.com/office/drawing/2014/main" id="{05752E8F-BF22-49E3-B46E-8DA58D38A42A}"/>
              </a:ext>
            </a:extLst>
          </p:cNvPr>
          <p:cNvGrpSpPr/>
          <p:nvPr/>
        </p:nvGrpSpPr>
        <p:grpSpPr>
          <a:xfrm>
            <a:off x="284377" y="1139263"/>
            <a:ext cx="10946840" cy="2736997"/>
            <a:chOff x="939651" y="2446706"/>
            <a:chExt cx="1903539" cy="1586223"/>
          </a:xfrm>
        </p:grpSpPr>
        <p:sp>
          <p:nvSpPr>
            <p:cNvPr id="11" name="Rectangle 10">
              <a:extLst>
                <a:ext uri="{FF2B5EF4-FFF2-40B4-BE49-F238E27FC236}">
                  <a16:creationId xmlns:a16="http://schemas.microsoft.com/office/drawing/2014/main" id="{75189758-DF33-4101-BEC4-3A3FC35BC0C5}"/>
                </a:ext>
              </a:extLst>
            </p:cNvPr>
            <p:cNvSpPr/>
            <p:nvPr/>
          </p:nvSpPr>
          <p:spPr>
            <a:xfrm>
              <a:off x="984720" y="2607489"/>
              <a:ext cx="1858470" cy="1425440"/>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defTabSz="1219170"/>
              <a:endParaRPr lang="en-US" sz="2400" dirty="0">
                <a:solidFill>
                  <a:srgbClr val="000000"/>
                </a:solidFill>
                <a:latin typeface="Calibri"/>
              </a:endParaRPr>
            </a:p>
          </p:txBody>
        </p:sp>
        <p:sp>
          <p:nvSpPr>
            <p:cNvPr id="12" name="Oval 11">
              <a:extLst>
                <a:ext uri="{FF2B5EF4-FFF2-40B4-BE49-F238E27FC236}">
                  <a16:creationId xmlns:a16="http://schemas.microsoft.com/office/drawing/2014/main" id="{E8CE064C-828F-4A10-B462-9CDBDB2B5140}"/>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5" name="Group 14">
            <a:extLst>
              <a:ext uri="{FF2B5EF4-FFF2-40B4-BE49-F238E27FC236}">
                <a16:creationId xmlns:a16="http://schemas.microsoft.com/office/drawing/2014/main" id="{AA82E53E-187F-403A-A9D8-4C2E7E91B519}"/>
              </a:ext>
            </a:extLst>
          </p:cNvPr>
          <p:cNvGrpSpPr/>
          <p:nvPr/>
        </p:nvGrpSpPr>
        <p:grpSpPr>
          <a:xfrm>
            <a:off x="284377" y="3793010"/>
            <a:ext cx="10956780" cy="2697240"/>
            <a:chOff x="939651" y="2446706"/>
            <a:chExt cx="2074810" cy="1798271"/>
          </a:xfrm>
        </p:grpSpPr>
        <p:sp>
          <p:nvSpPr>
            <p:cNvPr id="16" name="Rectangle 15">
              <a:extLst>
                <a:ext uri="{FF2B5EF4-FFF2-40B4-BE49-F238E27FC236}">
                  <a16:creationId xmlns:a16="http://schemas.microsoft.com/office/drawing/2014/main" id="{137285F0-DFEA-4292-9E18-C169E80F37EE}"/>
                </a:ext>
              </a:extLst>
            </p:cNvPr>
            <p:cNvSpPr/>
            <p:nvPr/>
          </p:nvSpPr>
          <p:spPr>
            <a:xfrm>
              <a:off x="984720" y="2548596"/>
              <a:ext cx="2029741" cy="169638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defTabSz="1219170"/>
              <a:endParaRPr lang="en-US" sz="2400" dirty="0">
                <a:solidFill>
                  <a:srgbClr val="000000"/>
                </a:solidFill>
                <a:latin typeface="Calibri"/>
              </a:endParaRPr>
            </a:p>
          </p:txBody>
        </p:sp>
        <p:sp>
          <p:nvSpPr>
            <p:cNvPr id="17" name="Oval 16">
              <a:extLst>
                <a:ext uri="{FF2B5EF4-FFF2-40B4-BE49-F238E27FC236}">
                  <a16:creationId xmlns:a16="http://schemas.microsoft.com/office/drawing/2014/main" id="{73034C59-0FEF-41FB-B339-88A2E888F8F8}"/>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804186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4" name="Picture 3">
            <a:extLst>
              <a:ext uri="{FF2B5EF4-FFF2-40B4-BE49-F238E27FC236}">
                <a16:creationId xmlns:a16="http://schemas.microsoft.com/office/drawing/2014/main" id="{17AA46A6-FC64-43BF-8F64-1B12AA20EBB7}"/>
              </a:ext>
            </a:extLst>
          </p:cNvPr>
          <p:cNvPicPr>
            <a:picLocks noChangeAspect="1"/>
          </p:cNvPicPr>
          <p:nvPr/>
        </p:nvPicPr>
        <p:blipFill>
          <a:blip r:embed="rId6"/>
          <a:stretch>
            <a:fillRect/>
          </a:stretch>
        </p:blipFill>
        <p:spPr>
          <a:xfrm>
            <a:off x="8581197" y="1708288"/>
            <a:ext cx="3219450" cy="4514850"/>
          </a:xfrm>
          <a:prstGeom prst="rect">
            <a:avLst/>
          </a:prstGeom>
          <a:ln>
            <a:noFill/>
          </a:ln>
          <a:effectLst>
            <a:softEdge rad="112500"/>
          </a:effectLst>
        </p:spPr>
      </p:pic>
      <p:sp>
        <p:nvSpPr>
          <p:cNvPr id="9" name="TextBox 8">
            <a:extLst>
              <a:ext uri="{FF2B5EF4-FFF2-40B4-BE49-F238E27FC236}">
                <a16:creationId xmlns:a16="http://schemas.microsoft.com/office/drawing/2014/main" id="{3B92980D-E8A0-4DAA-97E9-81E4B5F3578E}"/>
              </a:ext>
            </a:extLst>
          </p:cNvPr>
          <p:cNvSpPr txBox="1"/>
          <p:nvPr/>
        </p:nvSpPr>
        <p:spPr>
          <a:xfrm>
            <a:off x="702365" y="815009"/>
            <a:ext cx="9554817" cy="430887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nhấc máy gọi lại cho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 Tôi rón rén.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bố tớ bảo chúng mình nói cho cả thành phố nghe thấy. </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thì th</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à</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nói nhỏ hơn tớ đấy. Bố tớ bảo tớ nói cho cả thế giới nghe thấy cơ.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cười rúc rích. Chúng tôi lại thì thào, nhưng vì nói nhỏ quá nên cứ phải nói đi nói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Hóa ra nói chuyện điện thoại cũng mệt thật.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(Bùi Tuệ Minh)</a:t>
            </a:r>
          </a:p>
        </p:txBody>
      </p:sp>
      <p:grpSp>
        <p:nvGrpSpPr>
          <p:cNvPr id="7" name="Group 6">
            <a:extLst>
              <a:ext uri="{FF2B5EF4-FFF2-40B4-BE49-F238E27FC236}">
                <a16:creationId xmlns:a16="http://schemas.microsoft.com/office/drawing/2014/main" id="{58B888A8-9413-4B69-B5A5-30AA44104311}"/>
              </a:ext>
            </a:extLst>
          </p:cNvPr>
          <p:cNvGrpSpPr/>
          <p:nvPr/>
        </p:nvGrpSpPr>
        <p:grpSpPr>
          <a:xfrm>
            <a:off x="234681" y="552855"/>
            <a:ext cx="9903234" cy="4088720"/>
            <a:chOff x="939651" y="2446706"/>
            <a:chExt cx="1722067" cy="2369612"/>
          </a:xfrm>
        </p:grpSpPr>
        <p:sp>
          <p:nvSpPr>
            <p:cNvPr id="8" name="Rectangle 7">
              <a:extLst>
                <a:ext uri="{FF2B5EF4-FFF2-40B4-BE49-F238E27FC236}">
                  <a16:creationId xmlns:a16="http://schemas.microsoft.com/office/drawing/2014/main" id="{975C275C-4243-4132-9EE0-2936A0B1EBDD}"/>
                </a:ext>
              </a:extLst>
            </p:cNvPr>
            <p:cNvSpPr/>
            <p:nvPr/>
          </p:nvSpPr>
          <p:spPr>
            <a:xfrm>
              <a:off x="984720" y="2607489"/>
              <a:ext cx="1676998" cy="2208829"/>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defTabSz="1219170"/>
              <a:endParaRPr lang="en-US" sz="2400" dirty="0">
                <a:solidFill>
                  <a:srgbClr val="000000"/>
                </a:solidFill>
                <a:latin typeface="Calibri"/>
              </a:endParaRPr>
            </a:p>
          </p:txBody>
        </p:sp>
        <p:sp>
          <p:nvSpPr>
            <p:cNvPr id="11" name="Oval 10">
              <a:extLst>
                <a:ext uri="{FF2B5EF4-FFF2-40B4-BE49-F238E27FC236}">
                  <a16:creationId xmlns:a16="http://schemas.microsoft.com/office/drawing/2014/main" id="{B459D467-3204-4FD1-9244-EF68BE77787D}"/>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spTree>
    <p:extLst>
      <p:ext uri="{BB962C8B-B14F-4D97-AF65-F5344CB8AC3E}">
        <p14:creationId xmlns:p14="http://schemas.microsoft.com/office/powerpoint/2010/main" val="3553875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3" name="Picture 2">
            <a:extLst>
              <a:ext uri="{FF2B5EF4-FFF2-40B4-BE49-F238E27FC236}">
                <a16:creationId xmlns:a16="http://schemas.microsoft.com/office/drawing/2014/main" id="{3C281349-336F-402C-B7A0-63712617CAF4}"/>
              </a:ext>
            </a:extLst>
          </p:cNvPr>
          <p:cNvPicPr>
            <a:picLocks noChangeAspect="1"/>
          </p:cNvPicPr>
          <p:nvPr/>
        </p:nvPicPr>
        <p:blipFill>
          <a:blip r:embed="rId6"/>
          <a:stretch>
            <a:fillRect/>
          </a:stretch>
        </p:blipFill>
        <p:spPr>
          <a:xfrm>
            <a:off x="2969424" y="437539"/>
            <a:ext cx="5895343" cy="1072989"/>
          </a:xfrm>
          <a:prstGeom prst="rect">
            <a:avLst/>
          </a:prstGeom>
        </p:spPr>
      </p:pic>
      <p:pic>
        <p:nvPicPr>
          <p:cNvPr id="7" name="Picture 6">
            <a:extLst>
              <a:ext uri="{FF2B5EF4-FFF2-40B4-BE49-F238E27FC236}">
                <a16:creationId xmlns:a16="http://schemas.microsoft.com/office/drawing/2014/main" id="{763E5F83-114D-4027-A025-70EC196B31F5}"/>
              </a:ext>
            </a:extLst>
          </p:cNvPr>
          <p:cNvPicPr>
            <a:picLocks noChangeAspect="1"/>
          </p:cNvPicPr>
          <p:nvPr/>
        </p:nvPicPr>
        <p:blipFill>
          <a:blip r:embed="rId7"/>
          <a:stretch>
            <a:fillRect/>
          </a:stretch>
        </p:blipFill>
        <p:spPr>
          <a:xfrm>
            <a:off x="5929519" y="3372264"/>
            <a:ext cx="6057900" cy="2876550"/>
          </a:xfrm>
          <a:prstGeom prst="rect">
            <a:avLst/>
          </a:prstGeom>
          <a:ln>
            <a:noFill/>
          </a:ln>
          <a:effectLst>
            <a:softEdge rad="112500"/>
          </a:effectLst>
        </p:spPr>
      </p:pic>
      <p:sp>
        <p:nvSpPr>
          <p:cNvPr id="14" name="TextBox 13">
            <a:extLst>
              <a:ext uri="{FF2B5EF4-FFF2-40B4-BE49-F238E27FC236}">
                <a16:creationId xmlns:a16="http://schemas.microsoft.com/office/drawing/2014/main" id="{90DB5892-FBF2-4287-9036-A4D63F554710}"/>
              </a:ext>
            </a:extLst>
          </p:cNvPr>
          <p:cNvSpPr txBox="1"/>
          <p:nvPr/>
        </p:nvSpPr>
        <p:spPr>
          <a:xfrm>
            <a:off x="553277" y="1371600"/>
            <a:ext cx="9554817" cy="473975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Giờ ra chơi, An chạy đến bàn tôi hớn hở: “Bố mẹ cho phép tớ gọi điện cho bạn bè đấy. Đi học về tớ sẽ gọi cậu nhé!”. Tôi đập tay nó sung sướng. Đi học về, tôi vội vàng cất cặp và xin phép bố mẹ cho nghe điện thoại. Bố gật gù, còn mẹ thì nháy mắt ra hiệu đồng 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 thoại reo, cứ như là trái tim tôi đang cất tiếng hát. Tôi khoái chí cầm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Minh hả? – An gào lên trong máy.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đây. – Tôi cũng gào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Hay hơn nói chuyện ở lớp nhỉ. – An cười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Hơn là cái chắc. – Tôi cũng cười to không kém.</a:t>
            </a:r>
          </a:p>
        </p:txBody>
      </p:sp>
    </p:spTree>
    <p:extLst>
      <p:ext uri="{BB962C8B-B14F-4D97-AF65-F5344CB8AC3E}">
        <p14:creationId xmlns:p14="http://schemas.microsoft.com/office/powerpoint/2010/main" val="4057327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300000"/>
                    </a14:imgEffect>
                  </a14:imgLayer>
                </a14:imgProps>
              </a:ext>
            </a:extLst>
          </a:blip>
          <a:srcRect/>
          <a:stretch>
            <a:fillRect l="-30000" t="-30000" r="-25000" b="-38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556517" cy="6072775"/>
          </a:xfrm>
          <a:custGeom>
            <a:avLst/>
            <a:gdLst>
              <a:gd name="connsiteX0" fmla="*/ 0 w 11556517"/>
              <a:gd name="connsiteY0" fmla="*/ 1012149 h 6072775"/>
              <a:gd name="connsiteX1" fmla="*/ 1012149 w 11556517"/>
              <a:gd name="connsiteY1" fmla="*/ 0 h 6072775"/>
              <a:gd name="connsiteX2" fmla="*/ 1693022 w 11556517"/>
              <a:gd name="connsiteY2" fmla="*/ 0 h 6072775"/>
              <a:gd name="connsiteX3" fmla="*/ 2183250 w 11556517"/>
              <a:gd name="connsiteY3" fmla="*/ 0 h 6072775"/>
              <a:gd name="connsiteX4" fmla="*/ 3054767 w 11556517"/>
              <a:gd name="connsiteY4" fmla="*/ 0 h 6072775"/>
              <a:gd name="connsiteX5" fmla="*/ 3449674 w 11556517"/>
              <a:gd name="connsiteY5" fmla="*/ 0 h 6072775"/>
              <a:gd name="connsiteX6" fmla="*/ 4035224 w 11556517"/>
              <a:gd name="connsiteY6" fmla="*/ 0 h 6072775"/>
              <a:gd name="connsiteX7" fmla="*/ 4620775 w 11556517"/>
              <a:gd name="connsiteY7" fmla="*/ 0 h 6072775"/>
              <a:gd name="connsiteX8" fmla="*/ 5492292 w 11556517"/>
              <a:gd name="connsiteY8" fmla="*/ 0 h 6072775"/>
              <a:gd name="connsiteX9" fmla="*/ 6173165 w 11556517"/>
              <a:gd name="connsiteY9" fmla="*/ 0 h 6072775"/>
              <a:gd name="connsiteX10" fmla="*/ 7044682 w 11556517"/>
              <a:gd name="connsiteY10" fmla="*/ 0 h 6072775"/>
              <a:gd name="connsiteX11" fmla="*/ 7916199 w 11556517"/>
              <a:gd name="connsiteY11" fmla="*/ 0 h 6072775"/>
              <a:gd name="connsiteX12" fmla="*/ 8692394 w 11556517"/>
              <a:gd name="connsiteY12" fmla="*/ 0 h 6072775"/>
              <a:gd name="connsiteX13" fmla="*/ 9468589 w 11556517"/>
              <a:gd name="connsiteY13" fmla="*/ 0 h 6072775"/>
              <a:gd name="connsiteX14" fmla="*/ 9863495 w 11556517"/>
              <a:gd name="connsiteY14" fmla="*/ 0 h 6072775"/>
              <a:gd name="connsiteX15" fmla="*/ 10544368 w 11556517"/>
              <a:gd name="connsiteY15" fmla="*/ 0 h 6072775"/>
              <a:gd name="connsiteX16" fmla="*/ 11556517 w 11556517"/>
              <a:gd name="connsiteY16" fmla="*/ 1012149 h 6072775"/>
              <a:gd name="connsiteX17" fmla="*/ 11556517 w 11556517"/>
              <a:gd name="connsiteY17" fmla="*/ 1605926 h 6072775"/>
              <a:gd name="connsiteX18" fmla="*/ 11556517 w 11556517"/>
              <a:gd name="connsiteY18" fmla="*/ 2361641 h 6072775"/>
              <a:gd name="connsiteX19" fmla="*/ 11556517 w 11556517"/>
              <a:gd name="connsiteY19" fmla="*/ 3117357 h 6072775"/>
              <a:gd name="connsiteX20" fmla="*/ 11556517 w 11556517"/>
              <a:gd name="connsiteY20" fmla="*/ 3792103 h 6072775"/>
              <a:gd name="connsiteX21" fmla="*/ 11556517 w 11556517"/>
              <a:gd name="connsiteY21" fmla="*/ 4466849 h 6072775"/>
              <a:gd name="connsiteX22" fmla="*/ 11556517 w 11556517"/>
              <a:gd name="connsiteY22" fmla="*/ 5060626 h 6072775"/>
              <a:gd name="connsiteX23" fmla="*/ 10544368 w 11556517"/>
              <a:gd name="connsiteY23" fmla="*/ 6072775 h 6072775"/>
              <a:gd name="connsiteX24" fmla="*/ 9958817 w 11556517"/>
              <a:gd name="connsiteY24" fmla="*/ 6072775 h 6072775"/>
              <a:gd name="connsiteX25" fmla="*/ 9563911 w 11556517"/>
              <a:gd name="connsiteY25" fmla="*/ 6072775 h 6072775"/>
              <a:gd name="connsiteX26" fmla="*/ 8692394 w 11556517"/>
              <a:gd name="connsiteY26" fmla="*/ 6072775 h 6072775"/>
              <a:gd name="connsiteX27" fmla="*/ 8106843 w 11556517"/>
              <a:gd name="connsiteY27" fmla="*/ 6072775 h 6072775"/>
              <a:gd name="connsiteX28" fmla="*/ 7521293 w 11556517"/>
              <a:gd name="connsiteY28" fmla="*/ 6072775 h 6072775"/>
              <a:gd name="connsiteX29" fmla="*/ 6840420 w 11556517"/>
              <a:gd name="connsiteY29" fmla="*/ 6072775 h 6072775"/>
              <a:gd name="connsiteX30" fmla="*/ 6445514 w 11556517"/>
              <a:gd name="connsiteY30" fmla="*/ 6072775 h 6072775"/>
              <a:gd name="connsiteX31" fmla="*/ 5669319 w 11556517"/>
              <a:gd name="connsiteY31" fmla="*/ 6072775 h 6072775"/>
              <a:gd name="connsiteX32" fmla="*/ 4797802 w 11556517"/>
              <a:gd name="connsiteY32" fmla="*/ 6072775 h 6072775"/>
              <a:gd name="connsiteX33" fmla="*/ 4116929 w 11556517"/>
              <a:gd name="connsiteY33" fmla="*/ 6072775 h 6072775"/>
              <a:gd name="connsiteX34" fmla="*/ 3340734 w 11556517"/>
              <a:gd name="connsiteY34" fmla="*/ 6072775 h 6072775"/>
              <a:gd name="connsiteX35" fmla="*/ 2659861 w 11556517"/>
              <a:gd name="connsiteY35" fmla="*/ 6072775 h 6072775"/>
              <a:gd name="connsiteX36" fmla="*/ 1788344 w 11556517"/>
              <a:gd name="connsiteY36" fmla="*/ 6072775 h 6072775"/>
              <a:gd name="connsiteX37" fmla="*/ 1012149 w 11556517"/>
              <a:gd name="connsiteY37" fmla="*/ 6072775 h 6072775"/>
              <a:gd name="connsiteX38" fmla="*/ 0 w 11556517"/>
              <a:gd name="connsiteY38" fmla="*/ 5060626 h 6072775"/>
              <a:gd name="connsiteX39" fmla="*/ 0 w 11556517"/>
              <a:gd name="connsiteY39" fmla="*/ 4507334 h 6072775"/>
              <a:gd name="connsiteX40" fmla="*/ 0 w 11556517"/>
              <a:gd name="connsiteY40" fmla="*/ 3751618 h 6072775"/>
              <a:gd name="connsiteX41" fmla="*/ 0 w 11556517"/>
              <a:gd name="connsiteY41" fmla="*/ 3198327 h 6072775"/>
              <a:gd name="connsiteX42" fmla="*/ 0 w 11556517"/>
              <a:gd name="connsiteY42" fmla="*/ 2645035 h 6072775"/>
              <a:gd name="connsiteX43" fmla="*/ 0 w 11556517"/>
              <a:gd name="connsiteY43" fmla="*/ 1970289 h 6072775"/>
              <a:gd name="connsiteX44" fmla="*/ 0 w 11556517"/>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56517" h="6072775" fill="none" extrusionOk="0">
                <a:moveTo>
                  <a:pt x="0" y="1012149"/>
                </a:moveTo>
                <a:cubicBezTo>
                  <a:pt x="-95465" y="439014"/>
                  <a:pt x="391642" y="-90405"/>
                  <a:pt x="1012149" y="0"/>
                </a:cubicBezTo>
                <a:cubicBezTo>
                  <a:pt x="1213695" y="12193"/>
                  <a:pt x="1429497" y="-20103"/>
                  <a:pt x="1693022" y="0"/>
                </a:cubicBezTo>
                <a:cubicBezTo>
                  <a:pt x="1956547" y="20103"/>
                  <a:pt x="1965133" y="16482"/>
                  <a:pt x="2183250" y="0"/>
                </a:cubicBezTo>
                <a:cubicBezTo>
                  <a:pt x="2401367" y="-16482"/>
                  <a:pt x="2707682" y="16634"/>
                  <a:pt x="3054767" y="0"/>
                </a:cubicBezTo>
                <a:cubicBezTo>
                  <a:pt x="3401852" y="-16634"/>
                  <a:pt x="3304152" y="-6636"/>
                  <a:pt x="3449674" y="0"/>
                </a:cubicBezTo>
                <a:cubicBezTo>
                  <a:pt x="3595196" y="6636"/>
                  <a:pt x="3768999" y="16451"/>
                  <a:pt x="4035224" y="0"/>
                </a:cubicBezTo>
                <a:cubicBezTo>
                  <a:pt x="4301449" y="-16451"/>
                  <a:pt x="4470214" y="-12071"/>
                  <a:pt x="4620775" y="0"/>
                </a:cubicBezTo>
                <a:cubicBezTo>
                  <a:pt x="4771336" y="12071"/>
                  <a:pt x="5130080" y="-17439"/>
                  <a:pt x="5492292" y="0"/>
                </a:cubicBezTo>
                <a:cubicBezTo>
                  <a:pt x="5854504" y="17439"/>
                  <a:pt x="6013176" y="-15549"/>
                  <a:pt x="6173165" y="0"/>
                </a:cubicBezTo>
                <a:cubicBezTo>
                  <a:pt x="6333154" y="15549"/>
                  <a:pt x="6623417" y="-38924"/>
                  <a:pt x="7044682" y="0"/>
                </a:cubicBezTo>
                <a:cubicBezTo>
                  <a:pt x="7465947" y="38924"/>
                  <a:pt x="7655365" y="36537"/>
                  <a:pt x="7916199" y="0"/>
                </a:cubicBezTo>
                <a:cubicBezTo>
                  <a:pt x="8177033" y="-36537"/>
                  <a:pt x="8526294" y="9886"/>
                  <a:pt x="8692394" y="0"/>
                </a:cubicBezTo>
                <a:cubicBezTo>
                  <a:pt x="8858494" y="-9886"/>
                  <a:pt x="9284322" y="5847"/>
                  <a:pt x="9468589" y="0"/>
                </a:cubicBezTo>
                <a:cubicBezTo>
                  <a:pt x="9652856" y="-5847"/>
                  <a:pt x="9673939" y="-10081"/>
                  <a:pt x="9863495" y="0"/>
                </a:cubicBezTo>
                <a:cubicBezTo>
                  <a:pt x="10053051" y="10081"/>
                  <a:pt x="10239409" y="-27072"/>
                  <a:pt x="10544368" y="0"/>
                </a:cubicBezTo>
                <a:cubicBezTo>
                  <a:pt x="11016148" y="88537"/>
                  <a:pt x="11630845" y="405355"/>
                  <a:pt x="11556517" y="1012149"/>
                </a:cubicBezTo>
                <a:cubicBezTo>
                  <a:pt x="11558039" y="1299247"/>
                  <a:pt x="11576639" y="1412428"/>
                  <a:pt x="11556517" y="1605926"/>
                </a:cubicBezTo>
                <a:cubicBezTo>
                  <a:pt x="11536395" y="1799424"/>
                  <a:pt x="11556414" y="2142919"/>
                  <a:pt x="11556517" y="2361641"/>
                </a:cubicBezTo>
                <a:cubicBezTo>
                  <a:pt x="11556620" y="2580364"/>
                  <a:pt x="11571325" y="2770178"/>
                  <a:pt x="11556517" y="3117357"/>
                </a:cubicBezTo>
                <a:cubicBezTo>
                  <a:pt x="11541709" y="3464536"/>
                  <a:pt x="11583217" y="3646219"/>
                  <a:pt x="11556517" y="3792103"/>
                </a:cubicBezTo>
                <a:cubicBezTo>
                  <a:pt x="11529817" y="3937987"/>
                  <a:pt x="11574768" y="4271195"/>
                  <a:pt x="11556517" y="4466849"/>
                </a:cubicBezTo>
                <a:cubicBezTo>
                  <a:pt x="11538266" y="4662503"/>
                  <a:pt x="11554537" y="4782586"/>
                  <a:pt x="11556517" y="5060626"/>
                </a:cubicBezTo>
                <a:cubicBezTo>
                  <a:pt x="11522479" y="5716255"/>
                  <a:pt x="11094703" y="6043822"/>
                  <a:pt x="10544368" y="6072775"/>
                </a:cubicBezTo>
                <a:cubicBezTo>
                  <a:pt x="10299523" y="6054454"/>
                  <a:pt x="10182183" y="6052096"/>
                  <a:pt x="9958817" y="6072775"/>
                </a:cubicBezTo>
                <a:cubicBezTo>
                  <a:pt x="9735451" y="6093454"/>
                  <a:pt x="9716678" y="6091578"/>
                  <a:pt x="9563911" y="6072775"/>
                </a:cubicBezTo>
                <a:cubicBezTo>
                  <a:pt x="9411144" y="6053972"/>
                  <a:pt x="9098854" y="6111783"/>
                  <a:pt x="8692394" y="6072775"/>
                </a:cubicBezTo>
                <a:cubicBezTo>
                  <a:pt x="8285934" y="6033767"/>
                  <a:pt x="8344249" y="6072362"/>
                  <a:pt x="8106843" y="6072775"/>
                </a:cubicBezTo>
                <a:cubicBezTo>
                  <a:pt x="7869437" y="6073188"/>
                  <a:pt x="7804957" y="6061966"/>
                  <a:pt x="7521293" y="6072775"/>
                </a:cubicBezTo>
                <a:cubicBezTo>
                  <a:pt x="7237629" y="6083585"/>
                  <a:pt x="7173309" y="6054095"/>
                  <a:pt x="6840420" y="6072775"/>
                </a:cubicBezTo>
                <a:cubicBezTo>
                  <a:pt x="6507531" y="6091455"/>
                  <a:pt x="6563447" y="6053422"/>
                  <a:pt x="6445514" y="6072775"/>
                </a:cubicBezTo>
                <a:cubicBezTo>
                  <a:pt x="6327581" y="6092128"/>
                  <a:pt x="5960715" y="6100802"/>
                  <a:pt x="5669319" y="6072775"/>
                </a:cubicBezTo>
                <a:cubicBezTo>
                  <a:pt x="5377923" y="6044748"/>
                  <a:pt x="5009626" y="6072687"/>
                  <a:pt x="4797802" y="6072775"/>
                </a:cubicBezTo>
                <a:cubicBezTo>
                  <a:pt x="4585978" y="6072863"/>
                  <a:pt x="4313391" y="6041871"/>
                  <a:pt x="4116929" y="6072775"/>
                </a:cubicBezTo>
                <a:cubicBezTo>
                  <a:pt x="3920467" y="6103679"/>
                  <a:pt x="3714283" y="6047500"/>
                  <a:pt x="3340734" y="6072775"/>
                </a:cubicBezTo>
                <a:cubicBezTo>
                  <a:pt x="2967186" y="6098050"/>
                  <a:pt x="2938695" y="6082270"/>
                  <a:pt x="2659861" y="6072775"/>
                </a:cubicBezTo>
                <a:cubicBezTo>
                  <a:pt x="2381027" y="6063280"/>
                  <a:pt x="1998089" y="6057020"/>
                  <a:pt x="1788344" y="6072775"/>
                </a:cubicBezTo>
                <a:cubicBezTo>
                  <a:pt x="1578599" y="6088530"/>
                  <a:pt x="1235355" y="6065735"/>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556517" h="6072775" stroke="0" extrusionOk="0">
                <a:moveTo>
                  <a:pt x="0" y="1012149"/>
                </a:moveTo>
                <a:cubicBezTo>
                  <a:pt x="-5356" y="421353"/>
                  <a:pt x="412126" y="22481"/>
                  <a:pt x="1012149" y="0"/>
                </a:cubicBezTo>
                <a:cubicBezTo>
                  <a:pt x="1326270" y="-11870"/>
                  <a:pt x="1396770" y="-11647"/>
                  <a:pt x="1693022" y="0"/>
                </a:cubicBezTo>
                <a:cubicBezTo>
                  <a:pt x="1989274" y="11647"/>
                  <a:pt x="1970338" y="-21333"/>
                  <a:pt x="2183250" y="0"/>
                </a:cubicBezTo>
                <a:cubicBezTo>
                  <a:pt x="2396162" y="21333"/>
                  <a:pt x="2492040" y="16316"/>
                  <a:pt x="2578156" y="0"/>
                </a:cubicBezTo>
                <a:cubicBezTo>
                  <a:pt x="2664272" y="-16316"/>
                  <a:pt x="3098202" y="-11630"/>
                  <a:pt x="3354351" y="0"/>
                </a:cubicBezTo>
                <a:cubicBezTo>
                  <a:pt x="3610501" y="11630"/>
                  <a:pt x="3857052" y="10585"/>
                  <a:pt x="4130546" y="0"/>
                </a:cubicBezTo>
                <a:cubicBezTo>
                  <a:pt x="4404041" y="-10585"/>
                  <a:pt x="4534502" y="-14379"/>
                  <a:pt x="4811419" y="0"/>
                </a:cubicBezTo>
                <a:cubicBezTo>
                  <a:pt x="5088336" y="14379"/>
                  <a:pt x="5181833" y="-8694"/>
                  <a:pt x="5396970" y="0"/>
                </a:cubicBezTo>
                <a:cubicBezTo>
                  <a:pt x="5612107" y="8694"/>
                  <a:pt x="5738872" y="12068"/>
                  <a:pt x="5982520" y="0"/>
                </a:cubicBezTo>
                <a:cubicBezTo>
                  <a:pt x="6226168" y="-12068"/>
                  <a:pt x="6201325" y="17154"/>
                  <a:pt x="6377427" y="0"/>
                </a:cubicBezTo>
                <a:cubicBezTo>
                  <a:pt x="6553529" y="-17154"/>
                  <a:pt x="6858080" y="-21783"/>
                  <a:pt x="7153622" y="0"/>
                </a:cubicBezTo>
                <a:cubicBezTo>
                  <a:pt x="7449164" y="21783"/>
                  <a:pt x="7583039" y="24689"/>
                  <a:pt x="7739172" y="0"/>
                </a:cubicBezTo>
                <a:cubicBezTo>
                  <a:pt x="7895305" y="-24689"/>
                  <a:pt x="8320078" y="41212"/>
                  <a:pt x="8610689" y="0"/>
                </a:cubicBezTo>
                <a:cubicBezTo>
                  <a:pt x="8901300" y="-41212"/>
                  <a:pt x="8907846" y="13012"/>
                  <a:pt x="9005596" y="0"/>
                </a:cubicBezTo>
                <a:cubicBezTo>
                  <a:pt x="9103346" y="-13012"/>
                  <a:pt x="9520841" y="32527"/>
                  <a:pt x="9877113" y="0"/>
                </a:cubicBezTo>
                <a:cubicBezTo>
                  <a:pt x="10233385" y="-32527"/>
                  <a:pt x="10268667" y="-29492"/>
                  <a:pt x="10544368" y="0"/>
                </a:cubicBezTo>
                <a:cubicBezTo>
                  <a:pt x="11091650" y="-23184"/>
                  <a:pt x="11542167" y="530400"/>
                  <a:pt x="11556517" y="1012149"/>
                </a:cubicBezTo>
                <a:cubicBezTo>
                  <a:pt x="11539688" y="1302421"/>
                  <a:pt x="11532967" y="1460604"/>
                  <a:pt x="11556517" y="1727380"/>
                </a:cubicBezTo>
                <a:cubicBezTo>
                  <a:pt x="11580067" y="1994156"/>
                  <a:pt x="11546702" y="2052418"/>
                  <a:pt x="11556517" y="2361641"/>
                </a:cubicBezTo>
                <a:cubicBezTo>
                  <a:pt x="11566332" y="2670864"/>
                  <a:pt x="11533077" y="2643978"/>
                  <a:pt x="11556517" y="2914933"/>
                </a:cubicBezTo>
                <a:cubicBezTo>
                  <a:pt x="11579957" y="3185888"/>
                  <a:pt x="11541150" y="3389948"/>
                  <a:pt x="11556517" y="3589679"/>
                </a:cubicBezTo>
                <a:cubicBezTo>
                  <a:pt x="11571884" y="3789410"/>
                  <a:pt x="11558725" y="4002415"/>
                  <a:pt x="11556517" y="4142971"/>
                </a:cubicBezTo>
                <a:cubicBezTo>
                  <a:pt x="11554309" y="4283527"/>
                  <a:pt x="11579357" y="4732693"/>
                  <a:pt x="11556517" y="5060626"/>
                </a:cubicBezTo>
                <a:cubicBezTo>
                  <a:pt x="11657089" y="5702023"/>
                  <a:pt x="11137729" y="6122224"/>
                  <a:pt x="10544368" y="6072775"/>
                </a:cubicBezTo>
                <a:cubicBezTo>
                  <a:pt x="10211435" y="6088675"/>
                  <a:pt x="9886343" y="6088806"/>
                  <a:pt x="9672851" y="6072775"/>
                </a:cubicBezTo>
                <a:cubicBezTo>
                  <a:pt x="9459359" y="6056744"/>
                  <a:pt x="9380586" y="6063716"/>
                  <a:pt x="9277945" y="6072775"/>
                </a:cubicBezTo>
                <a:cubicBezTo>
                  <a:pt x="9175304" y="6081834"/>
                  <a:pt x="8886493" y="6090423"/>
                  <a:pt x="8787716" y="6072775"/>
                </a:cubicBezTo>
                <a:cubicBezTo>
                  <a:pt x="8688939" y="6055127"/>
                  <a:pt x="8323777" y="6115955"/>
                  <a:pt x="7916199" y="6072775"/>
                </a:cubicBezTo>
                <a:cubicBezTo>
                  <a:pt x="7508621" y="6029595"/>
                  <a:pt x="7373216" y="6104510"/>
                  <a:pt x="7140004" y="6072775"/>
                </a:cubicBezTo>
                <a:cubicBezTo>
                  <a:pt x="6906793" y="6041040"/>
                  <a:pt x="6547553" y="6066009"/>
                  <a:pt x="6268487" y="6072775"/>
                </a:cubicBezTo>
                <a:cubicBezTo>
                  <a:pt x="5989421" y="6079541"/>
                  <a:pt x="5959440" y="6087680"/>
                  <a:pt x="5778259" y="6072775"/>
                </a:cubicBezTo>
                <a:cubicBezTo>
                  <a:pt x="5597078" y="6057870"/>
                  <a:pt x="5287975" y="6038625"/>
                  <a:pt x="5002064" y="6072775"/>
                </a:cubicBezTo>
                <a:cubicBezTo>
                  <a:pt x="4716153" y="6106925"/>
                  <a:pt x="4658316" y="6043944"/>
                  <a:pt x="4321191" y="6072775"/>
                </a:cubicBezTo>
                <a:cubicBezTo>
                  <a:pt x="3984066" y="6101606"/>
                  <a:pt x="4012645" y="6084560"/>
                  <a:pt x="3735640" y="6072775"/>
                </a:cubicBezTo>
                <a:cubicBezTo>
                  <a:pt x="3458635" y="6060990"/>
                  <a:pt x="3353492" y="6062240"/>
                  <a:pt x="3150090" y="6072775"/>
                </a:cubicBezTo>
                <a:cubicBezTo>
                  <a:pt x="2946688" y="6083311"/>
                  <a:pt x="2802714" y="6090156"/>
                  <a:pt x="2659861" y="6072775"/>
                </a:cubicBezTo>
                <a:cubicBezTo>
                  <a:pt x="2517008" y="6055394"/>
                  <a:pt x="2083794" y="6073470"/>
                  <a:pt x="1883666" y="6072775"/>
                </a:cubicBezTo>
                <a:cubicBezTo>
                  <a:pt x="1683539" y="6072080"/>
                  <a:pt x="1243308" y="6062071"/>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0" name="Picture 9" descr="A picture containing text, orange&#10;&#10;Description automatically generated">
            <a:extLst>
              <a:ext uri="{FF2B5EF4-FFF2-40B4-BE49-F238E27FC236}">
                <a16:creationId xmlns:a16="http://schemas.microsoft.com/office/drawing/2014/main" id="{B80F6FCC-234D-83B1-2D19-44695E53BA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5821" y="328025"/>
            <a:ext cx="1066074" cy="975801"/>
          </a:xfrm>
          <a:prstGeom prst="rect">
            <a:avLst/>
          </a:prstGeom>
        </p:spPr>
      </p:pic>
      <p:pic>
        <p:nvPicPr>
          <p:cNvPr id="4" name="Picture 3">
            <a:extLst>
              <a:ext uri="{FF2B5EF4-FFF2-40B4-BE49-F238E27FC236}">
                <a16:creationId xmlns:a16="http://schemas.microsoft.com/office/drawing/2014/main" id="{17AA46A6-FC64-43BF-8F64-1B12AA20EBB7}"/>
              </a:ext>
            </a:extLst>
          </p:cNvPr>
          <p:cNvPicPr>
            <a:picLocks noChangeAspect="1"/>
          </p:cNvPicPr>
          <p:nvPr/>
        </p:nvPicPr>
        <p:blipFill>
          <a:blip r:embed="rId6"/>
          <a:stretch>
            <a:fillRect/>
          </a:stretch>
        </p:blipFill>
        <p:spPr>
          <a:xfrm>
            <a:off x="8581197" y="1708288"/>
            <a:ext cx="3219450" cy="4514850"/>
          </a:xfrm>
          <a:prstGeom prst="rect">
            <a:avLst/>
          </a:prstGeom>
          <a:ln>
            <a:noFill/>
          </a:ln>
          <a:effectLst>
            <a:softEdge rad="112500"/>
          </a:effectLst>
        </p:spPr>
      </p:pic>
      <p:sp>
        <p:nvSpPr>
          <p:cNvPr id="9" name="TextBox 8">
            <a:extLst>
              <a:ext uri="{FF2B5EF4-FFF2-40B4-BE49-F238E27FC236}">
                <a16:creationId xmlns:a16="http://schemas.microsoft.com/office/drawing/2014/main" id="{3B92980D-E8A0-4DAA-97E9-81E4B5F3578E}"/>
              </a:ext>
            </a:extLst>
          </p:cNvPr>
          <p:cNvSpPr txBox="1"/>
          <p:nvPr/>
        </p:nvSpPr>
        <p:spPr>
          <a:xfrm>
            <a:off x="652669" y="546652"/>
            <a:ext cx="9554817" cy="56015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Đến lượt cậu gọi lại cho tớ nhé. – An hét lên rồi tắt máy. Tôi ôm bụng cười. Bố tủm tỉm: “Cả thế giới nghe thấy hai con nói chuyện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nhấc máy gọi lại cho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 Tôi rón rén.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lô, bố tớ bảo chúng mình nói cho cả thành phố nghe thấy. – An thì th</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à</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cậu nói nhỏ hơn tớ đấy. Bố tớ bảo tớ nói cho cả thế giới nghe thấy cơ.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cười rúc rích. Chúng tôi lại thì thào, nhưng vì nói nhỏ quá nên cứ phải nói đi nói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Hóa ra nói chuyện điện thoại cũng mệt thật.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(Bùi Tuệ Minh)</a:t>
            </a:r>
          </a:p>
        </p:txBody>
      </p:sp>
    </p:spTree>
    <p:extLst>
      <p:ext uri="{BB962C8B-B14F-4D97-AF65-F5344CB8AC3E}">
        <p14:creationId xmlns:p14="http://schemas.microsoft.com/office/powerpoint/2010/main" val="3821134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2418</Words>
  <Application>Microsoft Office PowerPoint</Application>
  <PresentationFormat>Widescreen</PresentationFormat>
  <Paragraphs>162</Paragraphs>
  <Slides>30</Slides>
  <Notes>29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30</vt:i4>
      </vt:variant>
    </vt:vector>
  </HeadingPairs>
  <TitlesOfParts>
    <vt:vector size="43" baseType="lpstr">
      <vt:lpstr>#9Slide02 Noi dung dai</vt:lpstr>
      <vt:lpstr>#9Slide02 Tieu de dai</vt:lpstr>
      <vt:lpstr>Arial</vt:lpstr>
      <vt:lpstr>Arial-Rounded</vt:lpstr>
      <vt:lpstr>Calibri</vt:lpstr>
      <vt:lpstr>Calibri Light</vt:lpstr>
      <vt:lpstr>等线</vt:lpstr>
      <vt:lpstr>等线 Light</vt:lpstr>
      <vt:lpstr>LNTH-Hoa Nho LNTH</vt:lpstr>
      <vt:lpstr>Times New Roman</vt:lpstr>
      <vt:lpstr>1_Office Theme</vt:lpstr>
      <vt:lpstr>​​</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47</cp:revision>
  <dcterms:created xsi:type="dcterms:W3CDTF">2022-11-26T09:23:38Z</dcterms:created>
  <dcterms:modified xsi:type="dcterms:W3CDTF">2025-03-19T22:32:10Z</dcterms:modified>
</cp:coreProperties>
</file>