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3"/>
  </p:notesMasterIdLst>
  <p:sldIdLst>
    <p:sldId id="282" r:id="rId3"/>
    <p:sldId id="283" r:id="rId4"/>
    <p:sldId id="284" r:id="rId5"/>
    <p:sldId id="285" r:id="rId6"/>
    <p:sldId id="286" r:id="rId7"/>
    <p:sldId id="287" r:id="rId8"/>
    <p:sldId id="288" r:id="rId9"/>
    <p:sldId id="263" r:id="rId10"/>
    <p:sldId id="294" r:id="rId11"/>
    <p:sldId id="29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08" y="-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E49C0-EA66-4AED-BA89-45F024F73D73}" type="datetimeFigureOut">
              <a:rPr lang="en-US" smtClean="0"/>
              <a:t>19/03/2025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9C100-5403-4CAE-BE75-3C0330E80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53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印品黑体" panose="00000500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1876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.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Hoàn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/>
              <a:t> </a:t>
            </a:r>
            <a:endParaRPr dirty="0"/>
          </a:p>
        </p:txBody>
      </p:sp>
      <p:sp>
        <p:nvSpPr>
          <p:cNvPr id="219" name="Google Shape;21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印品黑体" panose="00000500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8510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印品黑体" panose="00000500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1725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印品黑体" panose="00000500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4574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印品黑体" panose="00000500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7211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印品黑体" panose="00000500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8770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617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497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0D826F-2441-41E8-BB31-6C8A567FA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90F5413-5366-484C-A942-69C1AEEA0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D16F27-BBE4-48DE-BE85-9C93A6E4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CAEA5F-453C-4EF0-92D2-4DC0B9DEF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6D9B90-6595-4FAF-BA6C-FA3359F70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86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63F7642-095E-4504-A073-58E704018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4AAEA44-D3A5-4E8F-8703-9CAB6D08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D55A217-DFD4-4026-ABA1-8FF784D5D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707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633936-5096-46FF-A0A7-F57DE9A52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8E6E60-E69E-4408-9436-7E7A4958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2F6D711-DECE-4DD2-9832-AD9193D02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4639C2-ED95-401D-8709-02BA5F31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8A9537A-E574-4558-BF39-D0EDEBB94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BA50847-16D5-42A1-A623-7C1C916B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910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5A726D-33A9-40F5-AEAE-36E776D5B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A7783AA-3C0A-49E9-BBB0-A1FB9241BE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FCD0E8E-7D3C-48E5-8FFA-1AFEE07E6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C7D2C9-F3BC-4CFB-AE9B-0FA16F897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F27182C-DCA3-499A-BD51-9A0FC1E85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A64646-502A-47F7-8F76-7052EEEC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834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274D61-475E-4CFE-A581-0485B23DA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3A706FF-86ED-4D10-9899-A06249F4E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4079B8-65BF-4012-BDC7-A30CB0EDA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92D12B-208F-4477-B46D-690D8404E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BE741-EF5A-4330-8B56-56E49492C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465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E21AD03-8B4F-4313-8AD2-2B471828C1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CF2528E-B591-404C-BBE1-0943602E5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D88BC0-1278-43DC-ADE2-BA26E2AAE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EDECDA-C94F-4603-A62C-4029CCBFD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4A192B-63C7-403F-8728-6E377B89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054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898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05A72DA-0E20-422D-A31C-8A5CB2E03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t="-1" r="52375" b="844"/>
          <a:stretch/>
        </p:blipFill>
        <p:spPr>
          <a:xfrm>
            <a:off x="9572424" y="19595"/>
            <a:ext cx="5492671" cy="6818810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 descr="图片包含 室内, 户外艺术系列, 笔记本电脑, 屏幕&#10;&#10;已生成极高可信度的说明">
            <a:extLst>
              <a:ext uri="{FF2B5EF4-FFF2-40B4-BE49-F238E27FC236}">
                <a16:creationId xmlns:a16="http://schemas.microsoft.com/office/drawing/2014/main" id="{31AC3A60-9A03-4C18-BBEC-248F4594CA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8" t="21000" r="62718" b="47909"/>
          <a:stretch/>
        </p:blipFill>
        <p:spPr>
          <a:xfrm flipH="1">
            <a:off x="-2" y="4869160"/>
            <a:ext cx="2268101" cy="1969245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B926103-678C-493D-B020-1063B3DBF9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7408" y="-16804"/>
            <a:ext cx="2592288" cy="1484474"/>
          </a:xfrm>
          <a:prstGeom prst="rect">
            <a:avLst/>
          </a:prstGeom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8B2A1291-96D5-44A0-B582-A35DD7F739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425" y="836712"/>
            <a:ext cx="24482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buFont typeface="Arial" charset="0"/>
              <a:buNone/>
            </a:pPr>
            <a:r>
              <a:rPr lang="zh-CN" altLang="en-US" sz="2800" b="1" dirty="0">
                <a:solidFill>
                  <a:srgbClr val="366A97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微软雅黑" pitchFamily="34" charset="-122"/>
              </a:rPr>
              <a:t>点击添加标题</a:t>
            </a:r>
            <a:endParaRPr lang="en-US" altLang="zh-CN" sz="2800" b="1" dirty="0">
              <a:solidFill>
                <a:srgbClr val="366A97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6037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5442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3448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395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BF3DF3-91BB-4634-BC76-36D10E65C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B13E71-213B-415A-9A92-9D8F0437A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040139-B6EA-4A3F-A2BB-0DEF9BAA1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55A5C6-34EB-4DF8-BD15-EE03A798B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AEF80B-1D66-44DA-A81B-3F71DAAA4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4664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2666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0244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14600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4317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377" lvl="1" indent="-4063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566" lvl="2" indent="-3809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754" lvl="3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5943" lvl="4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131" lvl="5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320" lvl="6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509" lvl="7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697" lvl="8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0363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6150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48956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竖排标题与文本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5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4068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66AA57-2786-4F31-B896-3EF16B93D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DA1509-C8E4-4139-8A09-A4B0D4C8A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2FE629-5596-4D70-974D-E0BEFF2E5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5E6741-A374-4D0C-A2E4-A54EC7344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1760A9-17DF-47B2-905B-3AC679E47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53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76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F7B19E78-F9CA-499C-99C9-42FAA0D58A2B}"/>
              </a:ext>
            </a:extLst>
          </p:cNvPr>
          <p:cNvSpPr/>
          <p:nvPr userDrawn="1"/>
        </p:nvSpPr>
        <p:spPr>
          <a:xfrm>
            <a:off x="144176" y="114067"/>
            <a:ext cx="570799" cy="570799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AD3852C-FA14-4930-A555-A590D3C54150}"/>
              </a:ext>
            </a:extLst>
          </p:cNvPr>
          <p:cNvSpPr txBox="1"/>
          <p:nvPr userDrawn="1"/>
        </p:nvSpPr>
        <p:spPr>
          <a:xfrm>
            <a:off x="-425835" y="120170"/>
            <a:ext cx="171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02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057B9E6-CC28-4504-A303-6472644BBB2D}"/>
              </a:ext>
            </a:extLst>
          </p:cNvPr>
          <p:cNvSpPr txBox="1"/>
          <p:nvPr userDrawn="1"/>
        </p:nvSpPr>
        <p:spPr>
          <a:xfrm>
            <a:off x="805849" y="150947"/>
            <a:ext cx="2078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1CFD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标题内容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41CFDE"/>
              </a:solidFill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68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F7B19E78-F9CA-499C-99C9-42FAA0D58A2B}"/>
              </a:ext>
            </a:extLst>
          </p:cNvPr>
          <p:cNvSpPr/>
          <p:nvPr userDrawn="1"/>
        </p:nvSpPr>
        <p:spPr>
          <a:xfrm>
            <a:off x="144176" y="114067"/>
            <a:ext cx="570799" cy="570799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AD3852C-FA14-4930-A555-A590D3C54150}"/>
              </a:ext>
            </a:extLst>
          </p:cNvPr>
          <p:cNvSpPr txBox="1"/>
          <p:nvPr userDrawn="1"/>
        </p:nvSpPr>
        <p:spPr>
          <a:xfrm>
            <a:off x="-425835" y="120170"/>
            <a:ext cx="171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03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057B9E6-CC28-4504-A303-6472644BBB2D}"/>
              </a:ext>
            </a:extLst>
          </p:cNvPr>
          <p:cNvSpPr txBox="1"/>
          <p:nvPr userDrawn="1"/>
        </p:nvSpPr>
        <p:spPr>
          <a:xfrm>
            <a:off x="805849" y="150947"/>
            <a:ext cx="2078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1CFD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标题内容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41CFDE"/>
              </a:solidFill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08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F7B19E78-F9CA-499C-99C9-42FAA0D58A2B}"/>
              </a:ext>
            </a:extLst>
          </p:cNvPr>
          <p:cNvSpPr/>
          <p:nvPr userDrawn="1"/>
        </p:nvSpPr>
        <p:spPr>
          <a:xfrm>
            <a:off x="144176" y="114067"/>
            <a:ext cx="570799" cy="570799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AD3852C-FA14-4930-A555-A590D3C54150}"/>
              </a:ext>
            </a:extLst>
          </p:cNvPr>
          <p:cNvSpPr txBox="1"/>
          <p:nvPr userDrawn="1"/>
        </p:nvSpPr>
        <p:spPr>
          <a:xfrm>
            <a:off x="-425835" y="120170"/>
            <a:ext cx="171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04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057B9E6-CC28-4504-A303-6472644BBB2D}"/>
              </a:ext>
            </a:extLst>
          </p:cNvPr>
          <p:cNvSpPr txBox="1"/>
          <p:nvPr userDrawn="1"/>
        </p:nvSpPr>
        <p:spPr>
          <a:xfrm>
            <a:off x="805849" y="150947"/>
            <a:ext cx="2078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1CFD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标题内容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41CFDE"/>
              </a:solidFill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80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3329E8-EA50-4213-82C8-E89F39021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52B9981-28C9-4754-AD28-8C90A9C91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B34A290-31B2-46C5-8804-91B79263A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24D03D5-D108-47EB-9366-7FC91B2476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0F83FDE-724A-4DD2-A759-4DB8ACE91C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9B9720E-A7B9-4ACC-8F67-F53D491CF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7770828-5FE3-4660-955B-AF0289E92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759C9A-F6D4-42FB-B944-04BC2B2C9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23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1D08D8-F9AA-4904-82E6-016E0694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F928FFC-436B-4AF6-BF2A-95BCE106F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295B1FE-D99B-4CED-A81B-05E60D263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33E1690-79F3-491B-954F-7F73DA40F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690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A1288C2-4DB6-4C92-8CD2-757AA0ED6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4DF659-7556-44E6-B714-CEE8996C7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DEBE3A-9AE4-4521-9237-C8E721E329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6BDF78C2-8230-4221-A6A9-C20F8CBCB151}" type="datetimeFigureOut">
              <a:rPr lang="zh-CN" altLang="en-US" smtClean="0"/>
              <a:pPr/>
              <a:t>2025/3/19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AE7DE-2D89-439B-9968-A404EB1FC9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FE0FC1-3938-4154-8571-66265A93F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F5CFE8C-04CB-4CBE-8347-2D9A6B30A44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ED3C34C3-FA0B-486B-8614-D05B0BF5BB03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2500205" y="-492760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26409843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5869980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208099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145308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645565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576705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6731147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050441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8823649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868113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41CFD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54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9B36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FC78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FD69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FECB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E1F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022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70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31055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8.xml"/><Relationship Id="rId7" Type="http://schemas.microsoft.com/office/2007/relationships/hdphoto" Target="../media/hdphoto1.wdp"/><Relationship Id="rId12" Type="http://schemas.openxmlformats.org/officeDocument/2006/relationships/image" Target="../media/image7.png"/><Relationship Id="rId17" Type="http://schemas.openxmlformats.org/officeDocument/2006/relationships/image" Target="../media/image16.png"/><Relationship Id="rId2" Type="http://schemas.microsoft.com/office/2007/relationships/media" Target="../media/media1.mp3"/><Relationship Id="rId16" Type="http://schemas.openxmlformats.org/officeDocument/2006/relationships/slide" Target="slide7.xml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11" Type="http://schemas.openxmlformats.org/officeDocument/2006/relationships/slide" Target="slide6.xml"/><Relationship Id="rId5" Type="http://schemas.openxmlformats.org/officeDocument/2006/relationships/image" Target="../media/image14.png"/><Relationship Id="rId15" Type="http://schemas.openxmlformats.org/officeDocument/2006/relationships/image" Target="../media/image9.png"/><Relationship Id="rId10" Type="http://schemas.openxmlformats.org/officeDocument/2006/relationships/slide" Target="slide5.xml"/><Relationship Id="rId4" Type="http://schemas.openxmlformats.org/officeDocument/2006/relationships/notesSlide" Target="../notesSlides/notesSlide2.xml"/><Relationship Id="rId9" Type="http://schemas.openxmlformats.org/officeDocument/2006/relationships/slide" Target="slide3.xml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6"/>
          <p:cNvPicPr preferRelativeResize="0"/>
          <p:nvPr/>
        </p:nvPicPr>
        <p:blipFill rotWithShape="1">
          <a:blip r:embed="rId3">
            <a:alphaModFix/>
          </a:blip>
          <a:srcRect r="28893"/>
          <a:stretch/>
        </p:blipFill>
        <p:spPr>
          <a:xfrm>
            <a:off x="-2267" y="0"/>
            <a:ext cx="1219426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05265" y="-365668"/>
            <a:ext cx="4724843" cy="31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3065" y="218961"/>
            <a:ext cx="2427723" cy="161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168425" y="-238903"/>
            <a:ext cx="1985027" cy="1985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3060" y="614487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6" descr="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47945" y="1036377"/>
            <a:ext cx="8038651" cy="4637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6"/>
          <p:cNvGrpSpPr/>
          <p:nvPr/>
        </p:nvGrpSpPr>
        <p:grpSpPr>
          <a:xfrm>
            <a:off x="1298662" y="2042945"/>
            <a:ext cx="2015278" cy="1902555"/>
            <a:chOff x="1770392" y="2794609"/>
            <a:chExt cx="1072181" cy="998471"/>
          </a:xfrm>
        </p:grpSpPr>
        <p:pic>
          <p:nvPicPr>
            <p:cNvPr id="212" name="Google Shape;212;p6"/>
            <p:cNvPicPr preferRelativeResize="0"/>
            <p:nvPr/>
          </p:nvPicPr>
          <p:blipFill rotWithShape="1">
            <a:blip r:embed="rId9">
              <a:alphaModFix/>
            </a:blip>
            <a:srcRect t="10121" b="21922"/>
            <a:stretch/>
          </p:blipFill>
          <p:spPr>
            <a:xfrm>
              <a:off x="1770392" y="2794609"/>
              <a:ext cx="1072181" cy="998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6"/>
            <p:cNvSpPr/>
            <p:nvPr/>
          </p:nvSpPr>
          <p:spPr>
            <a:xfrm>
              <a:off x="2079319" y="3027144"/>
              <a:ext cx="533400" cy="53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3196054" y="2656100"/>
            <a:ext cx="6300789" cy="1728788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2E2EEE7A-A3AE-4AED-ABD9-179027EEB41F}"/>
              </a:ext>
            </a:extLst>
          </p:cNvPr>
          <p:cNvSpPr txBox="1"/>
          <p:nvPr/>
        </p:nvSpPr>
        <p:spPr>
          <a:xfrm>
            <a:off x="1822411" y="2578722"/>
            <a:ext cx="1071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srgbClr val="44CAD8"/>
                </a:solidFill>
                <a:effectLst/>
                <a:uLnTx/>
                <a:uFillTx/>
                <a:latin typeface="Calibri" panose="020F0502020204030204" pitchFamily="34" charset="0"/>
                <a:ea typeface="方正卡通简体" panose="03000509000000000000" pitchFamily="65" charset="-122"/>
                <a:cs typeface="Calibri" panose="020F0502020204030204" pitchFamily="34" charset="0"/>
                <a:sym typeface="Arial"/>
              </a:rPr>
              <a:t>01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rgbClr val="44CAD8"/>
              </a:solidFill>
              <a:effectLst/>
              <a:uLnTx/>
              <a:uFillTx/>
              <a:latin typeface="Calibri" panose="020F0502020204030204" pitchFamily="34" charset="0"/>
              <a:ea typeface="方正卡通简体" panose="03000509000000000000" pitchFamily="65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5" name="Google Shape;214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1641385">
            <a:off x="8205170" y="818019"/>
            <a:ext cx="2458511" cy="2639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2043898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43">
            <a:extLst>
              <a:ext uri="{FF2B5EF4-FFF2-40B4-BE49-F238E27FC236}">
                <a16:creationId xmlns:a16="http://schemas.microsoft.com/office/drawing/2014/main" id="{9D645240-D005-4810-AC9C-C05A048A4394}"/>
              </a:ext>
            </a:extLst>
          </p:cNvPr>
          <p:cNvSpPr/>
          <p:nvPr/>
        </p:nvSpPr>
        <p:spPr>
          <a:xfrm>
            <a:off x="671082" y="501972"/>
            <a:ext cx="10849835" cy="1698304"/>
          </a:xfrm>
          <a:custGeom>
            <a:avLst/>
            <a:gdLst>
              <a:gd name="connsiteX0" fmla="*/ 0 w 10849835"/>
              <a:gd name="connsiteY0" fmla="*/ 283056 h 1698304"/>
              <a:gd name="connsiteX1" fmla="*/ 283056 w 10849835"/>
              <a:gd name="connsiteY1" fmla="*/ 0 h 1698304"/>
              <a:gd name="connsiteX2" fmla="*/ 648699 w 10849835"/>
              <a:gd name="connsiteY2" fmla="*/ 0 h 1698304"/>
              <a:gd name="connsiteX3" fmla="*/ 1014343 w 10849835"/>
              <a:gd name="connsiteY3" fmla="*/ 0 h 1698304"/>
              <a:gd name="connsiteX4" fmla="*/ 1482824 w 10849835"/>
              <a:gd name="connsiteY4" fmla="*/ 0 h 1698304"/>
              <a:gd name="connsiteX5" fmla="*/ 1848467 w 10849835"/>
              <a:gd name="connsiteY5" fmla="*/ 0 h 1698304"/>
              <a:gd name="connsiteX6" fmla="*/ 2419785 w 10849835"/>
              <a:gd name="connsiteY6" fmla="*/ 0 h 1698304"/>
              <a:gd name="connsiteX7" fmla="*/ 2785429 w 10849835"/>
              <a:gd name="connsiteY7" fmla="*/ 0 h 1698304"/>
              <a:gd name="connsiteX8" fmla="*/ 3253909 w 10849835"/>
              <a:gd name="connsiteY8" fmla="*/ 0 h 1698304"/>
              <a:gd name="connsiteX9" fmla="*/ 3825227 w 10849835"/>
              <a:gd name="connsiteY9" fmla="*/ 0 h 1698304"/>
              <a:gd name="connsiteX10" fmla="*/ 4396545 w 10849835"/>
              <a:gd name="connsiteY10" fmla="*/ 0 h 1698304"/>
              <a:gd name="connsiteX11" fmla="*/ 5173538 w 10849835"/>
              <a:gd name="connsiteY11" fmla="*/ 0 h 1698304"/>
              <a:gd name="connsiteX12" fmla="*/ 5847693 w 10849835"/>
              <a:gd name="connsiteY12" fmla="*/ 0 h 1698304"/>
              <a:gd name="connsiteX13" fmla="*/ 6110499 w 10849835"/>
              <a:gd name="connsiteY13" fmla="*/ 0 h 1698304"/>
              <a:gd name="connsiteX14" fmla="*/ 6887491 w 10849835"/>
              <a:gd name="connsiteY14" fmla="*/ 0 h 1698304"/>
              <a:gd name="connsiteX15" fmla="*/ 7664484 w 10849835"/>
              <a:gd name="connsiteY15" fmla="*/ 0 h 1698304"/>
              <a:gd name="connsiteX16" fmla="*/ 8030127 w 10849835"/>
              <a:gd name="connsiteY16" fmla="*/ 0 h 1698304"/>
              <a:gd name="connsiteX17" fmla="*/ 8807120 w 10849835"/>
              <a:gd name="connsiteY17" fmla="*/ 0 h 1698304"/>
              <a:gd name="connsiteX18" fmla="*/ 9378438 w 10849835"/>
              <a:gd name="connsiteY18" fmla="*/ 0 h 1698304"/>
              <a:gd name="connsiteX19" fmla="*/ 9641244 w 10849835"/>
              <a:gd name="connsiteY19" fmla="*/ 0 h 1698304"/>
              <a:gd name="connsiteX20" fmla="*/ 10566779 w 10849835"/>
              <a:gd name="connsiteY20" fmla="*/ 0 h 1698304"/>
              <a:gd name="connsiteX21" fmla="*/ 10849835 w 10849835"/>
              <a:gd name="connsiteY21" fmla="*/ 283056 h 1698304"/>
              <a:gd name="connsiteX22" fmla="*/ 10849835 w 10849835"/>
              <a:gd name="connsiteY22" fmla="*/ 849152 h 1698304"/>
              <a:gd name="connsiteX23" fmla="*/ 10849835 w 10849835"/>
              <a:gd name="connsiteY23" fmla="*/ 1415248 h 1698304"/>
              <a:gd name="connsiteX24" fmla="*/ 10566779 w 10849835"/>
              <a:gd name="connsiteY24" fmla="*/ 1698304 h 1698304"/>
              <a:gd name="connsiteX25" fmla="*/ 9789787 w 10849835"/>
              <a:gd name="connsiteY25" fmla="*/ 1698304 h 1698304"/>
              <a:gd name="connsiteX26" fmla="*/ 9526980 w 10849835"/>
              <a:gd name="connsiteY26" fmla="*/ 1698304 h 1698304"/>
              <a:gd name="connsiteX27" fmla="*/ 9161337 w 10849835"/>
              <a:gd name="connsiteY27" fmla="*/ 1698304 h 1698304"/>
              <a:gd name="connsiteX28" fmla="*/ 8795693 w 10849835"/>
              <a:gd name="connsiteY28" fmla="*/ 1698304 h 1698304"/>
              <a:gd name="connsiteX29" fmla="*/ 8430050 w 10849835"/>
              <a:gd name="connsiteY29" fmla="*/ 1698304 h 1698304"/>
              <a:gd name="connsiteX30" fmla="*/ 7653057 w 10849835"/>
              <a:gd name="connsiteY30" fmla="*/ 1698304 h 1698304"/>
              <a:gd name="connsiteX31" fmla="*/ 6978902 w 10849835"/>
              <a:gd name="connsiteY31" fmla="*/ 1698304 h 1698304"/>
              <a:gd name="connsiteX32" fmla="*/ 6510422 w 10849835"/>
              <a:gd name="connsiteY32" fmla="*/ 1698304 h 1698304"/>
              <a:gd name="connsiteX33" fmla="*/ 6041941 w 10849835"/>
              <a:gd name="connsiteY33" fmla="*/ 1698304 h 1698304"/>
              <a:gd name="connsiteX34" fmla="*/ 5779135 w 10849835"/>
              <a:gd name="connsiteY34" fmla="*/ 1698304 h 1698304"/>
              <a:gd name="connsiteX35" fmla="*/ 5104979 w 10849835"/>
              <a:gd name="connsiteY35" fmla="*/ 1698304 h 1698304"/>
              <a:gd name="connsiteX36" fmla="*/ 4430824 w 10849835"/>
              <a:gd name="connsiteY36" fmla="*/ 1698304 h 1698304"/>
              <a:gd name="connsiteX37" fmla="*/ 3756669 w 10849835"/>
              <a:gd name="connsiteY37" fmla="*/ 1698304 h 1698304"/>
              <a:gd name="connsiteX38" fmla="*/ 3082514 w 10849835"/>
              <a:gd name="connsiteY38" fmla="*/ 1698304 h 1698304"/>
              <a:gd name="connsiteX39" fmla="*/ 2408359 w 10849835"/>
              <a:gd name="connsiteY39" fmla="*/ 1698304 h 1698304"/>
              <a:gd name="connsiteX40" fmla="*/ 1631366 w 10849835"/>
              <a:gd name="connsiteY40" fmla="*/ 1698304 h 1698304"/>
              <a:gd name="connsiteX41" fmla="*/ 957211 w 10849835"/>
              <a:gd name="connsiteY41" fmla="*/ 1698304 h 1698304"/>
              <a:gd name="connsiteX42" fmla="*/ 283056 w 10849835"/>
              <a:gd name="connsiteY42" fmla="*/ 1698304 h 1698304"/>
              <a:gd name="connsiteX43" fmla="*/ 0 w 10849835"/>
              <a:gd name="connsiteY43" fmla="*/ 1415248 h 1698304"/>
              <a:gd name="connsiteX44" fmla="*/ 0 w 10849835"/>
              <a:gd name="connsiteY44" fmla="*/ 871796 h 1698304"/>
              <a:gd name="connsiteX45" fmla="*/ 0 w 10849835"/>
              <a:gd name="connsiteY45" fmla="*/ 283056 h 1698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849835" h="1698304" fill="none" extrusionOk="0">
                <a:moveTo>
                  <a:pt x="0" y="283056"/>
                </a:moveTo>
                <a:cubicBezTo>
                  <a:pt x="-20695" y="117881"/>
                  <a:pt x="152368" y="-30181"/>
                  <a:pt x="283056" y="0"/>
                </a:cubicBezTo>
                <a:cubicBezTo>
                  <a:pt x="419747" y="-3828"/>
                  <a:pt x="512779" y="43601"/>
                  <a:pt x="648699" y="0"/>
                </a:cubicBezTo>
                <a:cubicBezTo>
                  <a:pt x="784619" y="-43601"/>
                  <a:pt x="832472" y="28884"/>
                  <a:pt x="1014343" y="0"/>
                </a:cubicBezTo>
                <a:cubicBezTo>
                  <a:pt x="1196214" y="-28884"/>
                  <a:pt x="1291616" y="12960"/>
                  <a:pt x="1482824" y="0"/>
                </a:cubicBezTo>
                <a:cubicBezTo>
                  <a:pt x="1674032" y="-12960"/>
                  <a:pt x="1730025" y="24950"/>
                  <a:pt x="1848467" y="0"/>
                </a:cubicBezTo>
                <a:cubicBezTo>
                  <a:pt x="1966909" y="-24950"/>
                  <a:pt x="2298796" y="25719"/>
                  <a:pt x="2419785" y="0"/>
                </a:cubicBezTo>
                <a:cubicBezTo>
                  <a:pt x="2540774" y="-25719"/>
                  <a:pt x="2659167" y="35683"/>
                  <a:pt x="2785429" y="0"/>
                </a:cubicBezTo>
                <a:cubicBezTo>
                  <a:pt x="2911691" y="-35683"/>
                  <a:pt x="3048472" y="27074"/>
                  <a:pt x="3253909" y="0"/>
                </a:cubicBezTo>
                <a:cubicBezTo>
                  <a:pt x="3459346" y="-27074"/>
                  <a:pt x="3608652" y="7151"/>
                  <a:pt x="3825227" y="0"/>
                </a:cubicBezTo>
                <a:cubicBezTo>
                  <a:pt x="4041802" y="-7151"/>
                  <a:pt x="4128269" y="25025"/>
                  <a:pt x="4396545" y="0"/>
                </a:cubicBezTo>
                <a:cubicBezTo>
                  <a:pt x="4664821" y="-25025"/>
                  <a:pt x="5017175" y="73715"/>
                  <a:pt x="5173538" y="0"/>
                </a:cubicBezTo>
                <a:cubicBezTo>
                  <a:pt x="5329901" y="-73715"/>
                  <a:pt x="5526104" y="24452"/>
                  <a:pt x="5847693" y="0"/>
                </a:cubicBezTo>
                <a:cubicBezTo>
                  <a:pt x="6169282" y="-24452"/>
                  <a:pt x="6044642" y="1945"/>
                  <a:pt x="6110499" y="0"/>
                </a:cubicBezTo>
                <a:cubicBezTo>
                  <a:pt x="6176356" y="-1945"/>
                  <a:pt x="6672187" y="13670"/>
                  <a:pt x="6887491" y="0"/>
                </a:cubicBezTo>
                <a:cubicBezTo>
                  <a:pt x="7102795" y="-13670"/>
                  <a:pt x="7353977" y="29109"/>
                  <a:pt x="7664484" y="0"/>
                </a:cubicBezTo>
                <a:cubicBezTo>
                  <a:pt x="7974991" y="-29109"/>
                  <a:pt x="7950824" y="34832"/>
                  <a:pt x="8030127" y="0"/>
                </a:cubicBezTo>
                <a:cubicBezTo>
                  <a:pt x="8109430" y="-34832"/>
                  <a:pt x="8571667" y="86211"/>
                  <a:pt x="8807120" y="0"/>
                </a:cubicBezTo>
                <a:cubicBezTo>
                  <a:pt x="9042573" y="-86211"/>
                  <a:pt x="9201822" y="39028"/>
                  <a:pt x="9378438" y="0"/>
                </a:cubicBezTo>
                <a:cubicBezTo>
                  <a:pt x="9555054" y="-39028"/>
                  <a:pt x="9551083" y="3343"/>
                  <a:pt x="9641244" y="0"/>
                </a:cubicBezTo>
                <a:cubicBezTo>
                  <a:pt x="9731405" y="-3343"/>
                  <a:pt x="10149654" y="68721"/>
                  <a:pt x="10566779" y="0"/>
                </a:cubicBezTo>
                <a:cubicBezTo>
                  <a:pt x="10719704" y="1786"/>
                  <a:pt x="10844558" y="102100"/>
                  <a:pt x="10849835" y="283056"/>
                </a:cubicBezTo>
                <a:cubicBezTo>
                  <a:pt x="10912543" y="405332"/>
                  <a:pt x="10832249" y="660549"/>
                  <a:pt x="10849835" y="849152"/>
                </a:cubicBezTo>
                <a:cubicBezTo>
                  <a:pt x="10867421" y="1037755"/>
                  <a:pt x="10812513" y="1262609"/>
                  <a:pt x="10849835" y="1415248"/>
                </a:cubicBezTo>
                <a:cubicBezTo>
                  <a:pt x="10847248" y="1542165"/>
                  <a:pt x="10757671" y="1705761"/>
                  <a:pt x="10566779" y="1698304"/>
                </a:cubicBezTo>
                <a:cubicBezTo>
                  <a:pt x="10358284" y="1737645"/>
                  <a:pt x="10175504" y="1635048"/>
                  <a:pt x="9789787" y="1698304"/>
                </a:cubicBezTo>
                <a:cubicBezTo>
                  <a:pt x="9404070" y="1761560"/>
                  <a:pt x="9620047" y="1675472"/>
                  <a:pt x="9526980" y="1698304"/>
                </a:cubicBezTo>
                <a:cubicBezTo>
                  <a:pt x="9433913" y="1721136"/>
                  <a:pt x="9274888" y="1693816"/>
                  <a:pt x="9161337" y="1698304"/>
                </a:cubicBezTo>
                <a:cubicBezTo>
                  <a:pt x="9047786" y="1702792"/>
                  <a:pt x="8882257" y="1671311"/>
                  <a:pt x="8795693" y="1698304"/>
                </a:cubicBezTo>
                <a:cubicBezTo>
                  <a:pt x="8709129" y="1725297"/>
                  <a:pt x="8588762" y="1696686"/>
                  <a:pt x="8430050" y="1698304"/>
                </a:cubicBezTo>
                <a:cubicBezTo>
                  <a:pt x="8271338" y="1699922"/>
                  <a:pt x="7861964" y="1647325"/>
                  <a:pt x="7653057" y="1698304"/>
                </a:cubicBezTo>
                <a:cubicBezTo>
                  <a:pt x="7444150" y="1749283"/>
                  <a:pt x="7125684" y="1618724"/>
                  <a:pt x="6978902" y="1698304"/>
                </a:cubicBezTo>
                <a:cubicBezTo>
                  <a:pt x="6832120" y="1777884"/>
                  <a:pt x="6731779" y="1655047"/>
                  <a:pt x="6510422" y="1698304"/>
                </a:cubicBezTo>
                <a:cubicBezTo>
                  <a:pt x="6289065" y="1741561"/>
                  <a:pt x="6150513" y="1650772"/>
                  <a:pt x="6041941" y="1698304"/>
                </a:cubicBezTo>
                <a:cubicBezTo>
                  <a:pt x="5933369" y="1745836"/>
                  <a:pt x="5861215" y="1693649"/>
                  <a:pt x="5779135" y="1698304"/>
                </a:cubicBezTo>
                <a:cubicBezTo>
                  <a:pt x="5697055" y="1702959"/>
                  <a:pt x="5395320" y="1639170"/>
                  <a:pt x="5104979" y="1698304"/>
                </a:cubicBezTo>
                <a:cubicBezTo>
                  <a:pt x="4814638" y="1757438"/>
                  <a:pt x="4583835" y="1624832"/>
                  <a:pt x="4430824" y="1698304"/>
                </a:cubicBezTo>
                <a:cubicBezTo>
                  <a:pt x="4277813" y="1771776"/>
                  <a:pt x="4058759" y="1645911"/>
                  <a:pt x="3756669" y="1698304"/>
                </a:cubicBezTo>
                <a:cubicBezTo>
                  <a:pt x="3454579" y="1750697"/>
                  <a:pt x="3253019" y="1642410"/>
                  <a:pt x="3082514" y="1698304"/>
                </a:cubicBezTo>
                <a:cubicBezTo>
                  <a:pt x="2912009" y="1754198"/>
                  <a:pt x="2549678" y="1688440"/>
                  <a:pt x="2408359" y="1698304"/>
                </a:cubicBezTo>
                <a:cubicBezTo>
                  <a:pt x="2267040" y="1708168"/>
                  <a:pt x="1978545" y="1633070"/>
                  <a:pt x="1631366" y="1698304"/>
                </a:cubicBezTo>
                <a:cubicBezTo>
                  <a:pt x="1284187" y="1763538"/>
                  <a:pt x="1183613" y="1644543"/>
                  <a:pt x="957211" y="1698304"/>
                </a:cubicBezTo>
                <a:cubicBezTo>
                  <a:pt x="730810" y="1752065"/>
                  <a:pt x="516599" y="1632232"/>
                  <a:pt x="283056" y="1698304"/>
                </a:cubicBezTo>
                <a:cubicBezTo>
                  <a:pt x="116620" y="1709058"/>
                  <a:pt x="-42384" y="1578013"/>
                  <a:pt x="0" y="1415248"/>
                </a:cubicBezTo>
                <a:cubicBezTo>
                  <a:pt x="-26131" y="1266621"/>
                  <a:pt x="10927" y="1118122"/>
                  <a:pt x="0" y="871796"/>
                </a:cubicBezTo>
                <a:cubicBezTo>
                  <a:pt x="-10927" y="625470"/>
                  <a:pt x="65460" y="403431"/>
                  <a:pt x="0" y="283056"/>
                </a:cubicBezTo>
                <a:close/>
              </a:path>
              <a:path w="10849835" h="1698304" stroke="0" extrusionOk="0">
                <a:moveTo>
                  <a:pt x="0" y="283056"/>
                </a:moveTo>
                <a:cubicBezTo>
                  <a:pt x="-20216" y="120756"/>
                  <a:pt x="141102" y="10943"/>
                  <a:pt x="283056" y="0"/>
                </a:cubicBezTo>
                <a:cubicBezTo>
                  <a:pt x="503953" y="-1878"/>
                  <a:pt x="622286" y="35183"/>
                  <a:pt x="957211" y="0"/>
                </a:cubicBezTo>
                <a:cubicBezTo>
                  <a:pt x="1292136" y="-35183"/>
                  <a:pt x="1315389" y="12743"/>
                  <a:pt x="1631366" y="0"/>
                </a:cubicBezTo>
                <a:cubicBezTo>
                  <a:pt x="1947344" y="-12743"/>
                  <a:pt x="1992835" y="67193"/>
                  <a:pt x="2305522" y="0"/>
                </a:cubicBezTo>
                <a:cubicBezTo>
                  <a:pt x="2618209" y="-67193"/>
                  <a:pt x="2832140" y="65548"/>
                  <a:pt x="3082514" y="0"/>
                </a:cubicBezTo>
                <a:cubicBezTo>
                  <a:pt x="3332888" y="-65548"/>
                  <a:pt x="3283615" y="27494"/>
                  <a:pt x="3448157" y="0"/>
                </a:cubicBezTo>
                <a:cubicBezTo>
                  <a:pt x="3612699" y="-27494"/>
                  <a:pt x="3895975" y="18262"/>
                  <a:pt x="4019475" y="0"/>
                </a:cubicBezTo>
                <a:cubicBezTo>
                  <a:pt x="4142975" y="-18262"/>
                  <a:pt x="4287521" y="7289"/>
                  <a:pt x="4487956" y="0"/>
                </a:cubicBezTo>
                <a:cubicBezTo>
                  <a:pt x="4688391" y="-7289"/>
                  <a:pt x="4692935" y="41394"/>
                  <a:pt x="4853600" y="0"/>
                </a:cubicBezTo>
                <a:cubicBezTo>
                  <a:pt x="5014265" y="-41394"/>
                  <a:pt x="5216277" y="32521"/>
                  <a:pt x="5527755" y="0"/>
                </a:cubicBezTo>
                <a:cubicBezTo>
                  <a:pt x="5839233" y="-32521"/>
                  <a:pt x="5717520" y="9280"/>
                  <a:pt x="5790561" y="0"/>
                </a:cubicBezTo>
                <a:cubicBezTo>
                  <a:pt x="5863602" y="-9280"/>
                  <a:pt x="5926210" y="30890"/>
                  <a:pt x="6053367" y="0"/>
                </a:cubicBezTo>
                <a:cubicBezTo>
                  <a:pt x="6180524" y="-30890"/>
                  <a:pt x="6522887" y="25143"/>
                  <a:pt x="6727522" y="0"/>
                </a:cubicBezTo>
                <a:cubicBezTo>
                  <a:pt x="6932158" y="-25143"/>
                  <a:pt x="7008792" y="685"/>
                  <a:pt x="7093166" y="0"/>
                </a:cubicBezTo>
                <a:cubicBezTo>
                  <a:pt x="7177540" y="-685"/>
                  <a:pt x="7285646" y="31261"/>
                  <a:pt x="7458809" y="0"/>
                </a:cubicBezTo>
                <a:cubicBezTo>
                  <a:pt x="7631972" y="-31261"/>
                  <a:pt x="7925234" y="73323"/>
                  <a:pt x="8235802" y="0"/>
                </a:cubicBezTo>
                <a:cubicBezTo>
                  <a:pt x="8546370" y="-73323"/>
                  <a:pt x="8649557" y="84890"/>
                  <a:pt x="9012794" y="0"/>
                </a:cubicBezTo>
                <a:cubicBezTo>
                  <a:pt x="9376031" y="-84890"/>
                  <a:pt x="9365187" y="21563"/>
                  <a:pt x="9481275" y="0"/>
                </a:cubicBezTo>
                <a:cubicBezTo>
                  <a:pt x="9597363" y="-21563"/>
                  <a:pt x="10234423" y="4550"/>
                  <a:pt x="10566779" y="0"/>
                </a:cubicBezTo>
                <a:cubicBezTo>
                  <a:pt x="10744257" y="-10786"/>
                  <a:pt x="10848625" y="107154"/>
                  <a:pt x="10849835" y="283056"/>
                </a:cubicBezTo>
                <a:cubicBezTo>
                  <a:pt x="10860127" y="470746"/>
                  <a:pt x="10799248" y="632391"/>
                  <a:pt x="10849835" y="849152"/>
                </a:cubicBezTo>
                <a:cubicBezTo>
                  <a:pt x="10900422" y="1065913"/>
                  <a:pt x="10786237" y="1249430"/>
                  <a:pt x="10849835" y="1415248"/>
                </a:cubicBezTo>
                <a:cubicBezTo>
                  <a:pt x="10837487" y="1598380"/>
                  <a:pt x="10707494" y="1691367"/>
                  <a:pt x="10566779" y="1698304"/>
                </a:cubicBezTo>
                <a:cubicBezTo>
                  <a:pt x="10415820" y="1729441"/>
                  <a:pt x="10305019" y="1694854"/>
                  <a:pt x="10201136" y="1698304"/>
                </a:cubicBezTo>
                <a:cubicBezTo>
                  <a:pt x="10097253" y="1701754"/>
                  <a:pt x="9953379" y="1665476"/>
                  <a:pt x="9835492" y="1698304"/>
                </a:cubicBezTo>
                <a:cubicBezTo>
                  <a:pt x="9717605" y="1731132"/>
                  <a:pt x="9668852" y="1672059"/>
                  <a:pt x="9572686" y="1698304"/>
                </a:cubicBezTo>
                <a:cubicBezTo>
                  <a:pt x="9476520" y="1724549"/>
                  <a:pt x="9384400" y="1673814"/>
                  <a:pt x="9207042" y="1698304"/>
                </a:cubicBezTo>
                <a:cubicBezTo>
                  <a:pt x="9029684" y="1722794"/>
                  <a:pt x="8762723" y="1658741"/>
                  <a:pt x="8532887" y="1698304"/>
                </a:cubicBezTo>
                <a:cubicBezTo>
                  <a:pt x="8303051" y="1737867"/>
                  <a:pt x="8298689" y="1687862"/>
                  <a:pt x="8167244" y="1698304"/>
                </a:cubicBezTo>
                <a:cubicBezTo>
                  <a:pt x="8035799" y="1708746"/>
                  <a:pt x="7801190" y="1633167"/>
                  <a:pt x="7595926" y="1698304"/>
                </a:cubicBezTo>
                <a:cubicBezTo>
                  <a:pt x="7390662" y="1763441"/>
                  <a:pt x="7346525" y="1676311"/>
                  <a:pt x="7127445" y="1698304"/>
                </a:cubicBezTo>
                <a:cubicBezTo>
                  <a:pt x="6908365" y="1720297"/>
                  <a:pt x="6894475" y="1674867"/>
                  <a:pt x="6761801" y="1698304"/>
                </a:cubicBezTo>
                <a:cubicBezTo>
                  <a:pt x="6629127" y="1721741"/>
                  <a:pt x="6230622" y="1617803"/>
                  <a:pt x="5984809" y="1698304"/>
                </a:cubicBezTo>
                <a:cubicBezTo>
                  <a:pt x="5738996" y="1778805"/>
                  <a:pt x="5772526" y="1675909"/>
                  <a:pt x="5619166" y="1698304"/>
                </a:cubicBezTo>
                <a:cubicBezTo>
                  <a:pt x="5465806" y="1720699"/>
                  <a:pt x="5214351" y="1672023"/>
                  <a:pt x="4945010" y="1698304"/>
                </a:cubicBezTo>
                <a:cubicBezTo>
                  <a:pt x="4675669" y="1724585"/>
                  <a:pt x="4732293" y="1683166"/>
                  <a:pt x="4579367" y="1698304"/>
                </a:cubicBezTo>
                <a:cubicBezTo>
                  <a:pt x="4426441" y="1713442"/>
                  <a:pt x="4315452" y="1693483"/>
                  <a:pt x="4213723" y="1698304"/>
                </a:cubicBezTo>
                <a:cubicBezTo>
                  <a:pt x="4111994" y="1703125"/>
                  <a:pt x="3616944" y="1680908"/>
                  <a:pt x="3436731" y="1698304"/>
                </a:cubicBezTo>
                <a:cubicBezTo>
                  <a:pt x="3256518" y="1715700"/>
                  <a:pt x="3018902" y="1624429"/>
                  <a:pt x="2762576" y="1698304"/>
                </a:cubicBezTo>
                <a:cubicBezTo>
                  <a:pt x="2506251" y="1772179"/>
                  <a:pt x="2606982" y="1694521"/>
                  <a:pt x="2499770" y="1698304"/>
                </a:cubicBezTo>
                <a:cubicBezTo>
                  <a:pt x="2392558" y="1702087"/>
                  <a:pt x="2263192" y="1672751"/>
                  <a:pt x="2031289" y="1698304"/>
                </a:cubicBezTo>
                <a:cubicBezTo>
                  <a:pt x="1799386" y="1723857"/>
                  <a:pt x="1570217" y="1678429"/>
                  <a:pt x="1357134" y="1698304"/>
                </a:cubicBezTo>
                <a:cubicBezTo>
                  <a:pt x="1144051" y="1718179"/>
                  <a:pt x="670957" y="1650611"/>
                  <a:pt x="283056" y="1698304"/>
                </a:cubicBezTo>
                <a:cubicBezTo>
                  <a:pt x="155954" y="1723589"/>
                  <a:pt x="48" y="1535737"/>
                  <a:pt x="0" y="1415248"/>
                </a:cubicBezTo>
                <a:cubicBezTo>
                  <a:pt x="-38324" y="1247755"/>
                  <a:pt x="41536" y="1070221"/>
                  <a:pt x="0" y="871796"/>
                </a:cubicBezTo>
                <a:cubicBezTo>
                  <a:pt x="-41536" y="673371"/>
                  <a:pt x="36463" y="553035"/>
                  <a:pt x="0" y="28305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accent4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vi-VN" sz="3200" dirty="0"/>
              <a:t>Bạn Mai gấp được 25 chiếc thuyền giấy. Em Mi gấp được 3 chiếc thuyền giấy. Hỏi cả hai chị em gấp được bao nhiêu chiếc thuyền giấy?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5" name="椭圆 42">
            <a:extLst>
              <a:ext uri="{FF2B5EF4-FFF2-40B4-BE49-F238E27FC236}">
                <a16:creationId xmlns:a16="http://schemas.microsoft.com/office/drawing/2014/main" id="{FE657975-D91E-4EA4-91D7-0029317882D6}"/>
              </a:ext>
            </a:extLst>
          </p:cNvPr>
          <p:cNvSpPr/>
          <p:nvPr/>
        </p:nvSpPr>
        <p:spPr>
          <a:xfrm>
            <a:off x="-35551" y="409575"/>
            <a:ext cx="850645" cy="896436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3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60ADBD-8D96-4781-9A09-E199FD035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964" y="2292673"/>
            <a:ext cx="5334873" cy="199548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DFAD375-6DF2-4CC2-A1F5-A05BDD7414B8}"/>
              </a:ext>
            </a:extLst>
          </p:cNvPr>
          <p:cNvCxnSpPr>
            <a:cxnSpLocks/>
          </p:cNvCxnSpPr>
          <p:nvPr/>
        </p:nvCxnSpPr>
        <p:spPr>
          <a:xfrm>
            <a:off x="1809750" y="1076325"/>
            <a:ext cx="60674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7FD9D50-0E4E-45A0-9145-0320ABB4714A}"/>
              </a:ext>
            </a:extLst>
          </p:cNvPr>
          <p:cNvCxnSpPr>
            <a:cxnSpLocks/>
          </p:cNvCxnSpPr>
          <p:nvPr/>
        </p:nvCxnSpPr>
        <p:spPr>
          <a:xfrm>
            <a:off x="9010650" y="1085850"/>
            <a:ext cx="23050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EF3B65D-B14A-4F60-BDD4-562587F08D19}"/>
              </a:ext>
            </a:extLst>
          </p:cNvPr>
          <p:cNvCxnSpPr>
            <a:cxnSpLocks/>
          </p:cNvCxnSpPr>
          <p:nvPr/>
        </p:nvCxnSpPr>
        <p:spPr>
          <a:xfrm>
            <a:off x="1371600" y="1562100"/>
            <a:ext cx="34099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8FFA21F-8CB9-4B26-89F4-3849ED85DAFC}"/>
              </a:ext>
            </a:extLst>
          </p:cNvPr>
          <p:cNvCxnSpPr>
            <a:cxnSpLocks/>
          </p:cNvCxnSpPr>
          <p:nvPr/>
        </p:nvCxnSpPr>
        <p:spPr>
          <a:xfrm>
            <a:off x="6353175" y="1581150"/>
            <a:ext cx="44291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AED8884-DEC1-49C1-8FF7-39EA3A6A75E1}"/>
              </a:ext>
            </a:extLst>
          </p:cNvPr>
          <p:cNvCxnSpPr>
            <a:cxnSpLocks/>
          </p:cNvCxnSpPr>
          <p:nvPr/>
        </p:nvCxnSpPr>
        <p:spPr>
          <a:xfrm>
            <a:off x="3743325" y="2057400"/>
            <a:ext cx="44291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A83588D-1B07-4607-82CD-C59D6A693419}"/>
              </a:ext>
            </a:extLst>
          </p:cNvPr>
          <p:cNvSpPr txBox="1"/>
          <p:nvPr/>
        </p:nvSpPr>
        <p:spPr>
          <a:xfrm>
            <a:off x="-215195" y="4657725"/>
            <a:ext cx="10982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Hai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chị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gấp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28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chiếc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thuyền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giấy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8896751-18E9-456D-B3FE-E810EC7EFF43}"/>
              </a:ext>
            </a:extLst>
          </p:cNvPr>
          <p:cNvSpPr/>
          <p:nvPr/>
        </p:nvSpPr>
        <p:spPr>
          <a:xfrm>
            <a:off x="815094" y="3193357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92C702A-8A66-4A6D-82CF-A97698833D00}"/>
              </a:ext>
            </a:extLst>
          </p:cNvPr>
          <p:cNvSpPr/>
          <p:nvPr/>
        </p:nvSpPr>
        <p:spPr>
          <a:xfrm>
            <a:off x="1798774" y="3193357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FE803D6-F1F1-44D0-B096-D541F4298433}"/>
              </a:ext>
            </a:extLst>
          </p:cNvPr>
          <p:cNvSpPr/>
          <p:nvPr/>
        </p:nvSpPr>
        <p:spPr>
          <a:xfrm>
            <a:off x="2782454" y="3193357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BE920A0-7181-4301-8ECF-393AADDC59A7}"/>
              </a:ext>
            </a:extLst>
          </p:cNvPr>
          <p:cNvSpPr/>
          <p:nvPr/>
        </p:nvSpPr>
        <p:spPr>
          <a:xfrm>
            <a:off x="3792679" y="3201570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466ACC0-7CBA-4D84-B6ED-D8D572E1044D}"/>
              </a:ext>
            </a:extLst>
          </p:cNvPr>
          <p:cNvSpPr/>
          <p:nvPr/>
        </p:nvSpPr>
        <p:spPr>
          <a:xfrm>
            <a:off x="4817444" y="3201570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6FD10F5-3312-4E9F-9162-2B65BE6680FF}"/>
              </a:ext>
            </a:extLst>
          </p:cNvPr>
          <p:cNvSpPr/>
          <p:nvPr/>
        </p:nvSpPr>
        <p:spPr>
          <a:xfrm>
            <a:off x="866464" y="3260404"/>
            <a:ext cx="777045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15F1B0B-3DAC-435F-9CCD-463DB294E752}"/>
              </a:ext>
            </a:extLst>
          </p:cNvPr>
          <p:cNvSpPr/>
          <p:nvPr/>
        </p:nvSpPr>
        <p:spPr>
          <a:xfrm>
            <a:off x="1915503" y="3258480"/>
            <a:ext cx="629362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25918A5-BD54-498A-AFB8-9EDD9296B400}"/>
              </a:ext>
            </a:extLst>
          </p:cNvPr>
          <p:cNvSpPr/>
          <p:nvPr/>
        </p:nvSpPr>
        <p:spPr>
          <a:xfrm>
            <a:off x="2830712" y="3258480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4FE2915-53AF-47F7-9218-A44749CBBDEA}"/>
              </a:ext>
            </a:extLst>
          </p:cNvPr>
          <p:cNvSpPr/>
          <p:nvPr/>
        </p:nvSpPr>
        <p:spPr>
          <a:xfrm>
            <a:off x="3847971" y="3258480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991CE4F-B423-452F-A7E1-DAF4FA8560FB}"/>
              </a:ext>
            </a:extLst>
          </p:cNvPr>
          <p:cNvSpPr/>
          <p:nvPr/>
        </p:nvSpPr>
        <p:spPr>
          <a:xfrm>
            <a:off x="4841337" y="3300993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65745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4" grpId="0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Boat Cartoo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>
                        <a14:foregroundMark x1="78000" y1="78269" x2="78000" y2="78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89" r="22238"/>
          <a:stretch/>
        </p:blipFill>
        <p:spPr bwMode="auto">
          <a:xfrm flipH="1">
            <a:off x="3783495" y="3920331"/>
            <a:ext cx="22352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val 31">
            <a:hlinkClick r:id="rId8" action="ppaction://hlinksldjump"/>
          </p:cNvPr>
          <p:cNvSpPr/>
          <p:nvPr/>
        </p:nvSpPr>
        <p:spPr>
          <a:xfrm>
            <a:off x="4474454" y="2762706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2</a:t>
            </a:r>
          </a:p>
        </p:txBody>
      </p:sp>
      <p:pic>
        <p:nvPicPr>
          <p:cNvPr id="33" name="Picture 2" descr="Boat Cartoo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>
                        <a14:foregroundMark x1="78000" y1="78269" x2="78000" y2="78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89" r="22238"/>
          <a:stretch/>
        </p:blipFill>
        <p:spPr bwMode="auto">
          <a:xfrm flipH="1">
            <a:off x="1059345" y="3920331"/>
            <a:ext cx="22352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val 33">
            <a:hlinkClick r:id="rId9" action="ppaction://hlinksldjump"/>
          </p:cNvPr>
          <p:cNvSpPr/>
          <p:nvPr/>
        </p:nvSpPr>
        <p:spPr>
          <a:xfrm>
            <a:off x="1750304" y="2762706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1</a:t>
            </a:r>
          </a:p>
        </p:txBody>
      </p:sp>
      <p:pic>
        <p:nvPicPr>
          <p:cNvPr id="41" name="Picture 2" descr="Boat Cartoo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>
                        <a14:foregroundMark x1="78000" y1="78269" x2="78000" y2="78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89" r="22238"/>
          <a:stretch/>
        </p:blipFill>
        <p:spPr bwMode="auto">
          <a:xfrm flipH="1">
            <a:off x="6336865" y="3920331"/>
            <a:ext cx="22352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Oval 41">
            <a:hlinkClick r:id="rId10" action="ppaction://hlinksldjump"/>
          </p:cNvPr>
          <p:cNvSpPr/>
          <p:nvPr/>
        </p:nvSpPr>
        <p:spPr>
          <a:xfrm>
            <a:off x="7027824" y="2762706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3</a:t>
            </a:r>
          </a:p>
        </p:txBody>
      </p:sp>
      <p:pic>
        <p:nvPicPr>
          <p:cNvPr id="44" name="Picture 2" descr="Boat Cartoo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>
                        <a14:foregroundMark x1="78000" y1="78269" x2="78000" y2="78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89" r="22238"/>
          <a:stretch/>
        </p:blipFill>
        <p:spPr bwMode="auto">
          <a:xfrm flipH="1">
            <a:off x="8876141" y="3951801"/>
            <a:ext cx="22352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Oval 44">
            <a:hlinkClick r:id="rId11" action="ppaction://hlinksldjump"/>
          </p:cNvPr>
          <p:cNvSpPr/>
          <p:nvPr/>
        </p:nvSpPr>
        <p:spPr>
          <a:xfrm>
            <a:off x="9567100" y="2794176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4</a:t>
            </a:r>
          </a:p>
        </p:txBody>
      </p:sp>
      <p:pic>
        <p:nvPicPr>
          <p:cNvPr id="221" name="Google Shape;221;p7"/>
          <p:cNvPicPr preferRelativeResize="0"/>
          <p:nvPr/>
        </p:nvPicPr>
        <p:blipFill rotWithShape="1">
          <a:blip r:embed="rId12">
            <a:alphaModFix/>
          </a:blip>
          <a:srcRect l="9481" t="16910" r="23929" b="18558"/>
          <a:stretch/>
        </p:blipFill>
        <p:spPr>
          <a:xfrm>
            <a:off x="133351" y="-76200"/>
            <a:ext cx="2209800" cy="1428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7"/>
          <p:cNvGrpSpPr/>
          <p:nvPr/>
        </p:nvGrpSpPr>
        <p:grpSpPr>
          <a:xfrm>
            <a:off x="-161870" y="-346381"/>
            <a:ext cx="3812015" cy="2424879"/>
            <a:chOff x="8426725" y="-169475"/>
            <a:chExt cx="3812015" cy="2424879"/>
          </a:xfrm>
        </p:grpSpPr>
        <p:pic>
          <p:nvPicPr>
            <p:cNvPr id="230" name="Google Shape;230;p7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7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angle 1"/>
          <p:cNvSpPr/>
          <p:nvPr/>
        </p:nvSpPr>
        <p:spPr>
          <a:xfrm>
            <a:off x="3783495" y="771854"/>
            <a:ext cx="4533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 w="12700">
                  <a:solidFill>
                    <a:srgbClr val="B5E6D9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rgbClr val="B5E6D9">
                      <a:lumMod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Thuyền</a:t>
            </a:r>
            <a:r>
              <a:rPr kumimoji="0" lang="en-US" sz="5400" b="1" i="0" u="none" strike="noStrike" kern="0" cap="none" spc="0" normalizeH="0" baseline="0" noProof="0" dirty="0">
                <a:ln w="12700">
                  <a:solidFill>
                    <a:srgbClr val="B5E6D9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rgbClr val="B5E6D9">
                      <a:lumMod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 w="12700">
                  <a:solidFill>
                    <a:srgbClr val="B5E6D9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rgbClr val="B5E6D9">
                      <a:lumMod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ra</a:t>
            </a:r>
            <a:r>
              <a:rPr kumimoji="0" lang="en-US" sz="5400" b="1" i="0" u="none" strike="noStrike" kern="0" cap="none" spc="0" normalizeH="0" baseline="0" noProof="0" dirty="0">
                <a:ln w="12700">
                  <a:solidFill>
                    <a:srgbClr val="B5E6D9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rgbClr val="B5E6D9">
                      <a:lumMod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 w="12700">
                  <a:solidFill>
                    <a:srgbClr val="B5E6D9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rgbClr val="B5E6D9">
                      <a:lumMod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khơi</a:t>
            </a:r>
            <a:endParaRPr kumimoji="0" lang="en-US" sz="5400" b="1" i="0" u="none" strike="noStrike" kern="0" cap="none" spc="0" normalizeH="0" baseline="0" noProof="0" dirty="0">
              <a:ln w="12700">
                <a:solidFill>
                  <a:srgbClr val="B5E6D9">
                    <a:lumMod val="5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innerShdw blurRad="177800">
                  <a:srgbClr val="B5E6D9">
                    <a:lumMod val="50000"/>
                  </a:srgbClr>
                </a:inn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0" name="Google Shape;209;p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-2985316" y="5605463"/>
            <a:ext cx="13994822" cy="12525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le 3">
            <a:hlinkClick r:id="rId16" action="ppaction://hlinksldjump"/>
          </p:cNvPr>
          <p:cNvSpPr/>
          <p:nvPr/>
        </p:nvSpPr>
        <p:spPr>
          <a:xfrm>
            <a:off x="10658475" y="109863"/>
            <a:ext cx="1357313" cy="756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HOÀN THÀNH</a:t>
            </a:r>
          </a:p>
        </p:txBody>
      </p:sp>
      <p:pic>
        <p:nvPicPr>
          <p:cNvPr id="5" name="Tieng-song-bien-www_nhacchuongvui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170" end="18241.812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797174" y="-1578895"/>
            <a:ext cx="609600" cy="609600"/>
          </a:xfrm>
          <a:prstGeom prst="rect">
            <a:avLst/>
          </a:prstGeom>
        </p:spPr>
      </p:pic>
      <p:pic>
        <p:nvPicPr>
          <p:cNvPr id="40" name="Tieng-song-bien-www_nhacchuongvui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170" end="18241.812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16395" y="-1547425"/>
            <a:ext cx="609600" cy="609600"/>
          </a:xfrm>
          <a:prstGeom prst="rect">
            <a:avLst/>
          </a:prstGeom>
        </p:spPr>
      </p:pic>
      <p:pic>
        <p:nvPicPr>
          <p:cNvPr id="43" name="Tieng-song-bien-www_nhacchuongvui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170" end="18241.812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756196" y="-1578895"/>
            <a:ext cx="609600" cy="609600"/>
          </a:xfrm>
          <a:prstGeom prst="rect">
            <a:avLst/>
          </a:prstGeom>
        </p:spPr>
      </p:pic>
      <p:pic>
        <p:nvPicPr>
          <p:cNvPr id="46" name="Tieng-song-bien-www_nhacchuongvui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170" end="18241.812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295472" y="-1547425"/>
            <a:ext cx="609600" cy="6096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1836D6B-9BAC-4CF2-8842-D0E95B323244}"/>
              </a:ext>
            </a:extLst>
          </p:cNvPr>
          <p:cNvSpPr txBox="1"/>
          <p:nvPr/>
        </p:nvSpPr>
        <p:spPr>
          <a:xfrm>
            <a:off x="3134117" y="6311865"/>
            <a:ext cx="9057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Design by: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90446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25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5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0.69805 3.7037E-6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9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32096 -4.81481E-6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13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513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0.94296 3.7037E-6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8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3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10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3513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69805 3.7037E-6 " pathEditMode="relative" rAng="0" ptsTypes="AA">
                                      <p:cBhvr>
                                        <p:cTn id="63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96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13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10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3513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69805 4.07407E-6 " pathEditMode="relative" rAng="0" ptsTypes="AA">
                                      <p:cBhvr>
                                        <p:cTn id="85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96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13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10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32" grpId="0" animBg="1"/>
      <p:bldP spid="34" grpId="0" animBg="1"/>
      <p:bldP spid="42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28888" y="-279129"/>
            <a:ext cx="3318499" cy="2214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7"/>
          <p:cNvGrpSpPr/>
          <p:nvPr/>
        </p:nvGrpSpPr>
        <p:grpSpPr>
          <a:xfrm>
            <a:off x="8930755" y="-489980"/>
            <a:ext cx="3812015" cy="2424879"/>
            <a:chOff x="8426725" y="-169475"/>
            <a:chExt cx="3812015" cy="2424879"/>
          </a:xfrm>
        </p:grpSpPr>
        <p:pic>
          <p:nvPicPr>
            <p:cNvPr id="230" name="Google Shape;230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2" name="Google Shape;232;p7"/>
          <p:cNvSpPr/>
          <p:nvPr/>
        </p:nvSpPr>
        <p:spPr>
          <a:xfrm>
            <a:off x="2142585" y="1034685"/>
            <a:ext cx="9042377" cy="1021657"/>
          </a:xfrm>
          <a:prstGeom prst="rect">
            <a:avLst/>
          </a:prstGeom>
          <a:solidFill>
            <a:srgbClr val="84EDED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Tính</a:t>
            </a: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:</a:t>
            </a:r>
            <a:r>
              <a:rPr kumimoji="0" lang="en-US" sz="7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20 + 5 = ?</a:t>
            </a:r>
            <a:endParaRPr kumimoji="0" sz="7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" name="Rounded Rectangle 10">
            <a:hlinkClick r:id="rId7" action="ppaction://hlinksldjump"/>
          </p:cNvPr>
          <p:cNvSpPr/>
          <p:nvPr/>
        </p:nvSpPr>
        <p:spPr>
          <a:xfrm>
            <a:off x="271463" y="5877127"/>
            <a:ext cx="1357313" cy="756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QUAY VỀ</a:t>
            </a:r>
          </a:p>
        </p:txBody>
      </p:sp>
      <p:sp>
        <p:nvSpPr>
          <p:cNvPr id="12" name="Oval 11"/>
          <p:cNvSpPr/>
          <p:nvPr/>
        </p:nvSpPr>
        <p:spPr>
          <a:xfrm>
            <a:off x="1095987" y="1131238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1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252293" y="2958676"/>
            <a:ext cx="1198170" cy="1257866"/>
            <a:chOff x="5570361" y="1783712"/>
            <a:chExt cx="1198170" cy="1257866"/>
          </a:xfrm>
        </p:grpSpPr>
        <p:sp>
          <p:nvSpPr>
            <p:cNvPr id="17" name="Flowchart: Connector 16"/>
            <p:cNvSpPr/>
            <p:nvPr/>
          </p:nvSpPr>
          <p:spPr>
            <a:xfrm>
              <a:off x="5570361" y="1783712"/>
              <a:ext cx="1198170" cy="1200328"/>
            </a:xfrm>
            <a:prstGeom prst="flowChartConnector">
              <a:avLst/>
            </a:prstGeom>
            <a:solidFill>
              <a:schemeClr val="bg1"/>
            </a:solidFill>
            <a:ln w="28575" cap="flat" cmpd="sng" algn="ctr">
              <a:solidFill>
                <a:srgbClr val="FF66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647711" y="1841249"/>
              <a:ext cx="112082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25</a:t>
              </a:r>
              <a:endPara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778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1;p7">
            <a:extLst>
              <a:ext uri="{FF2B5EF4-FFF2-40B4-BE49-F238E27FC236}">
                <a16:creationId xmlns:a16="http://schemas.microsoft.com/office/drawing/2014/main" id="{24D90091-F8CC-452D-B22E-FB203440FE6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28888" y="-279129"/>
            <a:ext cx="3318499" cy="2214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oogle Shape;229;p7">
            <a:extLst>
              <a:ext uri="{FF2B5EF4-FFF2-40B4-BE49-F238E27FC236}">
                <a16:creationId xmlns:a16="http://schemas.microsoft.com/office/drawing/2014/main" id="{A305AEB4-8473-4F74-A64F-113508095223}"/>
              </a:ext>
            </a:extLst>
          </p:cNvPr>
          <p:cNvGrpSpPr/>
          <p:nvPr/>
        </p:nvGrpSpPr>
        <p:grpSpPr>
          <a:xfrm>
            <a:off x="8930755" y="-489980"/>
            <a:ext cx="3812015" cy="2424879"/>
            <a:chOff x="8426725" y="-169475"/>
            <a:chExt cx="3812015" cy="2424879"/>
          </a:xfrm>
        </p:grpSpPr>
        <p:pic>
          <p:nvPicPr>
            <p:cNvPr id="24" name="Google Shape;230;p7">
              <a:extLst>
                <a:ext uri="{FF2B5EF4-FFF2-40B4-BE49-F238E27FC236}">
                  <a16:creationId xmlns:a16="http://schemas.microsoft.com/office/drawing/2014/main" id="{04293158-9CAA-4FB8-BA58-5BD82FBEBA0D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31;p7">
              <a:extLst>
                <a:ext uri="{FF2B5EF4-FFF2-40B4-BE49-F238E27FC236}">
                  <a16:creationId xmlns:a16="http://schemas.microsoft.com/office/drawing/2014/main" id="{F40EF2F6-93C6-44D5-AAE5-00A94769EA05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Google Shape;232;p7">
            <a:extLst>
              <a:ext uri="{FF2B5EF4-FFF2-40B4-BE49-F238E27FC236}">
                <a16:creationId xmlns:a16="http://schemas.microsoft.com/office/drawing/2014/main" id="{2684F9D9-84FB-4699-A6A7-9CBD2C1686A0}"/>
              </a:ext>
            </a:extLst>
          </p:cNvPr>
          <p:cNvSpPr/>
          <p:nvPr/>
        </p:nvSpPr>
        <p:spPr>
          <a:xfrm>
            <a:off x="2142585" y="1034685"/>
            <a:ext cx="9042377" cy="1021657"/>
          </a:xfrm>
          <a:prstGeom prst="rect">
            <a:avLst/>
          </a:prstGeom>
          <a:solidFill>
            <a:srgbClr val="84EDED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Tính</a:t>
            </a: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:</a:t>
            </a:r>
            <a:r>
              <a:rPr kumimoji="0" lang="en-US" sz="7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50 + 6 = ?</a:t>
            </a:r>
            <a:endParaRPr kumimoji="0" sz="7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7" name="Rounded Rectangle 10">
            <a:hlinkClick r:id="rId7" action="ppaction://hlinksldjump"/>
            <a:extLst>
              <a:ext uri="{FF2B5EF4-FFF2-40B4-BE49-F238E27FC236}">
                <a16:creationId xmlns:a16="http://schemas.microsoft.com/office/drawing/2014/main" id="{0B6ED59D-F421-4DE7-963A-EC0C7E75A666}"/>
              </a:ext>
            </a:extLst>
          </p:cNvPr>
          <p:cNvSpPr/>
          <p:nvPr/>
        </p:nvSpPr>
        <p:spPr>
          <a:xfrm>
            <a:off x="271463" y="5877127"/>
            <a:ext cx="1357313" cy="756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QUAY VỀ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E43B48A-410D-47AA-A2D7-7A17B2C29ED7}"/>
              </a:ext>
            </a:extLst>
          </p:cNvPr>
          <p:cNvSpPr/>
          <p:nvPr/>
        </p:nvSpPr>
        <p:spPr>
          <a:xfrm>
            <a:off x="1095987" y="1131238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2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E51310C-48EF-413E-8C7A-3A3F3E2ED5B8}"/>
              </a:ext>
            </a:extLst>
          </p:cNvPr>
          <p:cNvGrpSpPr/>
          <p:nvPr/>
        </p:nvGrpSpPr>
        <p:grpSpPr>
          <a:xfrm>
            <a:off x="6252293" y="2958676"/>
            <a:ext cx="1198170" cy="1257866"/>
            <a:chOff x="5570361" y="1783712"/>
            <a:chExt cx="1198170" cy="1257866"/>
          </a:xfrm>
        </p:grpSpPr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AACD6DB3-9ED2-4F79-899A-3848B5199526}"/>
                </a:ext>
              </a:extLst>
            </p:cNvPr>
            <p:cNvSpPr/>
            <p:nvPr/>
          </p:nvSpPr>
          <p:spPr>
            <a:xfrm>
              <a:off x="5570361" y="1783712"/>
              <a:ext cx="1198170" cy="1200328"/>
            </a:xfrm>
            <a:prstGeom prst="flowChartConnector">
              <a:avLst/>
            </a:prstGeom>
            <a:solidFill>
              <a:schemeClr val="bg1"/>
            </a:solidFill>
            <a:ln w="28575" cap="flat" cmpd="sng" algn="ctr">
              <a:solidFill>
                <a:srgbClr val="FF66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926E603-DB60-4AC1-996A-C752F55A9FBF}"/>
                </a:ext>
              </a:extLst>
            </p:cNvPr>
            <p:cNvSpPr/>
            <p:nvPr/>
          </p:nvSpPr>
          <p:spPr>
            <a:xfrm>
              <a:off x="5647711" y="1841249"/>
              <a:ext cx="112082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56</a:t>
              </a:r>
              <a:endPara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331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21;p7">
            <a:extLst>
              <a:ext uri="{FF2B5EF4-FFF2-40B4-BE49-F238E27FC236}">
                <a16:creationId xmlns:a16="http://schemas.microsoft.com/office/drawing/2014/main" id="{BF9F9122-EB5E-4E75-BAA7-44B5170C1D5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28888" y="-279129"/>
            <a:ext cx="3318499" cy="2214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oogle Shape;229;p7">
            <a:extLst>
              <a:ext uri="{FF2B5EF4-FFF2-40B4-BE49-F238E27FC236}">
                <a16:creationId xmlns:a16="http://schemas.microsoft.com/office/drawing/2014/main" id="{79569BF4-3862-4338-9EE4-43E1587FDADA}"/>
              </a:ext>
            </a:extLst>
          </p:cNvPr>
          <p:cNvGrpSpPr/>
          <p:nvPr/>
        </p:nvGrpSpPr>
        <p:grpSpPr>
          <a:xfrm>
            <a:off x="8930755" y="-489980"/>
            <a:ext cx="3812015" cy="2424879"/>
            <a:chOff x="8426725" y="-169475"/>
            <a:chExt cx="3812015" cy="2424879"/>
          </a:xfrm>
        </p:grpSpPr>
        <p:pic>
          <p:nvPicPr>
            <p:cNvPr id="34" name="Google Shape;230;p7">
              <a:extLst>
                <a:ext uri="{FF2B5EF4-FFF2-40B4-BE49-F238E27FC236}">
                  <a16:creationId xmlns:a16="http://schemas.microsoft.com/office/drawing/2014/main" id="{2CD5F638-7BFF-4A32-B593-7D735EA77EE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231;p7">
              <a:extLst>
                <a:ext uri="{FF2B5EF4-FFF2-40B4-BE49-F238E27FC236}">
                  <a16:creationId xmlns:a16="http://schemas.microsoft.com/office/drawing/2014/main" id="{2C5BA21C-FF0E-4367-B3DB-BEBD77C58EC1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Google Shape;232;p7">
            <a:extLst>
              <a:ext uri="{FF2B5EF4-FFF2-40B4-BE49-F238E27FC236}">
                <a16:creationId xmlns:a16="http://schemas.microsoft.com/office/drawing/2014/main" id="{62FCB16D-B0A1-4C8C-81CE-ED5B546753F9}"/>
              </a:ext>
            </a:extLst>
          </p:cNvPr>
          <p:cNvSpPr/>
          <p:nvPr/>
        </p:nvSpPr>
        <p:spPr>
          <a:xfrm>
            <a:off x="2142585" y="1034685"/>
            <a:ext cx="9042377" cy="1021657"/>
          </a:xfrm>
          <a:prstGeom prst="rect">
            <a:avLst/>
          </a:prstGeom>
          <a:solidFill>
            <a:srgbClr val="84EDED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Tính</a:t>
            </a: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:</a:t>
            </a:r>
            <a:r>
              <a:rPr kumimoji="0" lang="en-US" sz="7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43 + 4= ?</a:t>
            </a:r>
            <a:endParaRPr kumimoji="0" sz="7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37" name="Rounded Rectangle 10">
            <a:hlinkClick r:id="rId7" action="ppaction://hlinksldjump"/>
            <a:extLst>
              <a:ext uri="{FF2B5EF4-FFF2-40B4-BE49-F238E27FC236}">
                <a16:creationId xmlns:a16="http://schemas.microsoft.com/office/drawing/2014/main" id="{D16CD1E8-6A44-4494-A020-C8BAE6BFCFFA}"/>
              </a:ext>
            </a:extLst>
          </p:cNvPr>
          <p:cNvSpPr/>
          <p:nvPr/>
        </p:nvSpPr>
        <p:spPr>
          <a:xfrm>
            <a:off x="271463" y="5877127"/>
            <a:ext cx="1357313" cy="756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QUAY VỀ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C2B5E04-F9AF-49C4-9988-4B34A4791177}"/>
              </a:ext>
            </a:extLst>
          </p:cNvPr>
          <p:cNvSpPr/>
          <p:nvPr/>
        </p:nvSpPr>
        <p:spPr>
          <a:xfrm>
            <a:off x="1095987" y="1131238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3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00E7960-F7E2-43F6-8FFD-8C8E88DAB83B}"/>
              </a:ext>
            </a:extLst>
          </p:cNvPr>
          <p:cNvGrpSpPr/>
          <p:nvPr/>
        </p:nvGrpSpPr>
        <p:grpSpPr>
          <a:xfrm>
            <a:off x="6252293" y="2958676"/>
            <a:ext cx="1198170" cy="1257866"/>
            <a:chOff x="5570361" y="1783712"/>
            <a:chExt cx="1198170" cy="1257866"/>
          </a:xfrm>
        </p:grpSpPr>
        <p:sp>
          <p:nvSpPr>
            <p:cNvPr id="40" name="Flowchart: Connector 39">
              <a:extLst>
                <a:ext uri="{FF2B5EF4-FFF2-40B4-BE49-F238E27FC236}">
                  <a16:creationId xmlns:a16="http://schemas.microsoft.com/office/drawing/2014/main" id="{D5BDB109-0381-4ABB-9C8D-D7894B6B00BC}"/>
                </a:ext>
              </a:extLst>
            </p:cNvPr>
            <p:cNvSpPr/>
            <p:nvPr/>
          </p:nvSpPr>
          <p:spPr>
            <a:xfrm>
              <a:off x="5570361" y="1783712"/>
              <a:ext cx="1198170" cy="1200328"/>
            </a:xfrm>
            <a:prstGeom prst="flowChartConnector">
              <a:avLst/>
            </a:prstGeom>
            <a:solidFill>
              <a:schemeClr val="bg1"/>
            </a:solidFill>
            <a:ln w="28575" cap="flat" cmpd="sng" algn="ctr">
              <a:solidFill>
                <a:srgbClr val="FF66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1919504-072F-4EBF-937C-29F2C5EAFBF1}"/>
                </a:ext>
              </a:extLst>
            </p:cNvPr>
            <p:cNvSpPr/>
            <p:nvPr/>
          </p:nvSpPr>
          <p:spPr>
            <a:xfrm>
              <a:off x="5647711" y="1841249"/>
              <a:ext cx="112082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47</a:t>
              </a:r>
              <a:endPara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329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221;p7">
            <a:extLst>
              <a:ext uri="{FF2B5EF4-FFF2-40B4-BE49-F238E27FC236}">
                <a16:creationId xmlns:a16="http://schemas.microsoft.com/office/drawing/2014/main" id="{E531430C-208E-4339-8A9D-7170A85A5CE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28888" y="-279129"/>
            <a:ext cx="3318499" cy="2214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Google Shape;229;p7">
            <a:extLst>
              <a:ext uri="{FF2B5EF4-FFF2-40B4-BE49-F238E27FC236}">
                <a16:creationId xmlns:a16="http://schemas.microsoft.com/office/drawing/2014/main" id="{8D8F4FAC-1FF2-4DB5-A205-D30662778F51}"/>
              </a:ext>
            </a:extLst>
          </p:cNvPr>
          <p:cNvGrpSpPr/>
          <p:nvPr/>
        </p:nvGrpSpPr>
        <p:grpSpPr>
          <a:xfrm>
            <a:off x="8930755" y="-489980"/>
            <a:ext cx="3812015" cy="2424879"/>
            <a:chOff x="8426725" y="-169475"/>
            <a:chExt cx="3812015" cy="2424879"/>
          </a:xfrm>
        </p:grpSpPr>
        <p:pic>
          <p:nvPicPr>
            <p:cNvPr id="36" name="Google Shape;230;p7">
              <a:extLst>
                <a:ext uri="{FF2B5EF4-FFF2-40B4-BE49-F238E27FC236}">
                  <a16:creationId xmlns:a16="http://schemas.microsoft.com/office/drawing/2014/main" id="{0D2365F4-FBC8-4D19-B2BA-6BBA012F15B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231;p7">
              <a:extLst>
                <a:ext uri="{FF2B5EF4-FFF2-40B4-BE49-F238E27FC236}">
                  <a16:creationId xmlns:a16="http://schemas.microsoft.com/office/drawing/2014/main" id="{CA30B009-5A79-4470-B863-725C891858C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Google Shape;232;p7">
            <a:extLst>
              <a:ext uri="{FF2B5EF4-FFF2-40B4-BE49-F238E27FC236}">
                <a16:creationId xmlns:a16="http://schemas.microsoft.com/office/drawing/2014/main" id="{5309745C-86DA-4964-B0C1-E72D9EBFDEB6}"/>
              </a:ext>
            </a:extLst>
          </p:cNvPr>
          <p:cNvSpPr/>
          <p:nvPr/>
        </p:nvSpPr>
        <p:spPr>
          <a:xfrm>
            <a:off x="2142585" y="1034685"/>
            <a:ext cx="9042377" cy="1021657"/>
          </a:xfrm>
          <a:prstGeom prst="rect">
            <a:avLst/>
          </a:prstGeom>
          <a:solidFill>
            <a:srgbClr val="84EDED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Tính</a:t>
            </a: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:</a:t>
            </a:r>
            <a:r>
              <a:rPr kumimoji="0" lang="en-US" sz="7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56 + 2 = ?</a:t>
            </a:r>
            <a:endParaRPr kumimoji="0" sz="7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39" name="Rounded Rectangle 10">
            <a:hlinkClick r:id="rId7" action="ppaction://hlinksldjump"/>
            <a:extLst>
              <a:ext uri="{FF2B5EF4-FFF2-40B4-BE49-F238E27FC236}">
                <a16:creationId xmlns:a16="http://schemas.microsoft.com/office/drawing/2014/main" id="{A758E2B3-DAD9-4926-9FE4-24558CB9B3FE}"/>
              </a:ext>
            </a:extLst>
          </p:cNvPr>
          <p:cNvSpPr/>
          <p:nvPr/>
        </p:nvSpPr>
        <p:spPr>
          <a:xfrm>
            <a:off x="271463" y="5877127"/>
            <a:ext cx="1357313" cy="756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QUAY VỀ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876B5E0-2DA4-48E3-97B1-4F25499B6B4B}"/>
              </a:ext>
            </a:extLst>
          </p:cNvPr>
          <p:cNvSpPr/>
          <p:nvPr/>
        </p:nvSpPr>
        <p:spPr>
          <a:xfrm>
            <a:off x="1095987" y="1131238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4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39927C9-CE59-444F-9A9D-578CED17565C}"/>
              </a:ext>
            </a:extLst>
          </p:cNvPr>
          <p:cNvGrpSpPr/>
          <p:nvPr/>
        </p:nvGrpSpPr>
        <p:grpSpPr>
          <a:xfrm>
            <a:off x="6252293" y="2958676"/>
            <a:ext cx="1198170" cy="1257866"/>
            <a:chOff x="5570361" y="1783712"/>
            <a:chExt cx="1198170" cy="1257866"/>
          </a:xfrm>
        </p:grpSpPr>
        <p:sp>
          <p:nvSpPr>
            <p:cNvPr id="42" name="Flowchart: Connector 41">
              <a:extLst>
                <a:ext uri="{FF2B5EF4-FFF2-40B4-BE49-F238E27FC236}">
                  <a16:creationId xmlns:a16="http://schemas.microsoft.com/office/drawing/2014/main" id="{57470DE5-EB2D-4B93-AABA-5E0EE34FD06B}"/>
                </a:ext>
              </a:extLst>
            </p:cNvPr>
            <p:cNvSpPr/>
            <p:nvPr/>
          </p:nvSpPr>
          <p:spPr>
            <a:xfrm>
              <a:off x="5570361" y="1783712"/>
              <a:ext cx="1198170" cy="1200328"/>
            </a:xfrm>
            <a:prstGeom prst="flowChartConnector">
              <a:avLst/>
            </a:prstGeom>
            <a:solidFill>
              <a:schemeClr val="bg1"/>
            </a:solidFill>
            <a:ln w="28575" cap="flat" cmpd="sng" algn="ctr">
              <a:solidFill>
                <a:srgbClr val="FF66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3AB40E9-F114-4281-BCD1-8197845D3F8E}"/>
                </a:ext>
              </a:extLst>
            </p:cNvPr>
            <p:cNvSpPr/>
            <p:nvPr/>
          </p:nvSpPr>
          <p:spPr>
            <a:xfrm>
              <a:off x="5647711" y="1841249"/>
              <a:ext cx="112082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58</a:t>
              </a:r>
              <a:endPara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993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14"/>
          <p:cNvSpPr/>
          <p:nvPr/>
        </p:nvSpPr>
        <p:spPr>
          <a:xfrm>
            <a:off x="4989127" y="2856281"/>
            <a:ext cx="1952429" cy="682388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kumimoji="0" lang="zh-CN" altLang="en-US" sz="4000" b="1" i="0" u="sng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EC231A-0D71-4022-95AE-EF35F0BD8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212" y="3429000"/>
            <a:ext cx="774868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3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236498" y="531876"/>
            <a:ext cx="4688957" cy="738521"/>
            <a:chOff x="2421141" y="730782"/>
            <a:chExt cx="5471576" cy="738521"/>
          </a:xfrm>
        </p:grpSpPr>
        <p:sp>
          <p:nvSpPr>
            <p:cNvPr id="9" name="Rectangle: Rounded Corners 43">
              <a:extLst>
                <a:ext uri="{FF2B5EF4-FFF2-40B4-BE49-F238E27FC236}">
                  <a16:creationId xmlns:a16="http://schemas.microsoft.com/office/drawing/2014/main" id="{9D645240-D005-4810-AC9C-C05A048A4394}"/>
                </a:ext>
              </a:extLst>
            </p:cNvPr>
            <p:cNvSpPr/>
            <p:nvPr/>
          </p:nvSpPr>
          <p:spPr>
            <a:xfrm>
              <a:off x="2421141" y="730782"/>
              <a:ext cx="5471576" cy="738521"/>
            </a:xfrm>
            <a:custGeom>
              <a:avLst/>
              <a:gdLst>
                <a:gd name="connsiteX0" fmla="*/ 0 w 5471576"/>
                <a:gd name="connsiteY0" fmla="*/ 123089 h 738521"/>
                <a:gd name="connsiteX1" fmla="*/ 123089 w 5471576"/>
                <a:gd name="connsiteY1" fmla="*/ 0 h 738521"/>
                <a:gd name="connsiteX2" fmla="*/ 755943 w 5471576"/>
                <a:gd name="connsiteY2" fmla="*/ 0 h 738521"/>
                <a:gd name="connsiteX3" fmla="*/ 1232035 w 5471576"/>
                <a:gd name="connsiteY3" fmla="*/ 0 h 738521"/>
                <a:gd name="connsiteX4" fmla="*/ 1812634 w 5471576"/>
                <a:gd name="connsiteY4" fmla="*/ 0 h 738521"/>
                <a:gd name="connsiteX5" fmla="*/ 2340980 w 5471576"/>
                <a:gd name="connsiteY5" fmla="*/ 0 h 738521"/>
                <a:gd name="connsiteX6" fmla="*/ 2817072 w 5471576"/>
                <a:gd name="connsiteY6" fmla="*/ 0 h 738521"/>
                <a:gd name="connsiteX7" fmla="*/ 3502180 w 5471576"/>
                <a:gd name="connsiteY7" fmla="*/ 0 h 738521"/>
                <a:gd name="connsiteX8" fmla="*/ 3978272 w 5471576"/>
                <a:gd name="connsiteY8" fmla="*/ 0 h 738521"/>
                <a:gd name="connsiteX9" fmla="*/ 4611125 w 5471576"/>
                <a:gd name="connsiteY9" fmla="*/ 0 h 738521"/>
                <a:gd name="connsiteX10" fmla="*/ 5348487 w 5471576"/>
                <a:gd name="connsiteY10" fmla="*/ 0 h 738521"/>
                <a:gd name="connsiteX11" fmla="*/ 5471576 w 5471576"/>
                <a:gd name="connsiteY11" fmla="*/ 123089 h 738521"/>
                <a:gd name="connsiteX12" fmla="*/ 5471576 w 5471576"/>
                <a:gd name="connsiteY12" fmla="*/ 615432 h 738521"/>
                <a:gd name="connsiteX13" fmla="*/ 5348487 w 5471576"/>
                <a:gd name="connsiteY13" fmla="*/ 738521 h 738521"/>
                <a:gd name="connsiteX14" fmla="*/ 4820141 w 5471576"/>
                <a:gd name="connsiteY14" fmla="*/ 738521 h 738521"/>
                <a:gd name="connsiteX15" fmla="*/ 4187287 w 5471576"/>
                <a:gd name="connsiteY15" fmla="*/ 738521 h 738521"/>
                <a:gd name="connsiteX16" fmla="*/ 3763450 w 5471576"/>
                <a:gd name="connsiteY16" fmla="*/ 738521 h 738521"/>
                <a:gd name="connsiteX17" fmla="*/ 3339612 w 5471576"/>
                <a:gd name="connsiteY17" fmla="*/ 738521 h 738521"/>
                <a:gd name="connsiteX18" fmla="*/ 2915774 w 5471576"/>
                <a:gd name="connsiteY18" fmla="*/ 738521 h 738521"/>
                <a:gd name="connsiteX19" fmla="*/ 2439682 w 5471576"/>
                <a:gd name="connsiteY19" fmla="*/ 738521 h 738521"/>
                <a:gd name="connsiteX20" fmla="*/ 1806828 w 5471576"/>
                <a:gd name="connsiteY20" fmla="*/ 738521 h 738521"/>
                <a:gd name="connsiteX21" fmla="*/ 1382991 w 5471576"/>
                <a:gd name="connsiteY21" fmla="*/ 738521 h 738521"/>
                <a:gd name="connsiteX22" fmla="*/ 854645 w 5471576"/>
                <a:gd name="connsiteY22" fmla="*/ 738521 h 738521"/>
                <a:gd name="connsiteX23" fmla="*/ 123089 w 5471576"/>
                <a:gd name="connsiteY23" fmla="*/ 738521 h 738521"/>
                <a:gd name="connsiteX24" fmla="*/ 0 w 5471576"/>
                <a:gd name="connsiteY24" fmla="*/ 615432 h 738521"/>
                <a:gd name="connsiteX25" fmla="*/ 0 w 5471576"/>
                <a:gd name="connsiteY25" fmla="*/ 123089 h 7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71576" h="738521" fill="none" extrusionOk="0">
                  <a:moveTo>
                    <a:pt x="0" y="123089"/>
                  </a:moveTo>
                  <a:cubicBezTo>
                    <a:pt x="-2243" y="56284"/>
                    <a:pt x="61632" y="-9132"/>
                    <a:pt x="123089" y="0"/>
                  </a:cubicBezTo>
                  <a:cubicBezTo>
                    <a:pt x="250090" y="-3222"/>
                    <a:pt x="510920" y="33640"/>
                    <a:pt x="755943" y="0"/>
                  </a:cubicBezTo>
                  <a:cubicBezTo>
                    <a:pt x="1000966" y="-33640"/>
                    <a:pt x="1108439" y="37068"/>
                    <a:pt x="1232035" y="0"/>
                  </a:cubicBezTo>
                  <a:cubicBezTo>
                    <a:pt x="1355631" y="-37068"/>
                    <a:pt x="1671957" y="32110"/>
                    <a:pt x="1812634" y="0"/>
                  </a:cubicBezTo>
                  <a:cubicBezTo>
                    <a:pt x="1953311" y="-32110"/>
                    <a:pt x="2175194" y="24850"/>
                    <a:pt x="2340980" y="0"/>
                  </a:cubicBezTo>
                  <a:cubicBezTo>
                    <a:pt x="2506766" y="-24850"/>
                    <a:pt x="2590697" y="24405"/>
                    <a:pt x="2817072" y="0"/>
                  </a:cubicBezTo>
                  <a:cubicBezTo>
                    <a:pt x="3043447" y="-24405"/>
                    <a:pt x="3340586" y="53598"/>
                    <a:pt x="3502180" y="0"/>
                  </a:cubicBezTo>
                  <a:cubicBezTo>
                    <a:pt x="3663774" y="-53598"/>
                    <a:pt x="3828069" y="1909"/>
                    <a:pt x="3978272" y="0"/>
                  </a:cubicBezTo>
                  <a:cubicBezTo>
                    <a:pt x="4128475" y="-1909"/>
                    <a:pt x="4367941" y="33093"/>
                    <a:pt x="4611125" y="0"/>
                  </a:cubicBezTo>
                  <a:cubicBezTo>
                    <a:pt x="4854309" y="-33093"/>
                    <a:pt x="5050454" y="60788"/>
                    <a:pt x="5348487" y="0"/>
                  </a:cubicBezTo>
                  <a:cubicBezTo>
                    <a:pt x="5423924" y="-8633"/>
                    <a:pt x="5476305" y="59418"/>
                    <a:pt x="5471576" y="123089"/>
                  </a:cubicBezTo>
                  <a:cubicBezTo>
                    <a:pt x="5494540" y="297954"/>
                    <a:pt x="5435807" y="421085"/>
                    <a:pt x="5471576" y="615432"/>
                  </a:cubicBezTo>
                  <a:cubicBezTo>
                    <a:pt x="5458680" y="673359"/>
                    <a:pt x="5417736" y="733464"/>
                    <a:pt x="5348487" y="738521"/>
                  </a:cubicBezTo>
                  <a:cubicBezTo>
                    <a:pt x="5209479" y="793106"/>
                    <a:pt x="4953262" y="678313"/>
                    <a:pt x="4820141" y="738521"/>
                  </a:cubicBezTo>
                  <a:cubicBezTo>
                    <a:pt x="4687020" y="798729"/>
                    <a:pt x="4353529" y="723806"/>
                    <a:pt x="4187287" y="738521"/>
                  </a:cubicBezTo>
                  <a:cubicBezTo>
                    <a:pt x="4021045" y="753236"/>
                    <a:pt x="3936337" y="707612"/>
                    <a:pt x="3763450" y="738521"/>
                  </a:cubicBezTo>
                  <a:cubicBezTo>
                    <a:pt x="3590563" y="769430"/>
                    <a:pt x="3462044" y="724861"/>
                    <a:pt x="3339612" y="738521"/>
                  </a:cubicBezTo>
                  <a:cubicBezTo>
                    <a:pt x="3217180" y="752181"/>
                    <a:pt x="3001030" y="714282"/>
                    <a:pt x="2915774" y="738521"/>
                  </a:cubicBezTo>
                  <a:cubicBezTo>
                    <a:pt x="2830518" y="762760"/>
                    <a:pt x="2574408" y="722510"/>
                    <a:pt x="2439682" y="738521"/>
                  </a:cubicBezTo>
                  <a:cubicBezTo>
                    <a:pt x="2304956" y="754532"/>
                    <a:pt x="2034690" y="732959"/>
                    <a:pt x="1806828" y="738521"/>
                  </a:cubicBezTo>
                  <a:cubicBezTo>
                    <a:pt x="1578966" y="744083"/>
                    <a:pt x="1495780" y="691007"/>
                    <a:pt x="1382991" y="738521"/>
                  </a:cubicBezTo>
                  <a:cubicBezTo>
                    <a:pt x="1270202" y="786035"/>
                    <a:pt x="1078396" y="707978"/>
                    <a:pt x="854645" y="738521"/>
                  </a:cubicBezTo>
                  <a:cubicBezTo>
                    <a:pt x="630894" y="769064"/>
                    <a:pt x="391701" y="684801"/>
                    <a:pt x="123089" y="738521"/>
                  </a:cubicBezTo>
                  <a:cubicBezTo>
                    <a:pt x="62632" y="750938"/>
                    <a:pt x="14179" y="685858"/>
                    <a:pt x="0" y="615432"/>
                  </a:cubicBezTo>
                  <a:cubicBezTo>
                    <a:pt x="-39581" y="484826"/>
                    <a:pt x="50337" y="237963"/>
                    <a:pt x="0" y="123089"/>
                  </a:cubicBezTo>
                  <a:close/>
                </a:path>
                <a:path w="5471576" h="738521" stroke="0" extrusionOk="0">
                  <a:moveTo>
                    <a:pt x="0" y="123089"/>
                  </a:moveTo>
                  <a:cubicBezTo>
                    <a:pt x="-10729" y="51939"/>
                    <a:pt x="62091" y="5315"/>
                    <a:pt x="123089" y="0"/>
                  </a:cubicBezTo>
                  <a:cubicBezTo>
                    <a:pt x="434757" y="-18021"/>
                    <a:pt x="453648" y="22656"/>
                    <a:pt x="755943" y="0"/>
                  </a:cubicBezTo>
                  <a:cubicBezTo>
                    <a:pt x="1058238" y="-22656"/>
                    <a:pt x="1156026" y="22890"/>
                    <a:pt x="1388797" y="0"/>
                  </a:cubicBezTo>
                  <a:cubicBezTo>
                    <a:pt x="1621568" y="-22890"/>
                    <a:pt x="1800124" y="24180"/>
                    <a:pt x="2021650" y="0"/>
                  </a:cubicBezTo>
                  <a:cubicBezTo>
                    <a:pt x="2243176" y="-24180"/>
                    <a:pt x="2389778" y="18026"/>
                    <a:pt x="2706758" y="0"/>
                  </a:cubicBezTo>
                  <a:cubicBezTo>
                    <a:pt x="3023738" y="-18026"/>
                    <a:pt x="3022167" y="27430"/>
                    <a:pt x="3182850" y="0"/>
                  </a:cubicBezTo>
                  <a:cubicBezTo>
                    <a:pt x="3343533" y="-27430"/>
                    <a:pt x="3548079" y="18618"/>
                    <a:pt x="3763450" y="0"/>
                  </a:cubicBezTo>
                  <a:cubicBezTo>
                    <a:pt x="3978821" y="-18618"/>
                    <a:pt x="4106591" y="11612"/>
                    <a:pt x="4291795" y="0"/>
                  </a:cubicBezTo>
                  <a:cubicBezTo>
                    <a:pt x="4476999" y="-11612"/>
                    <a:pt x="4575756" y="29903"/>
                    <a:pt x="4767887" y="0"/>
                  </a:cubicBezTo>
                  <a:cubicBezTo>
                    <a:pt x="4960018" y="-29903"/>
                    <a:pt x="5183820" y="19532"/>
                    <a:pt x="5348487" y="0"/>
                  </a:cubicBezTo>
                  <a:cubicBezTo>
                    <a:pt x="5421374" y="12481"/>
                    <a:pt x="5475810" y="58129"/>
                    <a:pt x="5471576" y="123089"/>
                  </a:cubicBezTo>
                  <a:cubicBezTo>
                    <a:pt x="5494525" y="337790"/>
                    <a:pt x="5439538" y="387041"/>
                    <a:pt x="5471576" y="615432"/>
                  </a:cubicBezTo>
                  <a:cubicBezTo>
                    <a:pt x="5480865" y="672583"/>
                    <a:pt x="5421189" y="739490"/>
                    <a:pt x="5348487" y="738521"/>
                  </a:cubicBezTo>
                  <a:cubicBezTo>
                    <a:pt x="5141401" y="786798"/>
                    <a:pt x="5095727" y="707550"/>
                    <a:pt x="4872395" y="738521"/>
                  </a:cubicBezTo>
                  <a:cubicBezTo>
                    <a:pt x="4649063" y="769492"/>
                    <a:pt x="4435372" y="721220"/>
                    <a:pt x="4187287" y="738521"/>
                  </a:cubicBezTo>
                  <a:cubicBezTo>
                    <a:pt x="3939202" y="755822"/>
                    <a:pt x="3823932" y="684492"/>
                    <a:pt x="3658942" y="738521"/>
                  </a:cubicBezTo>
                  <a:cubicBezTo>
                    <a:pt x="3493953" y="792550"/>
                    <a:pt x="3151530" y="670563"/>
                    <a:pt x="2973834" y="738521"/>
                  </a:cubicBezTo>
                  <a:cubicBezTo>
                    <a:pt x="2796138" y="806479"/>
                    <a:pt x="2617935" y="696626"/>
                    <a:pt x="2445488" y="738521"/>
                  </a:cubicBezTo>
                  <a:cubicBezTo>
                    <a:pt x="2273041" y="780416"/>
                    <a:pt x="1984479" y="726442"/>
                    <a:pt x="1812634" y="738521"/>
                  </a:cubicBezTo>
                  <a:cubicBezTo>
                    <a:pt x="1640789" y="750600"/>
                    <a:pt x="1506426" y="716028"/>
                    <a:pt x="1336543" y="738521"/>
                  </a:cubicBezTo>
                  <a:cubicBezTo>
                    <a:pt x="1166660" y="761014"/>
                    <a:pt x="1061363" y="712897"/>
                    <a:pt x="860451" y="738521"/>
                  </a:cubicBezTo>
                  <a:cubicBezTo>
                    <a:pt x="659539" y="764145"/>
                    <a:pt x="459737" y="726969"/>
                    <a:pt x="123089" y="738521"/>
                  </a:cubicBezTo>
                  <a:cubicBezTo>
                    <a:pt x="73274" y="731690"/>
                    <a:pt x="-3168" y="681891"/>
                    <a:pt x="0" y="615432"/>
                  </a:cubicBezTo>
                  <a:cubicBezTo>
                    <a:pt x="-34546" y="497574"/>
                    <a:pt x="19428" y="253286"/>
                    <a:pt x="0" y="12308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49456" y="807653"/>
              <a:ext cx="48149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Đặt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tính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rồi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tính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椭圆 42">
            <a:extLst>
              <a:ext uri="{FF2B5EF4-FFF2-40B4-BE49-F238E27FC236}">
                <a16:creationId xmlns:a16="http://schemas.microsoft.com/office/drawing/2014/main" id="{FE657975-D91E-4EA4-91D7-0029317882D6}"/>
              </a:ext>
            </a:extLst>
          </p:cNvPr>
          <p:cNvSpPr/>
          <p:nvPr/>
        </p:nvSpPr>
        <p:spPr>
          <a:xfrm>
            <a:off x="183916" y="353044"/>
            <a:ext cx="1097708" cy="1097708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1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0702" y="1527623"/>
            <a:ext cx="3715874" cy="999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42 + 4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238063" y="1527623"/>
            <a:ext cx="3715874" cy="999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73 + 6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275424" y="1527623"/>
            <a:ext cx="3715874" cy="999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34 + 5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E3886BB-0EE8-4F84-B2AC-04940624796F}"/>
              </a:ext>
            </a:extLst>
          </p:cNvPr>
          <p:cNvGrpSpPr/>
          <p:nvPr/>
        </p:nvGrpSpPr>
        <p:grpSpPr>
          <a:xfrm>
            <a:off x="1517853" y="3037175"/>
            <a:ext cx="1007167" cy="1824923"/>
            <a:chOff x="1933616" y="4498692"/>
            <a:chExt cx="1007167" cy="182492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6F17346-F053-4746-935E-30C17EDD76F0}"/>
                </a:ext>
              </a:extLst>
            </p:cNvPr>
            <p:cNvSpPr txBox="1"/>
            <p:nvPr/>
          </p:nvSpPr>
          <p:spPr>
            <a:xfrm>
              <a:off x="2185448" y="4498692"/>
              <a:ext cx="755335" cy="1824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42</a:t>
              </a:r>
              <a:endParaRPr lang="en-US" sz="4000" dirty="0">
                <a:solidFill>
                  <a:prstClr val="black"/>
                </a:solidFill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4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DFD667E-ABB3-4F09-8B91-E204FAB31FC4}"/>
                </a:ext>
              </a:extLst>
            </p:cNvPr>
            <p:cNvSpPr txBox="1"/>
            <p:nvPr/>
          </p:nvSpPr>
          <p:spPr>
            <a:xfrm>
              <a:off x="1933616" y="5155589"/>
              <a:ext cx="4844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B5F1009-2162-4064-9B8E-196C5A01C8C6}"/>
                </a:ext>
              </a:extLst>
            </p:cNvPr>
            <p:cNvCxnSpPr>
              <a:cxnSpLocks/>
            </p:cNvCxnSpPr>
            <p:nvPr/>
          </p:nvCxnSpPr>
          <p:spPr>
            <a:xfrm>
              <a:off x="2045051" y="6229542"/>
              <a:ext cx="8341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BC3A42C-03AE-4E42-B369-DC90AD34F9D0}"/>
              </a:ext>
            </a:extLst>
          </p:cNvPr>
          <p:cNvSpPr txBox="1"/>
          <p:nvPr/>
        </p:nvSpPr>
        <p:spPr>
          <a:xfrm>
            <a:off x="1708095" y="490022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46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2CBAFCB-5805-4974-A8AB-96F23C5427F1}"/>
              </a:ext>
            </a:extLst>
          </p:cNvPr>
          <p:cNvGrpSpPr/>
          <p:nvPr/>
        </p:nvGrpSpPr>
        <p:grpSpPr>
          <a:xfrm>
            <a:off x="5611460" y="3075297"/>
            <a:ext cx="1024384" cy="1824923"/>
            <a:chOff x="1933616" y="4498692"/>
            <a:chExt cx="1024384" cy="182492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CD8C26C-008D-4444-A7B4-EC42373AC7AD}"/>
                </a:ext>
              </a:extLst>
            </p:cNvPr>
            <p:cNvSpPr txBox="1"/>
            <p:nvPr/>
          </p:nvSpPr>
          <p:spPr>
            <a:xfrm>
              <a:off x="2185448" y="4498692"/>
              <a:ext cx="755335" cy="1824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73</a:t>
              </a:r>
              <a:endParaRPr lang="en-US" sz="4000" dirty="0">
                <a:solidFill>
                  <a:prstClr val="black"/>
                </a:solidFill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6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3486944-9612-41A5-A829-C6839945A0E9}"/>
                </a:ext>
              </a:extLst>
            </p:cNvPr>
            <p:cNvSpPr txBox="1"/>
            <p:nvPr/>
          </p:nvSpPr>
          <p:spPr>
            <a:xfrm>
              <a:off x="1933616" y="5155589"/>
              <a:ext cx="4844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AD17441-A5A9-4902-A906-198DABE20747}"/>
                </a:ext>
              </a:extLst>
            </p:cNvPr>
            <p:cNvCxnSpPr>
              <a:cxnSpLocks/>
            </p:cNvCxnSpPr>
            <p:nvPr/>
          </p:nvCxnSpPr>
          <p:spPr>
            <a:xfrm>
              <a:off x="2123858" y="6225542"/>
              <a:ext cx="8341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232B1CDB-4271-42CA-8B6E-031FFD94EE6F}"/>
              </a:ext>
            </a:extLst>
          </p:cNvPr>
          <p:cNvSpPr txBox="1"/>
          <p:nvPr/>
        </p:nvSpPr>
        <p:spPr>
          <a:xfrm>
            <a:off x="5801702" y="4938342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79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2154AF9-4BC1-40AC-B5C3-3DBE8F5D165E}"/>
              </a:ext>
            </a:extLst>
          </p:cNvPr>
          <p:cNvGrpSpPr/>
          <p:nvPr/>
        </p:nvGrpSpPr>
        <p:grpSpPr>
          <a:xfrm>
            <a:off x="9410769" y="3037175"/>
            <a:ext cx="1085974" cy="1824923"/>
            <a:chOff x="1933616" y="4498692"/>
            <a:chExt cx="1085974" cy="1824923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7C5DB50-9397-4246-B5ED-1ED8F655BB13}"/>
                </a:ext>
              </a:extLst>
            </p:cNvPr>
            <p:cNvSpPr txBox="1"/>
            <p:nvPr/>
          </p:nvSpPr>
          <p:spPr>
            <a:xfrm>
              <a:off x="2185448" y="4498692"/>
              <a:ext cx="755335" cy="1824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34</a:t>
              </a:r>
              <a:endParaRPr lang="en-US" sz="4000" dirty="0">
                <a:solidFill>
                  <a:prstClr val="black"/>
                </a:solidFill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5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0B7F5B1-F3DC-46C9-BE37-AF4B43141E25}"/>
                </a:ext>
              </a:extLst>
            </p:cNvPr>
            <p:cNvSpPr txBox="1"/>
            <p:nvPr/>
          </p:nvSpPr>
          <p:spPr>
            <a:xfrm>
              <a:off x="1933616" y="5155589"/>
              <a:ext cx="4844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ECBCDB7-D44E-4B27-847D-A6C0A2F1A9A8}"/>
                </a:ext>
              </a:extLst>
            </p:cNvPr>
            <p:cNvCxnSpPr>
              <a:cxnSpLocks/>
            </p:cNvCxnSpPr>
            <p:nvPr/>
          </p:nvCxnSpPr>
          <p:spPr>
            <a:xfrm>
              <a:off x="2123858" y="6229542"/>
              <a:ext cx="8957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67999A81-BF7F-4EE5-A8DD-650F0A80B861}"/>
              </a:ext>
            </a:extLst>
          </p:cNvPr>
          <p:cNvSpPr txBox="1"/>
          <p:nvPr/>
        </p:nvSpPr>
        <p:spPr>
          <a:xfrm>
            <a:off x="9601011" y="490022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39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2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923180" y="565398"/>
            <a:ext cx="1619995" cy="738521"/>
            <a:chOff x="2421141" y="730782"/>
            <a:chExt cx="1466967" cy="738521"/>
          </a:xfrm>
        </p:grpSpPr>
        <p:sp>
          <p:nvSpPr>
            <p:cNvPr id="9" name="Rectangle: Rounded Corners 43">
              <a:extLst>
                <a:ext uri="{FF2B5EF4-FFF2-40B4-BE49-F238E27FC236}">
                  <a16:creationId xmlns:a16="http://schemas.microsoft.com/office/drawing/2014/main" id="{9D645240-D005-4810-AC9C-C05A048A4394}"/>
                </a:ext>
              </a:extLst>
            </p:cNvPr>
            <p:cNvSpPr/>
            <p:nvPr/>
          </p:nvSpPr>
          <p:spPr>
            <a:xfrm>
              <a:off x="2421141" y="730782"/>
              <a:ext cx="1466967" cy="738521"/>
            </a:xfrm>
            <a:custGeom>
              <a:avLst/>
              <a:gdLst>
                <a:gd name="connsiteX0" fmla="*/ 0 w 1466967"/>
                <a:gd name="connsiteY0" fmla="*/ 123089 h 738521"/>
                <a:gd name="connsiteX1" fmla="*/ 123089 w 1466967"/>
                <a:gd name="connsiteY1" fmla="*/ 0 h 738521"/>
                <a:gd name="connsiteX2" fmla="*/ 493395 w 1466967"/>
                <a:gd name="connsiteY2" fmla="*/ 0 h 738521"/>
                <a:gd name="connsiteX3" fmla="*/ 924740 w 1466967"/>
                <a:gd name="connsiteY3" fmla="*/ 0 h 738521"/>
                <a:gd name="connsiteX4" fmla="*/ 1343878 w 1466967"/>
                <a:gd name="connsiteY4" fmla="*/ 0 h 738521"/>
                <a:gd name="connsiteX5" fmla="*/ 1466967 w 1466967"/>
                <a:gd name="connsiteY5" fmla="*/ 123089 h 738521"/>
                <a:gd name="connsiteX6" fmla="*/ 1466967 w 1466967"/>
                <a:gd name="connsiteY6" fmla="*/ 615432 h 738521"/>
                <a:gd name="connsiteX7" fmla="*/ 1343878 w 1466967"/>
                <a:gd name="connsiteY7" fmla="*/ 738521 h 738521"/>
                <a:gd name="connsiteX8" fmla="*/ 961364 w 1466967"/>
                <a:gd name="connsiteY8" fmla="*/ 738521 h 738521"/>
                <a:gd name="connsiteX9" fmla="*/ 578850 w 1466967"/>
                <a:gd name="connsiteY9" fmla="*/ 738521 h 738521"/>
                <a:gd name="connsiteX10" fmla="*/ 123089 w 1466967"/>
                <a:gd name="connsiteY10" fmla="*/ 738521 h 738521"/>
                <a:gd name="connsiteX11" fmla="*/ 0 w 1466967"/>
                <a:gd name="connsiteY11" fmla="*/ 615432 h 738521"/>
                <a:gd name="connsiteX12" fmla="*/ 0 w 1466967"/>
                <a:gd name="connsiteY12" fmla="*/ 123089 h 7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6967" h="738521" fill="none" extrusionOk="0">
                  <a:moveTo>
                    <a:pt x="0" y="123089"/>
                  </a:moveTo>
                  <a:cubicBezTo>
                    <a:pt x="8834" y="67111"/>
                    <a:pt x="71282" y="-3612"/>
                    <a:pt x="123089" y="0"/>
                  </a:cubicBezTo>
                  <a:cubicBezTo>
                    <a:pt x="289572" y="-14194"/>
                    <a:pt x="417443" y="39905"/>
                    <a:pt x="493395" y="0"/>
                  </a:cubicBezTo>
                  <a:cubicBezTo>
                    <a:pt x="569347" y="-39905"/>
                    <a:pt x="744761" y="10091"/>
                    <a:pt x="924740" y="0"/>
                  </a:cubicBezTo>
                  <a:cubicBezTo>
                    <a:pt x="1104720" y="-10091"/>
                    <a:pt x="1182664" y="41976"/>
                    <a:pt x="1343878" y="0"/>
                  </a:cubicBezTo>
                  <a:cubicBezTo>
                    <a:pt x="1425665" y="14055"/>
                    <a:pt x="1468567" y="56753"/>
                    <a:pt x="1466967" y="123089"/>
                  </a:cubicBezTo>
                  <a:cubicBezTo>
                    <a:pt x="1483906" y="233710"/>
                    <a:pt x="1455530" y="382805"/>
                    <a:pt x="1466967" y="615432"/>
                  </a:cubicBezTo>
                  <a:cubicBezTo>
                    <a:pt x="1462764" y="692535"/>
                    <a:pt x="1399932" y="733222"/>
                    <a:pt x="1343878" y="738521"/>
                  </a:cubicBezTo>
                  <a:cubicBezTo>
                    <a:pt x="1162919" y="776070"/>
                    <a:pt x="1142633" y="713438"/>
                    <a:pt x="961364" y="738521"/>
                  </a:cubicBezTo>
                  <a:cubicBezTo>
                    <a:pt x="780095" y="763604"/>
                    <a:pt x="690857" y="704472"/>
                    <a:pt x="578850" y="738521"/>
                  </a:cubicBezTo>
                  <a:cubicBezTo>
                    <a:pt x="466843" y="772570"/>
                    <a:pt x="337716" y="685472"/>
                    <a:pt x="123089" y="738521"/>
                  </a:cubicBezTo>
                  <a:cubicBezTo>
                    <a:pt x="49599" y="747519"/>
                    <a:pt x="4801" y="688617"/>
                    <a:pt x="0" y="615432"/>
                  </a:cubicBezTo>
                  <a:cubicBezTo>
                    <a:pt x="-11690" y="501448"/>
                    <a:pt x="4872" y="252136"/>
                    <a:pt x="0" y="123089"/>
                  </a:cubicBezTo>
                  <a:close/>
                </a:path>
                <a:path w="1466967" h="738521" stroke="0" extrusionOk="0">
                  <a:moveTo>
                    <a:pt x="0" y="123089"/>
                  </a:moveTo>
                  <a:cubicBezTo>
                    <a:pt x="-10729" y="51939"/>
                    <a:pt x="62091" y="5315"/>
                    <a:pt x="123089" y="0"/>
                  </a:cubicBezTo>
                  <a:cubicBezTo>
                    <a:pt x="266457" y="-38053"/>
                    <a:pt x="400569" y="37451"/>
                    <a:pt x="542227" y="0"/>
                  </a:cubicBezTo>
                  <a:cubicBezTo>
                    <a:pt x="683885" y="-37451"/>
                    <a:pt x="775399" y="32561"/>
                    <a:pt x="961364" y="0"/>
                  </a:cubicBezTo>
                  <a:cubicBezTo>
                    <a:pt x="1147329" y="-32561"/>
                    <a:pt x="1258059" y="19247"/>
                    <a:pt x="1343878" y="0"/>
                  </a:cubicBezTo>
                  <a:cubicBezTo>
                    <a:pt x="1414040" y="-485"/>
                    <a:pt x="1455108" y="38728"/>
                    <a:pt x="1466967" y="123089"/>
                  </a:cubicBezTo>
                  <a:cubicBezTo>
                    <a:pt x="1509075" y="286675"/>
                    <a:pt x="1433880" y="493994"/>
                    <a:pt x="1466967" y="615432"/>
                  </a:cubicBezTo>
                  <a:cubicBezTo>
                    <a:pt x="1477381" y="685538"/>
                    <a:pt x="1403159" y="734204"/>
                    <a:pt x="1343878" y="738521"/>
                  </a:cubicBezTo>
                  <a:cubicBezTo>
                    <a:pt x="1179231" y="765487"/>
                    <a:pt x="1053564" y="713181"/>
                    <a:pt x="973572" y="738521"/>
                  </a:cubicBezTo>
                  <a:cubicBezTo>
                    <a:pt x="893580" y="763861"/>
                    <a:pt x="770899" y="699389"/>
                    <a:pt x="603266" y="738521"/>
                  </a:cubicBezTo>
                  <a:cubicBezTo>
                    <a:pt x="435633" y="777653"/>
                    <a:pt x="246250" y="698828"/>
                    <a:pt x="123089" y="738521"/>
                  </a:cubicBezTo>
                  <a:cubicBezTo>
                    <a:pt x="59689" y="723322"/>
                    <a:pt x="1256" y="680888"/>
                    <a:pt x="0" y="615432"/>
                  </a:cubicBezTo>
                  <a:cubicBezTo>
                    <a:pt x="-51394" y="475921"/>
                    <a:pt x="41844" y="364155"/>
                    <a:pt x="0" y="12308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49456" y="807653"/>
              <a:ext cx="10536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椭圆 42">
            <a:extLst>
              <a:ext uri="{FF2B5EF4-FFF2-40B4-BE49-F238E27FC236}">
                <a16:creationId xmlns:a16="http://schemas.microsoft.com/office/drawing/2014/main" id="{FE657975-D91E-4EA4-91D7-0029317882D6}"/>
              </a:ext>
            </a:extLst>
          </p:cNvPr>
          <p:cNvSpPr/>
          <p:nvPr/>
        </p:nvSpPr>
        <p:spPr>
          <a:xfrm>
            <a:off x="-174528" y="268969"/>
            <a:ext cx="1097708" cy="1097708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2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2B3CB5-DD4B-46A1-BBD3-2EDD70B07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881" y="824461"/>
            <a:ext cx="8466293" cy="543346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549389F-11B3-4C99-9709-0196E0418148}"/>
              </a:ext>
            </a:extLst>
          </p:cNvPr>
          <p:cNvSpPr/>
          <p:nvPr/>
        </p:nvSpPr>
        <p:spPr>
          <a:xfrm>
            <a:off x="5915026" y="2838450"/>
            <a:ext cx="628650" cy="59055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399CC2C-9BAE-490C-A951-0AA002519BD5}"/>
              </a:ext>
            </a:extLst>
          </p:cNvPr>
          <p:cNvSpPr/>
          <p:nvPr/>
        </p:nvSpPr>
        <p:spPr>
          <a:xfrm>
            <a:off x="7161382" y="2838450"/>
            <a:ext cx="628650" cy="59055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F0539AC-E3A2-4D20-8A6D-A2297C0B4B79}"/>
              </a:ext>
            </a:extLst>
          </p:cNvPr>
          <p:cNvSpPr/>
          <p:nvPr/>
        </p:nvSpPr>
        <p:spPr>
          <a:xfrm>
            <a:off x="5915026" y="3638550"/>
            <a:ext cx="628650" cy="59055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A24042B3-2ABB-465B-B0DB-AF4FEDA23784}"/>
              </a:ext>
            </a:extLst>
          </p:cNvPr>
          <p:cNvSpPr/>
          <p:nvPr/>
        </p:nvSpPr>
        <p:spPr>
          <a:xfrm>
            <a:off x="7161382" y="3638550"/>
            <a:ext cx="628650" cy="59055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332EF0C-E873-425E-B7B4-E5BDE631355D}"/>
              </a:ext>
            </a:extLst>
          </p:cNvPr>
          <p:cNvSpPr/>
          <p:nvPr/>
        </p:nvSpPr>
        <p:spPr>
          <a:xfrm>
            <a:off x="5915026" y="4419600"/>
            <a:ext cx="628650" cy="59055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CF3D9520-69CB-436B-BFB9-FCE842E5CD90}"/>
              </a:ext>
            </a:extLst>
          </p:cNvPr>
          <p:cNvSpPr/>
          <p:nvPr/>
        </p:nvSpPr>
        <p:spPr>
          <a:xfrm>
            <a:off x="7170908" y="4438650"/>
            <a:ext cx="628650" cy="59055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</p:spTree>
    <p:extLst>
      <p:ext uri="{BB962C8B-B14F-4D97-AF65-F5344CB8AC3E}">
        <p14:creationId xmlns:p14="http://schemas.microsoft.com/office/powerpoint/2010/main" val="297921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9" grpId="0" animBg="1"/>
      <p:bldP spid="40" grpId="0" animBg="1"/>
      <p:bldP spid="41" grpId="0" animBg="1"/>
      <p:bldP spid="42" grpId="0" animBg="1"/>
      <p:bldP spid="72" grpId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180</Words>
  <Application>Microsoft Office PowerPoint</Application>
  <PresentationFormat>Widescreen</PresentationFormat>
  <Paragraphs>72</Paragraphs>
  <Slides>10</Slides>
  <Notes>8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微软雅黑</vt:lpstr>
      <vt:lpstr>Arial</vt:lpstr>
      <vt:lpstr>Calibri</vt:lpstr>
      <vt:lpstr>Cambria</vt:lpstr>
      <vt:lpstr>等线</vt:lpstr>
      <vt:lpstr>印品黑体</vt:lpstr>
      <vt:lpstr>方正卡通简体</vt:lpstr>
      <vt:lpstr>迷你简细行楷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7</cp:revision>
  <dcterms:created xsi:type="dcterms:W3CDTF">2021-12-25T14:51:39Z</dcterms:created>
  <dcterms:modified xsi:type="dcterms:W3CDTF">2025-03-19T03:42:48Z</dcterms:modified>
</cp:coreProperties>
</file>