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684" r:id="rId3"/>
    <p:sldMasterId id="2147483689" r:id="rId4"/>
    <p:sldMasterId id="2147483701" r:id="rId5"/>
  </p:sldMasterIdLst>
  <p:notesMasterIdLst>
    <p:notesMasterId r:id="rId30"/>
  </p:notesMasterIdLst>
  <p:sldIdLst>
    <p:sldId id="1546" r:id="rId6"/>
    <p:sldId id="1519" r:id="rId7"/>
    <p:sldId id="1543" r:id="rId8"/>
    <p:sldId id="1521" r:id="rId9"/>
    <p:sldId id="259" r:id="rId10"/>
    <p:sldId id="1547" r:id="rId11"/>
    <p:sldId id="299" r:id="rId12"/>
    <p:sldId id="1548" r:id="rId13"/>
    <p:sldId id="1549" r:id="rId14"/>
    <p:sldId id="1550" r:id="rId15"/>
    <p:sldId id="1556" r:id="rId16"/>
    <p:sldId id="1555" r:id="rId17"/>
    <p:sldId id="1551" r:id="rId18"/>
    <p:sldId id="1552" r:id="rId19"/>
    <p:sldId id="381" r:id="rId20"/>
    <p:sldId id="1553" r:id="rId21"/>
    <p:sldId id="1554" r:id="rId22"/>
    <p:sldId id="1557" r:id="rId23"/>
    <p:sldId id="1558" r:id="rId24"/>
    <p:sldId id="1559" r:id="rId25"/>
    <p:sldId id="1560" r:id="rId26"/>
    <p:sldId id="1561" r:id="rId27"/>
    <p:sldId id="1562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0E079-2536-441E-9624-BAD2757B087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6387A-9445-4ED3-809E-8F286B6C3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30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8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60A4-B7B2-2C3C-3BED-3F38A451D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86ED-5091-8128-EC62-A491CBE53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B459-2671-CE48-7349-133DB378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B2601-637D-26CD-1C25-14DA9446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BFA81-1D8F-4803-AFCE-46BA0E5E7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9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53748-C2D3-56F4-EB9D-AA677D4E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4BC5C-7901-D282-443A-6DA4337A9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9F81-8065-B503-6204-85B87435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78D4B-239F-EE10-E611-255BD76C1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68A4B-4168-FD85-2292-DB08A49E6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75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0B4B-5599-F410-10AA-059ABD0A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4664C-D921-AC36-71A6-9A63532F7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AAF59-E855-288E-C6EE-54C4D825C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C738F-033F-B376-B2FD-75FE3115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0A85E-FEE3-0B74-41B0-967827006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15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E29E-FF0B-6D12-2D1C-586E217F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640D9-9689-E696-EAE9-D1F8BD5F5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C923D-4C5C-F2E9-6258-632C0D5C4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5C3F0-28E2-8BA2-5884-229089BA4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90F23-8A83-3BF4-31DC-C86588F4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021FE-4861-0672-7936-A3C727A2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66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E61ED-37A2-D860-E63D-0FCA3BAA8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24BCB-4997-986D-DC99-4ACDA9ACD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35F789-EFF9-FD31-006F-19A8E98EB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8E1E7A-B6DB-149E-3C0A-DFD0D8638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284EBA-156E-A4C4-DDFD-CAB68DB3D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BBA1C-350D-505F-92FF-06E3D9D7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E763FB-F1F6-DBFF-FEBC-67AFDE638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1DD2C3-9C8A-B2C4-CAA6-58034EF1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17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8A4B3-7280-7BB0-11D8-B02E6AB50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6BBF15-7B3A-2E94-688D-8FBC9E82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24A31-8CAC-5071-B239-1245AC70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B1B66-D458-EE85-4A0E-F3084DEEF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29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E8E59-A3E1-27B5-DDA8-B1C97E20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7B835-6977-5616-4E0E-71D443B1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50014-009F-08A3-232B-B51F62C6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89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1BFC-786D-D67F-0A47-8CF2199E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9667-B939-E125-41C2-0D07ABECA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4C74A-76A4-393E-88DC-117EF59D7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1F1EC-9825-9AFC-10BB-A1CEC8F0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CE107-8E98-35F3-4C9B-D7A3B7B0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EA02D-F277-5D6A-E470-36FCE5366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3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C54B1-9CD9-81BB-E8B9-034036E8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A117FA-B99C-55A8-F68F-0744A870B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C5CBE-9B4F-5351-7155-78D8C5925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CEDD7-CBE5-C6CF-2063-987395B3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90828-66F2-4AB0-FCD7-E4166F6A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F2AE6-3523-140A-9B37-AEF284D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21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0FC1-BF75-1407-5E47-B4E8EB76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3666D-D5B5-6618-889C-20F20D978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846E4-EF40-D149-5919-4ECA34E38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C8525-4F3C-9C4E-9539-1B252499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789A2-2BED-7A65-174C-AE61D906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35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8BA799-9DB3-BB11-73D2-5CFF03C94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EA75E-C5AA-BC60-4A30-7D9012B3C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8AFF0-FFB6-8DF0-204D-6E8C1FE35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8691D-6C9A-2A28-A4CA-8DBB4BE1A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07DAA-155B-256D-2EFF-81BDEFBB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87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6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1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35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853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3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8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7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8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5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37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8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9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3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85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D12FB9-5BDD-D614-D21D-5590CE67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FD0B8-18F5-783A-957F-399AC8458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758B5-B659-C06D-D6D0-7F9091AC7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823F4-AE41-4C86-8A67-52B606FEC9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084D-6A2E-6C1B-4140-8CB586BC7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FA82-6CCC-1FA2-F609-F7916446E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02EB1-EA3C-48C3-ADA4-F90C15717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0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5792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45.w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wmf"/><Relationship Id="rId17" Type="http://schemas.openxmlformats.org/officeDocument/2006/relationships/image" Target="../media/image44.wmf"/><Relationship Id="rId2" Type="http://schemas.openxmlformats.org/officeDocument/2006/relationships/notesSlide" Target="../notesSlides/notesSlide11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46.w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48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43.wmf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40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2.wmf"/><Relationship Id="rId22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64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66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="1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blipFill>
                <a:blip r:embed="rId4"/>
                <a:stretch>
                  <a:fillRect l="-1738" t="-2395" r="-1796"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5587315" cy="2712979"/>
            <a:chOff x="2907808" y="1423475"/>
            <a:chExt cx="4574218" cy="271297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30" y="2197462"/>
              <a:ext cx="38766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Cùng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xem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video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để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hiểu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thêm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về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gọn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nhé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!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7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8481455-9775-A20A-157D-59AD77376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C8574-17F3-2A36-770B-88D190B9A0C1}"/>
              </a:ext>
            </a:extLst>
          </p:cNvPr>
          <p:cNvSpPr/>
          <p:nvPr/>
        </p:nvSpPr>
        <p:spPr>
          <a:xfrm>
            <a:off x="2556388" y="580104"/>
            <a:ext cx="7183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09AD05A6-A01A-3797-8F8D-01CAA0FCBC90}"/>
              </a:ext>
            </a:extLst>
          </p:cNvPr>
          <p:cNvGrpSpPr>
            <a:grpSpLocks/>
          </p:cNvGrpSpPr>
          <p:nvPr/>
        </p:nvGrpSpPr>
        <p:grpSpPr bwMode="auto">
          <a:xfrm>
            <a:off x="3839108" y="2040358"/>
            <a:ext cx="5651524" cy="2377351"/>
            <a:chOff x="877" y="1453"/>
            <a:chExt cx="1267" cy="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/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6:2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8:2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blipFill>
                  <a:blip r:embed="rId3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/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72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01288FB9-5937-05F0-A25B-E21A41A04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550"/>
              <a:ext cx="114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55042"/>
              </p:ext>
            </p:extLst>
          </p:nvPr>
        </p:nvGraphicFramePr>
        <p:xfrm>
          <a:off x="5294274" y="196645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713" imgH="393359" progId="Equation.3">
                  <p:embed/>
                </p:oleObj>
              </mc:Choice>
              <mc:Fallback>
                <p:oleObj name="Equation" r:id="rId3" imgW="215713" imgH="393359" progId="Equation.3">
                  <p:embed/>
                  <p:pic>
                    <p:nvPicPr>
                      <p:cNvPr id="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274" y="196645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35" imgH="393529" progId="Equation.3">
                  <p:embed/>
                </p:oleObj>
              </mc:Choice>
              <mc:Fallback>
                <p:oleObj name="Equation" r:id="rId5" imgW="380835" imgH="393529" progId="Equation.3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1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341692"/>
                </p:ext>
              </p:extLst>
            </p:nvPr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1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8501" imgH="393529" progId="Equation.3">
                    <p:embed/>
                  </p:oleObj>
                </mc:Choice>
                <mc:Fallback>
                  <p:oleObj name="Equation" r:id="rId11" imgW="228501" imgH="393529" progId="Equation.3">
                    <p:embed/>
                    <p:pic>
                      <p:nvPicPr>
                        <p:cNvPr id="1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80835" imgH="393529" progId="Equation.3">
                    <p:embed/>
                  </p:oleObj>
                </mc:Choice>
                <mc:Fallback>
                  <p:oleObj name="Equation" r:id="rId13" imgW="380835" imgH="393529" progId="Equation.3">
                    <p:embed/>
                    <p:pic>
                      <p:nvPicPr>
                        <p:cNvPr id="21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97217"/>
              </p:ext>
            </p:extLst>
          </p:nvPr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2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040459"/>
                </p:ext>
              </p:extLst>
            </p:nvPr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380835" imgH="393529" progId="Equation.3">
                    <p:embed/>
                  </p:oleObj>
                </mc:Choice>
                <mc:Fallback>
                  <p:oleObj name="Equation" r:id="rId16" imgW="380835" imgH="393529" progId="Equation.3">
                    <p:embed/>
                    <p:pic>
                      <p:nvPicPr>
                        <p:cNvPr id="26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9242006"/>
                </p:ext>
              </p:extLst>
            </p:nvPr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31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31729"/>
                </p:ext>
              </p:extLst>
            </p:nvPr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52334" imgH="393529" progId="Equation.3">
                    <p:embed/>
                  </p:oleObj>
                </mc:Choice>
                <mc:Fallback>
                  <p:oleObj name="Equation" r:id="rId19" imgW="152334" imgH="393529" progId="Equation.3">
                    <p:embed/>
                    <p:pic>
                      <p:nvPicPr>
                        <p:cNvPr id="3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8388732"/>
                </p:ext>
              </p:extLst>
            </p:nvPr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317225" imgH="393359" progId="Equation.3">
                    <p:embed/>
                  </p:oleObj>
                </mc:Choice>
                <mc:Fallback>
                  <p:oleObj name="Equation" r:id="rId21" imgW="317225" imgH="393359" progId="Equation.3">
                    <p:embed/>
                    <p:pic>
                      <p:nvPicPr>
                        <p:cNvPr id="3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388896"/>
              </p:ext>
            </p:extLst>
          </p:nvPr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51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444307" imgH="393529" progId="Equation.3">
                    <p:embed/>
                  </p:oleObj>
                </mc:Choice>
                <mc:Fallback>
                  <p:oleObj name="Equation" r:id="rId23" imgW="444307" imgH="393529" progId="Equation.3">
                    <p:embed/>
                    <p:pic>
                      <p:nvPicPr>
                        <p:cNvPr id="54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484989"/>
                </p:ext>
              </p:extLst>
            </p:nvPr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56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Trong các phân số: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26258" y="990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E8232-ABA5-6980-53E1-590CB5990483}"/>
              </a:ext>
            </a:extLst>
          </p:cNvPr>
          <p:cNvGrpSpPr/>
          <p:nvPr/>
        </p:nvGrpSpPr>
        <p:grpSpPr>
          <a:xfrm>
            <a:off x="4388517" y="2854774"/>
            <a:ext cx="3807499" cy="4003226"/>
            <a:chOff x="8001897" y="2517912"/>
            <a:chExt cx="3807499" cy="4003226"/>
          </a:xfrm>
        </p:grpSpPr>
        <p:sp>
          <p:nvSpPr>
            <p:cNvPr id="13" name="Rectangle: Rounded Corners 654">
              <a:extLst>
                <a:ext uri="{FF2B5EF4-FFF2-40B4-BE49-F238E27FC236}">
                  <a16:creationId xmlns:a16="http://schemas.microsoft.com/office/drawing/2014/main" id="{C76F7B96-2382-0556-154F-7A58835C2127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endPara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B21F3C-2999-FA54-7F3A-3343AA0DFB1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B3C8DBD-4420-CAB2-582E-304C4703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332EBFC-6622-4553-7F01-697CB46A3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37739F-2BAB-8EB3-3D09-2B64BFABA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78134"/>
              </p:ext>
            </p:extLst>
          </p:nvPr>
        </p:nvGraphicFramePr>
        <p:xfrm>
          <a:off x="345057" y="327804"/>
          <a:ext cx="11317857" cy="543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7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83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BÀI TẬP NHÓM…..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61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411319" y="554632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26" y="1353435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1010848" y="3146815"/>
            <a:ext cx="5852249" cy="2366496"/>
            <a:chOff x="877" y="1459"/>
            <a:chExt cx="1312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709899" y="2987327"/>
            <a:ext cx="3733485" cy="2366496"/>
            <a:chOff x="877" y="1459"/>
            <a:chExt cx="837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62F-3B8A-0590-EBA5-B46B97C3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19" y="1846743"/>
            <a:ext cx="9118844" cy="454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430" y="1913860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09" y="2129613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1015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9635 0.2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3379" h="2070625" fill="none" extrusionOk="0">
                <a:moveTo>
                  <a:pt x="0" y="345111"/>
                </a:moveTo>
                <a:cubicBezTo>
                  <a:pt x="-89511" y="190295"/>
                  <a:pt x="317372" y="12616"/>
                  <a:pt x="450373" y="0"/>
                </a:cubicBezTo>
                <a:cubicBezTo>
                  <a:pt x="774689" y="24599"/>
                  <a:pt x="1054884" y="-25551"/>
                  <a:pt x="1112229" y="0"/>
                </a:cubicBezTo>
                <a:lnTo>
                  <a:pt x="1112229" y="0"/>
                </a:lnTo>
                <a:cubicBezTo>
                  <a:pt x="1402306" y="-25379"/>
                  <a:pt x="2270390" y="-93410"/>
                  <a:pt x="2780574" y="0"/>
                </a:cubicBezTo>
                <a:cubicBezTo>
                  <a:pt x="3687915" y="-49105"/>
                  <a:pt x="5244319" y="64238"/>
                  <a:pt x="6223005" y="0"/>
                </a:cubicBezTo>
                <a:cubicBezTo>
                  <a:pt x="6444672" y="-59092"/>
                  <a:pt x="6659171" y="216405"/>
                  <a:pt x="6673379" y="345111"/>
                </a:cubicBezTo>
                <a:cubicBezTo>
                  <a:pt x="6546917" y="680825"/>
                  <a:pt x="6641264" y="1033449"/>
                  <a:pt x="6673379" y="1207864"/>
                </a:cubicBezTo>
                <a:lnTo>
                  <a:pt x="6673379" y="1207864"/>
                </a:lnTo>
                <a:cubicBezTo>
                  <a:pt x="6724250" y="1345302"/>
                  <a:pt x="6708709" y="1625342"/>
                  <a:pt x="6673379" y="1725521"/>
                </a:cubicBezTo>
                <a:lnTo>
                  <a:pt x="6673379" y="1725513"/>
                </a:lnTo>
                <a:cubicBezTo>
                  <a:pt x="6773537" y="1857945"/>
                  <a:pt x="6432106" y="1991790"/>
                  <a:pt x="6223005" y="2070624"/>
                </a:cubicBezTo>
                <a:cubicBezTo>
                  <a:pt x="5485802" y="1788931"/>
                  <a:pt x="3324989" y="1774755"/>
                  <a:pt x="2780574" y="2070624"/>
                </a:cubicBezTo>
                <a:cubicBezTo>
                  <a:pt x="2400332" y="2009301"/>
                  <a:pt x="662526" y="2571214"/>
                  <a:pt x="236638" y="2645927"/>
                </a:cubicBezTo>
                <a:cubicBezTo>
                  <a:pt x="473281" y="2539676"/>
                  <a:pt x="836864" y="2218385"/>
                  <a:pt x="1112229" y="2070624"/>
                </a:cubicBezTo>
                <a:cubicBezTo>
                  <a:pt x="956041" y="2117434"/>
                  <a:pt x="580000" y="2103365"/>
                  <a:pt x="450373" y="2070624"/>
                </a:cubicBezTo>
                <a:cubicBezTo>
                  <a:pt x="260413" y="2133682"/>
                  <a:pt x="-58552" y="1939345"/>
                  <a:pt x="0" y="1725513"/>
                </a:cubicBezTo>
                <a:lnTo>
                  <a:pt x="0" y="1725521"/>
                </a:lnTo>
                <a:cubicBezTo>
                  <a:pt x="23521" y="1544278"/>
                  <a:pt x="31485" y="1397698"/>
                  <a:pt x="0" y="1207864"/>
                </a:cubicBezTo>
                <a:lnTo>
                  <a:pt x="0" y="1207864"/>
                </a:lnTo>
                <a:cubicBezTo>
                  <a:pt x="-71648" y="850862"/>
                  <a:pt x="24256" y="665616"/>
                  <a:pt x="0" y="345111"/>
                </a:cubicBezTo>
                <a:close/>
              </a:path>
              <a:path w="6673379" h="2070625" stroke="0" extrusionOk="0">
                <a:moveTo>
                  <a:pt x="0" y="345111"/>
                </a:moveTo>
                <a:cubicBezTo>
                  <a:pt x="18573" y="184394"/>
                  <a:pt x="212657" y="58789"/>
                  <a:pt x="450373" y="0"/>
                </a:cubicBezTo>
                <a:cubicBezTo>
                  <a:pt x="556711" y="19231"/>
                  <a:pt x="795170" y="35925"/>
                  <a:pt x="1112229" y="0"/>
                </a:cubicBezTo>
                <a:lnTo>
                  <a:pt x="1112229" y="0"/>
                </a:lnTo>
                <a:cubicBezTo>
                  <a:pt x="1481197" y="-9598"/>
                  <a:pt x="2505578" y="128497"/>
                  <a:pt x="2780574" y="0"/>
                </a:cubicBezTo>
                <a:cubicBezTo>
                  <a:pt x="3760363" y="7089"/>
                  <a:pt x="5304468" y="-218270"/>
                  <a:pt x="6223005" y="0"/>
                </a:cubicBezTo>
                <a:cubicBezTo>
                  <a:pt x="6433856" y="-23179"/>
                  <a:pt x="6654275" y="194405"/>
                  <a:pt x="6673379" y="345111"/>
                </a:cubicBezTo>
                <a:cubicBezTo>
                  <a:pt x="6708083" y="622812"/>
                  <a:pt x="6687615" y="1055112"/>
                  <a:pt x="6673379" y="1207864"/>
                </a:cubicBezTo>
                <a:lnTo>
                  <a:pt x="6673379" y="1207864"/>
                </a:lnTo>
                <a:cubicBezTo>
                  <a:pt x="6643741" y="1408290"/>
                  <a:pt x="6632010" y="1639656"/>
                  <a:pt x="6673379" y="1725521"/>
                </a:cubicBezTo>
                <a:lnTo>
                  <a:pt x="6673379" y="1725513"/>
                </a:lnTo>
                <a:cubicBezTo>
                  <a:pt x="6756764" y="1919411"/>
                  <a:pt x="6429075" y="2149201"/>
                  <a:pt x="6223005" y="2070624"/>
                </a:cubicBezTo>
                <a:cubicBezTo>
                  <a:pt x="4976592" y="2136645"/>
                  <a:pt x="3389837" y="1979201"/>
                  <a:pt x="2780574" y="2070624"/>
                </a:cubicBezTo>
                <a:cubicBezTo>
                  <a:pt x="2554187" y="1967408"/>
                  <a:pt x="1020640" y="2854772"/>
                  <a:pt x="236638" y="2645927"/>
                </a:cubicBezTo>
                <a:cubicBezTo>
                  <a:pt x="637912" y="2484190"/>
                  <a:pt x="909154" y="2178092"/>
                  <a:pt x="1112229" y="2070624"/>
                </a:cubicBezTo>
                <a:cubicBezTo>
                  <a:pt x="804758" y="2073556"/>
                  <a:pt x="548958" y="2111426"/>
                  <a:pt x="450373" y="2070624"/>
                </a:cubicBezTo>
                <a:cubicBezTo>
                  <a:pt x="170853" y="2094789"/>
                  <a:pt x="19322" y="1930800"/>
                  <a:pt x="0" y="1725513"/>
                </a:cubicBezTo>
                <a:lnTo>
                  <a:pt x="0" y="1725521"/>
                </a:lnTo>
                <a:cubicBezTo>
                  <a:pt x="-4786" y="1581693"/>
                  <a:pt x="109135" y="1407098"/>
                  <a:pt x="0" y="1207864"/>
                </a:cubicBezTo>
                <a:lnTo>
                  <a:pt x="0" y="1207864"/>
                </a:lnTo>
                <a:cubicBezTo>
                  <a:pt x="63008" y="766470"/>
                  <a:pt x="119098" y="525017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4582" y="172023"/>
                  <a:pt x="254197" y="21886"/>
                  <a:pt x="450373" y="0"/>
                </a:cubicBezTo>
                <a:cubicBezTo>
                  <a:pt x="767451" y="29972"/>
                  <a:pt x="1040467" y="-27565"/>
                  <a:pt x="1112229" y="0"/>
                </a:cubicBezTo>
                <a:lnTo>
                  <a:pt x="1112229" y="0"/>
                </a:lnTo>
                <a:cubicBezTo>
                  <a:pt x="1391112" y="104984"/>
                  <a:pt x="2224946" y="21770"/>
                  <a:pt x="2780574" y="0"/>
                </a:cubicBezTo>
                <a:cubicBezTo>
                  <a:pt x="3369506" y="-119579"/>
                  <a:pt x="5116516" y="-176357"/>
                  <a:pt x="6223005" y="0"/>
                </a:cubicBezTo>
                <a:cubicBezTo>
                  <a:pt x="6478873" y="-16659"/>
                  <a:pt x="6670397" y="201266"/>
                  <a:pt x="6673379" y="345111"/>
                </a:cubicBezTo>
                <a:cubicBezTo>
                  <a:pt x="6577889" y="712782"/>
                  <a:pt x="6646380" y="1040832"/>
                  <a:pt x="6673379" y="1207864"/>
                </a:cubicBezTo>
                <a:lnTo>
                  <a:pt x="6673379" y="1207864"/>
                </a:lnTo>
                <a:cubicBezTo>
                  <a:pt x="6714149" y="1356157"/>
                  <a:pt x="6713553" y="1613866"/>
                  <a:pt x="6673379" y="1725521"/>
                </a:cubicBezTo>
                <a:lnTo>
                  <a:pt x="6673379" y="1725513"/>
                </a:lnTo>
                <a:cubicBezTo>
                  <a:pt x="6700813" y="1863402"/>
                  <a:pt x="6450571" y="2067852"/>
                  <a:pt x="6223005" y="2070624"/>
                </a:cubicBezTo>
                <a:cubicBezTo>
                  <a:pt x="5431040" y="1842465"/>
                  <a:pt x="3325064" y="1968713"/>
                  <a:pt x="2780574" y="2070624"/>
                </a:cubicBezTo>
                <a:cubicBezTo>
                  <a:pt x="2542722" y="2115155"/>
                  <a:pt x="816533" y="2579282"/>
                  <a:pt x="236638" y="2645927"/>
                </a:cubicBezTo>
                <a:cubicBezTo>
                  <a:pt x="361875" y="2485631"/>
                  <a:pt x="854035" y="2216249"/>
                  <a:pt x="1112229" y="2070624"/>
                </a:cubicBezTo>
                <a:cubicBezTo>
                  <a:pt x="977190" y="2084504"/>
                  <a:pt x="547497" y="2090379"/>
                  <a:pt x="450373" y="2070624"/>
                </a:cubicBezTo>
                <a:cubicBezTo>
                  <a:pt x="233808" y="2101230"/>
                  <a:pt x="-52481" y="1925279"/>
                  <a:pt x="0" y="1725513"/>
                </a:cubicBezTo>
                <a:lnTo>
                  <a:pt x="0" y="1725521"/>
                </a:lnTo>
                <a:cubicBezTo>
                  <a:pt x="26249" y="1524953"/>
                  <a:pt x="26688" y="1405321"/>
                  <a:pt x="0" y="1207864"/>
                </a:cubicBezTo>
                <a:lnTo>
                  <a:pt x="0" y="1207864"/>
                </a:lnTo>
                <a:cubicBezTo>
                  <a:pt x="-103534" y="834950"/>
                  <a:pt x="104458" y="693418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9640" y="174158"/>
                  <a:pt x="307757" y="21040"/>
                  <a:pt x="450373" y="0"/>
                </a:cubicBezTo>
                <a:cubicBezTo>
                  <a:pt x="765304" y="25715"/>
                  <a:pt x="1048015" y="-28306"/>
                  <a:pt x="1112229" y="0"/>
                </a:cubicBezTo>
                <a:lnTo>
                  <a:pt x="1112229" y="0"/>
                </a:lnTo>
                <a:cubicBezTo>
                  <a:pt x="1465776" y="-37331"/>
                  <a:pt x="2238929" y="-106411"/>
                  <a:pt x="2780574" y="0"/>
                </a:cubicBezTo>
                <a:cubicBezTo>
                  <a:pt x="3555789" y="-170542"/>
                  <a:pt x="5364243" y="-11844"/>
                  <a:pt x="6223005" y="0"/>
                </a:cubicBezTo>
                <a:cubicBezTo>
                  <a:pt x="6463769" y="-55990"/>
                  <a:pt x="6662644" y="220968"/>
                  <a:pt x="6673379" y="345111"/>
                </a:cubicBezTo>
                <a:cubicBezTo>
                  <a:pt x="6533104" y="686698"/>
                  <a:pt x="6644048" y="1042885"/>
                  <a:pt x="6673379" y="1207864"/>
                </a:cubicBezTo>
                <a:lnTo>
                  <a:pt x="6673379" y="1207864"/>
                </a:lnTo>
                <a:cubicBezTo>
                  <a:pt x="6716890" y="1354086"/>
                  <a:pt x="6714409" y="1610295"/>
                  <a:pt x="6673379" y="1725521"/>
                </a:cubicBezTo>
                <a:lnTo>
                  <a:pt x="6673379" y="1725513"/>
                </a:lnTo>
                <a:cubicBezTo>
                  <a:pt x="6757637" y="1875820"/>
                  <a:pt x="6442415" y="2067052"/>
                  <a:pt x="6223005" y="2070624"/>
                </a:cubicBezTo>
                <a:cubicBezTo>
                  <a:pt x="5549136" y="1778206"/>
                  <a:pt x="3380510" y="1960146"/>
                  <a:pt x="2780574" y="2070624"/>
                </a:cubicBezTo>
                <a:cubicBezTo>
                  <a:pt x="2431101" y="2041332"/>
                  <a:pt x="706392" y="2597355"/>
                  <a:pt x="236638" y="2645927"/>
                </a:cubicBezTo>
                <a:cubicBezTo>
                  <a:pt x="443364" y="2524203"/>
                  <a:pt x="853874" y="2205496"/>
                  <a:pt x="1112229" y="2070624"/>
                </a:cubicBezTo>
                <a:cubicBezTo>
                  <a:pt x="963240" y="2082970"/>
                  <a:pt x="566350" y="2096785"/>
                  <a:pt x="450373" y="2070624"/>
                </a:cubicBezTo>
                <a:cubicBezTo>
                  <a:pt x="242185" y="2101017"/>
                  <a:pt x="-48382" y="1931113"/>
                  <a:pt x="0" y="1725513"/>
                </a:cubicBezTo>
                <a:lnTo>
                  <a:pt x="0" y="1725521"/>
                </a:lnTo>
                <a:cubicBezTo>
                  <a:pt x="32503" y="1539393"/>
                  <a:pt x="29454" y="1394085"/>
                  <a:pt x="0" y="1207864"/>
                </a:cubicBezTo>
                <a:lnTo>
                  <a:pt x="0" y="1207864"/>
                </a:lnTo>
                <a:cubicBezTo>
                  <a:pt x="-86662" y="824968"/>
                  <a:pt x="56388" y="693304"/>
                  <a:pt x="0" y="345111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lang="zh-CN" alt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130758"/>
              </p:ext>
            </p:extLst>
          </p:nvPr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66680" imgH="393480" progId="Equation.3">
                  <p:embed/>
                </p:oleObj>
              </mc:Choice>
              <mc:Fallback>
                <p:oleObj name="Equation" r:id="rId7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7E574-FB1A-5BDD-3F8C-73F405C0B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165" y="727623"/>
            <a:ext cx="356646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68" y="304800"/>
            <a:ext cx="8282155" cy="5118703"/>
          </a:xfrm>
          <a:prstGeom prst="rect">
            <a:avLst/>
          </a:pr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834BD08-1851-AC3D-B57A-753886D645E2}"/>
              </a:ext>
            </a:extLst>
          </p:cNvPr>
          <p:cNvSpPr/>
          <p:nvPr/>
        </p:nvSpPr>
        <p:spPr>
          <a:xfrm>
            <a:off x="3565468" y="5569064"/>
            <a:ext cx="6837061" cy="959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VN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6143179" cy="3082311"/>
            <a:chOff x="2907808" y="1423475"/>
            <a:chExt cx="5029292" cy="308231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29" y="2197462"/>
              <a:ext cx="43317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đó nhưng có tử số và mẫu số bé hơn</a:t>
              </a:r>
              <a:r>
                <a:rPr kumimoji="1"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3726426" y="383457"/>
            <a:ext cx="669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blipFill>
                <a:blip r:embed="rId4"/>
                <a:stretch>
                  <a:fillRect l="-3300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422789" y="2349908"/>
            <a:ext cx="872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blipFill>
                <a:blip r:embed="rId5"/>
                <a:stretch>
                  <a:fillRect l="-1573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blipFill>
                <a:blip r:embed="rId6"/>
                <a:stretch>
                  <a:fillRect l="-1431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537</Words>
  <Application>Microsoft Office PowerPoint</Application>
  <PresentationFormat>Widescreen</PresentationFormat>
  <Paragraphs>115</Paragraphs>
  <Slides>24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Cambria</vt:lpstr>
      <vt:lpstr>Cambria Math</vt:lpstr>
      <vt:lpstr>SVN-Hole Hearted</vt:lpstr>
      <vt:lpstr>UTM Avo</vt:lpstr>
      <vt:lpstr>UTM Futura Extra</vt:lpstr>
      <vt:lpstr>字魂52号-阿开漫画体</vt:lpstr>
      <vt:lpstr>字魂59号-创粗黑</vt:lpstr>
      <vt:lpstr>Office 主题​​</vt:lpstr>
      <vt:lpstr>Custom Design</vt:lpstr>
      <vt:lpstr>Office Theme</vt:lpstr>
      <vt:lpstr>5_Office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47</cp:revision>
  <dcterms:created xsi:type="dcterms:W3CDTF">2023-12-07T01:41:36Z</dcterms:created>
  <dcterms:modified xsi:type="dcterms:W3CDTF">2025-03-19T14:55:57Z</dcterms:modified>
</cp:coreProperties>
</file>