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67" r:id="rId3"/>
  </p:sldMasterIdLst>
  <p:notesMasterIdLst>
    <p:notesMasterId r:id="rId20"/>
  </p:notesMasterIdLst>
  <p:sldIdLst>
    <p:sldId id="336" r:id="rId4"/>
    <p:sldId id="262" r:id="rId5"/>
    <p:sldId id="325" r:id="rId6"/>
    <p:sldId id="326" r:id="rId7"/>
    <p:sldId id="327" r:id="rId8"/>
    <p:sldId id="333" r:id="rId9"/>
    <p:sldId id="335" r:id="rId10"/>
    <p:sldId id="337" r:id="rId11"/>
    <p:sldId id="339" r:id="rId12"/>
    <p:sldId id="340" r:id="rId13"/>
    <p:sldId id="341" r:id="rId14"/>
    <p:sldId id="342" r:id="rId15"/>
    <p:sldId id="343" r:id="rId16"/>
    <p:sldId id="344" r:id="rId17"/>
    <p:sldId id="338" r:id="rId18"/>
    <p:sldId id="3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734C7-623D-44EA-BE1F-EBFE877C69C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CC1FA-9066-4728-8837-A193F42E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8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512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9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891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908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Bấm play để bắt đầu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Chọn cái cặp hoặc tờ báo để ra câu hỏi</a:t>
            </a:r>
          </a:p>
          <a:p>
            <a:r>
              <a:rPr lang="vi-VN"/>
              <a:t>Bấm hoàn thành sau khi trả lời xong 2 câu hỏi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Bấm vào cánh cửa để ra lại slide trước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5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Bấm vào cánh cửa để ra lại slide trước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35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15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0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8341-E6A9-865D-DC00-8595B4502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CAA97-5861-CEF7-D7BD-0134F456C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483EF-0B35-E377-17FD-65689988D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8BD63-A331-7C9B-0D22-9CC4E0960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293F8-2306-B8D5-0BD5-3ADB9E383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32934F-1176-96E5-5012-68E87DA2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5B1B-2FC3-41CC-8F5C-C835057585E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A7596B-CDA8-BE10-4542-D617ECEBE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9DFE9-04A1-42C1-912C-2ACD2DFB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F6BE-6D8C-458D-8918-F0ED7EFE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2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92E31-3A6C-ABB9-FC99-10F0474C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E7889-DF6E-FB68-9261-2654545E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5B1B-2FC3-41CC-8F5C-C835057585E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29BC2-0927-5B7E-3CA7-F326AD14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E11FC-9B6A-A02F-971C-A93CA6AD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F6BE-6D8C-458D-8918-F0ED7EFE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5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A5B0E-820C-F72A-5091-D495E632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5B1B-2FC3-41CC-8F5C-C835057585E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4347E-11F1-18DC-BA05-86D6C538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8C07C-A46D-1675-F774-922B014F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F6BE-6D8C-458D-8918-F0ED7EFE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0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D761-7910-8EC8-1F0C-098FF8A2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D3730-A865-EEFE-7144-3036EE651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A300E-3E1A-4356-467C-A4543202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105D3-1FA8-759B-7592-DD7A7D6E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5B1B-2FC3-41CC-8F5C-C835057585E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2C4CB-6319-CF51-A6F6-4DAAA4AD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AFAA4-4F1E-8792-4930-08160FFAE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F6BE-6D8C-458D-8918-F0ED7EFE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18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60A6D-0542-F2DD-7600-6DED0D19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2DB18-8EAD-D835-DEDF-911A701E0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46B97-7D21-F750-D739-728190BC8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4D424-7990-6EFC-789F-419BDC91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5B1B-2FC3-41CC-8F5C-C835057585E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C4E88-FEC1-AC7A-A2D3-9D33D733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1206F-EA7C-A8BF-D58C-C7630043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F6BE-6D8C-458D-8918-F0ED7EFE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4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B2E2-201B-BCE2-0758-345F6731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240861-B80E-BA0A-CAC5-88560975D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2B0B6-EAB9-E2C7-7D56-57129228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5B1B-2FC3-41CC-8F5C-C835057585E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19BAD-43E6-5EF7-63AC-99E4B6C2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D346A-0492-914E-5E25-D08F0651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F6BE-6D8C-458D-8918-F0ED7EFE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40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D34FA-BCD7-6003-305A-5D3139EC1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00C6D-F0F8-0CC2-4B48-693918F83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F34E8-2605-D3E3-E920-71845C23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5B1B-2FC3-41CC-8F5C-C835057585E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C3729-AFF7-9E56-6C74-19A6B92A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EC501-F20C-A4F1-897F-78098234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F6BE-6D8C-458D-8918-F0ED7EFE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08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78DC-1ABF-B9BC-0096-89D7D0A77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C3F10-CA93-A518-49C9-26655DAB6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C3CC-FE73-9690-AFE7-B1F17B3E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79C-C994-4937-BE13-E4990DE1558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663D6-1ECB-0214-706B-F20C90FF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08D18-F734-8E63-33E3-EC446636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1816-E0D2-4E50-9D42-44E69E43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B9A4-9ED8-E083-17AB-3CD7A20A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A5BF5-8B26-D575-BDBE-A0983727B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63B0C-72E6-4D48-655D-585B3AC3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79C-C994-4937-BE13-E4990DE1558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6FB83-5C5C-7A32-AFB9-A47A2721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EEE11-1085-28DB-9E37-AB6322FF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1816-E0D2-4E50-9D42-44E69E43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63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F27FD-C863-2050-086E-C3BCAC84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774DB-7C11-F8F2-C955-333770091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4D90E-2D9F-08A8-828F-687B4598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79C-C994-4937-BE13-E4990DE1558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E1F7-E1FA-4155-1499-335CE091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497AD-E72E-C0A1-1C79-21E3A010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1816-E0D2-4E50-9D42-44E69E43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6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732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44A3-C3DE-A54B-9EBD-2C893B90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1A62-8F73-B9B6-A40A-4DB128250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B724D-DB37-26F2-DCF9-550CD9996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7770C-93EC-5E4C-CA39-A8604772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79C-C994-4937-BE13-E4990DE1558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3EB9D-6C73-7FFF-2187-51EF6967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984F4-6076-27A7-DE2C-11067404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1816-E0D2-4E50-9D42-44E69E43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30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065B-529A-BEE0-C0D8-C0B965AC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BFF83-0CFC-B5C1-5BAF-368FE8EB9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3ABAC-D20F-5D56-501D-8B0DE437A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1D71D-8639-FDBA-D043-3315B0D4A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340F8-F7AB-33DA-3BE2-F02B70851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07B4BF-0D95-D7FE-176A-81568CF5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79C-C994-4937-BE13-E4990DE1558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AED47-58E4-E624-239D-3DF0AD44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561BFE-D7E3-3967-9346-F212D761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1816-E0D2-4E50-9D42-44E69E43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73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63BAA-A4BC-F738-D170-5A7F1F38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B76C00-177B-9356-E140-EB8B5FFF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79C-C994-4937-BE13-E4990DE1558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33A50-3CDA-1F69-1F7D-CA59E5F1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439CB-38F0-70C4-FFFE-96B172A8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1816-E0D2-4E50-9D42-44E69E43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92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90C37-6D92-FDAA-C465-ECC596FD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79C-C994-4937-BE13-E4990DE1558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CA721-E4A8-D0A0-5652-5F4E2675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339F2-B14A-677E-8DF9-761444C5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1816-E0D2-4E50-9D42-44E69E43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8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6F25-F922-4628-CA28-2F31DC24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6A07D-A76C-EFCC-7F9A-98057426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CCA42-D035-C647-1A44-3B8FCDD5B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5E11F-4232-71AB-BE7C-8B4656A2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79C-C994-4937-BE13-E4990DE1558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69AE1-66DA-DC54-9D0E-276E7815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333AB-ABF6-0212-0875-AD103897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1816-E0D2-4E50-9D42-44E69E43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50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5354-1BE7-86C6-E51A-8C481021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7A294A-1DAF-2F72-3F1F-7C64CAA42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CBDA2-D04B-9252-1C4B-B6F9B6FB2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3B9BD-0FC5-CB14-E7A9-EED97434B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79C-C994-4937-BE13-E4990DE1558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A038-2B84-A147-6EC7-3F0FF9D0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6984E-9398-EFEB-7771-C898A5CA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1816-E0D2-4E50-9D42-44E69E43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21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EFA47-C929-D041-A788-CAE47F31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47E7B-0D8D-0672-5C04-A21F8A903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560A-58DC-C591-F98B-B84D2511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79C-C994-4937-BE13-E4990DE1558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6A9A9-D366-4470-25A7-139B0CA3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EC82-319D-7AB0-3F00-BD57C4C5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1816-E0D2-4E50-9D42-44E69E43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46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1AFFE0-7D6E-9DD8-827D-17E0D7CF2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5BA76-9CD5-5C95-4DC2-D9F71223C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6A5AF-7ECB-344F-B0D3-049DC360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79C-C994-4937-BE13-E4990DE1558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039E2-961C-D4CB-9499-1454007D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F2A9A-FFF8-85B3-6D63-F82D8CBC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1816-E0D2-4E50-9D42-44E69E43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9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35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7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08360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EABB-55E5-5DF0-ACB5-9D54E9F93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52ADB-A356-E10D-D68F-83DEC07F6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A7F90-5117-E5D7-A0A5-AA05438DA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5B1B-2FC3-41CC-8F5C-C835057585E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B6AC6-B23E-8949-1D41-F564859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B0FE7-4CBB-3144-AD42-8894CAB9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F6BE-6D8C-458D-8918-F0ED7EFE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9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8CFD-3E9A-2B9D-ABD7-ACC81FAD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29F59-8FA6-A6ED-DA98-9E57FB716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46F6C-609C-5513-DBF4-EC2EB6C9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5B1B-2FC3-41CC-8F5C-C835057585E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B57ED-A653-E688-D849-221621D8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2417-EEF8-0559-6F8D-CF2CC2E9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F6BE-6D8C-458D-8918-F0ED7EFE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6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D17E-BAD3-AFC9-D94F-4C0D272E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51582-1EBD-E571-6EBD-2DFFAF134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36DDA-81DB-2E61-B8A0-C037C38B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5B1B-2FC3-41CC-8F5C-C835057585E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BF8F9-7D09-2FAC-8D76-CDBCF712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F09D8-9ECD-72A0-CD87-24EC6124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F6BE-6D8C-458D-8918-F0ED7EFE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5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68C6-FDCE-71D1-7D34-0C06EA87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7BFCA-7403-4CD1-983E-982B1AE90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E4F45-2F7E-5DF2-41D2-2AAF4AEC1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FACCF-B6C8-8AD9-7F69-DA83E42F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5B1B-2FC3-41CC-8F5C-C835057585E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FFCB-B0F6-87A8-4F2A-E062F95D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652E4-B1DA-21F1-0F48-215073E0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F6BE-6D8C-458D-8918-F0ED7EFE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6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191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96698-8F14-0A50-B945-F72A2B79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CBE67-2436-BA60-A957-BA0D6786E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4E724-24E5-AD3B-7503-F325953DB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15B1B-2FC3-41CC-8F5C-C835057585E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5A85B-0174-CEBB-2E86-AF9F60A6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185C2-9670-F97A-ED40-65BC1FE49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EF6BE-6D8C-458D-8918-F0ED7EFE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4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6EF30-7026-0CCA-2B50-917FBFE21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7AB88-DA80-EBF7-C265-7713BAB41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8406-6201-577B-CEC0-5ADB36FFB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79C-C994-4937-BE13-E4990DE1558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883A3-E546-D038-98F8-7597153E0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AB7C3-E972-C171-FB2A-788467BB8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41816-E0D2-4E50-9D42-44E69E43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3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3.wdp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hdphoto" Target="../media/hdphoto9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hdphoto" Target="../media/hdphoto9.wdp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Khởi động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66725" y="304801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00404" y="651954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97E5D-7CB3-0307-585E-235043636B15}"/>
              </a:ext>
            </a:extLst>
          </p:cNvPr>
          <p:cNvSpPr/>
          <p:nvPr/>
        </p:nvSpPr>
        <p:spPr>
          <a:xfrm>
            <a:off x="1943100" y="676275"/>
            <a:ext cx="141922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&gt;; &lt;;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08B610-79EB-C650-5364-2EEF17DAB608}"/>
              </a:ext>
            </a:extLst>
          </p:cNvPr>
          <p:cNvGrpSpPr/>
          <p:nvPr/>
        </p:nvGrpSpPr>
        <p:grpSpPr>
          <a:xfrm>
            <a:off x="685801" y="1790700"/>
            <a:ext cx="4552950" cy="714375"/>
            <a:chOff x="866776" y="1685925"/>
            <a:chExt cx="4552950" cy="7143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D5CF2C-D78F-116B-0C89-B90F091C74CD}"/>
                </a:ext>
              </a:extLst>
            </p:cNvPr>
            <p:cNvSpPr/>
            <p:nvPr/>
          </p:nvSpPr>
          <p:spPr>
            <a:xfrm>
              <a:off x="866776" y="1685925"/>
              <a:ext cx="4552950" cy="7143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 : b        (a x 3) : (b x 3)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73A3FC-86D5-294D-32AE-72A25C7B8B87}"/>
                </a:ext>
              </a:extLst>
            </p:cNvPr>
            <p:cNvSpPr/>
            <p:nvPr/>
          </p:nvSpPr>
          <p:spPr>
            <a:xfrm>
              <a:off x="1876425" y="177164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8F9D21-D08F-5AFB-FC57-B775989647BC}"/>
              </a:ext>
            </a:extLst>
          </p:cNvPr>
          <p:cNvGrpSpPr/>
          <p:nvPr/>
        </p:nvGrpSpPr>
        <p:grpSpPr>
          <a:xfrm>
            <a:off x="6581776" y="1819275"/>
            <a:ext cx="4552950" cy="714375"/>
            <a:chOff x="866776" y="1685925"/>
            <a:chExt cx="4552950" cy="7143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78414E-2EF5-BB00-CBCD-917E6B4985CC}"/>
                </a:ext>
              </a:extLst>
            </p:cNvPr>
            <p:cNvSpPr/>
            <p:nvPr/>
          </p:nvSpPr>
          <p:spPr>
            <a:xfrm>
              <a:off x="866776" y="1685925"/>
              <a:ext cx="4552950" cy="7143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 : b         (a : 2) : (b : 2)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05920AD-4A17-E2F2-7ED5-CA249566FA0E}"/>
                </a:ext>
              </a:extLst>
            </p:cNvPr>
            <p:cNvSpPr/>
            <p:nvPr/>
          </p:nvSpPr>
          <p:spPr>
            <a:xfrm>
              <a:off x="1971675" y="177164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026C99-810E-6E18-CEAC-9ABAA2E6E155}"/>
              </a:ext>
            </a:extLst>
          </p:cNvPr>
          <p:cNvSpPr/>
          <p:nvPr/>
        </p:nvSpPr>
        <p:spPr>
          <a:xfrm>
            <a:off x="1695450" y="187642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693B79-49EB-60AB-8895-2811C493A100}"/>
              </a:ext>
            </a:extLst>
          </p:cNvPr>
          <p:cNvSpPr/>
          <p:nvPr/>
        </p:nvSpPr>
        <p:spPr>
          <a:xfrm>
            <a:off x="7696200" y="191452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657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362076" y="404304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a) Con bướm che mất số nào? Con ong che mất số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blipFill>
                <a:blip r:embed="rId3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7AE356-68AB-84E6-DBE9-2C409ADE0BD8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/>
              <p:nvPr/>
            </p:nvSpPr>
            <p:spPr>
              <a:xfrm>
                <a:off x="6592358" y="1982974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358" y="1982974"/>
                <a:ext cx="812800" cy="17848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E58131-FD9A-6590-6896-87E2BE344787}"/>
              </a:ext>
            </a:extLst>
          </p:cNvPr>
          <p:cNvSpPr txBox="1"/>
          <p:nvPr/>
        </p:nvSpPr>
        <p:spPr>
          <a:xfrm>
            <a:off x="6001167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pic>
        <p:nvPicPr>
          <p:cNvPr id="20" name="Picture 19" descr="A cartoon of a butterfly&#10;&#10;Description automatically generated">
            <a:extLst>
              <a:ext uri="{FF2B5EF4-FFF2-40B4-BE49-F238E27FC236}">
                <a16:creationId xmlns:a16="http://schemas.microsoft.com/office/drawing/2014/main" id="{202453BA-C26F-DACA-7F58-C278ADDCD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19" y="1403628"/>
            <a:ext cx="1649882" cy="1530072"/>
          </a:xfrm>
          <a:prstGeom prst="rect">
            <a:avLst/>
          </a:prstGeom>
        </p:spPr>
      </p:pic>
      <p:pic>
        <p:nvPicPr>
          <p:cNvPr id="22" name="Picture 21" descr="A cartoon of a bee&#10;&#10;Description automatically generated">
            <a:extLst>
              <a:ext uri="{FF2B5EF4-FFF2-40B4-BE49-F238E27FC236}">
                <a16:creationId xmlns:a16="http://schemas.microsoft.com/office/drawing/2014/main" id="{BA796641-FB2F-E4DF-B169-29AF9BD20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5537" y="2966053"/>
            <a:ext cx="1595438" cy="14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8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12 -0.00671 L 0.05912 -0.00625 C 0.06498 -0.01504 0.0832 -0.04305 0.09453 -0.05301 C 0.09779 -0.05578 0.1013 -0.05717 0.10469 -0.05995 C 0.12084 -0.07384 0.11706 -0.07338 0.13164 -0.08171 C 0.13802 -0.08541 0.14453 -0.08796 0.15104 -0.09166 C 0.16146 -0.09791 0.17162 -0.10578 0.18229 -0.11041 C 0.2 -0.11875 0.21719 -0.13101 0.23542 -0.13495 L 0.27422 -0.14351 C 0.30274 -0.15092 0.33112 -0.15787 0.35951 -0.16666 C 0.36406 -0.16828 0.36836 -0.16967 0.37305 -0.17083 C 0.4237 -0.18472 0.3918 -0.17245 0.44141 -0.19537 C 0.46432 -0.21921 0.42813 -0.18287 0.47175 -0.22129 C 0.47813 -0.22731 0.48399 -0.23402 0.49037 -0.24004 C 0.49297 -0.24259 0.4957 -0.24583 0.49883 -0.24722 C 0.50274 -0.24953 0.52396 -0.25902 0.53255 -0.26018 C 0.54232 -0.26157 0.55222 -0.26157 0.56211 -0.26296 C 0.58151 -0.26597 0.60104 -0.26782 0.62031 -0.27314 C 0.62565 -0.27476 0.62409 -0.27268 0.6263 -0.27592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9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02384 L -0.05091 0.02407 C -0.07175 0.02778 -0.03932 0.02176 -0.08763 0.02778 C -0.11146 0.03102 -0.14089 0.03889 -0.16263 0.04305 C -0.20013 0.05069 -0.20078 0.04653 -0.24232 0.0625 C -0.35417 0.10555 -0.2681 0.0831 -0.38464 0.11944 C -0.40729 0.12662 -0.45378 0.12477 -0.46888 0.125 L -0.53372 0.12917 C -0.55274 0.13009 -0.57188 0.12917 -0.59076 0.13055 C -0.59206 0.13055 -0.5987 0.13704 -0.59935 0.1375 C -0.60026 0.13819 -0.60143 0.13842 -0.60248 0.13889 C -0.62461 0.15092 -0.59961 0.13842 -0.61341 0.14444 C -0.61719 0.14606 -0.61458 0.14606 -0.61966 0.14861 C -0.62005 0.14884 -0.6207 0.14861 -0.62123 0.14861 " pathEditMode="relative" rAng="0" ptsTypes="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1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352551" y="1252029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 bông hoa màu đỏ, màu vàng, màu xanh che lấp một số trong phân số (như hình vẽ).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/>
              <p:nvPr/>
            </p:nvSpPr>
            <p:spPr>
              <a:xfrm>
                <a:off x="3049058" y="2916424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058" y="2916424"/>
                <a:ext cx="812800" cy="1788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7AE356-68AB-84E6-DBE9-2C409ADE0BD8}"/>
              </a:ext>
            </a:extLst>
          </p:cNvPr>
          <p:cNvSpPr txBox="1"/>
          <p:nvPr/>
        </p:nvSpPr>
        <p:spPr>
          <a:xfrm>
            <a:off x="3886617" y="340739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/>
              <p:nvPr/>
            </p:nvSpPr>
            <p:spPr>
              <a:xfrm>
                <a:off x="4687358" y="290689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𝟔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𝟗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358" y="2906899"/>
                <a:ext cx="812800" cy="178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/>
              <p:nvPr/>
            </p:nvSpPr>
            <p:spPr>
              <a:xfrm>
                <a:off x="6116108" y="2916424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𝟏𝟐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𝟏𝟖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108" y="2916424"/>
                <a:ext cx="812800" cy="1784848"/>
              </a:xfrm>
              <a:prstGeom prst="rect">
                <a:avLst/>
              </a:prstGeom>
              <a:blipFill>
                <a:blip r:embed="rId5"/>
                <a:stretch>
                  <a:fillRect r="-4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E58131-FD9A-6590-6896-87E2BE344787}"/>
              </a:ext>
            </a:extLst>
          </p:cNvPr>
          <p:cNvSpPr txBox="1"/>
          <p:nvPr/>
        </p:nvSpPr>
        <p:spPr>
          <a:xfrm>
            <a:off x="5486817" y="33883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sp>
        <p:nvSpPr>
          <p:cNvPr id="4" name="TextBox 3" descr="xác">
            <a:extLst>
              <a:ext uri="{FF2B5EF4-FFF2-40B4-BE49-F238E27FC236}">
                <a16:creationId xmlns:a16="http://schemas.microsoft.com/office/drawing/2014/main" id="{33A0D5FF-4F05-3096-A1E4-030253BEC3A1}"/>
              </a:ext>
            </a:extLst>
          </p:cNvPr>
          <p:cNvSpPr txBox="1"/>
          <p:nvPr/>
        </p:nvSpPr>
        <p:spPr>
          <a:xfrm>
            <a:off x="1409929" y="642429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B2D44-0C4F-57AE-AFA4-0BBFFFA14D36}"/>
              </a:ext>
            </a:extLst>
          </p:cNvPr>
          <p:cNvSpPr/>
          <p:nvPr/>
        </p:nvSpPr>
        <p:spPr>
          <a:xfrm>
            <a:off x="1952625" y="666750"/>
            <a:ext cx="98107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4B06A3-B029-FF65-9198-9424CC78975F}"/>
                  </a:ext>
                </a:extLst>
              </p:cNvPr>
              <p:cNvSpPr txBox="1"/>
              <p:nvPr/>
            </p:nvSpPr>
            <p:spPr>
              <a:xfrm>
                <a:off x="7849658" y="2887849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𝟑𝟎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𝟒𝟓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4B06A3-B029-FF65-9198-9424CC789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58" y="2887849"/>
                <a:ext cx="812800" cy="1784848"/>
              </a:xfrm>
              <a:prstGeom prst="rect">
                <a:avLst/>
              </a:prstGeom>
              <a:blipFill>
                <a:blip r:embed="rId6"/>
                <a:stretch>
                  <a:fillRect r="-4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2E45126-FFEF-F787-2702-F4C3D6B51C34}"/>
              </a:ext>
            </a:extLst>
          </p:cNvPr>
          <p:cNvSpPr txBox="1"/>
          <p:nvPr/>
        </p:nvSpPr>
        <p:spPr>
          <a:xfrm>
            <a:off x="7220367" y="335976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7F895F-2495-3936-0780-FF363E5589C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2462" y="3923806"/>
            <a:ext cx="1071563" cy="1067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107256-7C20-5EB2-B48D-4E86A122A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6937" y="2657588"/>
            <a:ext cx="1223963" cy="1219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E3CC2B-1CBD-CAA4-E610-BFE0DE25D4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39440">
            <a:off x="7661819" y="2498044"/>
            <a:ext cx="1379398" cy="137390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5701B3C-64DB-051A-D04B-474244C10271}"/>
              </a:ext>
            </a:extLst>
          </p:cNvPr>
          <p:cNvGrpSpPr/>
          <p:nvPr/>
        </p:nvGrpSpPr>
        <p:grpSpPr>
          <a:xfrm>
            <a:off x="590550" y="5216009"/>
            <a:ext cx="10191750" cy="523220"/>
            <a:chOff x="590550" y="5216009"/>
            <a:chExt cx="10191750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A43F39-6D68-7270-A37E-66958C7ECDD0}"/>
                </a:ext>
              </a:extLst>
            </p:cNvPr>
            <p:cNvSpPr txBox="1"/>
            <p:nvPr/>
          </p:nvSpPr>
          <p:spPr>
            <a:xfrm>
              <a:off x="590550" y="5216009"/>
              <a:ext cx="9620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Cộng các số bị che lấp bởi ba bông hoa đó được kết quả là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616A955-A7E3-7954-DEE8-D56E52FA4F40}"/>
                </a:ext>
              </a:extLst>
            </p:cNvPr>
            <p:cNvSpPr/>
            <p:nvPr/>
          </p:nvSpPr>
          <p:spPr>
            <a:xfrm>
              <a:off x="10058400" y="521969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0169DE-9299-98FD-8420-0F624CC32F12}"/>
              </a:ext>
            </a:extLst>
          </p:cNvPr>
          <p:cNvSpPr/>
          <p:nvPr/>
        </p:nvSpPr>
        <p:spPr>
          <a:xfrm>
            <a:off x="10048875" y="521017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30609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62DBF46-E62A-4C08-A26F-97939338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9" y="1298283"/>
            <a:ext cx="8332103" cy="34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9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494CF14-4F0A-E12A-7009-0D5E1A4FA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2276" y="753888"/>
            <a:ext cx="9029717" cy="2475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7A2088-7C5C-4F4F-D4F7-86613092A797}"/>
              </a:ext>
            </a:extLst>
          </p:cNvPr>
          <p:cNvSpPr txBox="1"/>
          <p:nvPr/>
        </p:nvSpPr>
        <p:spPr>
          <a:xfrm>
            <a:off x="1774621" y="1371403"/>
            <a:ext cx="8374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lại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CB873CE8-C4AD-B8A0-E90D-F08B14A9E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182643" y="2488535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1B11094D-1B21-5595-443D-338BE9BB0DF2}"/>
              </a:ext>
            </a:extLst>
          </p:cNvPr>
          <p:cNvSpPr/>
          <p:nvPr/>
        </p:nvSpPr>
        <p:spPr>
          <a:xfrm>
            <a:off x="3744220" y="3514725"/>
            <a:ext cx="8085829" cy="2933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nhân cả tử số và mẫu số của một phân số với cùng một số tự nhiên khác 0 thì được một phân số bằng phân số đã cho.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chia hết cả tử số và mẫu số của một phân số cho cùng một số tự nhiên khác 0 thì được một phân số bằng phân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17117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7906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Dặn dò</a:t>
            </a:r>
            <a:br>
              <a:rPr lang="vi-VN" sz="11733" dirty="0">
                <a:latin typeface="UTM Bell" panose="02040603050506020204" pitchFamily="18" charset="0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4800" b="0" dirty="0">
                <a:solidFill>
                  <a:schemeClr val="tx1"/>
                </a:solidFill>
                <a:latin typeface="+mj-lt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Chuẩn bị bài mới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A195C8-7855-01D6-160F-EC3C831B1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68" y="541976"/>
            <a:ext cx="9120406" cy="3694496"/>
          </a:xfrm>
          <a:prstGeom prst="rect">
            <a:avLst/>
          </a:prstGeom>
        </p:spPr>
      </p:pic>
      <p:pic>
        <p:nvPicPr>
          <p:cNvPr id="5" name="Picture 2" descr="Cartoon students Royalty Free Vector Image - VectorStock">
            <a:extLst>
              <a:ext uri="{FF2B5EF4-FFF2-40B4-BE49-F238E27FC236}">
                <a16:creationId xmlns:a16="http://schemas.microsoft.com/office/drawing/2014/main" id="{935FC140-9132-B416-32CC-528BF365A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42063" y="2964844"/>
            <a:ext cx="4190163" cy="39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/>
        </p:blipFill>
        <p:spPr bwMode="auto">
          <a:xfrm>
            <a:off x="1" y="-124016"/>
            <a:ext cx="12191999" cy="69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" y="88086"/>
            <a:ext cx="1796075" cy="10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6B1C52-9F6B-4605-B7D1-95B2B5E2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603" y="4884055"/>
            <a:ext cx="9144792" cy="18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820" y="4432965"/>
            <a:ext cx="1537080" cy="2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671767" y="5078648"/>
            <a:ext cx="1185349" cy="14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303856" y="5295011"/>
            <a:ext cx="1216501" cy="12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623395" y="54306"/>
            <a:ext cx="5859504" cy="489467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8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ĐÃ DỌN DẸP PHÒNG CHƯA NOBITA ?</a:t>
            </a:r>
          </a:p>
        </p:txBody>
      </p:sp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705" y="1916019"/>
            <a:ext cx="3483073" cy="4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01" y="3429000"/>
            <a:ext cx="1861615" cy="19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3" y="342054"/>
            <a:ext cx="1823731" cy="1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713027" y="-193434"/>
            <a:ext cx="4114800" cy="315743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36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3419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37FCD6-4CDF-4811-8E3D-36016DB8533B}"/>
              </a:ext>
            </a:extLst>
          </p:cNvPr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6BE20A-7ED9-4DFB-8776-8B69C29AA63D}"/>
              </a:ext>
            </a:extLst>
          </p:cNvPr>
          <p:cNvSpPr txBox="1"/>
          <p:nvPr/>
        </p:nvSpPr>
        <p:spPr>
          <a:xfrm>
            <a:off x="2769396" y="1004709"/>
            <a:ext cx="7298267" cy="24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6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defTabSz="1219170">
              <a:buClr>
                <a:srgbClr val="000000"/>
              </a:buClr>
            </a:pPr>
            <a:endParaRPr lang="en-US" sz="2667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</m:num>
                        <m:den>
                          <m:r>
                            <a:rPr lang="en-US" sz="5867" b="1" kern="0">
                              <a:solidFill>
                                <a:srgbClr val="FFFFFF"/>
                              </a:solidFill>
                              <a:latin typeface="Cambria Math"/>
                              <a:sym typeface="Arial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2283"/>
              </a:xfrm>
              <a:prstGeom prst="rect">
                <a:avLst/>
              </a:prstGeom>
              <a:blipFill>
                <a:blip r:embed="rId14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39FBB34-D9E9-4240-BD45-0817E07AD922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F032BE-D7CB-D4EE-E7EF-468BDDA4DDB3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: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lang="en-US" sz="5867" b="1" kern="0">
                              <a:solidFill>
                                <a:srgbClr val="FFFFFF"/>
                              </a:solidFill>
                              <a:latin typeface="Cambria Math"/>
                              <a:sym typeface="Arial"/>
                            </a:rPr>
                            <m:t>𝟏𝟎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: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F032BE-D7CB-D4EE-E7EF-468BDDA4D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15"/>
                <a:stretch>
                  <a:fillRect r="-155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666063-3396-9176-56D7-2954164AE2E6}"/>
              </a:ext>
            </a:extLst>
          </p:cNvPr>
          <p:cNvSpPr txBox="1"/>
          <p:nvPr/>
        </p:nvSpPr>
        <p:spPr>
          <a:xfrm>
            <a:off x="7439442" y="24358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175FEE-C8A2-AF1B-9106-0CEBFB2CBC88}"/>
                  </a:ext>
                </a:extLst>
              </p:cNvPr>
              <p:cNvSpPr txBox="1"/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175FEE-C8A2-AF1B-9106-0CEBFB2CB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E3C35-20A6-4C4C-A76A-711AB466D6B1}"/>
              </a:ext>
            </a:extLst>
          </p:cNvPr>
          <p:cNvSpPr/>
          <p:nvPr/>
        </p:nvSpPr>
        <p:spPr>
          <a:xfrm>
            <a:off x="8077200" y="2114550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59EF1F-B716-AF46-B41A-1A524390B564}"/>
              </a:ext>
            </a:extLst>
          </p:cNvPr>
          <p:cNvSpPr/>
          <p:nvPr/>
        </p:nvSpPr>
        <p:spPr>
          <a:xfrm>
            <a:off x="8067675" y="3190875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99F86-719D-F8CB-3F0F-C473E616222C}"/>
                  </a:ext>
                </a:extLst>
              </p:cNvPr>
              <p:cNvSpPr txBox="1"/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99F86-719D-F8CB-3F0F-C473E6162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4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" grpId="0"/>
      <p:bldP spid="3" grpId="0"/>
      <p:bldP spid="5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Untitled (3).png">
            <a:extLst>
              <a:ext uri="{FF2B5EF4-FFF2-40B4-BE49-F238E27FC236}">
                <a16:creationId xmlns:a16="http://schemas.microsoft.com/office/drawing/2014/main" id="{C482C3B5-6079-D55B-C159-8DEA6158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ình ảnh có liên quan">
            <a:extLst>
              <a:ext uri="{FF2B5EF4-FFF2-40B4-BE49-F238E27FC236}">
                <a16:creationId xmlns:a16="http://schemas.microsoft.com/office/drawing/2014/main" id="{27AE4256-49B1-5756-B1F2-B386FB09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ình ảnh có liên quan">
            <a:hlinkClick r:id="rId7" action="ppaction://hlinksldjump"/>
            <a:extLst>
              <a:ext uri="{FF2B5EF4-FFF2-40B4-BE49-F238E27FC236}">
                <a16:creationId xmlns:a16="http://schemas.microsoft.com/office/drawing/2014/main" id="{B4039F5B-C584-2023-2F7B-6DC9381C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FAD583-CB1F-7440-6F63-6C41AE323C5C}"/>
              </a:ext>
            </a:extLst>
          </p:cNvPr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6" name="Picture 2" descr="Hình ảnh có liên quan">
              <a:extLst>
                <a:ext uri="{FF2B5EF4-FFF2-40B4-BE49-F238E27FC236}">
                  <a16:creationId xmlns:a16="http://schemas.microsoft.com/office/drawing/2014/main" id="{7BCBA306-1563-57C3-711C-6AE8301EC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:\Users\ADMIN\Desktop\Don phong Nobita\ad9933b1ed69afc1e465a03320eed3cc.jpg">
              <a:extLst>
                <a:ext uri="{FF2B5EF4-FFF2-40B4-BE49-F238E27FC236}">
                  <a16:creationId xmlns:a16="http://schemas.microsoft.com/office/drawing/2014/main" id="{4F8214DF-F6C5-2701-E954-D70B63701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FE81D9D-F616-2D37-2DCE-DFC6101BC696}"/>
              </a:ext>
            </a:extLst>
          </p:cNvPr>
          <p:cNvSpPr txBox="1"/>
          <p:nvPr/>
        </p:nvSpPr>
        <p:spPr>
          <a:xfrm>
            <a:off x="2769396" y="1004709"/>
            <a:ext cx="7298267" cy="24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6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defTabSz="1219170">
              <a:buClr>
                <a:srgbClr val="000000"/>
              </a:buClr>
            </a:pPr>
            <a:endParaRPr lang="en-US" sz="2667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BD839-F7E9-B4F0-7CCA-1907A00E0C6C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BD839-F7E9-B4F0-7CCA-1907A00E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671E88-61BE-09A4-2B6B-F5CE0C1D075B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9350F-41E7-CC07-EF2E-ECE6DCC095BA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𝐱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𝐱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9350F-41E7-CC07-EF2E-ECE6DCC0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15"/>
                <a:stretch>
                  <a:fillRect r="-10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F6EC93C-B11D-5C0D-6560-5AC2AA814090}"/>
              </a:ext>
            </a:extLst>
          </p:cNvPr>
          <p:cNvSpPr txBox="1"/>
          <p:nvPr/>
        </p:nvSpPr>
        <p:spPr>
          <a:xfrm>
            <a:off x="7439442" y="24358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B51FA-5841-3FB6-FEB4-0E0CE546FE69}"/>
                  </a:ext>
                </a:extLst>
              </p:cNvPr>
              <p:cNvSpPr txBox="1"/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B51FA-5841-3FB6-FEB4-0E0CE546F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7469D5-254D-5D89-6010-7D9DE28F3FC6}"/>
              </a:ext>
            </a:extLst>
          </p:cNvPr>
          <p:cNvSpPr/>
          <p:nvPr/>
        </p:nvSpPr>
        <p:spPr>
          <a:xfrm>
            <a:off x="8077200" y="2114550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D9C31D-7ADF-10EE-862B-43EC8B61B8D3}"/>
              </a:ext>
            </a:extLst>
          </p:cNvPr>
          <p:cNvSpPr/>
          <p:nvPr/>
        </p:nvSpPr>
        <p:spPr>
          <a:xfrm>
            <a:off x="8067675" y="3190875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5374A0-A019-313A-BA5A-1F3F9B70784F}"/>
                  </a:ext>
                </a:extLst>
              </p:cNvPr>
              <p:cNvSpPr txBox="1"/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5374A0-A019-313A-BA5A-1F3F9B707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blipFill>
                <a:blip r:embed="rId17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16;p36">
            <a:extLst>
              <a:ext uri="{FF2B5EF4-FFF2-40B4-BE49-F238E27FC236}">
                <a16:creationId xmlns:a16="http://schemas.microsoft.com/office/drawing/2014/main" id="{53B424F7-0742-1E76-70B5-6983741F9657}"/>
              </a:ext>
            </a:extLst>
          </p:cNvPr>
          <p:cNvSpPr txBox="1">
            <a:spLocks/>
          </p:cNvSpPr>
          <p:nvPr/>
        </p:nvSpPr>
        <p:spPr>
          <a:xfrm>
            <a:off x="1764525" y="1076325"/>
            <a:ext cx="8665107" cy="4953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11733" kern="0" dirty="0">
              <a:latin typeface="UTM Bell" panose="02040603050506020204" pitchFamily="18" charset="0"/>
            </a:endParaRPr>
          </a:p>
        </p:txBody>
      </p:sp>
      <p:grpSp>
        <p:nvGrpSpPr>
          <p:cNvPr id="7" name="Google Shape;882;p34">
            <a:extLst>
              <a:ext uri="{FF2B5EF4-FFF2-40B4-BE49-F238E27FC236}">
                <a16:creationId xmlns:a16="http://schemas.microsoft.com/office/drawing/2014/main" id="{12B4B72A-1EA2-B071-5171-62FE2764E17E}"/>
              </a:ext>
            </a:extLst>
          </p:cNvPr>
          <p:cNvGrpSpPr/>
          <p:nvPr/>
        </p:nvGrpSpPr>
        <p:grpSpPr>
          <a:xfrm>
            <a:off x="1071862" y="3980172"/>
            <a:ext cx="1272977" cy="1661221"/>
            <a:chOff x="6015500" y="3528850"/>
            <a:chExt cx="827325" cy="1079650"/>
          </a:xfrm>
        </p:grpSpPr>
        <p:sp>
          <p:nvSpPr>
            <p:cNvPr id="8" name="Google Shape;883;p34">
              <a:extLst>
                <a:ext uri="{FF2B5EF4-FFF2-40B4-BE49-F238E27FC236}">
                  <a16:creationId xmlns:a16="http://schemas.microsoft.com/office/drawing/2014/main" id="{DAF6B1EC-0A07-6155-9BAF-D5D2A84860E0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884;p34">
              <a:extLst>
                <a:ext uri="{FF2B5EF4-FFF2-40B4-BE49-F238E27FC236}">
                  <a16:creationId xmlns:a16="http://schemas.microsoft.com/office/drawing/2014/main" id="{9F120178-0DA1-4B0A-247D-538445516A47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85;p34">
              <a:extLst>
                <a:ext uri="{FF2B5EF4-FFF2-40B4-BE49-F238E27FC236}">
                  <a16:creationId xmlns:a16="http://schemas.microsoft.com/office/drawing/2014/main" id="{C69BEE86-7871-C692-7428-A0160404ED7B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86;p34">
              <a:extLst>
                <a:ext uri="{FF2B5EF4-FFF2-40B4-BE49-F238E27FC236}">
                  <a16:creationId xmlns:a16="http://schemas.microsoft.com/office/drawing/2014/main" id="{C37A8C82-12FE-1A7D-4C27-EA3D96C4FD49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87;p34">
              <a:extLst>
                <a:ext uri="{FF2B5EF4-FFF2-40B4-BE49-F238E27FC236}">
                  <a16:creationId xmlns:a16="http://schemas.microsoft.com/office/drawing/2014/main" id="{5D2AF8BE-DD97-2A12-DBA0-B9FE2BB6DF8E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88;p34">
              <a:extLst>
                <a:ext uri="{FF2B5EF4-FFF2-40B4-BE49-F238E27FC236}">
                  <a16:creationId xmlns:a16="http://schemas.microsoft.com/office/drawing/2014/main" id="{31078232-EC4E-3E2F-50D3-51038A1BFB0B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89;p34">
              <a:extLst>
                <a:ext uri="{FF2B5EF4-FFF2-40B4-BE49-F238E27FC236}">
                  <a16:creationId xmlns:a16="http://schemas.microsoft.com/office/drawing/2014/main" id="{122F4E79-E985-6022-822C-3310E5DCC346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890;p34">
            <a:extLst>
              <a:ext uri="{FF2B5EF4-FFF2-40B4-BE49-F238E27FC236}">
                <a16:creationId xmlns:a16="http://schemas.microsoft.com/office/drawing/2014/main" id="{7DED53B5-B744-2B24-BAD5-0746B2489433}"/>
              </a:ext>
            </a:extLst>
          </p:cNvPr>
          <p:cNvGrpSpPr/>
          <p:nvPr/>
        </p:nvGrpSpPr>
        <p:grpSpPr>
          <a:xfrm>
            <a:off x="849127" y="432546"/>
            <a:ext cx="1495717" cy="2000161"/>
            <a:chOff x="2111950" y="664225"/>
            <a:chExt cx="829725" cy="1109475"/>
          </a:xfrm>
        </p:grpSpPr>
        <p:sp>
          <p:nvSpPr>
            <p:cNvPr id="16" name="Google Shape;891;p34">
              <a:extLst>
                <a:ext uri="{FF2B5EF4-FFF2-40B4-BE49-F238E27FC236}">
                  <a16:creationId xmlns:a16="http://schemas.microsoft.com/office/drawing/2014/main" id="{1C8092AA-433A-5135-4C48-2C7EA7A7D315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92;p34">
              <a:extLst>
                <a:ext uri="{FF2B5EF4-FFF2-40B4-BE49-F238E27FC236}">
                  <a16:creationId xmlns:a16="http://schemas.microsoft.com/office/drawing/2014/main" id="{157999EA-8402-B952-C7B7-43E582B4939F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93;p34">
              <a:extLst>
                <a:ext uri="{FF2B5EF4-FFF2-40B4-BE49-F238E27FC236}">
                  <a16:creationId xmlns:a16="http://schemas.microsoft.com/office/drawing/2014/main" id="{B82FC5A9-EAC5-4A87-6C57-E9395E5D17B0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894;p34">
            <a:extLst>
              <a:ext uri="{FF2B5EF4-FFF2-40B4-BE49-F238E27FC236}">
                <a16:creationId xmlns:a16="http://schemas.microsoft.com/office/drawing/2014/main" id="{AFCCF5F9-554E-1743-2801-6EF4BDEDF250}"/>
              </a:ext>
            </a:extLst>
          </p:cNvPr>
          <p:cNvGrpSpPr/>
          <p:nvPr/>
        </p:nvGrpSpPr>
        <p:grpSpPr>
          <a:xfrm>
            <a:off x="10307489" y="3299425"/>
            <a:ext cx="1495744" cy="1973492"/>
            <a:chOff x="2129425" y="2109125"/>
            <a:chExt cx="827475" cy="1091775"/>
          </a:xfrm>
        </p:grpSpPr>
        <p:sp>
          <p:nvSpPr>
            <p:cNvPr id="20" name="Google Shape;895;p34">
              <a:extLst>
                <a:ext uri="{FF2B5EF4-FFF2-40B4-BE49-F238E27FC236}">
                  <a16:creationId xmlns:a16="http://schemas.microsoft.com/office/drawing/2014/main" id="{218B74B8-9890-F832-66D4-E6A2E56D3802}"/>
                </a:ext>
              </a:extLst>
            </p:cNvPr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896;p34">
              <a:extLst>
                <a:ext uri="{FF2B5EF4-FFF2-40B4-BE49-F238E27FC236}">
                  <a16:creationId xmlns:a16="http://schemas.microsoft.com/office/drawing/2014/main" id="{11DD01C5-FC4F-8677-DCD8-AB495E1436BF}"/>
                </a:ext>
              </a:extLst>
            </p:cNvPr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897;p34">
              <a:extLst>
                <a:ext uri="{FF2B5EF4-FFF2-40B4-BE49-F238E27FC236}">
                  <a16:creationId xmlns:a16="http://schemas.microsoft.com/office/drawing/2014/main" id="{2F758FB0-943E-9215-A9F0-54219E26FB81}"/>
                </a:ext>
              </a:extLst>
            </p:cNvPr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0E9F8F3-6807-C899-0498-854EB808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64" y="1125044"/>
            <a:ext cx="2859272" cy="11217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776784-5C6A-C1D6-8D38-8E7C5814C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032" y="1917421"/>
            <a:ext cx="9333785" cy="34994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A6FED7-6BF8-DA26-85EF-79556D385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287" y="4898085"/>
            <a:ext cx="285317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5D7950B-5185-9FC9-2081-07E67A58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78" y="1722739"/>
            <a:ext cx="9845893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28979" y="480504"/>
            <a:ext cx="9543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còn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thiếu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tấm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bìa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D31B9-DE4C-EC44-1964-9F1D01C1A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990724"/>
            <a:ext cx="9726062" cy="3495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BC41CA-6F12-2956-120C-6B2F589327F4}"/>
              </a:ext>
            </a:extLst>
          </p:cNvPr>
          <p:cNvCxnSpPr>
            <a:cxnSpLocks/>
          </p:cNvCxnSpPr>
          <p:nvPr/>
        </p:nvCxnSpPr>
        <p:spPr>
          <a:xfrm>
            <a:off x="2752725" y="4114800"/>
            <a:ext cx="2247900" cy="485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A6C705-F82A-4286-1894-6ACA0C3F7BAB}"/>
              </a:ext>
            </a:extLst>
          </p:cNvPr>
          <p:cNvCxnSpPr>
            <a:cxnSpLocks/>
          </p:cNvCxnSpPr>
          <p:nvPr/>
        </p:nvCxnSpPr>
        <p:spPr>
          <a:xfrm>
            <a:off x="5010150" y="4219575"/>
            <a:ext cx="4848225" cy="6381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015C8-7173-6323-CD26-1B03568FF7BE}"/>
              </a:ext>
            </a:extLst>
          </p:cNvPr>
          <p:cNvCxnSpPr>
            <a:cxnSpLocks/>
          </p:cNvCxnSpPr>
          <p:nvPr/>
        </p:nvCxnSpPr>
        <p:spPr>
          <a:xfrm flipH="1">
            <a:off x="2581275" y="4010025"/>
            <a:ext cx="5124450" cy="895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38603C-A284-8633-A107-024042B1F98E}"/>
              </a:ext>
            </a:extLst>
          </p:cNvPr>
          <p:cNvCxnSpPr>
            <a:cxnSpLocks/>
          </p:cNvCxnSpPr>
          <p:nvPr/>
        </p:nvCxnSpPr>
        <p:spPr>
          <a:xfrm flipH="1">
            <a:off x="7839075" y="4343400"/>
            <a:ext cx="2028825" cy="485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00404" y="651954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97E5D-7CB3-0307-585E-235043636B15}"/>
              </a:ext>
            </a:extLst>
          </p:cNvPr>
          <p:cNvSpPr/>
          <p:nvPr/>
        </p:nvSpPr>
        <p:spPr>
          <a:xfrm>
            <a:off x="1943100" y="676275"/>
            <a:ext cx="98107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45ED18-C7B0-0E7C-62E6-5FDD6C90B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47" y="1500622"/>
            <a:ext cx="10216622" cy="394767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8038F9-8FD4-BD2D-9AAE-98E586699706}"/>
              </a:ext>
            </a:extLst>
          </p:cNvPr>
          <p:cNvSpPr/>
          <p:nvPr/>
        </p:nvSpPr>
        <p:spPr>
          <a:xfrm>
            <a:off x="6076950" y="3209924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035B34-54B3-89CF-0A8C-0EBCB9044AF0}"/>
              </a:ext>
            </a:extLst>
          </p:cNvPr>
          <p:cNvSpPr/>
          <p:nvPr/>
        </p:nvSpPr>
        <p:spPr>
          <a:xfrm>
            <a:off x="6791325" y="3829049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BAF619-33B0-5FFB-5302-E5D5C079A76F}"/>
              </a:ext>
            </a:extLst>
          </p:cNvPr>
          <p:cNvSpPr/>
          <p:nvPr/>
        </p:nvSpPr>
        <p:spPr>
          <a:xfrm>
            <a:off x="6743700" y="4438649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3B4D17D7-0975-78FC-B6C6-EF5CA77A1D74}"/>
              </a:ext>
            </a:extLst>
          </p:cNvPr>
          <p:cNvSpPr/>
          <p:nvPr/>
        </p:nvSpPr>
        <p:spPr>
          <a:xfrm>
            <a:off x="1728395" y="5467350"/>
            <a:ext cx="9139630" cy="872612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xét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về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giá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trị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biểu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trên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3484401D-D9A1-CFAE-54E7-E611BFBD5F13}"/>
              </a:ext>
            </a:extLst>
          </p:cNvPr>
          <p:cNvSpPr/>
          <p:nvPr/>
        </p:nvSpPr>
        <p:spPr>
          <a:xfrm>
            <a:off x="3385745" y="133351"/>
            <a:ext cx="8187130" cy="1533524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cùng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thay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đổi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 </a:t>
            </a:r>
          </a:p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chia,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cùng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giống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3" grpId="0" animBg="1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350</Words>
  <Application>Microsoft Office PowerPoint</Application>
  <PresentationFormat>Widescreen</PresentationFormat>
  <Paragraphs>75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Happy Monkey</vt:lpstr>
      <vt:lpstr>Roboto Condensed Light</vt:lpstr>
      <vt:lpstr>Times New Roman</vt:lpstr>
      <vt:lpstr>UTM Bell</vt:lpstr>
      <vt:lpstr>Math Subject for Elementary - 3rd Grade: Operations and Algebraic Thinking by Slidesgo</vt:lpstr>
      <vt:lpstr>1_Custom Design</vt:lpstr>
      <vt:lpstr>Custom Design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- Ôn lại nội dung bài học - Chuẩn bị bài mới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2023-12-07T00:41:35Z</dcterms:created>
  <dcterms:modified xsi:type="dcterms:W3CDTF">2025-03-19T14:58:38Z</dcterms:modified>
</cp:coreProperties>
</file>