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684" r:id="rId3"/>
    <p:sldMasterId id="2147483672" r:id="rId4"/>
  </p:sldMasterIdLst>
  <p:notesMasterIdLst>
    <p:notesMasterId r:id="rId34"/>
  </p:notesMasterIdLst>
  <p:sldIdLst>
    <p:sldId id="390" r:id="rId5"/>
    <p:sldId id="403" r:id="rId6"/>
    <p:sldId id="394" r:id="rId7"/>
    <p:sldId id="392" r:id="rId8"/>
    <p:sldId id="395" r:id="rId9"/>
    <p:sldId id="420" r:id="rId10"/>
    <p:sldId id="398" r:id="rId11"/>
    <p:sldId id="391" r:id="rId12"/>
    <p:sldId id="396" r:id="rId13"/>
    <p:sldId id="432" r:id="rId14"/>
    <p:sldId id="399" r:id="rId15"/>
    <p:sldId id="400" r:id="rId16"/>
    <p:sldId id="401" r:id="rId17"/>
    <p:sldId id="402" r:id="rId18"/>
    <p:sldId id="433" r:id="rId19"/>
    <p:sldId id="434" r:id="rId20"/>
    <p:sldId id="405" r:id="rId21"/>
    <p:sldId id="406" r:id="rId22"/>
    <p:sldId id="427" r:id="rId23"/>
    <p:sldId id="431" r:id="rId24"/>
    <p:sldId id="412" r:id="rId25"/>
    <p:sldId id="436" r:id="rId26"/>
    <p:sldId id="413" r:id="rId27"/>
    <p:sldId id="422" r:id="rId28"/>
    <p:sldId id="423" r:id="rId29"/>
    <p:sldId id="424" r:id="rId30"/>
    <p:sldId id="425" r:id="rId31"/>
    <p:sldId id="418" r:id="rId32"/>
    <p:sldId id="42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53" y="-6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8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A07E7-982A-4BDD-0AFE-E814E2BC7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A8046-F975-734C-1F9E-28F9C03B2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76A52-7105-BAB1-8E83-FA8B38420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C29C4-27B3-B606-F3E8-0E0476A5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503AD-4CB4-364D-6CC6-BFA7D2829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76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7618-2EB3-3992-7370-36B3A0D2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1D20E-21E9-1EB2-7D0D-C2D397B43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43623-03BB-B5B4-9F96-B85799CC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6C4A-A4D3-B208-FCB3-B45F1CE8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FAA67-BB40-5DE9-AF2F-8AE2603A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85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C7EA4-B3B4-6757-54B2-E3142107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F8761-16EF-B1A4-3D67-B2EABCBC4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F58C0-F4BC-CFAB-BA58-9B77DAB9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D9E20-4269-EEBF-3FBD-9174F564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9960-A0AC-EF28-AAB5-694CB458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1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F341C-8A01-72F9-B166-B071FE02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70B31-4940-42AB-32E5-C92157869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08DB-C10E-ADC3-4829-C27729EDC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010F9-58FD-22B6-A6CE-3B7096ED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85CE8-0E28-B323-9CFA-46FD5A608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FCAE4-A90A-11D4-D6B8-F105AB0E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99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5594-8C31-9F86-A483-6B13EA165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77F50-27FF-F57B-EE0C-5799A4B77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CAF55-58DD-2397-AD39-202474B53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081F6-E602-36F2-9D7D-F7514D300B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33C2CD-A762-33CF-2630-6C7173E41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39EF4-1BFF-9DD6-97AE-E2298006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A7FCE0-2981-7EC0-26E4-9D80E7DC2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D65F0-A571-0793-8701-4DA12D11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2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DC6D-0F63-3237-5F4D-9AD6F51D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246B3-7292-BB03-C5EC-28B08F243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EEB38-DE08-741A-3518-E10C4E1D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3E95A-37EA-1D8F-625F-C8D33660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2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38308-B950-E416-B1F7-E3033961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38714-BA1C-11ED-0044-E39D0BA54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5B488-1EB3-456F-C855-34442790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39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F54FB-7DB0-C8A0-6E82-34486F67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26785-5808-7EE7-C927-619DED55C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03B27-EDBB-96FA-C575-1EAD64649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12BC7-7FD6-DDD7-6623-0222F814A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C8327-7D38-83E4-3A4C-9DA7ADF2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657AE-4ABF-F201-64FD-E313BFE4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32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109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54A2-DDC8-23AA-DF67-ED24502C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5A31E6-1316-0D78-1157-624BD4C4A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8873A-E350-9C3C-6A65-98E5F320B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50F05-97AF-A19E-3D69-F79826E39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AA195-CD62-5851-C839-73778EEF9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8DA88-5F7A-3923-A3B1-FF1F3F86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07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9D9C-8135-A41F-BC55-C542D6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68875-078C-90FC-FD5C-A3DA08A98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75B34-303D-C64A-F213-5CB5A254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D7014-4B56-66F0-8C6C-FE4200CE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AD9AF-E079-CF32-6055-E6106A87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5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45E523-F757-AED3-B9E2-CC9BD1DE6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60BFE-53F0-4B6B-AB85-BD3331E2E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5B395-CB80-C9C7-4964-818138E7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8DBD3-0A18-CAF9-7E65-1D7F9DB53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C9EC2-954E-2DB7-8873-75F25AB5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06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D071F-CE22-24B3-65E8-6A5C988D1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E81E6-2C69-A844-8A95-ECC5371E7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8AE0E-D3C7-8D8D-B190-AA456C3A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1571C-7500-4CF0-C191-A5494AFB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6448C-A611-A47E-4F41-7E99DF63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40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1C60-6BD0-017A-BAAF-1AAA6DBC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564F3-D315-0B0C-2AC1-017BBA0DC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101BB-A800-4318-5777-21D07D7B3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FFD32-78FF-132C-F469-A5AE30061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F020E-4F5C-F485-B93A-C0B78791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30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044F7-F452-1188-FB31-CC442405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B3487-3F7D-E1D7-1395-CCF40FDDE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BD40B-CD2C-2BEB-1580-B7597A21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5DCDC-D09A-F110-3378-767074032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E28B2-7A45-F51B-0DDC-524CA97E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5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30F3-C0B1-A66F-FC77-B2D9CEAB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89053-4BEE-B90D-ECDB-BF0D4E6C3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64BCB-518B-0DF9-5038-A927F7211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660CC-98E9-1FD5-3087-526A56FCD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42644-BB38-7261-7A1B-C2982334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582F2-6807-1CFD-FA26-FA7E3C11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48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21B12-09D0-A118-8BAF-8B6C6548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0F9B7-2C28-EB87-9F80-24B2A05F5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33D37-279B-26A7-C9BC-8F306733E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F4EEA5-91C5-78AD-F4C5-C0052FA80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DB101F-1A20-FA4B-84A3-6A80DA6D7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6E01C5-C9A9-15ED-2B5E-516727BE8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8562D1-C959-65E5-7FE9-E95CFBE9E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F6E9F-D468-7B6D-F6B5-86D7695D8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99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8B8-9359-4C2C-E264-669BFD094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50EC3-65AC-14CE-B944-200880DE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531C59-9BE2-6279-3F3A-E8B12220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8E39CB-1902-BF44-9CC1-AEE7EFC4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10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6066D-51D0-CC02-87C4-2F0BF310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877F7-A8A1-9FAB-DAC2-2AF80C9CB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D0C56-4505-E056-DC37-F8EB8C31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0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4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5A446-4720-5A33-EC54-956D17C3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50DE-026C-CA13-A591-64962B101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F4620-BD40-E5E4-A161-FB7E24466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00101-E155-F688-4BA6-7C5431798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2E6CB-5A4A-9DAE-8F53-37627A32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EE9DD-58A8-EA59-5AA9-9D5EB42C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34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FF56-49A8-68BE-A349-389C7286D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C98CF9-EF16-D768-549D-D32D6418C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FCE72-1E93-BB99-B334-1733F10D0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8497F-260E-CF26-24A2-E21DF75DB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5BFD6-6385-FA9F-5DA0-1CDE3E424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AF3C4-DB9A-19DC-EDF6-4C8F37D3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17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155E3-C947-5C94-568F-C6317A34C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DC509-6B67-FC60-9221-3FE1F130F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3646F-AB63-2D3D-7BED-A8442DA90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4349D-70A5-FD98-1D41-354104C5A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CCEE2-0E7F-36E7-1A37-78AAF219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57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2B4F1E-AE7C-E097-F7A6-5C8B0572B6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B009F-28C0-DA3B-A807-C42C375C1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67A5C-F3BA-456C-2DC7-78A69A38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46F6D-635A-B3F8-6526-80442AA0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E060C-16F5-CE6E-CFA5-631CB742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2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07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592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75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6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1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1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30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63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10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1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62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9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4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5DDC8-B558-E4DA-D2B9-FC3F4A92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225AD-EA56-FEB6-281E-CDAF74801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B7F35-B200-0BA6-1CDA-D15DDB816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9B9BA-1CD3-4850-B823-6A7720D2EAA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9359B-5AE2-4C82-4217-E5D06B2B6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568B2-2CB7-77C8-761D-5D12473D9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4A364-8191-4E3A-9D7E-EAAA8FCB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5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70111-7456-0496-EABF-EEBFA8A0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C6C22-6AC8-83D5-A4D5-9232D8606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F8C6B-B6B0-29B6-8F08-7358D8F2D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63660-D62E-46CD-BEDA-27E7CD3B975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09466-7DE2-CA57-A939-CEF78EFCC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31DDF-724A-55C8-F206-997F4CEAB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4A94D-2F25-4823-AA78-9081308F3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10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2.wdp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2.png"/><Relationship Id="rId3" Type="http://schemas.openxmlformats.org/officeDocument/2006/relationships/image" Target="../media/image93.png"/><Relationship Id="rId7" Type="http://schemas.openxmlformats.org/officeDocument/2006/relationships/image" Target="../media/image9.png"/><Relationship Id="rId12" Type="http://schemas.microsoft.com/office/2007/relationships/hdphoto" Target="../media/hdphoto24.wdp"/><Relationship Id="rId17" Type="http://schemas.openxmlformats.org/officeDocument/2006/relationships/image" Target="../media/image104.png"/><Relationship Id="rId2" Type="http://schemas.openxmlformats.org/officeDocument/2006/relationships/image" Target="../media/image99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microsoft.com/office/2007/relationships/hdphoto" Target="../media/hdphoto23.wdp"/><Relationship Id="rId4" Type="http://schemas.microsoft.com/office/2007/relationships/hdphoto" Target="../media/hdphoto22.wdp"/><Relationship Id="rId9" Type="http://schemas.openxmlformats.org/officeDocument/2006/relationships/image" Target="../media/image100.png"/><Relationship Id="rId14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6.wdp"/><Relationship Id="rId7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6.png"/><Relationship Id="rId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2.emf"/><Relationship Id="rId12" Type="http://schemas.microsoft.com/office/2007/relationships/hdphoto" Target="../media/hdphoto6.wdp"/><Relationship Id="rId17" Type="http://schemas.openxmlformats.org/officeDocument/2006/relationships/image" Target="../media/image6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2.png"/><Relationship Id="rId5" Type="http://schemas.openxmlformats.org/officeDocument/2006/relationships/image" Target="../media/image28.png"/><Relationship Id="rId15" Type="http://schemas.openxmlformats.org/officeDocument/2006/relationships/image" Target="../media/image13.png"/><Relationship Id="rId10" Type="http://schemas.openxmlformats.org/officeDocument/2006/relationships/image" Target="../media/image112.png"/><Relationship Id="rId4" Type="http://schemas.microsoft.com/office/2007/relationships/hdphoto" Target="../media/hdphoto16.wdp"/><Relationship Id="rId9" Type="http://schemas.microsoft.com/office/2007/relationships/hdphoto" Target="../media/hdphoto22.wdp"/><Relationship Id="rId1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6.wdp"/><Relationship Id="rId7" Type="http://schemas.openxmlformats.org/officeDocument/2006/relationships/image" Target="../media/image1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microsoft.com/office/2007/relationships/hdphoto" Target="../media/hdphoto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microsoft.com/office/2007/relationships/hdphoto" Target="../media/hdphoto15.wdp"/><Relationship Id="rId7" Type="http://schemas.openxmlformats.org/officeDocument/2006/relationships/image" Target="../media/image117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16.png"/><Relationship Id="rId10" Type="http://schemas.microsoft.com/office/2007/relationships/hdphoto" Target="../media/hdphoto6.wdp"/><Relationship Id="rId4" Type="http://schemas.openxmlformats.org/officeDocument/2006/relationships/image" Target="../media/image115.emf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55" Type="http://schemas.openxmlformats.org/officeDocument/2006/relationships/image" Target="../media/image1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59" Type="http://schemas.microsoft.com/office/2007/relationships/hdphoto" Target="../media/hdphoto20.wdp"/><Relationship Id="rId2" Type="http://schemas.openxmlformats.org/officeDocument/2006/relationships/tags" Target="../tags/tag5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54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3" Type="http://schemas.openxmlformats.org/officeDocument/2006/relationships/image" Target="../media/image12.png"/><Relationship Id="rId58" Type="http://schemas.openxmlformats.org/officeDocument/2006/relationships/image" Target="../media/image8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57" Type="http://schemas.openxmlformats.org/officeDocument/2006/relationships/image" Target="../media/image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60" Type="http://schemas.openxmlformats.org/officeDocument/2006/relationships/image" Target="../media/image12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56" Type="http://schemas.microsoft.com/office/2007/relationships/hdphoto" Target="../media/hdphoto7.wdp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7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5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1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7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5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1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7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5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1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117.gif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25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21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6.wdp"/><Relationship Id="rId7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127.png"/><Relationship Id="rId4" Type="http://schemas.openxmlformats.org/officeDocument/2006/relationships/image" Target="../media/image117.gif"/><Relationship Id="rId9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4.png"/><Relationship Id="rId7" Type="http://schemas.openxmlformats.org/officeDocument/2006/relationships/image" Target="../media/image1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6.png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openxmlformats.org/officeDocument/2006/relationships/image" Target="../media/image3.png"/><Relationship Id="rId14" Type="http://schemas.microsoft.com/office/2007/relationships/hdphoto" Target="../media/hdphoto9.wdp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6.png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microsoft.com/office/2007/relationships/hdphoto" Target="../media/hdphoto5.wdp"/><Relationship Id="rId9" Type="http://schemas.openxmlformats.org/officeDocument/2006/relationships/image" Target="../media/image3.png"/><Relationship Id="rId14" Type="http://schemas.microsoft.com/office/2007/relationships/hdphoto" Target="../media/hdphoto9.wdp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microsoft.com/office/2007/relationships/hdphoto" Target="../media/hdphoto1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microsoft.com/office/2007/relationships/hdphoto" Target="../media/hdphoto6.wdp"/><Relationship Id="rId3" Type="http://schemas.openxmlformats.org/officeDocument/2006/relationships/image" Target="../media/image28.png"/><Relationship Id="rId21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9.wdp"/><Relationship Id="rId20" Type="http://schemas.microsoft.com/office/2007/relationships/hdphoto" Target="../media/hdphoto7.wdp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microsoft.com/office/2007/relationships/hdphoto" Target="../media/hdphoto17.wdp"/><Relationship Id="rId24" Type="http://schemas.openxmlformats.org/officeDocument/2006/relationships/image" Target="../media/image38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23" Type="http://schemas.openxmlformats.org/officeDocument/2006/relationships/image" Target="../media/image37.png"/><Relationship Id="rId10" Type="http://schemas.openxmlformats.org/officeDocument/2006/relationships/image" Target="../media/image33.png"/><Relationship Id="rId19" Type="http://schemas.openxmlformats.org/officeDocument/2006/relationships/image" Target="../media/image13.png"/><Relationship Id="rId4" Type="http://schemas.microsoft.com/office/2007/relationships/hdphoto" Target="../media/hdphoto15.wdp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55" Type="http://schemas.openxmlformats.org/officeDocument/2006/relationships/image" Target="../media/image1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59" Type="http://schemas.microsoft.com/office/2007/relationships/hdphoto" Target="../media/hdphoto20.wdp"/><Relationship Id="rId2" Type="http://schemas.openxmlformats.org/officeDocument/2006/relationships/tags" Target="../tags/tag3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54" Type="http://schemas.microsoft.com/office/2007/relationships/hdphoto" Target="../media/hdphoto6.wdp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3" Type="http://schemas.openxmlformats.org/officeDocument/2006/relationships/image" Target="../media/image12.png"/><Relationship Id="rId58" Type="http://schemas.openxmlformats.org/officeDocument/2006/relationships/image" Target="../media/image8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57" Type="http://schemas.openxmlformats.org/officeDocument/2006/relationships/image" Target="../media/image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60" Type="http://schemas.openxmlformats.org/officeDocument/2006/relationships/image" Target="../media/image8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56" Type="http://schemas.microsoft.com/office/2007/relationships/hdphoto" Target="../media/hdphoto7.wdp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>
                <a:blip r:embed="rId2"/>
                <a:stretch>
                  <a:fillRect l="-1395" t="-4437" r="-1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>
                <a:blip r:embed="rId3"/>
                <a:stretch>
                  <a:fillRect l="-1357" t="-3485" r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8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>
            <a:extLst>
              <a:ext uri="{FF2B5EF4-FFF2-40B4-BE49-F238E27FC236}">
                <a16:creationId xmlns:a16="http://schemas.microsoft.com/office/drawing/2014/main" id="{1C7ABD95-77ED-9187-090F-5D15FC8C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F7468-8B6E-C3E2-6359-BB9883693931}"/>
              </a:ext>
            </a:extLst>
          </p:cNvPr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>
                <a:blip r:embed="rId3"/>
                <a:stretch>
                  <a:fillRect l="-2199" t="-3430" r="-2390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>
                <a:blip r:embed="rId4"/>
                <a:stretch>
                  <a:fillRect l="-219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692E6B-3B49-471F-AEFB-6FA39487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>
                <a:blip r:embed="rId2"/>
                <a:stretch>
                  <a:fillRect l="-111"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AAE8E-C27B-292F-A560-62BF1F82D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75" y="1056918"/>
            <a:ext cx="11937003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50903" y="1481950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7030" y="2710146"/>
            <a:ext cx="297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00650" y="2615266"/>
            <a:ext cx="28444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11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48275" y="4154968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25 =</a:t>
            </a:r>
          </a:p>
        </p:txBody>
      </p: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679882" y="3868209"/>
            <a:ext cx="1185262" cy="1614501"/>
            <a:chOff x="3731" y="1805"/>
            <a:chExt cx="445" cy="107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805"/>
              <a:ext cx="43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0550" y="4210210"/>
            <a:ext cx="316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51 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4"/>
            <a:ext cx="11908908" cy="2023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just">
              <a:spcBef>
                <a:spcPct val="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Viết thương của mỗi phép chia sau dưới dạng phân số (theo mẫu).</a:t>
            </a:r>
            <a:endParaRPr lang="en-US" altLang="en-US" sz="3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39800-2EFC-8AD7-43A6-577E73399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412" y="785812"/>
            <a:ext cx="3525980" cy="1128713"/>
          </a:xfrm>
          <a:prstGeom prst="rect">
            <a:avLst/>
          </a:prstGeom>
        </p:spPr>
      </p:pic>
      <p:grpSp>
        <p:nvGrpSpPr>
          <p:cNvPr id="6" name="Group 37">
            <a:extLst>
              <a:ext uri="{FF2B5EF4-FFF2-40B4-BE49-F238E27FC236}">
                <a16:creationId xmlns:a16="http://schemas.microsoft.com/office/drawing/2014/main" id="{596D0DE7-A3B2-B365-BE81-A79935ED6440}"/>
              </a:ext>
            </a:extLst>
          </p:cNvPr>
          <p:cNvGrpSpPr>
            <a:grpSpLocks/>
          </p:cNvGrpSpPr>
          <p:nvPr/>
        </p:nvGrpSpPr>
        <p:grpSpPr bwMode="auto">
          <a:xfrm>
            <a:off x="7763502" y="2323689"/>
            <a:ext cx="1251850" cy="1585859"/>
            <a:chOff x="3803" y="1824"/>
            <a:chExt cx="470" cy="1052"/>
          </a:xfrm>
        </p:grpSpPr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D37AF9A1-3183-52A0-4E2E-7BD8B87C5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21</a:t>
              </a: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77893A85-85C1-9791-4399-1476F1126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91590FEC-E415-2A65-CD16-80D298BDD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37">
            <a:extLst>
              <a:ext uri="{FF2B5EF4-FFF2-40B4-BE49-F238E27FC236}">
                <a16:creationId xmlns:a16="http://schemas.microsoft.com/office/drawing/2014/main" id="{0E19681E-53D5-34F5-5EDD-BFA2DF8FC56E}"/>
              </a:ext>
            </a:extLst>
          </p:cNvPr>
          <p:cNvGrpSpPr>
            <a:grpSpLocks/>
          </p:cNvGrpSpPr>
          <p:nvPr/>
        </p:nvGrpSpPr>
        <p:grpSpPr bwMode="auto">
          <a:xfrm>
            <a:off x="3191502" y="2441676"/>
            <a:ext cx="1251850" cy="1585859"/>
            <a:chOff x="3803" y="1824"/>
            <a:chExt cx="470" cy="1052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80A537B6-C972-F0A6-9387-FB53F3930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DE870422-C8AA-2D21-607F-7F6F79B5B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17</a:t>
              </a:r>
            </a:p>
          </p:txBody>
        </p:sp>
        <p:sp>
          <p:nvSpPr>
            <p:cNvPr id="18" name="Line 40">
              <a:extLst>
                <a:ext uri="{FF2B5EF4-FFF2-40B4-BE49-F238E27FC236}">
                  <a16:creationId xmlns:a16="http://schemas.microsoft.com/office/drawing/2014/main" id="{0A697585-9AC9-0810-C247-6F5653E14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B07B9B42-5E06-920B-D60C-D45B4B356850}"/>
              </a:ext>
            </a:extLst>
          </p:cNvPr>
          <p:cNvGrpSpPr>
            <a:grpSpLocks/>
          </p:cNvGrpSpPr>
          <p:nvPr/>
        </p:nvGrpSpPr>
        <p:grpSpPr bwMode="auto">
          <a:xfrm>
            <a:off x="3220999" y="3926347"/>
            <a:ext cx="1251850" cy="1585859"/>
            <a:chOff x="3803" y="1824"/>
            <a:chExt cx="470" cy="1052"/>
          </a:xfrm>
        </p:grpSpPr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2C80A356-4AF5-2CB3-218D-08D488332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40</a:t>
              </a: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1036D3D3-BE8D-DC4C-6181-929429B4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51</a:t>
              </a:r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id="{5EDA9FB5-F1C2-F561-957C-850AF4B94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A17D9F8C-5555-3AC2-C6B1-4F9F092B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2874963" y="3797967"/>
            <a:ext cx="1722842" cy="17228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DA2998EA-CC58-EE4F-447D-DBA39CFE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07602" y="2252816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E91D3473-753D-E802-83CD-B373564B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417010" y="1991118"/>
            <a:ext cx="1960295" cy="21110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ute happy smiling cupcake Royalty Free Vector Image">
            <a:extLst>
              <a:ext uri="{FF2B5EF4-FFF2-40B4-BE49-F238E27FC236}">
                <a16:creationId xmlns:a16="http://schemas.microsoft.com/office/drawing/2014/main" id="{E91CEBA6-A4AE-89FB-1B7A-C124B623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40" y="3724275"/>
            <a:ext cx="1885595" cy="2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16796 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7682 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555 L 0.04766 0.2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8007 0.1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2950" y="2633946"/>
            <a:ext cx="2589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05575" y="2691466"/>
            <a:ext cx="2406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781800" y="4164493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6  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008664" y="41721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: 42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135D-40CE-FAA7-2119-B2D3A3061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212" y="214312"/>
            <a:ext cx="3932460" cy="12811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F32669-0BD3-5B79-C2C5-8998BB3740A9}"/>
              </a:ext>
            </a:extLst>
          </p:cNvPr>
          <p:cNvGrpSpPr/>
          <p:nvPr/>
        </p:nvGrpSpPr>
        <p:grpSpPr>
          <a:xfrm>
            <a:off x="3315002" y="2362606"/>
            <a:ext cx="3589047" cy="1548173"/>
            <a:chOff x="3315002" y="2362606"/>
            <a:chExt cx="3589047" cy="1548173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3315002" y="2362606"/>
              <a:ext cx="1702025" cy="1548173"/>
              <a:chOff x="3789" y="1824"/>
              <a:chExt cx="373" cy="1027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34</a:t>
                </a:r>
              </a:p>
            </p:txBody>
          </p:sp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378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17</a:t>
                </a:r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1D5E2CC6-79AC-1064-1F48-D5498B752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1D571-9311-05E7-E9DC-F5EBC32ABA13}"/>
              </a:ext>
            </a:extLst>
          </p:cNvPr>
          <p:cNvGrpSpPr/>
          <p:nvPr/>
        </p:nvGrpSpPr>
        <p:grpSpPr>
          <a:xfrm>
            <a:off x="8750985" y="2372131"/>
            <a:ext cx="3525164" cy="1548173"/>
            <a:chOff x="3378885" y="2362606"/>
            <a:chExt cx="3525164" cy="1548173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09966748-89CF-60E2-422B-49A624B77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35" name="Text Box 4">
                <a:extLst>
                  <a:ext uri="{FF2B5EF4-FFF2-40B4-BE49-F238E27FC236}">
                    <a16:creationId xmlns:a16="http://schemas.microsoft.com/office/drawing/2014/main" id="{6A40BCC9-69E3-A8D8-33D5-D49924BC90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20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8A7AD70-9143-56B9-69B3-E5AC2B60C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40" name="Line 28">
                <a:extLst>
                  <a:ext uri="{FF2B5EF4-FFF2-40B4-BE49-F238E27FC236}">
                    <a16:creationId xmlns:a16="http://schemas.microsoft.com/office/drawing/2014/main" id="{FBAEA8CC-A05D-0A3A-82F1-7A1835332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A3CBF4E2-ECDF-C13B-DB96-255368EC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96E86B-70FC-9FF4-965D-7DB60824A399}"/>
              </a:ext>
            </a:extLst>
          </p:cNvPr>
          <p:cNvGrpSpPr/>
          <p:nvPr/>
        </p:nvGrpSpPr>
        <p:grpSpPr>
          <a:xfrm>
            <a:off x="3597960" y="3848506"/>
            <a:ext cx="3525164" cy="1548173"/>
            <a:chOff x="3378885" y="2362606"/>
            <a:chExt cx="3525164" cy="1548173"/>
          </a:xfrm>
        </p:grpSpPr>
        <p:grpSp>
          <p:nvGrpSpPr>
            <p:cNvPr id="42" name="Group 25">
              <a:extLst>
                <a:ext uri="{FF2B5EF4-FFF2-40B4-BE49-F238E27FC236}">
                  <a16:creationId xmlns:a16="http://schemas.microsoft.com/office/drawing/2014/main" id="{2934059B-FC27-9946-BDDE-B3BCDFF1E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A5B4635E-DF65-0E18-030E-1517AF8D2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42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C9BEBEAE-59A2-3F8F-9DC8-6AEA47C368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7" y="2300"/>
                <a:ext cx="32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id="{AA17E1BE-3D66-1CAE-95A7-27E992709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id="{733CA45E-1395-7F32-D776-F62979F43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6374537-9559-DAAB-CC1D-55E318BC9809}"/>
              </a:ext>
            </a:extLst>
          </p:cNvPr>
          <p:cNvGrpSpPr/>
          <p:nvPr/>
        </p:nvGrpSpPr>
        <p:grpSpPr>
          <a:xfrm>
            <a:off x="8779560" y="3858031"/>
            <a:ext cx="3525164" cy="1548173"/>
            <a:chOff x="3378885" y="2362606"/>
            <a:chExt cx="3525164" cy="1548173"/>
          </a:xfrm>
        </p:grpSpPr>
        <p:grpSp>
          <p:nvGrpSpPr>
            <p:cNvPr id="48" name="Group 25">
              <a:extLst>
                <a:ext uri="{FF2B5EF4-FFF2-40B4-BE49-F238E27FC236}">
                  <a16:creationId xmlns:a16="http://schemas.microsoft.com/office/drawing/2014/main" id="{758AD9B8-7B2A-C438-8C86-B02428028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B1631417-BBE2-2E14-3139-DD6885C7EF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3F715D59-B02D-6D4B-1408-438FA477E5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935CB29A-5810-F94C-8F37-5D3A604F8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 Box 4">
              <a:extLst>
                <a:ext uri="{FF2B5EF4-FFF2-40B4-BE49-F238E27FC236}">
                  <a16:creationId xmlns:a16="http://schemas.microsoft.com/office/drawing/2014/main" id="{FADA62C7-957D-D79A-406C-9F6D1F5EC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0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277102" y="1625828"/>
              <a:ext cx="1068637" cy="424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8520E75-17BB-B5A6-7F88-CE48D3B0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314325"/>
            <a:ext cx="3343275" cy="108585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ED32D0A-2DD3-C17C-720F-B82470DD04A8}"/>
              </a:ext>
            </a:extLst>
          </p:cNvPr>
          <p:cNvGrpSpPr/>
          <p:nvPr/>
        </p:nvGrpSpPr>
        <p:grpSpPr>
          <a:xfrm>
            <a:off x="1676401" y="1676400"/>
            <a:ext cx="2970471" cy="1518482"/>
            <a:chOff x="962026" y="1666875"/>
            <a:chExt cx="2970471" cy="1518482"/>
          </a:xfrm>
        </p:grpSpPr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id="{543047F1-9719-4F1D-FF5B-847C7F211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id="{DDA72C0C-3DFF-33CD-AFFD-B10072C6D1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9C7BA784-EFCB-82EB-F66B-6E8034737D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44" name="Line 28">
                <a:extLst>
                  <a:ext uri="{FF2B5EF4-FFF2-40B4-BE49-F238E27FC236}">
                    <a16:creationId xmlns:a16="http://schemas.microsoft.com/office/drawing/2014/main" id="{A09C2BED-AA89-C5B4-7F8B-13D6E867B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5A4EB79-A4E3-8AF1-437B-FCA1126C2200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204D71-7069-6C7D-5B98-B157DFE765CA}"/>
              </a:ext>
            </a:extLst>
          </p:cNvPr>
          <p:cNvGrpSpPr/>
          <p:nvPr/>
        </p:nvGrpSpPr>
        <p:grpSpPr>
          <a:xfrm>
            <a:off x="7077076" y="1571625"/>
            <a:ext cx="2970471" cy="1518482"/>
            <a:chOff x="962026" y="1666875"/>
            <a:chExt cx="2970471" cy="1518482"/>
          </a:xfrm>
        </p:grpSpPr>
        <p:sp>
          <p:nvSpPr>
            <p:cNvPr id="48" name="Text Box 4">
              <a:extLst>
                <a:ext uri="{FF2B5EF4-FFF2-40B4-BE49-F238E27FC236}">
                  <a16:creationId xmlns:a16="http://schemas.microsoft.com/office/drawing/2014/main" id="{F447DC59-13A7-256C-C436-A1B8B27AD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47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9" name="Group 25">
              <a:extLst>
                <a:ext uri="{FF2B5EF4-FFF2-40B4-BE49-F238E27FC236}">
                  <a16:creationId xmlns:a16="http://schemas.microsoft.com/office/drawing/2014/main" id="{E9E8A8CD-EC10-430B-96B1-01A8833B1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011241B8-B7A9-A698-0E51-265E4C455B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CBA99B3E-2BC0-EB3D-3C57-4E207CAD5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8E457720-6552-E514-7306-E72127CB219E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8101F9-B703-E64B-5EA5-6F269EBD7675}"/>
              </a:ext>
            </a:extLst>
          </p:cNvPr>
          <p:cNvGrpSpPr/>
          <p:nvPr/>
        </p:nvGrpSpPr>
        <p:grpSpPr>
          <a:xfrm>
            <a:off x="1800224" y="3562350"/>
            <a:ext cx="2627573" cy="1518482"/>
            <a:chOff x="1304924" y="1666875"/>
            <a:chExt cx="2627573" cy="1518482"/>
          </a:xfrm>
        </p:grpSpPr>
        <p:sp>
          <p:nvSpPr>
            <p:cNvPr id="54" name="Text Box 4">
              <a:extLst>
                <a:ext uri="{FF2B5EF4-FFF2-40B4-BE49-F238E27FC236}">
                  <a16:creationId xmlns:a16="http://schemas.microsoft.com/office/drawing/2014/main" id="{75539514-A019-04D9-D576-96FC03D72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24" y="1948146"/>
              <a:ext cx="13716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id="{400FC328-1BE6-F3B4-FF74-AC64A3928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F87F0283-0DAF-DBD3-B6A3-6943A9592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8" name="Line 28">
                <a:extLst>
                  <a:ext uri="{FF2B5EF4-FFF2-40B4-BE49-F238E27FC236}">
                    <a16:creationId xmlns:a16="http://schemas.microsoft.com/office/drawing/2014/main" id="{3DC51751-E05C-BC52-68A0-FAB3B2D1A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550F655-72E3-489F-C46A-F648DB5EB9D4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8FA293-5043-AC2B-63AC-333A16A7B82C}"/>
              </a:ext>
            </a:extLst>
          </p:cNvPr>
          <p:cNvGrpSpPr/>
          <p:nvPr/>
        </p:nvGrpSpPr>
        <p:grpSpPr>
          <a:xfrm>
            <a:off x="7058026" y="3581400"/>
            <a:ext cx="2970471" cy="1518482"/>
            <a:chOff x="962026" y="1666875"/>
            <a:chExt cx="2970471" cy="1518482"/>
          </a:xfrm>
        </p:grpSpPr>
        <p:sp>
          <p:nvSpPr>
            <p:cNvPr id="63" name="Text Box 4">
              <a:extLst>
                <a:ext uri="{FF2B5EF4-FFF2-40B4-BE49-F238E27FC236}">
                  <a16:creationId xmlns:a16="http://schemas.microsoft.com/office/drawing/2014/main" id="{4B0AEA4D-8713-7BC9-8A0B-AB0540B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85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64" name="Group 25">
              <a:extLst>
                <a:ext uri="{FF2B5EF4-FFF2-40B4-BE49-F238E27FC236}">
                  <a16:creationId xmlns:a16="http://schemas.microsoft.com/office/drawing/2014/main" id="{5D9F3FFE-7EC9-269A-1A7C-0CD542329C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66" name="Text Box 4">
                <a:extLst>
                  <a:ext uri="{FF2B5EF4-FFF2-40B4-BE49-F238E27FC236}">
                    <a16:creationId xmlns:a16="http://schemas.microsoft.com/office/drawing/2014/main" id="{528F42D7-02D5-4A43-F076-8823C7E8D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67" name="Line 28">
                <a:extLst>
                  <a:ext uri="{FF2B5EF4-FFF2-40B4-BE49-F238E27FC236}">
                    <a16:creationId xmlns:a16="http://schemas.microsoft.com/office/drawing/2014/main" id="{9C30398E-F360-1945-35FE-EC49D7F7E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CEDEC3-5C79-76CA-B771-94E4D6359CCD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E0ED90B-F441-53F1-2272-838CB5F8F6E4}"/>
              </a:ext>
            </a:extLst>
          </p:cNvPr>
          <p:cNvSpPr/>
          <p:nvPr/>
        </p:nvSpPr>
        <p:spPr>
          <a:xfrm>
            <a:off x="3219450" y="166687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46AC450-3865-8A29-B2D3-72A0DBD75E93}"/>
              </a:ext>
            </a:extLst>
          </p:cNvPr>
          <p:cNvSpPr/>
          <p:nvPr/>
        </p:nvSpPr>
        <p:spPr>
          <a:xfrm>
            <a:off x="8610600" y="15716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D262912-239D-3D30-B3DA-79BD00BFF3DD}"/>
              </a:ext>
            </a:extLst>
          </p:cNvPr>
          <p:cNvSpPr/>
          <p:nvPr/>
        </p:nvSpPr>
        <p:spPr>
          <a:xfrm>
            <a:off x="2990850" y="3562350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DA5B43A-7BD6-6CCE-EC9B-5E8D46051CD1}"/>
              </a:ext>
            </a:extLst>
          </p:cNvPr>
          <p:cNvSpPr/>
          <p:nvPr/>
        </p:nvSpPr>
        <p:spPr>
          <a:xfrm>
            <a:off x="8591550" y="35909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id="{A7691AB9-6D1E-D153-C4F3-EC880C89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828864" y="4439714"/>
            <a:ext cx="5486458" cy="241828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13188A3-1A84-6C57-D98B-0F3B246A2CA7}"/>
              </a:ext>
            </a:extLst>
          </p:cNvPr>
          <p:cNvSpPr/>
          <p:nvPr/>
        </p:nvSpPr>
        <p:spPr>
          <a:xfrm rot="21157633">
            <a:off x="3039958" y="5174605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B9D48C89-43DD-4D41-B6B6-85568A348E90}"/>
              </a:ext>
            </a:extLst>
          </p:cNvPr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11833144"/>
              <a:gd name="connsiteY0" fmla="*/ 1069996 h 6419850"/>
              <a:gd name="connsiteX1" fmla="*/ 1069996 w 11833144"/>
              <a:gd name="connsiteY1" fmla="*/ 0 h 6419850"/>
              <a:gd name="connsiteX2" fmla="*/ 1349387 w 11833144"/>
              <a:gd name="connsiteY2" fmla="*/ 0 h 6419850"/>
              <a:gd name="connsiteX3" fmla="*/ 1628778 w 11833144"/>
              <a:gd name="connsiteY3" fmla="*/ 0 h 6419850"/>
              <a:gd name="connsiteX4" fmla="*/ 2198963 w 11833144"/>
              <a:gd name="connsiteY4" fmla="*/ 0 h 6419850"/>
              <a:gd name="connsiteX5" fmla="*/ 2963012 w 11833144"/>
              <a:gd name="connsiteY5" fmla="*/ 0 h 6419850"/>
              <a:gd name="connsiteX6" fmla="*/ 3242402 w 11833144"/>
              <a:gd name="connsiteY6" fmla="*/ 0 h 6419850"/>
              <a:gd name="connsiteX7" fmla="*/ 3521793 w 11833144"/>
              <a:gd name="connsiteY7" fmla="*/ 0 h 6419850"/>
              <a:gd name="connsiteX8" fmla="*/ 4091979 w 11833144"/>
              <a:gd name="connsiteY8" fmla="*/ 0 h 6419850"/>
              <a:gd name="connsiteX9" fmla="*/ 4759096 w 11833144"/>
              <a:gd name="connsiteY9" fmla="*/ 0 h 6419850"/>
              <a:gd name="connsiteX10" fmla="*/ 5329281 w 11833144"/>
              <a:gd name="connsiteY10" fmla="*/ 0 h 6419850"/>
              <a:gd name="connsiteX11" fmla="*/ 5608672 w 11833144"/>
              <a:gd name="connsiteY11" fmla="*/ 0 h 6419850"/>
              <a:gd name="connsiteX12" fmla="*/ 5984994 w 11833144"/>
              <a:gd name="connsiteY12" fmla="*/ 0 h 6419850"/>
              <a:gd name="connsiteX13" fmla="*/ 6555180 w 11833144"/>
              <a:gd name="connsiteY13" fmla="*/ 0 h 6419850"/>
              <a:gd name="connsiteX14" fmla="*/ 6931502 w 11833144"/>
              <a:gd name="connsiteY14" fmla="*/ 0 h 6419850"/>
              <a:gd name="connsiteX15" fmla="*/ 7695550 w 11833144"/>
              <a:gd name="connsiteY15" fmla="*/ 0 h 6419850"/>
              <a:gd name="connsiteX16" fmla="*/ 8071873 w 11833144"/>
              <a:gd name="connsiteY16" fmla="*/ 0 h 6419850"/>
              <a:gd name="connsiteX17" fmla="*/ 8738990 w 11833144"/>
              <a:gd name="connsiteY17" fmla="*/ 0 h 6419850"/>
              <a:gd name="connsiteX18" fmla="*/ 9115312 w 11833144"/>
              <a:gd name="connsiteY18" fmla="*/ 0 h 6419850"/>
              <a:gd name="connsiteX19" fmla="*/ 9782429 w 11833144"/>
              <a:gd name="connsiteY19" fmla="*/ 0 h 6419850"/>
              <a:gd name="connsiteX20" fmla="*/ 10061820 w 11833144"/>
              <a:gd name="connsiteY20" fmla="*/ 0 h 6419850"/>
              <a:gd name="connsiteX21" fmla="*/ 10763148 w 11833144"/>
              <a:gd name="connsiteY21" fmla="*/ 0 h 6419850"/>
              <a:gd name="connsiteX22" fmla="*/ 11833144 w 11833144"/>
              <a:gd name="connsiteY22" fmla="*/ 1069996 h 6419850"/>
              <a:gd name="connsiteX23" fmla="*/ 11833144 w 11833144"/>
              <a:gd name="connsiteY23" fmla="*/ 1476583 h 6419850"/>
              <a:gd name="connsiteX24" fmla="*/ 11833144 w 11833144"/>
              <a:gd name="connsiteY24" fmla="*/ 2097162 h 6419850"/>
              <a:gd name="connsiteX25" fmla="*/ 11833144 w 11833144"/>
              <a:gd name="connsiteY25" fmla="*/ 2717741 h 6419850"/>
              <a:gd name="connsiteX26" fmla="*/ 11833144 w 11833144"/>
              <a:gd name="connsiteY26" fmla="*/ 3252724 h 6419850"/>
              <a:gd name="connsiteX27" fmla="*/ 11833144 w 11833144"/>
              <a:gd name="connsiteY27" fmla="*/ 3744907 h 6419850"/>
              <a:gd name="connsiteX28" fmla="*/ 11833144 w 11833144"/>
              <a:gd name="connsiteY28" fmla="*/ 4151494 h 6419850"/>
              <a:gd name="connsiteX29" fmla="*/ 11833144 w 11833144"/>
              <a:gd name="connsiteY29" fmla="*/ 4729275 h 6419850"/>
              <a:gd name="connsiteX30" fmla="*/ 11833144 w 11833144"/>
              <a:gd name="connsiteY30" fmla="*/ 5349854 h 6419850"/>
              <a:gd name="connsiteX31" fmla="*/ 10763148 w 11833144"/>
              <a:gd name="connsiteY31" fmla="*/ 6419850 h 6419850"/>
              <a:gd name="connsiteX32" fmla="*/ 10192963 w 11833144"/>
              <a:gd name="connsiteY32" fmla="*/ 6419850 h 6419850"/>
              <a:gd name="connsiteX33" fmla="*/ 9816640 w 11833144"/>
              <a:gd name="connsiteY33" fmla="*/ 6419850 h 6419850"/>
              <a:gd name="connsiteX34" fmla="*/ 9343386 w 11833144"/>
              <a:gd name="connsiteY34" fmla="*/ 6419850 h 6419850"/>
              <a:gd name="connsiteX35" fmla="*/ 9063995 w 11833144"/>
              <a:gd name="connsiteY35" fmla="*/ 6419850 h 6419850"/>
              <a:gd name="connsiteX36" fmla="*/ 8299947 w 11833144"/>
              <a:gd name="connsiteY36" fmla="*/ 6419850 h 6419850"/>
              <a:gd name="connsiteX37" fmla="*/ 7535899 w 11833144"/>
              <a:gd name="connsiteY37" fmla="*/ 6419850 h 6419850"/>
              <a:gd name="connsiteX38" fmla="*/ 6771850 w 11833144"/>
              <a:gd name="connsiteY38" fmla="*/ 6419850 h 6419850"/>
              <a:gd name="connsiteX39" fmla="*/ 6201665 w 11833144"/>
              <a:gd name="connsiteY39" fmla="*/ 6419850 h 6419850"/>
              <a:gd name="connsiteX40" fmla="*/ 5825342 w 11833144"/>
              <a:gd name="connsiteY40" fmla="*/ 6419850 h 6419850"/>
              <a:gd name="connsiteX41" fmla="*/ 5545951 w 11833144"/>
              <a:gd name="connsiteY41" fmla="*/ 6419850 h 6419850"/>
              <a:gd name="connsiteX42" fmla="*/ 4975766 w 11833144"/>
              <a:gd name="connsiteY42" fmla="*/ 6419850 h 6419850"/>
              <a:gd name="connsiteX43" fmla="*/ 4696375 w 11833144"/>
              <a:gd name="connsiteY43" fmla="*/ 6419850 h 6419850"/>
              <a:gd name="connsiteX44" fmla="*/ 4126190 w 11833144"/>
              <a:gd name="connsiteY44" fmla="*/ 6419850 h 6419850"/>
              <a:gd name="connsiteX45" fmla="*/ 3459073 w 11833144"/>
              <a:gd name="connsiteY45" fmla="*/ 6419850 h 6419850"/>
              <a:gd name="connsiteX46" fmla="*/ 2888887 w 11833144"/>
              <a:gd name="connsiteY46" fmla="*/ 6419850 h 6419850"/>
              <a:gd name="connsiteX47" fmla="*/ 2609497 w 11833144"/>
              <a:gd name="connsiteY47" fmla="*/ 6419850 h 6419850"/>
              <a:gd name="connsiteX48" fmla="*/ 1942380 w 11833144"/>
              <a:gd name="connsiteY48" fmla="*/ 6419850 h 6419850"/>
              <a:gd name="connsiteX49" fmla="*/ 1069996 w 11833144"/>
              <a:gd name="connsiteY49" fmla="*/ 6419850 h 6419850"/>
              <a:gd name="connsiteX50" fmla="*/ 0 w 11833144"/>
              <a:gd name="connsiteY50" fmla="*/ 5349854 h 6419850"/>
              <a:gd name="connsiteX51" fmla="*/ 0 w 11833144"/>
              <a:gd name="connsiteY51" fmla="*/ 4814872 h 6419850"/>
              <a:gd name="connsiteX52" fmla="*/ 0 w 11833144"/>
              <a:gd name="connsiteY52" fmla="*/ 4194292 h 6419850"/>
              <a:gd name="connsiteX53" fmla="*/ 0 w 11833144"/>
              <a:gd name="connsiteY53" fmla="*/ 3573713 h 6419850"/>
              <a:gd name="connsiteX54" fmla="*/ 0 w 11833144"/>
              <a:gd name="connsiteY54" fmla="*/ 3124328 h 6419850"/>
              <a:gd name="connsiteX55" fmla="*/ 0 w 11833144"/>
              <a:gd name="connsiteY55" fmla="*/ 2674943 h 6419850"/>
              <a:gd name="connsiteX56" fmla="*/ 0 w 11833144"/>
              <a:gd name="connsiteY56" fmla="*/ 2268356 h 6419850"/>
              <a:gd name="connsiteX57" fmla="*/ 0 w 11833144"/>
              <a:gd name="connsiteY57" fmla="*/ 1776173 h 6419850"/>
              <a:gd name="connsiteX58" fmla="*/ 0 w 11833144"/>
              <a:gd name="connsiteY58" fmla="*/ 1069996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833144" h="6419850" fill="none" extrusionOk="0">
                <a:moveTo>
                  <a:pt x="0" y="1069996"/>
                </a:moveTo>
                <a:cubicBezTo>
                  <a:pt x="-64867" y="510880"/>
                  <a:pt x="428964" y="41279"/>
                  <a:pt x="1069996" y="0"/>
                </a:cubicBezTo>
                <a:cubicBezTo>
                  <a:pt x="1136258" y="-18522"/>
                  <a:pt x="1279598" y="31120"/>
                  <a:pt x="1349387" y="0"/>
                </a:cubicBezTo>
                <a:cubicBezTo>
                  <a:pt x="1419176" y="-31120"/>
                  <a:pt x="1527460" y="4832"/>
                  <a:pt x="1628778" y="0"/>
                </a:cubicBezTo>
                <a:cubicBezTo>
                  <a:pt x="1730096" y="-4832"/>
                  <a:pt x="2011907" y="50249"/>
                  <a:pt x="2198963" y="0"/>
                </a:cubicBezTo>
                <a:cubicBezTo>
                  <a:pt x="2386019" y="-50249"/>
                  <a:pt x="2778236" y="80747"/>
                  <a:pt x="2963012" y="0"/>
                </a:cubicBezTo>
                <a:cubicBezTo>
                  <a:pt x="3147788" y="-80747"/>
                  <a:pt x="3148780" y="7149"/>
                  <a:pt x="3242402" y="0"/>
                </a:cubicBezTo>
                <a:cubicBezTo>
                  <a:pt x="3336024" y="-7149"/>
                  <a:pt x="3434908" y="11335"/>
                  <a:pt x="3521793" y="0"/>
                </a:cubicBezTo>
                <a:cubicBezTo>
                  <a:pt x="3608678" y="-11335"/>
                  <a:pt x="3882190" y="12779"/>
                  <a:pt x="4091979" y="0"/>
                </a:cubicBezTo>
                <a:cubicBezTo>
                  <a:pt x="4301768" y="-12779"/>
                  <a:pt x="4535587" y="77296"/>
                  <a:pt x="4759096" y="0"/>
                </a:cubicBezTo>
                <a:cubicBezTo>
                  <a:pt x="4982605" y="-77296"/>
                  <a:pt x="5129654" y="37662"/>
                  <a:pt x="5329281" y="0"/>
                </a:cubicBezTo>
                <a:cubicBezTo>
                  <a:pt x="5528908" y="-37662"/>
                  <a:pt x="5491876" y="27097"/>
                  <a:pt x="5608672" y="0"/>
                </a:cubicBezTo>
                <a:cubicBezTo>
                  <a:pt x="5725468" y="-27097"/>
                  <a:pt x="5803448" y="14685"/>
                  <a:pt x="5984994" y="0"/>
                </a:cubicBezTo>
                <a:cubicBezTo>
                  <a:pt x="6166540" y="-14685"/>
                  <a:pt x="6421791" y="63583"/>
                  <a:pt x="6555180" y="0"/>
                </a:cubicBezTo>
                <a:cubicBezTo>
                  <a:pt x="6688569" y="-63583"/>
                  <a:pt x="6801452" y="28600"/>
                  <a:pt x="6931502" y="0"/>
                </a:cubicBezTo>
                <a:cubicBezTo>
                  <a:pt x="7061552" y="-28600"/>
                  <a:pt x="7432784" y="31785"/>
                  <a:pt x="7695550" y="0"/>
                </a:cubicBezTo>
                <a:cubicBezTo>
                  <a:pt x="7958316" y="-31785"/>
                  <a:pt x="7917824" y="29211"/>
                  <a:pt x="8071873" y="0"/>
                </a:cubicBezTo>
                <a:cubicBezTo>
                  <a:pt x="8225922" y="-29211"/>
                  <a:pt x="8464347" y="5195"/>
                  <a:pt x="8738990" y="0"/>
                </a:cubicBezTo>
                <a:cubicBezTo>
                  <a:pt x="9013633" y="-5195"/>
                  <a:pt x="8954025" y="21372"/>
                  <a:pt x="9115312" y="0"/>
                </a:cubicBezTo>
                <a:cubicBezTo>
                  <a:pt x="9276599" y="-21372"/>
                  <a:pt x="9460436" y="20776"/>
                  <a:pt x="9782429" y="0"/>
                </a:cubicBezTo>
                <a:cubicBezTo>
                  <a:pt x="10104422" y="-20776"/>
                  <a:pt x="9962491" y="17660"/>
                  <a:pt x="10061820" y="0"/>
                </a:cubicBezTo>
                <a:cubicBezTo>
                  <a:pt x="10161149" y="-17660"/>
                  <a:pt x="10448142" y="6280"/>
                  <a:pt x="10763148" y="0"/>
                </a:cubicBezTo>
                <a:cubicBezTo>
                  <a:pt x="11399815" y="-118062"/>
                  <a:pt x="11873428" y="529428"/>
                  <a:pt x="11833144" y="1069996"/>
                </a:cubicBezTo>
                <a:cubicBezTo>
                  <a:pt x="11843641" y="1168050"/>
                  <a:pt x="11794953" y="1300420"/>
                  <a:pt x="11833144" y="1476583"/>
                </a:cubicBezTo>
                <a:cubicBezTo>
                  <a:pt x="11871335" y="1652746"/>
                  <a:pt x="11813129" y="1869520"/>
                  <a:pt x="11833144" y="2097162"/>
                </a:cubicBezTo>
                <a:cubicBezTo>
                  <a:pt x="11853159" y="2324804"/>
                  <a:pt x="11816158" y="2535205"/>
                  <a:pt x="11833144" y="2717741"/>
                </a:cubicBezTo>
                <a:cubicBezTo>
                  <a:pt x="11850130" y="2900277"/>
                  <a:pt x="11828061" y="2995514"/>
                  <a:pt x="11833144" y="3252724"/>
                </a:cubicBezTo>
                <a:cubicBezTo>
                  <a:pt x="11838227" y="3509934"/>
                  <a:pt x="11796908" y="3563020"/>
                  <a:pt x="11833144" y="3744907"/>
                </a:cubicBezTo>
                <a:cubicBezTo>
                  <a:pt x="11869380" y="3926794"/>
                  <a:pt x="11828847" y="4017674"/>
                  <a:pt x="11833144" y="4151494"/>
                </a:cubicBezTo>
                <a:cubicBezTo>
                  <a:pt x="11837441" y="4285314"/>
                  <a:pt x="11767876" y="4577502"/>
                  <a:pt x="11833144" y="4729275"/>
                </a:cubicBezTo>
                <a:cubicBezTo>
                  <a:pt x="11898412" y="4881048"/>
                  <a:pt x="11814015" y="5090225"/>
                  <a:pt x="11833144" y="5349854"/>
                </a:cubicBezTo>
                <a:cubicBezTo>
                  <a:pt x="11920299" y="5897513"/>
                  <a:pt x="11280568" y="6405265"/>
                  <a:pt x="10763148" y="6419850"/>
                </a:cubicBezTo>
                <a:cubicBezTo>
                  <a:pt x="10604438" y="6439107"/>
                  <a:pt x="10338321" y="6395551"/>
                  <a:pt x="10192963" y="6419850"/>
                </a:cubicBezTo>
                <a:cubicBezTo>
                  <a:pt x="10047605" y="6444149"/>
                  <a:pt x="9988755" y="6376293"/>
                  <a:pt x="9816640" y="6419850"/>
                </a:cubicBezTo>
                <a:cubicBezTo>
                  <a:pt x="9644525" y="6463407"/>
                  <a:pt x="9548422" y="6366312"/>
                  <a:pt x="9343386" y="6419850"/>
                </a:cubicBezTo>
                <a:cubicBezTo>
                  <a:pt x="9138350" y="6473388"/>
                  <a:pt x="9124829" y="6398379"/>
                  <a:pt x="9063995" y="6419850"/>
                </a:cubicBezTo>
                <a:cubicBezTo>
                  <a:pt x="9003161" y="6441321"/>
                  <a:pt x="8475835" y="6378886"/>
                  <a:pt x="8299947" y="6419850"/>
                </a:cubicBezTo>
                <a:cubicBezTo>
                  <a:pt x="8124059" y="6460814"/>
                  <a:pt x="7883775" y="6351187"/>
                  <a:pt x="7535899" y="6419850"/>
                </a:cubicBezTo>
                <a:cubicBezTo>
                  <a:pt x="7188023" y="6488513"/>
                  <a:pt x="7097065" y="6361485"/>
                  <a:pt x="6771850" y="6419850"/>
                </a:cubicBezTo>
                <a:cubicBezTo>
                  <a:pt x="6446635" y="6478215"/>
                  <a:pt x="6420026" y="6394308"/>
                  <a:pt x="6201665" y="6419850"/>
                </a:cubicBezTo>
                <a:cubicBezTo>
                  <a:pt x="5983305" y="6445392"/>
                  <a:pt x="5950993" y="6419370"/>
                  <a:pt x="5825342" y="6419850"/>
                </a:cubicBezTo>
                <a:cubicBezTo>
                  <a:pt x="5699691" y="6420330"/>
                  <a:pt x="5633539" y="6403570"/>
                  <a:pt x="5545951" y="6419850"/>
                </a:cubicBezTo>
                <a:cubicBezTo>
                  <a:pt x="5458363" y="6436130"/>
                  <a:pt x="5155194" y="6407220"/>
                  <a:pt x="4975766" y="6419850"/>
                </a:cubicBezTo>
                <a:cubicBezTo>
                  <a:pt x="4796338" y="6432480"/>
                  <a:pt x="4794332" y="6417240"/>
                  <a:pt x="4696375" y="6419850"/>
                </a:cubicBezTo>
                <a:cubicBezTo>
                  <a:pt x="4598418" y="6422460"/>
                  <a:pt x="4301903" y="6379033"/>
                  <a:pt x="4126190" y="6419850"/>
                </a:cubicBezTo>
                <a:cubicBezTo>
                  <a:pt x="3950477" y="6460667"/>
                  <a:pt x="3708302" y="6419565"/>
                  <a:pt x="3459073" y="6419850"/>
                </a:cubicBezTo>
                <a:cubicBezTo>
                  <a:pt x="3209844" y="6420135"/>
                  <a:pt x="3139543" y="6359924"/>
                  <a:pt x="2888887" y="6419850"/>
                </a:cubicBezTo>
                <a:cubicBezTo>
                  <a:pt x="2638231" y="6479776"/>
                  <a:pt x="2738206" y="6401800"/>
                  <a:pt x="2609497" y="6419850"/>
                </a:cubicBezTo>
                <a:cubicBezTo>
                  <a:pt x="2480788" y="6437900"/>
                  <a:pt x="2179343" y="6383105"/>
                  <a:pt x="1942380" y="6419850"/>
                </a:cubicBezTo>
                <a:cubicBezTo>
                  <a:pt x="1705417" y="6456595"/>
                  <a:pt x="1344002" y="6361854"/>
                  <a:pt x="1069996" y="6419850"/>
                </a:cubicBezTo>
                <a:cubicBezTo>
                  <a:pt x="610231" y="6526540"/>
                  <a:pt x="10071" y="5972581"/>
                  <a:pt x="0" y="5349854"/>
                </a:cubicBezTo>
                <a:cubicBezTo>
                  <a:pt x="-58358" y="5134353"/>
                  <a:pt x="56811" y="4971602"/>
                  <a:pt x="0" y="4814872"/>
                </a:cubicBezTo>
                <a:cubicBezTo>
                  <a:pt x="-56811" y="4658142"/>
                  <a:pt x="25502" y="4475956"/>
                  <a:pt x="0" y="4194292"/>
                </a:cubicBezTo>
                <a:cubicBezTo>
                  <a:pt x="-25502" y="3912628"/>
                  <a:pt x="37843" y="3816074"/>
                  <a:pt x="0" y="3573713"/>
                </a:cubicBezTo>
                <a:cubicBezTo>
                  <a:pt x="-37843" y="3331352"/>
                  <a:pt x="9605" y="3279013"/>
                  <a:pt x="0" y="3124328"/>
                </a:cubicBezTo>
                <a:cubicBezTo>
                  <a:pt x="-9605" y="2969643"/>
                  <a:pt x="34600" y="2881939"/>
                  <a:pt x="0" y="2674943"/>
                </a:cubicBezTo>
                <a:cubicBezTo>
                  <a:pt x="-34600" y="2467948"/>
                  <a:pt x="27118" y="2422396"/>
                  <a:pt x="0" y="2268356"/>
                </a:cubicBezTo>
                <a:cubicBezTo>
                  <a:pt x="-27118" y="2114316"/>
                  <a:pt x="21612" y="1894595"/>
                  <a:pt x="0" y="1776173"/>
                </a:cubicBezTo>
                <a:cubicBezTo>
                  <a:pt x="-21612" y="1657751"/>
                  <a:pt x="64073" y="1259470"/>
                  <a:pt x="0" y="1069996"/>
                </a:cubicBezTo>
                <a:close/>
              </a:path>
              <a:path w="11833144" h="6419850" stroke="0" extrusionOk="0">
                <a:moveTo>
                  <a:pt x="0" y="1069996"/>
                </a:moveTo>
                <a:cubicBezTo>
                  <a:pt x="-20742" y="492858"/>
                  <a:pt x="497133" y="-28558"/>
                  <a:pt x="1069996" y="0"/>
                </a:cubicBezTo>
                <a:cubicBezTo>
                  <a:pt x="1210587" y="-2695"/>
                  <a:pt x="1332216" y="24024"/>
                  <a:pt x="1446318" y="0"/>
                </a:cubicBezTo>
                <a:cubicBezTo>
                  <a:pt x="1560420" y="-24024"/>
                  <a:pt x="1690306" y="31090"/>
                  <a:pt x="1822641" y="0"/>
                </a:cubicBezTo>
                <a:cubicBezTo>
                  <a:pt x="1954976" y="-31090"/>
                  <a:pt x="2099956" y="20488"/>
                  <a:pt x="2198963" y="0"/>
                </a:cubicBezTo>
                <a:cubicBezTo>
                  <a:pt x="2297970" y="-20488"/>
                  <a:pt x="2469145" y="19738"/>
                  <a:pt x="2672217" y="0"/>
                </a:cubicBezTo>
                <a:cubicBezTo>
                  <a:pt x="2875289" y="-19738"/>
                  <a:pt x="2913259" y="48827"/>
                  <a:pt x="3145471" y="0"/>
                </a:cubicBezTo>
                <a:cubicBezTo>
                  <a:pt x="3377683" y="-48827"/>
                  <a:pt x="3429110" y="17119"/>
                  <a:pt x="3618725" y="0"/>
                </a:cubicBezTo>
                <a:cubicBezTo>
                  <a:pt x="3808340" y="-17119"/>
                  <a:pt x="4070665" y="48179"/>
                  <a:pt x="4382773" y="0"/>
                </a:cubicBezTo>
                <a:cubicBezTo>
                  <a:pt x="4694881" y="-48179"/>
                  <a:pt x="4767229" y="43496"/>
                  <a:pt x="5146822" y="0"/>
                </a:cubicBezTo>
                <a:cubicBezTo>
                  <a:pt x="5526415" y="-43496"/>
                  <a:pt x="5409934" y="25139"/>
                  <a:pt x="5620076" y="0"/>
                </a:cubicBezTo>
                <a:cubicBezTo>
                  <a:pt x="5830218" y="-25139"/>
                  <a:pt x="6041409" y="66794"/>
                  <a:pt x="6384124" y="0"/>
                </a:cubicBezTo>
                <a:cubicBezTo>
                  <a:pt x="6726839" y="-66794"/>
                  <a:pt x="6938581" y="50243"/>
                  <a:pt x="7148172" y="0"/>
                </a:cubicBezTo>
                <a:cubicBezTo>
                  <a:pt x="7357763" y="-50243"/>
                  <a:pt x="7650465" y="58316"/>
                  <a:pt x="7912221" y="0"/>
                </a:cubicBezTo>
                <a:cubicBezTo>
                  <a:pt x="8173977" y="-58316"/>
                  <a:pt x="8196391" y="31157"/>
                  <a:pt x="8288543" y="0"/>
                </a:cubicBezTo>
                <a:cubicBezTo>
                  <a:pt x="8380695" y="-31157"/>
                  <a:pt x="8487282" y="40868"/>
                  <a:pt x="8664866" y="0"/>
                </a:cubicBezTo>
                <a:cubicBezTo>
                  <a:pt x="8842450" y="-40868"/>
                  <a:pt x="9115422" y="6125"/>
                  <a:pt x="9331983" y="0"/>
                </a:cubicBezTo>
                <a:cubicBezTo>
                  <a:pt x="9548544" y="-6125"/>
                  <a:pt x="9500763" y="437"/>
                  <a:pt x="9611373" y="0"/>
                </a:cubicBezTo>
                <a:cubicBezTo>
                  <a:pt x="9721983" y="-437"/>
                  <a:pt x="9947305" y="62040"/>
                  <a:pt x="10181559" y="0"/>
                </a:cubicBezTo>
                <a:cubicBezTo>
                  <a:pt x="10415813" y="-62040"/>
                  <a:pt x="10607187" y="46613"/>
                  <a:pt x="10763148" y="0"/>
                </a:cubicBezTo>
                <a:cubicBezTo>
                  <a:pt x="11385559" y="-128588"/>
                  <a:pt x="11734613" y="568124"/>
                  <a:pt x="11833144" y="1069996"/>
                </a:cubicBezTo>
                <a:cubicBezTo>
                  <a:pt x="11885851" y="1247949"/>
                  <a:pt x="11792240" y="1329230"/>
                  <a:pt x="11833144" y="1519381"/>
                </a:cubicBezTo>
                <a:cubicBezTo>
                  <a:pt x="11874048" y="1709533"/>
                  <a:pt x="11801753" y="1803075"/>
                  <a:pt x="11833144" y="1925968"/>
                </a:cubicBezTo>
                <a:cubicBezTo>
                  <a:pt x="11864535" y="2048861"/>
                  <a:pt x="11789919" y="2246090"/>
                  <a:pt x="11833144" y="2332554"/>
                </a:cubicBezTo>
                <a:cubicBezTo>
                  <a:pt x="11876369" y="2419018"/>
                  <a:pt x="11801163" y="2641546"/>
                  <a:pt x="11833144" y="2739141"/>
                </a:cubicBezTo>
                <a:cubicBezTo>
                  <a:pt x="11865125" y="2836736"/>
                  <a:pt x="11777122" y="3056377"/>
                  <a:pt x="11833144" y="3274123"/>
                </a:cubicBezTo>
                <a:cubicBezTo>
                  <a:pt x="11889166" y="3491869"/>
                  <a:pt x="11808774" y="3541686"/>
                  <a:pt x="11833144" y="3723508"/>
                </a:cubicBezTo>
                <a:cubicBezTo>
                  <a:pt x="11857514" y="3905330"/>
                  <a:pt x="11827055" y="4115455"/>
                  <a:pt x="11833144" y="4258490"/>
                </a:cubicBezTo>
                <a:cubicBezTo>
                  <a:pt x="11839233" y="4401525"/>
                  <a:pt x="11782317" y="4603783"/>
                  <a:pt x="11833144" y="4707875"/>
                </a:cubicBezTo>
                <a:cubicBezTo>
                  <a:pt x="11883971" y="4811967"/>
                  <a:pt x="11797643" y="5092006"/>
                  <a:pt x="11833144" y="5349854"/>
                </a:cubicBezTo>
                <a:cubicBezTo>
                  <a:pt x="11849362" y="6016529"/>
                  <a:pt x="11402345" y="6431131"/>
                  <a:pt x="10763148" y="6419850"/>
                </a:cubicBezTo>
                <a:cubicBezTo>
                  <a:pt x="10630806" y="6422423"/>
                  <a:pt x="10577858" y="6400782"/>
                  <a:pt x="10483757" y="6419850"/>
                </a:cubicBezTo>
                <a:cubicBezTo>
                  <a:pt x="10389656" y="6438918"/>
                  <a:pt x="10086581" y="6375374"/>
                  <a:pt x="9913572" y="6419850"/>
                </a:cubicBezTo>
                <a:cubicBezTo>
                  <a:pt x="9740563" y="6464326"/>
                  <a:pt x="9466824" y="6339945"/>
                  <a:pt x="9149523" y="6419850"/>
                </a:cubicBezTo>
                <a:cubicBezTo>
                  <a:pt x="8832222" y="6499755"/>
                  <a:pt x="8753499" y="6371632"/>
                  <a:pt x="8579338" y="6419850"/>
                </a:cubicBezTo>
                <a:cubicBezTo>
                  <a:pt x="8405177" y="6468068"/>
                  <a:pt x="8180764" y="6392186"/>
                  <a:pt x="7815289" y="6419850"/>
                </a:cubicBezTo>
                <a:cubicBezTo>
                  <a:pt x="7449814" y="6447514"/>
                  <a:pt x="7317370" y="6399795"/>
                  <a:pt x="7051241" y="6419850"/>
                </a:cubicBezTo>
                <a:cubicBezTo>
                  <a:pt x="6785112" y="6439905"/>
                  <a:pt x="6555031" y="6387106"/>
                  <a:pt x="6384124" y="6419850"/>
                </a:cubicBezTo>
                <a:cubicBezTo>
                  <a:pt x="6213217" y="6452594"/>
                  <a:pt x="5983276" y="6359779"/>
                  <a:pt x="5813939" y="6419850"/>
                </a:cubicBezTo>
                <a:cubicBezTo>
                  <a:pt x="5644603" y="6479921"/>
                  <a:pt x="5607031" y="6389420"/>
                  <a:pt x="5437616" y="6419850"/>
                </a:cubicBezTo>
                <a:cubicBezTo>
                  <a:pt x="5268201" y="6450280"/>
                  <a:pt x="5246410" y="6402699"/>
                  <a:pt x="5158225" y="6419850"/>
                </a:cubicBezTo>
                <a:cubicBezTo>
                  <a:pt x="5070040" y="6437001"/>
                  <a:pt x="4962828" y="6395240"/>
                  <a:pt x="4878835" y="6419850"/>
                </a:cubicBezTo>
                <a:cubicBezTo>
                  <a:pt x="4794842" y="6444460"/>
                  <a:pt x="4611474" y="6398287"/>
                  <a:pt x="4502512" y="6419850"/>
                </a:cubicBezTo>
                <a:cubicBezTo>
                  <a:pt x="4393550" y="6441413"/>
                  <a:pt x="4134292" y="6401154"/>
                  <a:pt x="4029258" y="6419850"/>
                </a:cubicBezTo>
                <a:cubicBezTo>
                  <a:pt x="3924224" y="6438546"/>
                  <a:pt x="3807596" y="6404639"/>
                  <a:pt x="3749867" y="6419850"/>
                </a:cubicBezTo>
                <a:cubicBezTo>
                  <a:pt x="3692138" y="6435061"/>
                  <a:pt x="3536245" y="6413351"/>
                  <a:pt x="3470477" y="6419850"/>
                </a:cubicBezTo>
                <a:cubicBezTo>
                  <a:pt x="3404709" y="6426349"/>
                  <a:pt x="3318727" y="6418611"/>
                  <a:pt x="3191086" y="6419850"/>
                </a:cubicBezTo>
                <a:cubicBezTo>
                  <a:pt x="3063445" y="6421089"/>
                  <a:pt x="2922273" y="6381096"/>
                  <a:pt x="2717832" y="6419850"/>
                </a:cubicBezTo>
                <a:cubicBezTo>
                  <a:pt x="2513391" y="6458604"/>
                  <a:pt x="2328700" y="6375064"/>
                  <a:pt x="2050715" y="6419850"/>
                </a:cubicBezTo>
                <a:cubicBezTo>
                  <a:pt x="1772730" y="6464636"/>
                  <a:pt x="1388810" y="6397876"/>
                  <a:pt x="1069996" y="6419850"/>
                </a:cubicBezTo>
                <a:cubicBezTo>
                  <a:pt x="469431" y="6374235"/>
                  <a:pt x="-42125" y="5903487"/>
                  <a:pt x="0" y="5349854"/>
                </a:cubicBezTo>
                <a:cubicBezTo>
                  <a:pt x="-43490" y="5149506"/>
                  <a:pt x="46337" y="5019141"/>
                  <a:pt x="0" y="4857670"/>
                </a:cubicBezTo>
                <a:cubicBezTo>
                  <a:pt x="-46337" y="4696199"/>
                  <a:pt x="7833" y="4578402"/>
                  <a:pt x="0" y="4365487"/>
                </a:cubicBezTo>
                <a:cubicBezTo>
                  <a:pt x="-7833" y="4152572"/>
                  <a:pt x="10078" y="4052264"/>
                  <a:pt x="0" y="3916102"/>
                </a:cubicBezTo>
                <a:cubicBezTo>
                  <a:pt x="-10078" y="3779940"/>
                  <a:pt x="67290" y="3486165"/>
                  <a:pt x="0" y="3338321"/>
                </a:cubicBezTo>
                <a:cubicBezTo>
                  <a:pt x="-67290" y="3190477"/>
                  <a:pt x="53725" y="2983254"/>
                  <a:pt x="0" y="2888936"/>
                </a:cubicBezTo>
                <a:cubicBezTo>
                  <a:pt x="-53725" y="2794618"/>
                  <a:pt x="38970" y="2586481"/>
                  <a:pt x="0" y="2439551"/>
                </a:cubicBezTo>
                <a:cubicBezTo>
                  <a:pt x="-38970" y="2292621"/>
                  <a:pt x="46914" y="2148564"/>
                  <a:pt x="0" y="2032964"/>
                </a:cubicBezTo>
                <a:cubicBezTo>
                  <a:pt x="-46914" y="1917364"/>
                  <a:pt x="3432" y="1399944"/>
                  <a:pt x="0" y="1069996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sd="28339975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1A74D-77AF-49BB-8B29-29A4B654E823}"/>
              </a:ext>
            </a:extLst>
          </p:cNvPr>
          <p:cNvSpPr txBox="1"/>
          <p:nvPr/>
        </p:nvSpPr>
        <p:spPr>
          <a:xfrm>
            <a:off x="625896" y="1427784"/>
            <a:ext cx="11375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2 thùng như nhau đựng đầy nước. Người ta đã lấy hết lượng nước của 2 thùng đó chia đều vào 5 can. Hỏi lượng nước ở mỗi can bằng mấy phần lượng nước của một thùng?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4B182EA2-AAA3-AEE2-A27F-55815A2FD27A}"/>
              </a:ext>
            </a:extLst>
          </p:cNvPr>
          <p:cNvSpPr/>
          <p:nvPr/>
        </p:nvSpPr>
        <p:spPr>
          <a:xfrm>
            <a:off x="2854341" y="0"/>
            <a:ext cx="7469530" cy="10028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377B85-5CC4-73E6-D222-E0D3B532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3381375"/>
            <a:ext cx="41148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/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blipFill>
                <a:blip r:embed="rId4"/>
                <a:stretch>
                  <a:fillRect l="-6443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/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blipFill>
                <a:blip r:embed="rId5"/>
                <a:stretch>
                  <a:fillRect l="-6718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/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blipFill>
                <a:blip r:embed="rId6"/>
                <a:stretch>
                  <a:fillRect l="-6443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54C8CFC5-AB25-CE5E-7046-27A8A27E2763}"/>
              </a:ext>
            </a:extLst>
          </p:cNvPr>
          <p:cNvSpPr/>
          <p:nvPr/>
        </p:nvSpPr>
        <p:spPr>
          <a:xfrm>
            <a:off x="2466975" y="4819650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1917B-9D70-7E93-E9FA-23C0989067D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5" y="1304854"/>
            <a:ext cx="4032274" cy="4433287"/>
            <a:chOff x="10101501" y="576165"/>
            <a:chExt cx="1208577" cy="4433287"/>
          </a:xfrm>
        </p:grpSpPr>
        <p:sp>
          <p:nvSpPr>
            <p:cNvPr id="9" name="Rectangle 8"/>
            <p:cNvSpPr/>
            <p:nvPr/>
          </p:nvSpPr>
          <p:spPr>
            <a:xfrm>
              <a:off x="10757932" y="576165"/>
              <a:ext cx="5521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: 9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6540" y="847554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4365698" cy="4433287"/>
            <a:chOff x="10101501" y="576165"/>
            <a:chExt cx="1308513" cy="4433287"/>
          </a:xfrm>
        </p:grpSpPr>
        <p:sp>
          <p:nvSpPr>
            <p:cNvPr id="9" name="Rectangle 8"/>
            <p:cNvSpPr/>
            <p:nvPr/>
          </p:nvSpPr>
          <p:spPr>
            <a:xfrm>
              <a:off x="10657996" y="576165"/>
              <a:ext cx="7520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 : 23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8940" y="83802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1" y="1304854"/>
            <a:ext cx="3766175" cy="4433287"/>
            <a:chOff x="10101501" y="576165"/>
            <a:chExt cx="1128821" cy="4433287"/>
          </a:xfrm>
        </p:grpSpPr>
        <p:sp>
          <p:nvSpPr>
            <p:cNvPr id="9" name="Rectangle 8"/>
            <p:cNvSpPr/>
            <p:nvPr/>
          </p:nvSpPr>
          <p:spPr>
            <a:xfrm>
              <a:off x="10837689" y="576165"/>
              <a:ext cx="3926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5609" y="901660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3828691" cy="4433287"/>
            <a:chOff x="10101501" y="576165"/>
            <a:chExt cx="1147558" cy="4433287"/>
          </a:xfrm>
        </p:grpSpPr>
        <p:sp>
          <p:nvSpPr>
            <p:cNvPr id="9" name="Rectangle 8"/>
            <p:cNvSpPr/>
            <p:nvPr/>
          </p:nvSpPr>
          <p:spPr>
            <a:xfrm>
              <a:off x="10818950" y="576165"/>
              <a:ext cx="4301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7484" y="863507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36F8E-F668-DCC3-0CC4-91EBD16B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05F568-E1E5-120F-565A-88FAA0B0F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187" y="2325427"/>
            <a:ext cx="10525740" cy="38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5B105-4C3A-3B9C-04B9-A752AA7DA6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F4C25-F638-F2EF-460B-B9D2EAB55C3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B922-FE77-5AF0-E8FF-F2C516D5E93B}"/>
              </a:ext>
            </a:extLst>
          </p:cNvPr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640</Words>
  <Application>Microsoft Office PowerPoint</Application>
  <PresentationFormat>Widescreen</PresentationFormat>
  <Paragraphs>110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Showcard</vt:lpstr>
      <vt:lpstr>Custom Design</vt:lpstr>
      <vt:lpstr>3_Custom Design</vt:lpstr>
      <vt:lpstr>2_Custom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36</cp:revision>
  <dcterms:created xsi:type="dcterms:W3CDTF">2023-12-06T11:34:32Z</dcterms:created>
  <dcterms:modified xsi:type="dcterms:W3CDTF">2025-03-19T14:53:33Z</dcterms:modified>
</cp:coreProperties>
</file>