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726" r:id="rId3"/>
    <p:sldMasterId id="2147483684" r:id="rId4"/>
    <p:sldMasterId id="2147483700" r:id="rId5"/>
  </p:sldMasterIdLst>
  <p:notesMasterIdLst>
    <p:notesMasterId r:id="rId32"/>
  </p:notesMasterIdLst>
  <p:sldIdLst>
    <p:sldId id="304" r:id="rId6"/>
    <p:sldId id="303" r:id="rId7"/>
    <p:sldId id="306" r:id="rId8"/>
    <p:sldId id="2648" r:id="rId9"/>
    <p:sldId id="307" r:id="rId10"/>
    <p:sldId id="2649" r:id="rId11"/>
    <p:sldId id="2651" r:id="rId12"/>
    <p:sldId id="2652" r:id="rId13"/>
    <p:sldId id="2653" r:id="rId14"/>
    <p:sldId id="2654" r:id="rId15"/>
    <p:sldId id="268" r:id="rId16"/>
    <p:sldId id="284" r:id="rId17"/>
    <p:sldId id="312" r:id="rId18"/>
    <p:sldId id="285" r:id="rId19"/>
    <p:sldId id="313" r:id="rId20"/>
    <p:sldId id="314" r:id="rId21"/>
    <p:sldId id="315" r:id="rId22"/>
    <p:sldId id="316" r:id="rId23"/>
    <p:sldId id="289" r:id="rId24"/>
    <p:sldId id="290" r:id="rId25"/>
    <p:sldId id="269" r:id="rId26"/>
    <p:sldId id="317" r:id="rId27"/>
    <p:sldId id="325" r:id="rId28"/>
    <p:sldId id="2655" r:id="rId29"/>
    <p:sldId id="2656" r:id="rId30"/>
    <p:sldId id="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8" d="100"/>
          <a:sy n="78" d="100"/>
        </p:scale>
        <p:origin x="878"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A662-8471-A5BC-52A6-2A8F53773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3419FC-43EE-247F-DEE2-580A6BD31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067D49-7D89-E7FA-FA95-4436959A56BC}"/>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5" name="Footer Placeholder 4">
            <a:extLst>
              <a:ext uri="{FF2B5EF4-FFF2-40B4-BE49-F238E27FC236}">
                <a16:creationId xmlns:a16="http://schemas.microsoft.com/office/drawing/2014/main" id="{ED19BBDC-BE50-00E4-C61B-D04560F09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20FE8-60A4-DA8F-06A1-70E71FA32E30}"/>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305134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5F56-D902-D7AF-EA48-9A1B0372D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A0E34-041D-91EC-48F7-31D30B1BD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D7AB7-AD62-0B6A-C830-59AFA63760CB}"/>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5" name="Footer Placeholder 4">
            <a:extLst>
              <a:ext uri="{FF2B5EF4-FFF2-40B4-BE49-F238E27FC236}">
                <a16:creationId xmlns:a16="http://schemas.microsoft.com/office/drawing/2014/main" id="{B4AFE008-63B6-1C98-ABD1-C49964055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50AE2-2D65-D5AD-BCFD-8ED16250DA28}"/>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69627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66DB-4D1A-0BB8-2F43-62312B5F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81B93D-BAEF-4BB5-BFAD-59DB2875DA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6A61FB-918F-F476-ED02-A3FFBCD7E0F3}"/>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5" name="Footer Placeholder 4">
            <a:extLst>
              <a:ext uri="{FF2B5EF4-FFF2-40B4-BE49-F238E27FC236}">
                <a16:creationId xmlns:a16="http://schemas.microsoft.com/office/drawing/2014/main" id="{6573B72D-F2BC-4958-6666-656539DC4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47049-C03D-2AB4-4DB0-F43E301BEBAD}"/>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2683607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B1C1-E27D-A657-4F6D-33B84C357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C25E7F-0277-1A94-DCA1-679CA17042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B6CFBB-75B5-5E49-6E2E-C1597E37E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67D935-4FD2-D880-2ECB-95947EDFCC73}"/>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6" name="Footer Placeholder 5">
            <a:extLst>
              <a:ext uri="{FF2B5EF4-FFF2-40B4-BE49-F238E27FC236}">
                <a16:creationId xmlns:a16="http://schemas.microsoft.com/office/drawing/2014/main" id="{8FB64E8F-DA07-BA62-815C-C75D3242F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83D88-8B7F-7FEC-4DD0-43B7E83B1C44}"/>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149541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1D6F-1EED-83B0-0CB1-A9B3478515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2AB6DA-9DC9-733F-F73D-E4D31D591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C23F6-864C-DDE4-2060-C174749A04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790419-D733-2044-33F8-492E23CD0D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26DE55-65B0-8259-9FD4-2CA0E10183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9AFC8-B2B0-8EE4-E444-C81D58FE0796}"/>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8" name="Footer Placeholder 7">
            <a:extLst>
              <a:ext uri="{FF2B5EF4-FFF2-40B4-BE49-F238E27FC236}">
                <a16:creationId xmlns:a16="http://schemas.microsoft.com/office/drawing/2014/main" id="{1B2D4DCD-765E-88BB-740D-B79D56C421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E00529-83CA-4841-3EF1-6A7DCF1DD026}"/>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1387156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AE9C-0598-7E63-651A-DAC554AB15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C62A4-3989-9742-A179-3A1E71AC0D92}"/>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4" name="Footer Placeholder 3">
            <a:extLst>
              <a:ext uri="{FF2B5EF4-FFF2-40B4-BE49-F238E27FC236}">
                <a16:creationId xmlns:a16="http://schemas.microsoft.com/office/drawing/2014/main" id="{7539A957-8973-D80F-E65B-09BE318415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AD5B7E-DFB1-4304-F4CA-EFBB069DC2BB}"/>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1995481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6A102-9954-45BB-D844-5AAEDFD09FCF}"/>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3" name="Footer Placeholder 2">
            <a:extLst>
              <a:ext uri="{FF2B5EF4-FFF2-40B4-BE49-F238E27FC236}">
                <a16:creationId xmlns:a16="http://schemas.microsoft.com/office/drawing/2014/main" id="{59E10F42-03EA-4C6D-5DD2-26B5A7AB06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F87C13-06AC-0963-EC7C-8B1582A119DC}"/>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356020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C332-EA7D-A1D7-8CC1-A7F5F8356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A3BB79-CAC2-586F-5D4B-CBAC5598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C50B6-28B3-EF9F-D574-376778F87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FDD6D-4298-7571-0321-0CC8451B7FA2}"/>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6" name="Footer Placeholder 5">
            <a:extLst>
              <a:ext uri="{FF2B5EF4-FFF2-40B4-BE49-F238E27FC236}">
                <a16:creationId xmlns:a16="http://schemas.microsoft.com/office/drawing/2014/main" id="{1EE8DBC6-C24C-1E13-BB4D-A8129422B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FD93E-3B82-E357-A987-8550EDFDB66E}"/>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144267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E720-C907-5A90-0E51-D4CAC57CF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1AFC9B-178A-5086-175C-689665A7EE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70421-0A4D-3ED4-7F2A-268EA1026A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1C940-C5CF-3401-DA43-B323B3B80E98}"/>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6" name="Footer Placeholder 5">
            <a:extLst>
              <a:ext uri="{FF2B5EF4-FFF2-40B4-BE49-F238E27FC236}">
                <a16:creationId xmlns:a16="http://schemas.microsoft.com/office/drawing/2014/main" id="{FCC863D6-C59B-3656-2E24-4CF0ECD7C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312FA2-1225-A6FE-9BD6-9CE904C1642B}"/>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834540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1AC5-2DB8-3C58-36D7-E8B63099B7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6B1A9-63B4-6755-3049-8FB984706B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9AC0F-D481-628F-B220-19BCB28328A1}"/>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5" name="Footer Placeholder 4">
            <a:extLst>
              <a:ext uri="{FF2B5EF4-FFF2-40B4-BE49-F238E27FC236}">
                <a16:creationId xmlns:a16="http://schemas.microsoft.com/office/drawing/2014/main" id="{B13A7D78-2A17-7DC1-8A17-A55CEE256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84827-1C61-17BE-849B-3E5DED23EE5D}"/>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262274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C667BE-874A-2992-A4EB-AEE1804FA1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D5947A-6DE9-95D1-2DA2-B96AEC7727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565BA-C731-3664-6072-4E057B529CCC}"/>
              </a:ext>
            </a:extLst>
          </p:cNvPr>
          <p:cNvSpPr>
            <a:spLocks noGrp="1"/>
          </p:cNvSpPr>
          <p:nvPr>
            <p:ph type="dt" sz="half" idx="10"/>
          </p:nvPr>
        </p:nvSpPr>
        <p:spPr/>
        <p:txBody>
          <a:bodyPr/>
          <a:lstStyle/>
          <a:p>
            <a:fld id="{B8CB8867-4564-424F-9532-007C51C410D9}" type="datetimeFigureOut">
              <a:rPr lang="en-US" smtClean="0"/>
              <a:t>3/19/2025</a:t>
            </a:fld>
            <a:endParaRPr lang="en-US"/>
          </a:p>
        </p:txBody>
      </p:sp>
      <p:sp>
        <p:nvSpPr>
          <p:cNvPr id="5" name="Footer Placeholder 4">
            <a:extLst>
              <a:ext uri="{FF2B5EF4-FFF2-40B4-BE49-F238E27FC236}">
                <a16:creationId xmlns:a16="http://schemas.microsoft.com/office/drawing/2014/main" id="{A5F14A82-1608-7DCD-02BC-257D110DD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CD5D2-AA42-C01E-32B5-4003B26CFE8E}"/>
              </a:ext>
            </a:extLst>
          </p:cNvPr>
          <p:cNvSpPr>
            <a:spLocks noGrp="1"/>
          </p:cNvSpPr>
          <p:nvPr>
            <p:ph type="sldNum" sz="quarter" idx="12"/>
          </p:nvPr>
        </p:nvSpPr>
        <p:spPr/>
        <p:txBody>
          <a:bodyPr/>
          <a:lstStyle/>
          <a:p>
            <a:fld id="{FFDAC79C-F25E-487E-8F52-487C5988CE74}" type="slidenum">
              <a:rPr lang="en-US" smtClean="0"/>
              <a:t>‹#›</a:t>
            </a:fld>
            <a:endParaRPr lang="en-US"/>
          </a:p>
        </p:txBody>
      </p:sp>
    </p:spTree>
    <p:extLst>
      <p:ext uri="{BB962C8B-B14F-4D97-AF65-F5344CB8AC3E}">
        <p14:creationId xmlns:p14="http://schemas.microsoft.com/office/powerpoint/2010/main" val="320736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D51C-1B02-EAB4-1A98-0AFF196E39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75C68F-836D-0578-9025-0A2F98733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FEE7EE-EC28-32B9-2FE7-2929B8BF3FBE}"/>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5" name="Footer Placeholder 4">
            <a:extLst>
              <a:ext uri="{FF2B5EF4-FFF2-40B4-BE49-F238E27FC236}">
                <a16:creationId xmlns:a16="http://schemas.microsoft.com/office/drawing/2014/main" id="{58E7E36C-7E61-800E-1805-E57735D87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B98FF-FABD-18B7-CAA2-F7222317CD48}"/>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861743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469E-9404-E2CB-8382-C1D7C14E0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DDB28-0A32-5CCB-FF0D-1C11179E7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BBA52-509C-B6A1-83FA-F212AE47A588}"/>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5" name="Footer Placeholder 4">
            <a:extLst>
              <a:ext uri="{FF2B5EF4-FFF2-40B4-BE49-F238E27FC236}">
                <a16:creationId xmlns:a16="http://schemas.microsoft.com/office/drawing/2014/main" id="{E68F37A1-E7DF-68E2-C887-7B31B148E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1B03D-A5AB-0D32-6940-9CE5D5553C90}"/>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3566425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460A-35C2-C285-E20B-362DD60162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9E1FB-58A3-1B37-558A-FC858AE0E6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89C350-7827-413B-A0F1-F0C1A49AD095}"/>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5" name="Footer Placeholder 4">
            <a:extLst>
              <a:ext uri="{FF2B5EF4-FFF2-40B4-BE49-F238E27FC236}">
                <a16:creationId xmlns:a16="http://schemas.microsoft.com/office/drawing/2014/main" id="{280E54FD-2A44-9BF7-937A-176BD7B81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9683C-A814-5F30-880D-BCA8EA550681}"/>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12776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6562-5149-4B2B-D153-11877D57A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63105-D7E3-E0A7-D1A9-DB1DC9479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789AF-12D2-AE55-9B90-99484FC76E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017D6-6507-90FF-6D97-A9617909D88E}"/>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6" name="Footer Placeholder 5">
            <a:extLst>
              <a:ext uri="{FF2B5EF4-FFF2-40B4-BE49-F238E27FC236}">
                <a16:creationId xmlns:a16="http://schemas.microsoft.com/office/drawing/2014/main" id="{24B546F0-A33C-02C7-3348-AF2C1FBE2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75CFB-B7DD-3F1B-BCE8-AD68F07DB213}"/>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654152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AADF-0ED5-240E-B496-4E375B7CF1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F98CC-5C13-7AB7-3FF2-1A1C5C780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3BB2-6944-D0AB-67D2-1F74514B14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269CDC-E905-D5C3-3F39-037381A91E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B81B58-7AF9-557F-19EB-1947B8E8C3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C74C86-15D0-B705-6714-D768827033CC}"/>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8" name="Footer Placeholder 7">
            <a:extLst>
              <a:ext uri="{FF2B5EF4-FFF2-40B4-BE49-F238E27FC236}">
                <a16:creationId xmlns:a16="http://schemas.microsoft.com/office/drawing/2014/main" id="{E1E4F694-127E-8E59-CABC-EA242A84C6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C8906-0E65-6A14-0382-0FD8358D4EBE}"/>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570395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AD87-BA3C-44EE-CAB6-DBAFD42F0D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119310-D6D7-3E07-6B08-EF33C1652EB7}"/>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4" name="Footer Placeholder 3">
            <a:extLst>
              <a:ext uri="{FF2B5EF4-FFF2-40B4-BE49-F238E27FC236}">
                <a16:creationId xmlns:a16="http://schemas.microsoft.com/office/drawing/2014/main" id="{921B2049-D655-5A72-7CC3-C6D5446C12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60A16-143C-3970-3AF4-1525B1EF1C13}"/>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1771391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5E199-A5E9-0545-BFBC-73B0ED393ED1}"/>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3" name="Footer Placeholder 2">
            <a:extLst>
              <a:ext uri="{FF2B5EF4-FFF2-40B4-BE49-F238E27FC236}">
                <a16:creationId xmlns:a16="http://schemas.microsoft.com/office/drawing/2014/main" id="{6468646D-B2CE-CC0D-0630-4EA8435E0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35452D-0B7B-CC46-586F-F85E1DFB52C0}"/>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183934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F44A-DD7B-72E9-B659-AF1BCF64A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21B09D-6EF9-3C30-0F5B-02C922F1A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44CFE-2108-1C50-C70E-BC257A855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B3E67-1363-D8DE-9567-1488EBE83357}"/>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6" name="Footer Placeholder 5">
            <a:extLst>
              <a:ext uri="{FF2B5EF4-FFF2-40B4-BE49-F238E27FC236}">
                <a16:creationId xmlns:a16="http://schemas.microsoft.com/office/drawing/2014/main" id="{28F80DDD-DBDB-69EB-BE32-E653ACC5D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78F30-5A40-67D1-3E4F-86C79777F24D}"/>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681593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2EA4-93A0-8925-0168-216B0844B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2F837-ABCE-B738-91C8-8CCAE937F2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D39D4-DCA4-899E-BFE1-F3C79940E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2E4E1-28BD-AE08-7AF4-299A27676890}"/>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6" name="Footer Placeholder 5">
            <a:extLst>
              <a:ext uri="{FF2B5EF4-FFF2-40B4-BE49-F238E27FC236}">
                <a16:creationId xmlns:a16="http://schemas.microsoft.com/office/drawing/2014/main" id="{1D548D9A-A798-AD3A-8F53-062B82F7E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1CD49-C08A-24CD-24E3-A7C941CE5C70}"/>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1779701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CCAE-CE82-DB43-01C9-DA99401E79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A2CF69-8A6D-F929-D158-ABB147A28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2DE8-AD57-8588-8934-81EF6542782B}"/>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5" name="Footer Placeholder 4">
            <a:extLst>
              <a:ext uri="{FF2B5EF4-FFF2-40B4-BE49-F238E27FC236}">
                <a16:creationId xmlns:a16="http://schemas.microsoft.com/office/drawing/2014/main" id="{0FFCCCDC-7980-3B23-1D22-4BA117142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E9F2D-B9E6-2A39-5EA1-FE3B0352AA68}"/>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230534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01DCF-44D9-5097-B0EC-2269EDAE66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FBBEC5-C401-393F-FA4A-7F89DFC0EB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76528-2486-2B94-2AA3-D7F369821815}"/>
              </a:ext>
            </a:extLst>
          </p:cNvPr>
          <p:cNvSpPr>
            <a:spLocks noGrp="1"/>
          </p:cNvSpPr>
          <p:nvPr>
            <p:ph type="dt" sz="half" idx="10"/>
          </p:nvPr>
        </p:nvSpPr>
        <p:spPr/>
        <p:txBody>
          <a:bodyPr/>
          <a:lstStyle/>
          <a:p>
            <a:fld id="{8A1680D8-ABD7-44A2-8B83-80418ADF897B}" type="datetimeFigureOut">
              <a:rPr lang="en-US" smtClean="0"/>
              <a:t>3/19/2025</a:t>
            </a:fld>
            <a:endParaRPr lang="en-US"/>
          </a:p>
        </p:txBody>
      </p:sp>
      <p:sp>
        <p:nvSpPr>
          <p:cNvPr id="5" name="Footer Placeholder 4">
            <a:extLst>
              <a:ext uri="{FF2B5EF4-FFF2-40B4-BE49-F238E27FC236}">
                <a16:creationId xmlns:a16="http://schemas.microsoft.com/office/drawing/2014/main" id="{004A0D89-353D-30F4-1EC7-D329E8FD8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73587-3DFC-01E6-E844-B5FD19C095B7}"/>
              </a:ext>
            </a:extLst>
          </p:cNvPr>
          <p:cNvSpPr>
            <a:spLocks noGrp="1"/>
          </p:cNvSpPr>
          <p:nvPr>
            <p:ph type="sldNum" sz="quarter" idx="12"/>
          </p:nvPr>
        </p:nvSpPr>
        <p:spPr/>
        <p:txBody>
          <a:bodyPr/>
          <a:lstStyle/>
          <a:p>
            <a:fld id="{A843A63E-446E-4789-9AFF-462527C6B80E}" type="slidenum">
              <a:rPr lang="en-US" smtClean="0"/>
              <a:t>‹#›</a:t>
            </a:fld>
            <a:endParaRPr lang="en-US"/>
          </a:p>
        </p:txBody>
      </p:sp>
    </p:spTree>
    <p:extLst>
      <p:ext uri="{BB962C8B-B14F-4D97-AF65-F5344CB8AC3E}">
        <p14:creationId xmlns:p14="http://schemas.microsoft.com/office/powerpoint/2010/main" val="246545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3/19/2025</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5.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89ED6-6F68-CEFB-BB8B-4BF9BC1CD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69E74F-D2C8-0012-27A9-4A22482B9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5F854-B13D-239B-392B-908994B89F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B8867-4564-424F-9532-007C51C410D9}" type="datetimeFigureOut">
              <a:rPr lang="en-US" smtClean="0"/>
              <a:t>3/19/2025</a:t>
            </a:fld>
            <a:endParaRPr lang="en-US"/>
          </a:p>
        </p:txBody>
      </p:sp>
      <p:sp>
        <p:nvSpPr>
          <p:cNvPr id="5" name="Footer Placeholder 4">
            <a:extLst>
              <a:ext uri="{FF2B5EF4-FFF2-40B4-BE49-F238E27FC236}">
                <a16:creationId xmlns:a16="http://schemas.microsoft.com/office/drawing/2014/main" id="{F86C1E0C-6170-F0DE-C85E-ABE6AFE62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BF44FA-A607-2914-938C-DA1C1C377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AC79C-F25E-487E-8F52-487C5988CE74}" type="slidenum">
              <a:rPr lang="en-US" smtClean="0"/>
              <a:t>‹#›</a:t>
            </a:fld>
            <a:endParaRPr lang="en-US"/>
          </a:p>
        </p:txBody>
      </p:sp>
    </p:spTree>
    <p:extLst>
      <p:ext uri="{BB962C8B-B14F-4D97-AF65-F5344CB8AC3E}">
        <p14:creationId xmlns:p14="http://schemas.microsoft.com/office/powerpoint/2010/main" val="40011641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327492-5726-8D11-8842-31018518EE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1D7179-159F-4F39-4567-C7DF9EB8A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ECD56-EC78-BE4A-D06E-60F87FF77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680D8-ABD7-44A2-8B83-80418ADF897B}" type="datetimeFigureOut">
              <a:rPr lang="en-US" smtClean="0"/>
              <a:t>3/19/2025</a:t>
            </a:fld>
            <a:endParaRPr lang="en-US"/>
          </a:p>
        </p:txBody>
      </p:sp>
      <p:sp>
        <p:nvSpPr>
          <p:cNvPr id="5" name="Footer Placeholder 4">
            <a:extLst>
              <a:ext uri="{FF2B5EF4-FFF2-40B4-BE49-F238E27FC236}">
                <a16:creationId xmlns:a16="http://schemas.microsoft.com/office/drawing/2014/main" id="{4FDBECE7-F61E-0FB1-67F2-687E675A2C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2C3265-F98F-6E97-E038-090129FB4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3A63E-446E-4789-9AFF-462527C6B80E}" type="slidenum">
              <a:rPr lang="en-US" smtClean="0"/>
              <a:t>‹#›</a:t>
            </a:fld>
            <a:endParaRPr lang="en-US"/>
          </a:p>
        </p:txBody>
      </p:sp>
    </p:spTree>
    <p:extLst>
      <p:ext uri="{BB962C8B-B14F-4D97-AF65-F5344CB8AC3E}">
        <p14:creationId xmlns:p14="http://schemas.microsoft.com/office/powerpoint/2010/main" val="249152732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4.png"/><Relationship Id="rId4" Type="http://schemas.microsoft.com/office/2007/relationships/hdphoto" Target="../media/hdphoto5.wdp"/><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4.png"/><Relationship Id="rId4" Type="http://schemas.microsoft.com/office/2007/relationships/hdphoto" Target="../media/hdphoto5.wdp"/><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emf"/><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slide" Target="slide11.xml"/><Relationship Id="rId5" Type="http://schemas.openxmlformats.org/officeDocument/2006/relationships/image" Target="../media/image43.emf"/><Relationship Id="rId4" Type="http://schemas.openxmlformats.org/officeDocument/2006/relationships/image" Target="../media/image42.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39.gif"/><Relationship Id="rId5" Type="http://schemas.openxmlformats.org/officeDocument/2006/relationships/image" Target="../media/image23.png"/><Relationship Id="rId4" Type="http://schemas.openxmlformats.org/officeDocument/2006/relationships/image" Target="../media/image49.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13212" y="138239"/>
                  <a:pt x="34092" y="-34996"/>
                  <a:pt x="189400" y="0"/>
                </a:cubicBezTo>
                <a:cubicBezTo>
                  <a:pt x="854517" y="167112"/>
                  <a:pt x="5900595" y="-558408"/>
                  <a:pt x="8827012" y="0"/>
                </a:cubicBezTo>
                <a:cubicBezTo>
                  <a:pt x="8956276" y="7735"/>
                  <a:pt x="8982386" y="61885"/>
                  <a:pt x="9016413" y="204618"/>
                </a:cubicBezTo>
                <a:cubicBezTo>
                  <a:pt x="9012230" y="341087"/>
                  <a:pt x="9034683" y="562758"/>
                  <a:pt x="9016413" y="633256"/>
                </a:cubicBezTo>
                <a:cubicBezTo>
                  <a:pt x="9041709" y="727011"/>
                  <a:pt x="8957697" y="808466"/>
                  <a:pt x="8827012" y="837875"/>
                </a:cubicBezTo>
                <a:cubicBezTo>
                  <a:pt x="3975044" y="910764"/>
                  <a:pt x="1688871" y="641929"/>
                  <a:pt x="189400" y="837875"/>
                </a:cubicBezTo>
                <a:cubicBezTo>
                  <a:pt x="56735" y="829963"/>
                  <a:pt x="-28472" y="745860"/>
                  <a:pt x="0" y="633256"/>
                </a:cubicBezTo>
                <a:cubicBezTo>
                  <a:pt x="-24232" y="540145"/>
                  <a:pt x="22676" y="323553"/>
                  <a:pt x="0" y="204618"/>
                </a:cubicBezTo>
                <a:close/>
              </a:path>
              <a:path w="9016413" h="837875" stroke="0" extrusionOk="0">
                <a:moveTo>
                  <a:pt x="0" y="204618"/>
                </a:moveTo>
                <a:cubicBezTo>
                  <a:pt x="-27848" y="70607"/>
                  <a:pt x="60293" y="466"/>
                  <a:pt x="189400" y="0"/>
                </a:cubicBezTo>
                <a:cubicBezTo>
                  <a:pt x="2098533" y="-516041"/>
                  <a:pt x="4953476" y="471306"/>
                  <a:pt x="8827012" y="0"/>
                </a:cubicBezTo>
                <a:cubicBezTo>
                  <a:pt x="8925932" y="-39507"/>
                  <a:pt x="8999028" y="96565"/>
                  <a:pt x="9016413" y="204618"/>
                </a:cubicBezTo>
                <a:cubicBezTo>
                  <a:pt x="8969592" y="393304"/>
                  <a:pt x="8996428" y="560631"/>
                  <a:pt x="9016413" y="633256"/>
                </a:cubicBezTo>
                <a:cubicBezTo>
                  <a:pt x="9028932" y="726010"/>
                  <a:pt x="8947569" y="825370"/>
                  <a:pt x="8827012" y="837875"/>
                </a:cubicBezTo>
                <a:cubicBezTo>
                  <a:pt x="5861420" y="795047"/>
                  <a:pt x="2645196" y="867422"/>
                  <a:pt x="189400" y="837875"/>
                </a:cubicBezTo>
                <a:cubicBezTo>
                  <a:pt x="86704" y="852804"/>
                  <a:pt x="-23027" y="791320"/>
                  <a:pt x="0" y="633256"/>
                </a:cubicBezTo>
                <a:cubicBezTo>
                  <a:pt x="-51629" y="590255"/>
                  <a:pt x="11587" y="376559"/>
                  <a:pt x="0" y="204618"/>
                </a:cubicBezTo>
                <a:close/>
              </a:path>
              <a:path w="9016413" h="837875" fill="none" stroke="0" extrusionOk="0">
                <a:moveTo>
                  <a:pt x="0" y="204618"/>
                </a:moveTo>
                <a:cubicBezTo>
                  <a:pt x="-9389" y="68576"/>
                  <a:pt x="68066" y="-17264"/>
                  <a:pt x="189400" y="0"/>
                </a:cubicBezTo>
                <a:cubicBezTo>
                  <a:pt x="1759021" y="-259270"/>
                  <a:pt x="5637671" y="136840"/>
                  <a:pt x="8827012" y="0"/>
                </a:cubicBezTo>
                <a:cubicBezTo>
                  <a:pt x="8939393" y="-1861"/>
                  <a:pt x="8978299" y="72223"/>
                  <a:pt x="9016413" y="204618"/>
                </a:cubicBezTo>
                <a:cubicBezTo>
                  <a:pt x="8998135" y="347765"/>
                  <a:pt x="9024076" y="551594"/>
                  <a:pt x="9016413" y="633256"/>
                </a:cubicBezTo>
                <a:cubicBezTo>
                  <a:pt x="9025781" y="733742"/>
                  <a:pt x="8939055" y="790574"/>
                  <a:pt x="8827012" y="837875"/>
                </a:cubicBezTo>
                <a:cubicBezTo>
                  <a:pt x="4861780" y="1405329"/>
                  <a:pt x="1571749" y="880367"/>
                  <a:pt x="189400" y="837875"/>
                </a:cubicBezTo>
                <a:cubicBezTo>
                  <a:pt x="65482" y="847469"/>
                  <a:pt x="-16302" y="771252"/>
                  <a:pt x="0" y="633256"/>
                </a:cubicBezTo>
                <a:cubicBezTo>
                  <a:pt x="-32255" y="612425"/>
                  <a:pt x="23003" y="328340"/>
                  <a:pt x="0" y="204618"/>
                </a:cubicBezTo>
                <a:close/>
              </a:path>
              <a:path w="9016413" h="837875" fill="none" stroke="0" extrusionOk="0">
                <a:moveTo>
                  <a:pt x="0" y="204618"/>
                </a:moveTo>
                <a:cubicBezTo>
                  <a:pt x="-9830" y="100701"/>
                  <a:pt x="28288" y="-8399"/>
                  <a:pt x="189400" y="0"/>
                </a:cubicBezTo>
                <a:cubicBezTo>
                  <a:pt x="1619091" y="341481"/>
                  <a:pt x="6324300" y="-173965"/>
                  <a:pt x="8827012" y="0"/>
                </a:cubicBezTo>
                <a:cubicBezTo>
                  <a:pt x="8941145" y="1146"/>
                  <a:pt x="8979849" y="61118"/>
                  <a:pt x="9016413" y="204618"/>
                </a:cubicBezTo>
                <a:cubicBezTo>
                  <a:pt x="9022074" y="350387"/>
                  <a:pt x="9041553" y="555347"/>
                  <a:pt x="9016413" y="633256"/>
                </a:cubicBezTo>
                <a:cubicBezTo>
                  <a:pt x="9027678" y="736472"/>
                  <a:pt x="8935263" y="810175"/>
                  <a:pt x="8827012" y="837875"/>
                </a:cubicBezTo>
                <a:cubicBezTo>
                  <a:pt x="4322947" y="990079"/>
                  <a:pt x="1843130" y="748327"/>
                  <a:pt x="189400" y="837875"/>
                </a:cubicBezTo>
                <a:cubicBezTo>
                  <a:pt x="48131" y="838016"/>
                  <a:pt x="-35711" y="759995"/>
                  <a:pt x="0" y="633256"/>
                </a:cubicBezTo>
                <a:cubicBezTo>
                  <a:pt x="-26913" y="565938"/>
                  <a:pt x="1657" y="337224"/>
                  <a:pt x="0" y="20461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10545" y="141930"/>
                  <a:pt x="31615" y="-34951"/>
                  <a:pt x="175477" y="0"/>
                </a:cubicBezTo>
                <a:cubicBezTo>
                  <a:pt x="3306323" y="22759"/>
                  <a:pt x="4353351" y="-368282"/>
                  <a:pt x="8370021" y="0"/>
                </a:cubicBezTo>
                <a:cubicBezTo>
                  <a:pt x="8480378" y="4938"/>
                  <a:pt x="8509908" y="69897"/>
                  <a:pt x="8545499" y="231709"/>
                </a:cubicBezTo>
                <a:cubicBezTo>
                  <a:pt x="8551377" y="372351"/>
                  <a:pt x="8574928" y="610668"/>
                  <a:pt x="8545499" y="717100"/>
                </a:cubicBezTo>
                <a:cubicBezTo>
                  <a:pt x="8561966" y="832160"/>
                  <a:pt x="8495155" y="914031"/>
                  <a:pt x="8370021" y="948810"/>
                </a:cubicBezTo>
                <a:cubicBezTo>
                  <a:pt x="6845413" y="1047150"/>
                  <a:pt x="2794558" y="689607"/>
                  <a:pt x="175477" y="948810"/>
                </a:cubicBezTo>
                <a:cubicBezTo>
                  <a:pt x="41240" y="937963"/>
                  <a:pt x="-50429" y="844325"/>
                  <a:pt x="0" y="717100"/>
                </a:cubicBezTo>
                <a:cubicBezTo>
                  <a:pt x="31819" y="465663"/>
                  <a:pt x="15195" y="391536"/>
                  <a:pt x="0" y="231709"/>
                </a:cubicBezTo>
                <a:close/>
              </a:path>
              <a:path w="8545499" h="948810" stroke="0" extrusionOk="0">
                <a:moveTo>
                  <a:pt x="0" y="231709"/>
                </a:moveTo>
                <a:cubicBezTo>
                  <a:pt x="-20715" y="83019"/>
                  <a:pt x="71725" y="1795"/>
                  <a:pt x="175477" y="0"/>
                </a:cubicBezTo>
                <a:cubicBezTo>
                  <a:pt x="2815867" y="-634880"/>
                  <a:pt x="5234956" y="376850"/>
                  <a:pt x="8370021" y="0"/>
                </a:cubicBezTo>
                <a:cubicBezTo>
                  <a:pt x="8462386" y="-43662"/>
                  <a:pt x="8530109" y="107764"/>
                  <a:pt x="8545499" y="231709"/>
                </a:cubicBezTo>
                <a:cubicBezTo>
                  <a:pt x="8507789" y="440639"/>
                  <a:pt x="8536476" y="630518"/>
                  <a:pt x="8545499" y="717100"/>
                </a:cubicBezTo>
                <a:cubicBezTo>
                  <a:pt x="8556637" y="825619"/>
                  <a:pt x="8482392" y="935763"/>
                  <a:pt x="8370021" y="948810"/>
                </a:cubicBezTo>
                <a:cubicBezTo>
                  <a:pt x="4646301" y="879372"/>
                  <a:pt x="3432495" y="1025626"/>
                  <a:pt x="175477" y="948810"/>
                </a:cubicBezTo>
                <a:cubicBezTo>
                  <a:pt x="90587" y="969517"/>
                  <a:pt x="-9892" y="862834"/>
                  <a:pt x="0" y="717100"/>
                </a:cubicBezTo>
                <a:cubicBezTo>
                  <a:pt x="-73485" y="685462"/>
                  <a:pt x="15957" y="454788"/>
                  <a:pt x="0" y="231709"/>
                </a:cubicBezTo>
                <a:close/>
              </a:path>
              <a:path w="8545499" h="948810" fill="none" stroke="0" extrusionOk="0">
                <a:moveTo>
                  <a:pt x="0" y="231709"/>
                </a:moveTo>
                <a:cubicBezTo>
                  <a:pt x="-11714" y="74573"/>
                  <a:pt x="52065" y="-6567"/>
                  <a:pt x="175477" y="0"/>
                </a:cubicBezTo>
                <a:cubicBezTo>
                  <a:pt x="3618855" y="-52106"/>
                  <a:pt x="4354261" y="-149849"/>
                  <a:pt x="8370021" y="0"/>
                </a:cubicBezTo>
                <a:cubicBezTo>
                  <a:pt x="8480045" y="2659"/>
                  <a:pt x="8511098" y="78004"/>
                  <a:pt x="8545499" y="231709"/>
                </a:cubicBezTo>
                <a:cubicBezTo>
                  <a:pt x="8532272" y="377269"/>
                  <a:pt x="8569077" y="601557"/>
                  <a:pt x="8545499" y="717100"/>
                </a:cubicBezTo>
                <a:cubicBezTo>
                  <a:pt x="8544055" y="840006"/>
                  <a:pt x="8482501" y="911592"/>
                  <a:pt x="8370021" y="948810"/>
                </a:cubicBezTo>
                <a:cubicBezTo>
                  <a:pt x="7563744" y="1453197"/>
                  <a:pt x="2980956" y="946266"/>
                  <a:pt x="175477" y="948810"/>
                </a:cubicBezTo>
                <a:cubicBezTo>
                  <a:pt x="63305" y="967325"/>
                  <a:pt x="-24163" y="872896"/>
                  <a:pt x="0" y="717100"/>
                </a:cubicBezTo>
                <a:cubicBezTo>
                  <a:pt x="30147" y="495274"/>
                  <a:pt x="8749" y="389889"/>
                  <a:pt x="0" y="231709"/>
                </a:cubicBezTo>
                <a:close/>
              </a:path>
              <a:path w="8545499" h="948810" fill="none" stroke="0" extrusionOk="0">
                <a:moveTo>
                  <a:pt x="0" y="231709"/>
                </a:moveTo>
                <a:cubicBezTo>
                  <a:pt x="-8001" y="116883"/>
                  <a:pt x="39069" y="-13030"/>
                  <a:pt x="175477" y="0"/>
                </a:cubicBezTo>
                <a:cubicBezTo>
                  <a:pt x="3487166" y="-15403"/>
                  <a:pt x="4533476" y="-295550"/>
                  <a:pt x="8370021" y="0"/>
                </a:cubicBezTo>
                <a:cubicBezTo>
                  <a:pt x="8467128" y="-3085"/>
                  <a:pt x="8512122" y="72798"/>
                  <a:pt x="8545499" y="231709"/>
                </a:cubicBezTo>
                <a:cubicBezTo>
                  <a:pt x="8561720" y="385348"/>
                  <a:pt x="8575954" y="600030"/>
                  <a:pt x="8545499" y="717100"/>
                </a:cubicBezTo>
                <a:cubicBezTo>
                  <a:pt x="8570452" y="820955"/>
                  <a:pt x="8483337" y="908783"/>
                  <a:pt x="8370021" y="948810"/>
                </a:cubicBezTo>
                <a:cubicBezTo>
                  <a:pt x="6995343" y="1352450"/>
                  <a:pt x="2440457" y="650121"/>
                  <a:pt x="175477" y="948810"/>
                </a:cubicBezTo>
                <a:cubicBezTo>
                  <a:pt x="40327" y="945476"/>
                  <a:pt x="-42535" y="851909"/>
                  <a:pt x="0" y="717100"/>
                </a:cubicBezTo>
                <a:cubicBezTo>
                  <a:pt x="29907" y="476636"/>
                  <a:pt x="7219" y="397802"/>
                  <a:pt x="0" y="23170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1091" y="85603"/>
                  <a:pt x="60145" y="-14539"/>
                  <a:pt x="182664" y="0"/>
                </a:cubicBezTo>
                <a:cubicBezTo>
                  <a:pt x="3075953" y="4654"/>
                  <a:pt x="6507407" y="-606157"/>
                  <a:pt x="10010317" y="0"/>
                </a:cubicBezTo>
                <a:cubicBezTo>
                  <a:pt x="10114641" y="1048"/>
                  <a:pt x="10183566" y="73843"/>
                  <a:pt x="10192981" y="182664"/>
                </a:cubicBezTo>
                <a:cubicBezTo>
                  <a:pt x="10177729" y="266315"/>
                  <a:pt x="10196048" y="526760"/>
                  <a:pt x="10192981" y="565317"/>
                </a:cubicBezTo>
                <a:cubicBezTo>
                  <a:pt x="10208633" y="654365"/>
                  <a:pt x="10116729" y="741988"/>
                  <a:pt x="10010317" y="747981"/>
                </a:cubicBezTo>
                <a:cubicBezTo>
                  <a:pt x="5996957" y="816770"/>
                  <a:pt x="2092170" y="523140"/>
                  <a:pt x="182664" y="747981"/>
                </a:cubicBezTo>
                <a:cubicBezTo>
                  <a:pt x="59642" y="741847"/>
                  <a:pt x="-32199" y="665760"/>
                  <a:pt x="0" y="565317"/>
                </a:cubicBezTo>
                <a:cubicBezTo>
                  <a:pt x="26036" y="433062"/>
                  <a:pt x="22514" y="241006"/>
                  <a:pt x="0" y="182664"/>
                </a:cubicBezTo>
                <a:close/>
              </a:path>
              <a:path w="10192981" h="747981" stroke="0" extrusionOk="0">
                <a:moveTo>
                  <a:pt x="0" y="182664"/>
                </a:moveTo>
                <a:cubicBezTo>
                  <a:pt x="-21371" y="60321"/>
                  <a:pt x="67968" y="2125"/>
                  <a:pt x="182664" y="0"/>
                </a:cubicBezTo>
                <a:cubicBezTo>
                  <a:pt x="4312750" y="-193631"/>
                  <a:pt x="8629692" y="148008"/>
                  <a:pt x="10010317" y="0"/>
                </a:cubicBezTo>
                <a:cubicBezTo>
                  <a:pt x="10099659" y="-26891"/>
                  <a:pt x="10171889" y="75205"/>
                  <a:pt x="10192981" y="182664"/>
                </a:cubicBezTo>
                <a:cubicBezTo>
                  <a:pt x="10184838" y="336275"/>
                  <a:pt x="10206237" y="445583"/>
                  <a:pt x="10192981" y="565317"/>
                </a:cubicBezTo>
                <a:cubicBezTo>
                  <a:pt x="10200071" y="650692"/>
                  <a:pt x="10122862" y="740432"/>
                  <a:pt x="10010317" y="747981"/>
                </a:cubicBezTo>
                <a:cubicBezTo>
                  <a:pt x="8103172" y="691682"/>
                  <a:pt x="2246104" y="763622"/>
                  <a:pt x="182664" y="747981"/>
                </a:cubicBezTo>
                <a:cubicBezTo>
                  <a:pt x="82888" y="754222"/>
                  <a:pt x="-16638" y="690974"/>
                  <a:pt x="0" y="565317"/>
                </a:cubicBezTo>
                <a:cubicBezTo>
                  <a:pt x="-37177" y="445829"/>
                  <a:pt x="11532" y="230557"/>
                  <a:pt x="0" y="182664"/>
                </a:cubicBezTo>
                <a:close/>
              </a:path>
              <a:path w="10192981" h="747981" fill="none" stroke="0" extrusionOk="0">
                <a:moveTo>
                  <a:pt x="0" y="182664"/>
                </a:moveTo>
                <a:cubicBezTo>
                  <a:pt x="-1457" y="80824"/>
                  <a:pt x="69340" y="-1795"/>
                  <a:pt x="182664" y="0"/>
                </a:cubicBezTo>
                <a:cubicBezTo>
                  <a:pt x="3583935" y="191703"/>
                  <a:pt x="6786246" y="-90478"/>
                  <a:pt x="10010317" y="0"/>
                </a:cubicBezTo>
                <a:cubicBezTo>
                  <a:pt x="10110991" y="-1013"/>
                  <a:pt x="10185740" y="76271"/>
                  <a:pt x="10192981" y="182664"/>
                </a:cubicBezTo>
                <a:cubicBezTo>
                  <a:pt x="10172333" y="267722"/>
                  <a:pt x="10198323" y="517998"/>
                  <a:pt x="10192981" y="565317"/>
                </a:cubicBezTo>
                <a:cubicBezTo>
                  <a:pt x="10209011" y="652673"/>
                  <a:pt x="10104642" y="734889"/>
                  <a:pt x="10010317" y="747981"/>
                </a:cubicBezTo>
                <a:cubicBezTo>
                  <a:pt x="6249374" y="1186862"/>
                  <a:pt x="2333639" y="678290"/>
                  <a:pt x="182664" y="747981"/>
                </a:cubicBezTo>
                <a:cubicBezTo>
                  <a:pt x="67617" y="745195"/>
                  <a:pt x="-31325" y="680304"/>
                  <a:pt x="0" y="565317"/>
                </a:cubicBezTo>
                <a:cubicBezTo>
                  <a:pt x="24352" y="444197"/>
                  <a:pt x="12580" y="244857"/>
                  <a:pt x="0" y="18266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3858" y="180598"/>
                  <a:pt x="71856" y="-25836"/>
                  <a:pt x="242742" y="0"/>
                </a:cubicBezTo>
                <a:cubicBezTo>
                  <a:pt x="419395" y="177375"/>
                  <a:pt x="5467380" y="-734413"/>
                  <a:pt x="9087194" y="0"/>
                </a:cubicBezTo>
                <a:cubicBezTo>
                  <a:pt x="9254737" y="10739"/>
                  <a:pt x="9300217" y="100771"/>
                  <a:pt x="9329937" y="287682"/>
                </a:cubicBezTo>
                <a:cubicBezTo>
                  <a:pt x="9399761" y="372271"/>
                  <a:pt x="9347422" y="648059"/>
                  <a:pt x="9329937" y="890331"/>
                </a:cubicBezTo>
                <a:cubicBezTo>
                  <a:pt x="9380861" y="1008576"/>
                  <a:pt x="9244852" y="1151582"/>
                  <a:pt x="9087194" y="1178014"/>
                </a:cubicBezTo>
                <a:cubicBezTo>
                  <a:pt x="6407261" y="1248858"/>
                  <a:pt x="4175141" y="1023263"/>
                  <a:pt x="242742" y="1178014"/>
                </a:cubicBezTo>
                <a:cubicBezTo>
                  <a:pt x="58844" y="1163374"/>
                  <a:pt x="-34491" y="1048720"/>
                  <a:pt x="0" y="890331"/>
                </a:cubicBezTo>
                <a:cubicBezTo>
                  <a:pt x="-42319" y="689250"/>
                  <a:pt x="43274" y="459131"/>
                  <a:pt x="0" y="287682"/>
                </a:cubicBezTo>
                <a:close/>
              </a:path>
              <a:path w="9329937" h="1178014" stroke="0" extrusionOk="0">
                <a:moveTo>
                  <a:pt x="0" y="287682"/>
                </a:moveTo>
                <a:cubicBezTo>
                  <a:pt x="-15648" y="111370"/>
                  <a:pt x="57648" y="11108"/>
                  <a:pt x="242742" y="0"/>
                </a:cubicBezTo>
                <a:cubicBezTo>
                  <a:pt x="1878800" y="-698581"/>
                  <a:pt x="5358318" y="716351"/>
                  <a:pt x="9087194" y="0"/>
                </a:cubicBezTo>
                <a:cubicBezTo>
                  <a:pt x="9208258" y="-63608"/>
                  <a:pt x="9289202" y="124773"/>
                  <a:pt x="9329937" y="287682"/>
                </a:cubicBezTo>
                <a:cubicBezTo>
                  <a:pt x="9277458" y="344607"/>
                  <a:pt x="9379755" y="583023"/>
                  <a:pt x="9329937" y="890331"/>
                </a:cubicBezTo>
                <a:cubicBezTo>
                  <a:pt x="9345607" y="1007981"/>
                  <a:pt x="9238682" y="1149497"/>
                  <a:pt x="9087194" y="1178014"/>
                </a:cubicBezTo>
                <a:cubicBezTo>
                  <a:pt x="5693039" y="1150331"/>
                  <a:pt x="2308527" y="1157952"/>
                  <a:pt x="242742" y="1178014"/>
                </a:cubicBezTo>
                <a:cubicBezTo>
                  <a:pt x="106595" y="1191844"/>
                  <a:pt x="-33276" y="1104272"/>
                  <a:pt x="0" y="890331"/>
                </a:cubicBezTo>
                <a:cubicBezTo>
                  <a:pt x="-72041" y="765268"/>
                  <a:pt x="56571" y="569304"/>
                  <a:pt x="0" y="287682"/>
                </a:cubicBezTo>
                <a:close/>
              </a:path>
              <a:path w="9329937" h="1178014" fill="none" stroke="0" extrusionOk="0">
                <a:moveTo>
                  <a:pt x="0" y="287682"/>
                </a:moveTo>
                <a:cubicBezTo>
                  <a:pt x="-15040" y="116487"/>
                  <a:pt x="99909" y="-11492"/>
                  <a:pt x="242742" y="0"/>
                </a:cubicBezTo>
                <a:cubicBezTo>
                  <a:pt x="1420550" y="-384782"/>
                  <a:pt x="5599557" y="355499"/>
                  <a:pt x="9087194" y="0"/>
                </a:cubicBezTo>
                <a:cubicBezTo>
                  <a:pt x="9223133" y="-6781"/>
                  <a:pt x="9292012" y="111179"/>
                  <a:pt x="9329937" y="287682"/>
                </a:cubicBezTo>
                <a:cubicBezTo>
                  <a:pt x="9362852" y="381981"/>
                  <a:pt x="9336081" y="593163"/>
                  <a:pt x="9329937" y="890331"/>
                </a:cubicBezTo>
                <a:cubicBezTo>
                  <a:pt x="9343147" y="1018877"/>
                  <a:pt x="9224548" y="1146242"/>
                  <a:pt x="9087194" y="1178014"/>
                </a:cubicBezTo>
                <a:cubicBezTo>
                  <a:pt x="7081046" y="1621981"/>
                  <a:pt x="3877995" y="1271761"/>
                  <a:pt x="242742" y="1178014"/>
                </a:cubicBezTo>
                <a:cubicBezTo>
                  <a:pt x="90974" y="1176345"/>
                  <a:pt x="-25117" y="1096064"/>
                  <a:pt x="0" y="890331"/>
                </a:cubicBezTo>
                <a:cubicBezTo>
                  <a:pt x="-40713" y="793459"/>
                  <a:pt x="23591" y="450159"/>
                  <a:pt x="0" y="287682"/>
                </a:cubicBezTo>
                <a:close/>
              </a:path>
              <a:path w="9329937" h="1178014" fill="none" stroke="0" extrusionOk="0">
                <a:moveTo>
                  <a:pt x="0" y="287682"/>
                </a:moveTo>
                <a:cubicBezTo>
                  <a:pt x="-13935" y="170379"/>
                  <a:pt x="76927" y="-1196"/>
                  <a:pt x="242742" y="0"/>
                </a:cubicBezTo>
                <a:cubicBezTo>
                  <a:pt x="1224294" y="478808"/>
                  <a:pt x="6054849" y="-201622"/>
                  <a:pt x="9087194" y="0"/>
                </a:cubicBezTo>
                <a:cubicBezTo>
                  <a:pt x="9241726" y="5760"/>
                  <a:pt x="9306870" y="106530"/>
                  <a:pt x="9329937" y="287682"/>
                </a:cubicBezTo>
                <a:cubicBezTo>
                  <a:pt x="9420659" y="403440"/>
                  <a:pt x="9351118" y="598624"/>
                  <a:pt x="9329937" y="890331"/>
                </a:cubicBezTo>
                <a:cubicBezTo>
                  <a:pt x="9367848" y="1013889"/>
                  <a:pt x="9231354" y="1150482"/>
                  <a:pt x="9087194" y="1178014"/>
                </a:cubicBezTo>
                <a:cubicBezTo>
                  <a:pt x="6571693" y="1659725"/>
                  <a:pt x="3919474" y="1008335"/>
                  <a:pt x="242742" y="1178014"/>
                </a:cubicBezTo>
                <a:cubicBezTo>
                  <a:pt x="50973" y="1171246"/>
                  <a:pt x="-35323" y="1060301"/>
                  <a:pt x="0" y="890331"/>
                </a:cubicBezTo>
                <a:cubicBezTo>
                  <a:pt x="-50704" y="747272"/>
                  <a:pt x="7142" y="464258"/>
                  <a:pt x="0" y="28768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6076" y="181092"/>
                      <a:pt x="172424" y="26494"/>
                      <a:pt x="492006" y="0"/>
                    </a:cubicBezTo>
                    <a:cubicBezTo>
                      <a:pt x="3312040" y="21006"/>
                      <a:pt x="8766861" y="96828"/>
                      <a:pt x="9687676" y="0"/>
                    </a:cubicBezTo>
                    <a:cubicBezTo>
                      <a:pt x="10017560" y="17314"/>
                      <a:pt x="10117577" y="192383"/>
                      <a:pt x="10179682" y="492006"/>
                    </a:cubicBezTo>
                    <a:cubicBezTo>
                      <a:pt x="10312350" y="1184374"/>
                      <a:pt x="9994328" y="2211146"/>
                      <a:pt x="10179682" y="2459970"/>
                    </a:cubicBezTo>
                    <a:cubicBezTo>
                      <a:pt x="10128956" y="2726182"/>
                      <a:pt x="9999101" y="2902213"/>
                      <a:pt x="9687676" y="2951976"/>
                    </a:cubicBezTo>
                    <a:cubicBezTo>
                      <a:pt x="5714378" y="2972831"/>
                      <a:pt x="3663492" y="3095569"/>
                      <a:pt x="492006" y="2951976"/>
                    </a:cubicBezTo>
                    <a:cubicBezTo>
                      <a:pt x="202084" y="2990956"/>
                      <a:pt x="42503" y="2707177"/>
                      <a:pt x="0" y="2459970"/>
                    </a:cubicBezTo>
                    <a:cubicBezTo>
                      <a:pt x="45590" y="1764954"/>
                      <a:pt x="138717" y="1085381"/>
                      <a:pt x="0" y="492006"/>
                    </a:cubicBezTo>
                    <a:close/>
                  </a:path>
                  <a:path w="10179682" h="2951976" stroke="0" extrusionOk="0">
                    <a:moveTo>
                      <a:pt x="0" y="492006"/>
                    </a:moveTo>
                    <a:cubicBezTo>
                      <a:pt x="3515" y="245888"/>
                      <a:pt x="189212" y="3433"/>
                      <a:pt x="492006" y="0"/>
                    </a:cubicBezTo>
                    <a:cubicBezTo>
                      <a:pt x="2422114" y="-390843"/>
                      <a:pt x="7554572" y="-179773"/>
                      <a:pt x="9687676" y="0"/>
                    </a:cubicBezTo>
                    <a:cubicBezTo>
                      <a:pt x="9973428" y="4886"/>
                      <a:pt x="10156314" y="263460"/>
                      <a:pt x="10179682" y="492006"/>
                    </a:cubicBezTo>
                    <a:cubicBezTo>
                      <a:pt x="10057621" y="948858"/>
                      <a:pt x="10313984" y="1869763"/>
                      <a:pt x="10179682" y="2459970"/>
                    </a:cubicBezTo>
                    <a:cubicBezTo>
                      <a:pt x="10192576" y="2781481"/>
                      <a:pt x="9967913" y="2942529"/>
                      <a:pt x="9687676" y="2951976"/>
                    </a:cubicBezTo>
                    <a:cubicBezTo>
                      <a:pt x="6443172" y="2972896"/>
                      <a:pt x="2082183" y="3073124"/>
                      <a:pt x="492006" y="2951976"/>
                    </a:cubicBezTo>
                    <a:cubicBezTo>
                      <a:pt x="225706" y="3023183"/>
                      <a:pt x="-13635" y="2695016"/>
                      <a:pt x="0" y="2459970"/>
                    </a:cubicBezTo>
                    <a:cubicBezTo>
                      <a:pt x="84982" y="1900327"/>
                      <a:pt x="-118126" y="1346898"/>
                      <a:pt x="0" y="492006"/>
                    </a:cubicBezTo>
                    <a:close/>
                  </a:path>
                  <a:path w="10179682" h="2951976" fill="none" stroke="0" extrusionOk="0">
                    <a:moveTo>
                      <a:pt x="0" y="492006"/>
                    </a:moveTo>
                    <a:cubicBezTo>
                      <a:pt x="11784" y="227921"/>
                      <a:pt x="163775" y="5506"/>
                      <a:pt x="492006" y="0"/>
                    </a:cubicBezTo>
                    <a:cubicBezTo>
                      <a:pt x="3330869" y="-205043"/>
                      <a:pt x="8833647" y="53055"/>
                      <a:pt x="9687676" y="0"/>
                    </a:cubicBezTo>
                    <a:cubicBezTo>
                      <a:pt x="9986103" y="1328"/>
                      <a:pt x="10137204" y="204628"/>
                      <a:pt x="10179682" y="492006"/>
                    </a:cubicBezTo>
                    <a:cubicBezTo>
                      <a:pt x="10366492" y="1221211"/>
                      <a:pt x="10065105" y="2203598"/>
                      <a:pt x="10179682" y="2459970"/>
                    </a:cubicBezTo>
                    <a:cubicBezTo>
                      <a:pt x="10191436" y="2756909"/>
                      <a:pt x="9937431" y="2900749"/>
                      <a:pt x="9687676" y="2951976"/>
                    </a:cubicBezTo>
                    <a:cubicBezTo>
                      <a:pt x="5529733" y="2976764"/>
                      <a:pt x="3551467" y="3198868"/>
                      <a:pt x="492006" y="2951976"/>
                    </a:cubicBezTo>
                    <a:cubicBezTo>
                      <a:pt x="223888" y="3006459"/>
                      <a:pt x="49053" y="2712767"/>
                      <a:pt x="0" y="2459970"/>
                    </a:cubicBezTo>
                    <a:cubicBezTo>
                      <a:pt x="-109680" y="1717438"/>
                      <a:pt x="194315" y="1078274"/>
                      <a:pt x="0" y="49200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984217" fill="none" extrusionOk="0">
                    <a:moveTo>
                      <a:pt x="0" y="497378"/>
                    </a:moveTo>
                    <a:cubicBezTo>
                      <a:pt x="9731" y="154769"/>
                      <a:pt x="92405" y="44884"/>
                      <a:pt x="364273" y="0"/>
                    </a:cubicBezTo>
                    <a:cubicBezTo>
                      <a:pt x="4962304" y="88006"/>
                      <a:pt x="8763744" y="288299"/>
                      <a:pt x="9902578" y="0"/>
                    </a:cubicBezTo>
                    <a:cubicBezTo>
                      <a:pt x="10165278" y="22237"/>
                      <a:pt x="10195612" y="185539"/>
                      <a:pt x="10266853" y="497378"/>
                    </a:cubicBezTo>
                    <a:cubicBezTo>
                      <a:pt x="10308797" y="1264834"/>
                      <a:pt x="10175479" y="2133608"/>
                      <a:pt x="10266853" y="2486838"/>
                    </a:cubicBezTo>
                    <a:cubicBezTo>
                      <a:pt x="10176583" y="2749958"/>
                      <a:pt x="10152330" y="2912236"/>
                      <a:pt x="9902578" y="2984217"/>
                    </a:cubicBezTo>
                    <a:cubicBezTo>
                      <a:pt x="7570857" y="3008985"/>
                      <a:pt x="1536426" y="3231860"/>
                      <a:pt x="364273" y="2984217"/>
                    </a:cubicBezTo>
                    <a:cubicBezTo>
                      <a:pt x="129746" y="3063135"/>
                      <a:pt x="42202" y="2734941"/>
                      <a:pt x="0" y="2486838"/>
                    </a:cubicBezTo>
                    <a:cubicBezTo>
                      <a:pt x="66319" y="1685855"/>
                      <a:pt x="-37501" y="874006"/>
                      <a:pt x="0" y="497378"/>
                    </a:cubicBezTo>
                    <a:close/>
                  </a:path>
                  <a:path w="10266853" h="2984217" stroke="0" extrusionOk="0">
                    <a:moveTo>
                      <a:pt x="0" y="497378"/>
                    </a:moveTo>
                    <a:cubicBezTo>
                      <a:pt x="-1562" y="241723"/>
                      <a:pt x="133085" y="71600"/>
                      <a:pt x="364273" y="0"/>
                    </a:cubicBezTo>
                    <a:cubicBezTo>
                      <a:pt x="3643789" y="-337806"/>
                      <a:pt x="6008520" y="-250879"/>
                      <a:pt x="9902578" y="0"/>
                    </a:cubicBezTo>
                    <a:cubicBezTo>
                      <a:pt x="10119885" y="45590"/>
                      <a:pt x="10286089" y="298774"/>
                      <a:pt x="10266853" y="497378"/>
                    </a:cubicBezTo>
                    <a:cubicBezTo>
                      <a:pt x="10215334" y="1332084"/>
                      <a:pt x="10305535" y="1998937"/>
                      <a:pt x="10266853" y="2486838"/>
                    </a:cubicBezTo>
                    <a:cubicBezTo>
                      <a:pt x="10281902" y="2814162"/>
                      <a:pt x="10163794" y="2964777"/>
                      <a:pt x="9902578" y="2984217"/>
                    </a:cubicBezTo>
                    <a:cubicBezTo>
                      <a:pt x="8463675" y="2874589"/>
                      <a:pt x="1129783" y="3150468"/>
                      <a:pt x="364273" y="2984217"/>
                    </a:cubicBezTo>
                    <a:cubicBezTo>
                      <a:pt x="166290" y="3044820"/>
                      <a:pt x="16910" y="2741088"/>
                      <a:pt x="0" y="2486838"/>
                    </a:cubicBezTo>
                    <a:cubicBezTo>
                      <a:pt x="82089" y="2119594"/>
                      <a:pt x="-168680" y="1189572"/>
                      <a:pt x="0" y="497378"/>
                    </a:cubicBezTo>
                    <a:close/>
                  </a:path>
                  <a:path w="10266853" h="2984217" fill="none" stroke="0" extrusionOk="0">
                    <a:moveTo>
                      <a:pt x="0" y="497378"/>
                    </a:moveTo>
                    <a:cubicBezTo>
                      <a:pt x="-4562" y="238122"/>
                      <a:pt x="158121" y="24572"/>
                      <a:pt x="364273" y="0"/>
                    </a:cubicBezTo>
                    <a:cubicBezTo>
                      <a:pt x="4989850" y="-221084"/>
                      <a:pt x="8615670" y="147580"/>
                      <a:pt x="9902578" y="0"/>
                    </a:cubicBezTo>
                    <a:cubicBezTo>
                      <a:pt x="10177991" y="16416"/>
                      <a:pt x="10237863" y="196689"/>
                      <a:pt x="10266853" y="497378"/>
                    </a:cubicBezTo>
                    <a:cubicBezTo>
                      <a:pt x="10340232" y="1232697"/>
                      <a:pt x="10213950" y="2128488"/>
                      <a:pt x="10266853" y="2486838"/>
                    </a:cubicBezTo>
                    <a:cubicBezTo>
                      <a:pt x="10221030" y="2775577"/>
                      <a:pt x="10121814" y="2923097"/>
                      <a:pt x="9902578" y="2984217"/>
                    </a:cubicBezTo>
                    <a:cubicBezTo>
                      <a:pt x="7157463" y="3072454"/>
                      <a:pt x="1440431" y="3200928"/>
                      <a:pt x="364273" y="2984217"/>
                    </a:cubicBezTo>
                    <a:cubicBezTo>
                      <a:pt x="155750" y="3007615"/>
                      <a:pt x="24890" y="2740701"/>
                      <a:pt x="0" y="2486838"/>
                    </a:cubicBezTo>
                    <a:cubicBezTo>
                      <a:pt x="-8641" y="1615265"/>
                      <a:pt x="47256" y="835192"/>
                      <a:pt x="0" y="497378"/>
                    </a:cubicBezTo>
                    <a:close/>
                  </a:path>
                  <a:path w="10266853" h="2984217" fill="none" stroke="0" extrusionOk="0">
                    <a:moveTo>
                      <a:pt x="0" y="497378"/>
                    </a:moveTo>
                    <a:cubicBezTo>
                      <a:pt x="11184" y="209552"/>
                      <a:pt x="100578" y="32475"/>
                      <a:pt x="364273" y="0"/>
                    </a:cubicBezTo>
                    <a:cubicBezTo>
                      <a:pt x="4980543" y="-61208"/>
                      <a:pt x="8834538" y="198003"/>
                      <a:pt x="9902578" y="0"/>
                    </a:cubicBezTo>
                    <a:cubicBezTo>
                      <a:pt x="10174584" y="8274"/>
                      <a:pt x="10212425" y="208263"/>
                      <a:pt x="10266853" y="497378"/>
                    </a:cubicBezTo>
                    <a:cubicBezTo>
                      <a:pt x="10359835" y="1262229"/>
                      <a:pt x="10243442" y="2121335"/>
                      <a:pt x="10266853" y="2486838"/>
                    </a:cubicBezTo>
                    <a:cubicBezTo>
                      <a:pt x="10210551" y="2766112"/>
                      <a:pt x="10116078" y="2918909"/>
                      <a:pt x="9902578" y="2984217"/>
                    </a:cubicBezTo>
                    <a:cubicBezTo>
                      <a:pt x="7365599" y="3020634"/>
                      <a:pt x="1364476" y="3335553"/>
                      <a:pt x="364273" y="2984217"/>
                    </a:cubicBezTo>
                    <a:cubicBezTo>
                      <a:pt x="141495" y="3064643"/>
                      <a:pt x="25613" y="2750871"/>
                      <a:pt x="0" y="2486838"/>
                    </a:cubicBezTo>
                    <a:cubicBezTo>
                      <a:pt x="-29393" y="1664101"/>
                      <a:pt x="16549" y="868673"/>
                      <a:pt x="0" y="4973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6931" y="153961"/>
                  <a:pt x="83640" y="-30935"/>
                  <a:pt x="289633" y="0"/>
                </a:cubicBezTo>
                <a:cubicBezTo>
                  <a:pt x="4217436" y="-8418"/>
                  <a:pt x="7418727" y="-274973"/>
                  <a:pt x="8747878" y="0"/>
                </a:cubicBezTo>
                <a:cubicBezTo>
                  <a:pt x="8921752" y="4235"/>
                  <a:pt x="9004469" y="101814"/>
                  <a:pt x="9037511" y="289633"/>
                </a:cubicBezTo>
                <a:cubicBezTo>
                  <a:pt x="9061751" y="430315"/>
                  <a:pt x="9039395" y="748171"/>
                  <a:pt x="9037511" y="896365"/>
                </a:cubicBezTo>
                <a:cubicBezTo>
                  <a:pt x="9085173" y="1020283"/>
                  <a:pt x="8937401" y="1153949"/>
                  <a:pt x="8747878" y="1185998"/>
                </a:cubicBezTo>
                <a:cubicBezTo>
                  <a:pt x="5805742" y="1261184"/>
                  <a:pt x="2024354" y="1080779"/>
                  <a:pt x="289633" y="1185998"/>
                </a:cubicBezTo>
                <a:cubicBezTo>
                  <a:pt x="86442" y="1174020"/>
                  <a:pt x="-42751" y="1055740"/>
                  <a:pt x="0" y="896365"/>
                </a:cubicBezTo>
                <a:cubicBezTo>
                  <a:pt x="-3119" y="638452"/>
                  <a:pt x="-30171" y="539443"/>
                  <a:pt x="0" y="289633"/>
                </a:cubicBezTo>
                <a:close/>
              </a:path>
              <a:path w="9037511" h="1185998" stroke="0" extrusionOk="0">
                <a:moveTo>
                  <a:pt x="0" y="289633"/>
                </a:moveTo>
                <a:cubicBezTo>
                  <a:pt x="-10948" y="112031"/>
                  <a:pt x="110398" y="339"/>
                  <a:pt x="289633" y="0"/>
                </a:cubicBezTo>
                <a:cubicBezTo>
                  <a:pt x="2735056" y="-251944"/>
                  <a:pt x="5127748" y="121437"/>
                  <a:pt x="8747878" y="0"/>
                </a:cubicBezTo>
                <a:cubicBezTo>
                  <a:pt x="8893684" y="-15769"/>
                  <a:pt x="8991539" y="131840"/>
                  <a:pt x="9037511" y="289633"/>
                </a:cubicBezTo>
                <a:cubicBezTo>
                  <a:pt x="9046432" y="456641"/>
                  <a:pt x="8991043" y="652674"/>
                  <a:pt x="9037511" y="896365"/>
                </a:cubicBezTo>
                <a:cubicBezTo>
                  <a:pt x="9060488" y="1008718"/>
                  <a:pt x="8930951" y="1171032"/>
                  <a:pt x="8747878" y="1185998"/>
                </a:cubicBezTo>
                <a:cubicBezTo>
                  <a:pt x="4600028" y="1127537"/>
                  <a:pt x="3731202" y="1254466"/>
                  <a:pt x="289633" y="1185998"/>
                </a:cubicBezTo>
                <a:cubicBezTo>
                  <a:pt x="148955" y="1203311"/>
                  <a:pt x="-34383" y="1106871"/>
                  <a:pt x="0" y="896365"/>
                </a:cubicBezTo>
                <a:cubicBezTo>
                  <a:pt x="-18729" y="602538"/>
                  <a:pt x="35907" y="468305"/>
                  <a:pt x="0" y="289633"/>
                </a:cubicBezTo>
                <a:close/>
              </a:path>
              <a:path w="9037511" h="1185998" fill="none" stroke="0" extrusionOk="0">
                <a:moveTo>
                  <a:pt x="0" y="289633"/>
                </a:moveTo>
                <a:cubicBezTo>
                  <a:pt x="-6206" y="114042"/>
                  <a:pt x="86178" y="-1216"/>
                  <a:pt x="289633" y="0"/>
                </a:cubicBezTo>
                <a:cubicBezTo>
                  <a:pt x="4428870" y="38059"/>
                  <a:pt x="7619929" y="-104162"/>
                  <a:pt x="8747878" y="0"/>
                </a:cubicBezTo>
                <a:cubicBezTo>
                  <a:pt x="8891030" y="-12763"/>
                  <a:pt x="9001157" y="102313"/>
                  <a:pt x="9037511" y="289633"/>
                </a:cubicBezTo>
                <a:cubicBezTo>
                  <a:pt x="9057376" y="432854"/>
                  <a:pt x="9054926" y="724670"/>
                  <a:pt x="9037511" y="896365"/>
                </a:cubicBezTo>
                <a:cubicBezTo>
                  <a:pt x="9073611" y="1022954"/>
                  <a:pt x="8920913" y="1155247"/>
                  <a:pt x="8747878" y="1185998"/>
                </a:cubicBezTo>
                <a:cubicBezTo>
                  <a:pt x="5922430" y="1588764"/>
                  <a:pt x="1800133" y="1088139"/>
                  <a:pt x="289633" y="1185998"/>
                </a:cubicBezTo>
                <a:cubicBezTo>
                  <a:pt x="101954" y="1182356"/>
                  <a:pt x="-21757" y="1063086"/>
                  <a:pt x="0" y="896365"/>
                </a:cubicBezTo>
                <a:cubicBezTo>
                  <a:pt x="-6524" y="659973"/>
                  <a:pt x="-50104" y="537475"/>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12224" y="189903"/>
                  <a:pt x="123101" y="-16105"/>
                  <a:pt x="328480" y="0"/>
                </a:cubicBezTo>
                <a:cubicBezTo>
                  <a:pt x="2881034" y="35628"/>
                  <a:pt x="6188225" y="-303678"/>
                  <a:pt x="8720750" y="0"/>
                </a:cubicBezTo>
                <a:cubicBezTo>
                  <a:pt x="8913502" y="3451"/>
                  <a:pt x="9029709" y="130607"/>
                  <a:pt x="9049230" y="328480"/>
                </a:cubicBezTo>
                <a:cubicBezTo>
                  <a:pt x="9101540" y="431289"/>
                  <a:pt x="8994531" y="724371"/>
                  <a:pt x="9049230" y="1016590"/>
                </a:cubicBezTo>
                <a:cubicBezTo>
                  <a:pt x="9065056" y="1186036"/>
                  <a:pt x="8917766" y="1328155"/>
                  <a:pt x="8720750" y="1345070"/>
                </a:cubicBezTo>
                <a:cubicBezTo>
                  <a:pt x="6377327" y="1412649"/>
                  <a:pt x="1797427" y="1255263"/>
                  <a:pt x="328480" y="1345070"/>
                </a:cubicBezTo>
                <a:cubicBezTo>
                  <a:pt x="109949" y="1334786"/>
                  <a:pt x="-48944" y="1197335"/>
                  <a:pt x="0" y="1016590"/>
                </a:cubicBezTo>
                <a:cubicBezTo>
                  <a:pt x="-20626" y="867498"/>
                  <a:pt x="36602" y="410968"/>
                  <a:pt x="0" y="328480"/>
                </a:cubicBezTo>
                <a:close/>
              </a:path>
              <a:path w="9049230" h="1345070" stroke="0" extrusionOk="0">
                <a:moveTo>
                  <a:pt x="0" y="328480"/>
                </a:moveTo>
                <a:cubicBezTo>
                  <a:pt x="-26722" y="135989"/>
                  <a:pt x="125187" y="7971"/>
                  <a:pt x="328480" y="0"/>
                </a:cubicBezTo>
                <a:cubicBezTo>
                  <a:pt x="4229201" y="-136925"/>
                  <a:pt x="4957786" y="124717"/>
                  <a:pt x="8720750" y="0"/>
                </a:cubicBezTo>
                <a:cubicBezTo>
                  <a:pt x="8892761" y="-47299"/>
                  <a:pt x="9017319" y="138699"/>
                  <a:pt x="9049230" y="328480"/>
                </a:cubicBezTo>
                <a:cubicBezTo>
                  <a:pt x="8980102" y="622824"/>
                  <a:pt x="9038622" y="905569"/>
                  <a:pt x="9049230" y="1016590"/>
                </a:cubicBezTo>
                <a:cubicBezTo>
                  <a:pt x="9075292" y="1151996"/>
                  <a:pt x="8907057" y="1333328"/>
                  <a:pt x="8720750" y="1345070"/>
                </a:cubicBezTo>
                <a:cubicBezTo>
                  <a:pt x="6693192" y="1293595"/>
                  <a:pt x="1920576" y="1386803"/>
                  <a:pt x="328480" y="1345070"/>
                </a:cubicBezTo>
                <a:cubicBezTo>
                  <a:pt x="138983" y="1363630"/>
                  <a:pt x="-29600" y="1242829"/>
                  <a:pt x="0" y="1016590"/>
                </a:cubicBezTo>
                <a:cubicBezTo>
                  <a:pt x="-65256" y="895369"/>
                  <a:pt x="-20560" y="675273"/>
                  <a:pt x="0" y="328480"/>
                </a:cubicBezTo>
                <a:close/>
              </a:path>
              <a:path w="9049230" h="1345070" fill="none" stroke="0" extrusionOk="0">
                <a:moveTo>
                  <a:pt x="0" y="328480"/>
                </a:moveTo>
                <a:cubicBezTo>
                  <a:pt x="-15999" y="131275"/>
                  <a:pt x="122501" y="8372"/>
                  <a:pt x="328480" y="0"/>
                </a:cubicBezTo>
                <a:cubicBezTo>
                  <a:pt x="3546394" y="223601"/>
                  <a:pt x="6249161" y="-132908"/>
                  <a:pt x="8720750" y="0"/>
                </a:cubicBezTo>
                <a:cubicBezTo>
                  <a:pt x="8896820" y="-6078"/>
                  <a:pt x="9029085" y="132083"/>
                  <a:pt x="9049230" y="328480"/>
                </a:cubicBezTo>
                <a:cubicBezTo>
                  <a:pt x="9117962" y="469507"/>
                  <a:pt x="9005959" y="694985"/>
                  <a:pt x="9049230" y="1016590"/>
                </a:cubicBezTo>
                <a:cubicBezTo>
                  <a:pt x="9059712" y="1188727"/>
                  <a:pt x="8881695" y="1318939"/>
                  <a:pt x="8720750" y="1345070"/>
                </a:cubicBezTo>
                <a:cubicBezTo>
                  <a:pt x="6580642" y="1442769"/>
                  <a:pt x="1823329" y="1289489"/>
                  <a:pt x="328480" y="1345070"/>
                </a:cubicBezTo>
                <a:cubicBezTo>
                  <a:pt x="97643" y="1345068"/>
                  <a:pt x="-15993" y="1200602"/>
                  <a:pt x="0" y="1016590"/>
                </a:cubicBezTo>
                <a:cubicBezTo>
                  <a:pt x="-24291" y="884135"/>
                  <a:pt x="19333" y="427892"/>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8551" y="181146"/>
                  <a:pt x="108058" y="-28979"/>
                  <a:pt x="337671" y="0"/>
                </a:cubicBezTo>
                <a:cubicBezTo>
                  <a:pt x="2613118" y="43902"/>
                  <a:pt x="6128134" y="-281528"/>
                  <a:pt x="8253414" y="0"/>
                </a:cubicBezTo>
                <a:cubicBezTo>
                  <a:pt x="8474759" y="10608"/>
                  <a:pt x="8561346" y="126106"/>
                  <a:pt x="8591085" y="337671"/>
                </a:cubicBezTo>
                <a:cubicBezTo>
                  <a:pt x="8563254" y="482343"/>
                  <a:pt x="8606088" y="913774"/>
                  <a:pt x="8591085" y="1045036"/>
                </a:cubicBezTo>
                <a:cubicBezTo>
                  <a:pt x="8609287" y="1217763"/>
                  <a:pt x="8469959" y="1350125"/>
                  <a:pt x="8253414" y="1382707"/>
                </a:cubicBezTo>
                <a:cubicBezTo>
                  <a:pt x="5997497" y="1455442"/>
                  <a:pt x="1285814" y="1270121"/>
                  <a:pt x="337671" y="1382707"/>
                </a:cubicBezTo>
                <a:cubicBezTo>
                  <a:pt x="108499" y="1370882"/>
                  <a:pt x="-36046" y="1231034"/>
                  <a:pt x="0" y="1045036"/>
                </a:cubicBezTo>
                <a:cubicBezTo>
                  <a:pt x="-4172" y="849784"/>
                  <a:pt x="22306" y="627282"/>
                  <a:pt x="0" y="337671"/>
                </a:cubicBezTo>
                <a:close/>
              </a:path>
              <a:path w="8591085" h="1382707" stroke="0" extrusionOk="0">
                <a:moveTo>
                  <a:pt x="0" y="337671"/>
                </a:moveTo>
                <a:cubicBezTo>
                  <a:pt x="-10473" y="124647"/>
                  <a:pt x="106724" y="17698"/>
                  <a:pt x="337671" y="0"/>
                </a:cubicBezTo>
                <a:cubicBezTo>
                  <a:pt x="3488733" y="-107453"/>
                  <a:pt x="7105572" y="162455"/>
                  <a:pt x="8253414" y="0"/>
                </a:cubicBezTo>
                <a:cubicBezTo>
                  <a:pt x="8430077" y="-14355"/>
                  <a:pt x="8567171" y="150296"/>
                  <a:pt x="8591085" y="337671"/>
                </a:cubicBezTo>
                <a:cubicBezTo>
                  <a:pt x="8568340" y="486011"/>
                  <a:pt x="8557899" y="916613"/>
                  <a:pt x="8591085" y="1045036"/>
                </a:cubicBezTo>
                <a:cubicBezTo>
                  <a:pt x="8609464" y="1183974"/>
                  <a:pt x="8439722" y="1365464"/>
                  <a:pt x="8253414" y="1382707"/>
                </a:cubicBezTo>
                <a:cubicBezTo>
                  <a:pt x="5455996" y="1335550"/>
                  <a:pt x="3438911" y="1419678"/>
                  <a:pt x="337671" y="1382707"/>
                </a:cubicBezTo>
                <a:cubicBezTo>
                  <a:pt x="158871" y="1394363"/>
                  <a:pt x="-9530" y="1245122"/>
                  <a:pt x="0" y="1045036"/>
                </a:cubicBezTo>
                <a:cubicBezTo>
                  <a:pt x="-87419" y="800010"/>
                  <a:pt x="-18176" y="589860"/>
                  <a:pt x="0" y="337671"/>
                </a:cubicBezTo>
                <a:close/>
              </a:path>
              <a:path w="8591085" h="1382707" fill="none" stroke="0" extrusionOk="0">
                <a:moveTo>
                  <a:pt x="0" y="337671"/>
                </a:moveTo>
                <a:cubicBezTo>
                  <a:pt x="-5627" y="156751"/>
                  <a:pt x="116417" y="-5583"/>
                  <a:pt x="337671" y="0"/>
                </a:cubicBezTo>
                <a:cubicBezTo>
                  <a:pt x="2991751" y="31857"/>
                  <a:pt x="6201528" y="-130230"/>
                  <a:pt x="8253414" y="0"/>
                </a:cubicBezTo>
                <a:cubicBezTo>
                  <a:pt x="8439072" y="-7582"/>
                  <a:pt x="8575950" y="139079"/>
                  <a:pt x="8591085" y="337671"/>
                </a:cubicBezTo>
                <a:cubicBezTo>
                  <a:pt x="8562391" y="500402"/>
                  <a:pt x="8611153" y="892741"/>
                  <a:pt x="8591085" y="1045036"/>
                </a:cubicBezTo>
                <a:cubicBezTo>
                  <a:pt x="8610633" y="1210196"/>
                  <a:pt x="8442480" y="1359529"/>
                  <a:pt x="8253414" y="1382707"/>
                </a:cubicBezTo>
                <a:cubicBezTo>
                  <a:pt x="6103024" y="1505329"/>
                  <a:pt x="1415635" y="1334746"/>
                  <a:pt x="337671" y="1382707"/>
                </a:cubicBezTo>
                <a:cubicBezTo>
                  <a:pt x="91603" y="1380181"/>
                  <a:pt x="-25909" y="1245483"/>
                  <a:pt x="0" y="1045036"/>
                </a:cubicBezTo>
                <a:cubicBezTo>
                  <a:pt x="-9259" y="873389"/>
                  <a:pt x="7215" y="650640"/>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23459" y="622732"/>
                  <a:pt x="77791" y="-89743"/>
                  <a:pt x="368551" y="0"/>
                </a:cubicBezTo>
                <a:cubicBezTo>
                  <a:pt x="1451454" y="98302"/>
                  <a:pt x="5644365" y="-765272"/>
                  <a:pt x="9447934" y="0"/>
                </a:cubicBezTo>
                <a:cubicBezTo>
                  <a:pt x="9712926" y="29273"/>
                  <a:pt x="9731385" y="423188"/>
                  <a:pt x="9816486" y="1122799"/>
                </a:cubicBezTo>
                <a:cubicBezTo>
                  <a:pt x="10004572" y="1515649"/>
                  <a:pt x="9874196" y="2464634"/>
                  <a:pt x="9816486" y="3474884"/>
                </a:cubicBezTo>
                <a:cubicBezTo>
                  <a:pt x="9867588" y="4052756"/>
                  <a:pt x="9698619" y="4507801"/>
                  <a:pt x="9447934" y="4597684"/>
                </a:cubicBezTo>
                <a:cubicBezTo>
                  <a:pt x="6366628" y="4856608"/>
                  <a:pt x="1300077" y="4345156"/>
                  <a:pt x="368551" y="4597684"/>
                </a:cubicBezTo>
                <a:cubicBezTo>
                  <a:pt x="9066" y="4549113"/>
                  <a:pt x="-213953" y="4091117"/>
                  <a:pt x="0" y="3474884"/>
                </a:cubicBezTo>
                <a:cubicBezTo>
                  <a:pt x="-54124" y="2878083"/>
                  <a:pt x="-7680" y="2163525"/>
                  <a:pt x="0" y="1122799"/>
                </a:cubicBezTo>
                <a:close/>
              </a:path>
              <a:path w="9816486" h="4597684" stroke="0" extrusionOk="0">
                <a:moveTo>
                  <a:pt x="0" y="1122799"/>
                </a:moveTo>
                <a:cubicBezTo>
                  <a:pt x="-86049" y="407761"/>
                  <a:pt x="99313" y="41457"/>
                  <a:pt x="368551" y="0"/>
                </a:cubicBezTo>
                <a:cubicBezTo>
                  <a:pt x="4812592" y="-444779"/>
                  <a:pt x="7319724" y="549778"/>
                  <a:pt x="9447934" y="0"/>
                </a:cubicBezTo>
                <a:cubicBezTo>
                  <a:pt x="9639557" y="-150671"/>
                  <a:pt x="9739101" y="477659"/>
                  <a:pt x="9816486" y="1122799"/>
                </a:cubicBezTo>
                <a:cubicBezTo>
                  <a:pt x="9598994" y="1433223"/>
                  <a:pt x="10004374" y="2224006"/>
                  <a:pt x="9816486" y="3474884"/>
                </a:cubicBezTo>
                <a:cubicBezTo>
                  <a:pt x="9831651" y="4026154"/>
                  <a:pt x="9667140" y="4511501"/>
                  <a:pt x="9447934" y="4597684"/>
                </a:cubicBezTo>
                <a:cubicBezTo>
                  <a:pt x="5518840" y="4412644"/>
                  <a:pt x="1923920" y="4846305"/>
                  <a:pt x="368551" y="4597684"/>
                </a:cubicBezTo>
                <a:cubicBezTo>
                  <a:pt x="248076" y="4650728"/>
                  <a:pt x="-49176" y="4223307"/>
                  <a:pt x="0" y="3474884"/>
                </a:cubicBezTo>
                <a:cubicBezTo>
                  <a:pt x="-109391" y="2393592"/>
                  <a:pt x="55173" y="1741047"/>
                  <a:pt x="0" y="1122799"/>
                </a:cubicBezTo>
                <a:close/>
              </a:path>
              <a:path w="9816486" h="4597684" fill="none" stroke="0" extrusionOk="0">
                <a:moveTo>
                  <a:pt x="0" y="1122799"/>
                </a:moveTo>
                <a:cubicBezTo>
                  <a:pt x="-20082" y="509549"/>
                  <a:pt x="163423" y="-74551"/>
                  <a:pt x="368551" y="0"/>
                </a:cubicBezTo>
                <a:cubicBezTo>
                  <a:pt x="2883642" y="-361184"/>
                  <a:pt x="5736200" y="-140366"/>
                  <a:pt x="9447934" y="0"/>
                </a:cubicBezTo>
                <a:cubicBezTo>
                  <a:pt x="9714316" y="4024"/>
                  <a:pt x="9726337" y="441393"/>
                  <a:pt x="9816486" y="1122799"/>
                </a:cubicBezTo>
                <a:cubicBezTo>
                  <a:pt x="9921686" y="1619851"/>
                  <a:pt x="9863942" y="2337390"/>
                  <a:pt x="9816486" y="3474884"/>
                </a:cubicBezTo>
                <a:cubicBezTo>
                  <a:pt x="9835276" y="4064960"/>
                  <a:pt x="9655496" y="4492662"/>
                  <a:pt x="9447934" y="4597684"/>
                </a:cubicBezTo>
                <a:cubicBezTo>
                  <a:pt x="6768587" y="5001330"/>
                  <a:pt x="1444926" y="4466284"/>
                  <a:pt x="368551" y="4597684"/>
                </a:cubicBezTo>
                <a:cubicBezTo>
                  <a:pt x="78114" y="4705879"/>
                  <a:pt x="-67082" y="4206248"/>
                  <a:pt x="0" y="3474884"/>
                </a:cubicBezTo>
                <a:cubicBezTo>
                  <a:pt x="-71718" y="3255983"/>
                  <a:pt x="-111313" y="2102317"/>
                  <a:pt x="0" y="1122799"/>
                </a:cubicBezTo>
                <a:close/>
              </a:path>
              <a:path w="9816486" h="4597684" fill="none" stroke="0" extrusionOk="0">
                <a:moveTo>
                  <a:pt x="0" y="1122799"/>
                </a:moveTo>
                <a:cubicBezTo>
                  <a:pt x="-22783" y="580584"/>
                  <a:pt x="91329" y="-47320"/>
                  <a:pt x="368551" y="0"/>
                </a:cubicBezTo>
                <a:cubicBezTo>
                  <a:pt x="2071330" y="255419"/>
                  <a:pt x="5728190" y="-593038"/>
                  <a:pt x="9447934" y="0"/>
                </a:cubicBezTo>
                <a:cubicBezTo>
                  <a:pt x="9645377" y="-13098"/>
                  <a:pt x="9693057" y="398722"/>
                  <a:pt x="9816486" y="1122799"/>
                </a:cubicBezTo>
                <a:cubicBezTo>
                  <a:pt x="10029423" y="1587120"/>
                  <a:pt x="9881037" y="2362886"/>
                  <a:pt x="9816486" y="3474884"/>
                </a:cubicBezTo>
                <a:cubicBezTo>
                  <a:pt x="9855298" y="4055604"/>
                  <a:pt x="9654373" y="4484978"/>
                  <a:pt x="9447934" y="4597684"/>
                </a:cubicBezTo>
                <a:cubicBezTo>
                  <a:pt x="6573531" y="5039087"/>
                  <a:pt x="1379942" y="4387462"/>
                  <a:pt x="368551" y="4597684"/>
                </a:cubicBezTo>
                <a:cubicBezTo>
                  <a:pt x="14145" y="4571635"/>
                  <a:pt x="-168061" y="4142685"/>
                  <a:pt x="0" y="3474884"/>
                </a:cubicBezTo>
                <a:cubicBezTo>
                  <a:pt x="-71990" y="3015960"/>
                  <a:pt x="-158978" y="2149637"/>
                  <a:pt x="0" y="112279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23000" r="-6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16942" y="165167"/>
                  <a:pt x="91710" y="-23444"/>
                  <a:pt x="286231" y="0"/>
                </a:cubicBezTo>
                <a:cubicBezTo>
                  <a:pt x="-80596" y="393921"/>
                  <a:pt x="6444005" y="-895421"/>
                  <a:pt x="10715200" y="0"/>
                </a:cubicBezTo>
                <a:cubicBezTo>
                  <a:pt x="10915173" y="12224"/>
                  <a:pt x="10954691" y="72334"/>
                  <a:pt x="11001432" y="243239"/>
                </a:cubicBezTo>
                <a:cubicBezTo>
                  <a:pt x="11096155" y="312237"/>
                  <a:pt x="11016606" y="546086"/>
                  <a:pt x="11001432" y="752789"/>
                </a:cubicBezTo>
                <a:cubicBezTo>
                  <a:pt x="11043645" y="857242"/>
                  <a:pt x="10905591" y="961818"/>
                  <a:pt x="10715200" y="996029"/>
                </a:cubicBezTo>
                <a:cubicBezTo>
                  <a:pt x="8030496" y="1070069"/>
                  <a:pt x="4221824" y="527685"/>
                  <a:pt x="286231" y="996029"/>
                </a:cubicBezTo>
                <a:cubicBezTo>
                  <a:pt x="62235" y="978561"/>
                  <a:pt x="-39071" y="886613"/>
                  <a:pt x="0" y="752789"/>
                </a:cubicBezTo>
                <a:cubicBezTo>
                  <a:pt x="-49364" y="560603"/>
                  <a:pt x="52256" y="372528"/>
                  <a:pt x="0" y="243239"/>
                </a:cubicBezTo>
                <a:close/>
              </a:path>
              <a:path w="11001432" h="996029" stroke="0" extrusionOk="0">
                <a:moveTo>
                  <a:pt x="0" y="243239"/>
                </a:moveTo>
                <a:cubicBezTo>
                  <a:pt x="-36804" y="87328"/>
                  <a:pt x="86890" y="9798"/>
                  <a:pt x="286231" y="0"/>
                </a:cubicBezTo>
                <a:cubicBezTo>
                  <a:pt x="2171235" y="-744270"/>
                  <a:pt x="6299959" y="864479"/>
                  <a:pt x="10715200" y="0"/>
                </a:cubicBezTo>
                <a:cubicBezTo>
                  <a:pt x="10854317" y="-41630"/>
                  <a:pt x="10948636" y="110696"/>
                  <a:pt x="11001432" y="243239"/>
                </a:cubicBezTo>
                <a:cubicBezTo>
                  <a:pt x="10900535" y="274408"/>
                  <a:pt x="11047429" y="492585"/>
                  <a:pt x="11001432" y="752789"/>
                </a:cubicBezTo>
                <a:cubicBezTo>
                  <a:pt x="11023102" y="827245"/>
                  <a:pt x="10885342" y="971148"/>
                  <a:pt x="10715200" y="996029"/>
                </a:cubicBezTo>
                <a:cubicBezTo>
                  <a:pt x="6974774" y="972297"/>
                  <a:pt x="2899916" y="974106"/>
                  <a:pt x="286231" y="996029"/>
                </a:cubicBezTo>
                <a:cubicBezTo>
                  <a:pt x="141588" y="1019926"/>
                  <a:pt x="-33006" y="931112"/>
                  <a:pt x="0" y="752789"/>
                </a:cubicBezTo>
                <a:cubicBezTo>
                  <a:pt x="-75479" y="650771"/>
                  <a:pt x="50622" y="475919"/>
                  <a:pt x="0" y="243239"/>
                </a:cubicBezTo>
                <a:close/>
              </a:path>
              <a:path w="11001432" h="996029" fill="none" stroke="0" extrusionOk="0">
                <a:moveTo>
                  <a:pt x="0" y="243239"/>
                </a:moveTo>
                <a:cubicBezTo>
                  <a:pt x="-21220" y="76224"/>
                  <a:pt x="108243" y="1062"/>
                  <a:pt x="286231" y="0"/>
                </a:cubicBezTo>
                <a:cubicBezTo>
                  <a:pt x="1509580" y="-233636"/>
                  <a:pt x="6461498" y="280382"/>
                  <a:pt x="10715200" y="0"/>
                </a:cubicBezTo>
                <a:cubicBezTo>
                  <a:pt x="10894627" y="342"/>
                  <a:pt x="10951547" y="93512"/>
                  <a:pt x="11001432" y="243239"/>
                </a:cubicBezTo>
                <a:cubicBezTo>
                  <a:pt x="11024334" y="325383"/>
                  <a:pt x="10988119" y="518988"/>
                  <a:pt x="11001432" y="752789"/>
                </a:cubicBezTo>
                <a:cubicBezTo>
                  <a:pt x="10996675" y="873815"/>
                  <a:pt x="10873396" y="975078"/>
                  <a:pt x="10715200" y="996029"/>
                </a:cubicBezTo>
                <a:cubicBezTo>
                  <a:pt x="8372410" y="1420977"/>
                  <a:pt x="4239352" y="1111387"/>
                  <a:pt x="286231" y="996029"/>
                </a:cubicBezTo>
                <a:cubicBezTo>
                  <a:pt x="105176" y="1016023"/>
                  <a:pt x="-18903" y="917363"/>
                  <a:pt x="0" y="752789"/>
                </a:cubicBezTo>
                <a:cubicBezTo>
                  <a:pt x="-53148" y="625671"/>
                  <a:pt x="41815" y="379133"/>
                  <a:pt x="0" y="243239"/>
                </a:cubicBezTo>
                <a:close/>
              </a:path>
              <a:path w="11001432" h="996029" fill="none" stroke="0" extrusionOk="0">
                <a:moveTo>
                  <a:pt x="0" y="243239"/>
                </a:moveTo>
                <a:cubicBezTo>
                  <a:pt x="-15001" y="123331"/>
                  <a:pt x="88288" y="-4715"/>
                  <a:pt x="286231" y="0"/>
                </a:cubicBezTo>
                <a:cubicBezTo>
                  <a:pt x="1359883" y="608753"/>
                  <a:pt x="6850241" y="-571180"/>
                  <a:pt x="10715200" y="0"/>
                </a:cubicBezTo>
                <a:cubicBezTo>
                  <a:pt x="10892833" y="636"/>
                  <a:pt x="10957082" y="74989"/>
                  <a:pt x="11001432" y="243239"/>
                </a:cubicBezTo>
                <a:cubicBezTo>
                  <a:pt x="11076542" y="328585"/>
                  <a:pt x="11018995" y="532965"/>
                  <a:pt x="11001432" y="752789"/>
                </a:cubicBezTo>
                <a:cubicBezTo>
                  <a:pt x="11050272" y="847340"/>
                  <a:pt x="10884914" y="962034"/>
                  <a:pt x="10715200" y="996029"/>
                </a:cubicBezTo>
                <a:cubicBezTo>
                  <a:pt x="8116801" y="1221761"/>
                  <a:pt x="4542441" y="738149"/>
                  <a:pt x="286231" y="996029"/>
                </a:cubicBezTo>
                <a:cubicBezTo>
                  <a:pt x="72092" y="987896"/>
                  <a:pt x="-27122" y="901195"/>
                  <a:pt x="0" y="752789"/>
                </a:cubicBezTo>
                <a:cubicBezTo>
                  <a:pt x="-54810" y="603256"/>
                  <a:pt x="38770" y="383344"/>
                  <a:pt x="0" y="24323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21071" y="195071"/>
                  <a:pt x="97207" y="-20471"/>
                  <a:pt x="286231" y="0"/>
                </a:cubicBezTo>
                <a:cubicBezTo>
                  <a:pt x="591431" y="191023"/>
                  <a:pt x="6451215" y="-685758"/>
                  <a:pt x="10715200" y="0"/>
                </a:cubicBezTo>
                <a:cubicBezTo>
                  <a:pt x="10900772" y="8203"/>
                  <a:pt x="10974246" y="100151"/>
                  <a:pt x="11001432" y="272928"/>
                </a:cubicBezTo>
                <a:cubicBezTo>
                  <a:pt x="11064309" y="354438"/>
                  <a:pt x="11015666" y="603803"/>
                  <a:pt x="11001432" y="844671"/>
                </a:cubicBezTo>
                <a:cubicBezTo>
                  <a:pt x="11032259" y="972725"/>
                  <a:pt x="10912110" y="1075759"/>
                  <a:pt x="10715200" y="1117600"/>
                </a:cubicBezTo>
                <a:cubicBezTo>
                  <a:pt x="8005557" y="1200680"/>
                  <a:pt x="5038099" y="998010"/>
                  <a:pt x="286231" y="1117600"/>
                </a:cubicBezTo>
                <a:cubicBezTo>
                  <a:pt x="92125" y="1107864"/>
                  <a:pt x="-50090" y="994727"/>
                  <a:pt x="0" y="844671"/>
                </a:cubicBezTo>
                <a:cubicBezTo>
                  <a:pt x="-51421" y="667496"/>
                  <a:pt x="54549" y="403346"/>
                  <a:pt x="0" y="272928"/>
                </a:cubicBezTo>
                <a:close/>
              </a:path>
              <a:path w="11001432" h="1117600" stroke="0" extrusionOk="0">
                <a:moveTo>
                  <a:pt x="0" y="272928"/>
                </a:moveTo>
                <a:cubicBezTo>
                  <a:pt x="-47573" y="95930"/>
                  <a:pt x="96949" y="11803"/>
                  <a:pt x="286231" y="0"/>
                </a:cubicBezTo>
                <a:cubicBezTo>
                  <a:pt x="1979524" y="-589569"/>
                  <a:pt x="6182364" y="1159180"/>
                  <a:pt x="10715200" y="0"/>
                </a:cubicBezTo>
                <a:cubicBezTo>
                  <a:pt x="10854211" y="-42473"/>
                  <a:pt x="10948628" y="122561"/>
                  <a:pt x="11001432" y="272928"/>
                </a:cubicBezTo>
                <a:cubicBezTo>
                  <a:pt x="10887292" y="306610"/>
                  <a:pt x="11065573" y="540896"/>
                  <a:pt x="11001432" y="844671"/>
                </a:cubicBezTo>
                <a:cubicBezTo>
                  <a:pt x="11019367" y="952919"/>
                  <a:pt x="10883096" y="1091446"/>
                  <a:pt x="10715200" y="1117600"/>
                </a:cubicBezTo>
                <a:cubicBezTo>
                  <a:pt x="7187315" y="1072290"/>
                  <a:pt x="3093825" y="1147119"/>
                  <a:pt x="286231" y="1117600"/>
                </a:cubicBezTo>
                <a:cubicBezTo>
                  <a:pt x="140738" y="1141523"/>
                  <a:pt x="-30094" y="1035249"/>
                  <a:pt x="0" y="844671"/>
                </a:cubicBezTo>
                <a:cubicBezTo>
                  <a:pt x="-73101" y="724828"/>
                  <a:pt x="68535" y="546954"/>
                  <a:pt x="0" y="272928"/>
                </a:cubicBezTo>
                <a:close/>
              </a:path>
              <a:path w="11001432" h="1117600" fill="none" stroke="0" extrusionOk="0">
                <a:moveTo>
                  <a:pt x="0" y="272928"/>
                </a:moveTo>
                <a:cubicBezTo>
                  <a:pt x="-8568" y="133258"/>
                  <a:pt x="121461" y="-16804"/>
                  <a:pt x="286231" y="0"/>
                </a:cubicBezTo>
                <a:cubicBezTo>
                  <a:pt x="2068125" y="-340348"/>
                  <a:pt x="6030159" y="428629"/>
                  <a:pt x="10715200" y="0"/>
                </a:cubicBezTo>
                <a:cubicBezTo>
                  <a:pt x="10883282" y="-6126"/>
                  <a:pt x="10940380" y="100411"/>
                  <a:pt x="11001432" y="272928"/>
                </a:cubicBezTo>
                <a:cubicBezTo>
                  <a:pt x="11063329" y="374941"/>
                  <a:pt x="11001762" y="568477"/>
                  <a:pt x="11001432" y="844671"/>
                </a:cubicBezTo>
                <a:cubicBezTo>
                  <a:pt x="11022654" y="976348"/>
                  <a:pt x="10864255" y="1075573"/>
                  <a:pt x="10715200" y="1117600"/>
                </a:cubicBezTo>
                <a:cubicBezTo>
                  <a:pt x="8800956" y="1981753"/>
                  <a:pt x="4117899" y="1307201"/>
                  <a:pt x="286231" y="1117600"/>
                </a:cubicBezTo>
                <a:cubicBezTo>
                  <a:pt x="86329" y="1139573"/>
                  <a:pt x="-27512" y="1032186"/>
                  <a:pt x="0" y="844671"/>
                </a:cubicBezTo>
                <a:cubicBezTo>
                  <a:pt x="-49596" y="711802"/>
                  <a:pt x="47960" y="447796"/>
                  <a:pt x="0" y="272928"/>
                </a:cubicBezTo>
                <a:close/>
              </a:path>
              <a:path w="11001432" h="1117600" fill="none" stroke="0" extrusionOk="0">
                <a:moveTo>
                  <a:pt x="0" y="272928"/>
                </a:moveTo>
                <a:cubicBezTo>
                  <a:pt x="-18466" y="141499"/>
                  <a:pt x="108359" y="-3607"/>
                  <a:pt x="286231" y="0"/>
                </a:cubicBezTo>
                <a:cubicBezTo>
                  <a:pt x="895076" y="278664"/>
                  <a:pt x="6572186" y="-372794"/>
                  <a:pt x="10715200" y="0"/>
                </a:cubicBezTo>
                <a:cubicBezTo>
                  <a:pt x="10882274" y="-2859"/>
                  <a:pt x="10964548" y="93353"/>
                  <a:pt x="11001432" y="272928"/>
                </a:cubicBezTo>
                <a:cubicBezTo>
                  <a:pt x="11098158" y="385441"/>
                  <a:pt x="11031369" y="579372"/>
                  <a:pt x="11001432" y="844671"/>
                </a:cubicBezTo>
                <a:cubicBezTo>
                  <a:pt x="11047585" y="953702"/>
                  <a:pt x="10869838" y="1074539"/>
                  <a:pt x="10715200" y="1117600"/>
                </a:cubicBezTo>
                <a:cubicBezTo>
                  <a:pt x="8196137" y="1347755"/>
                  <a:pt x="5019134" y="1022635"/>
                  <a:pt x="286231" y="1117600"/>
                </a:cubicBezTo>
                <a:cubicBezTo>
                  <a:pt x="97856" y="1113681"/>
                  <a:pt x="-39711" y="1009926"/>
                  <a:pt x="0" y="844671"/>
                </a:cubicBezTo>
                <a:cubicBezTo>
                  <a:pt x="-52869" y="682217"/>
                  <a:pt x="38717" y="416933"/>
                  <a:pt x="0" y="27292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53399" y="351345"/>
                  <a:pt x="296011" y="-96088"/>
                  <a:pt x="850022" y="0"/>
                </a:cubicBezTo>
                <a:cubicBezTo>
                  <a:pt x="1219706" y="-26604"/>
                  <a:pt x="1724823" y="55051"/>
                  <a:pt x="1907639" y="0"/>
                </a:cubicBezTo>
                <a:cubicBezTo>
                  <a:pt x="2172957" y="-66876"/>
                  <a:pt x="2543821" y="-46908"/>
                  <a:pt x="2817188" y="0"/>
                </a:cubicBezTo>
                <a:cubicBezTo>
                  <a:pt x="3121920" y="-18253"/>
                  <a:pt x="3438062" y="86786"/>
                  <a:pt x="3726738" y="0"/>
                </a:cubicBezTo>
                <a:cubicBezTo>
                  <a:pt x="4068077" y="-19714"/>
                  <a:pt x="4512583" y="68209"/>
                  <a:pt x="4858388" y="0"/>
                </a:cubicBezTo>
                <a:cubicBezTo>
                  <a:pt x="5188510" y="75204"/>
                  <a:pt x="5445699" y="31796"/>
                  <a:pt x="5693904" y="0"/>
                </a:cubicBezTo>
                <a:cubicBezTo>
                  <a:pt x="5973605" y="30792"/>
                  <a:pt x="6250510" y="-72140"/>
                  <a:pt x="6603456" y="0"/>
                </a:cubicBezTo>
                <a:cubicBezTo>
                  <a:pt x="6798940" y="-70333"/>
                  <a:pt x="7707365" y="-95847"/>
                  <a:pt x="8253337" y="0"/>
                </a:cubicBezTo>
                <a:cubicBezTo>
                  <a:pt x="8680050" y="-81224"/>
                  <a:pt x="9035420" y="307798"/>
                  <a:pt x="9103360" y="594448"/>
                </a:cubicBezTo>
                <a:cubicBezTo>
                  <a:pt x="9136145" y="842470"/>
                  <a:pt x="9112783" y="928050"/>
                  <a:pt x="9103360" y="1198029"/>
                </a:cubicBezTo>
                <a:cubicBezTo>
                  <a:pt x="9048415" y="1457783"/>
                  <a:pt x="9068455" y="1594729"/>
                  <a:pt x="9103360" y="1784031"/>
                </a:cubicBezTo>
                <a:cubicBezTo>
                  <a:pt x="9105597" y="1940726"/>
                  <a:pt x="9151233" y="2130026"/>
                  <a:pt x="9103360" y="2352452"/>
                </a:cubicBezTo>
                <a:cubicBezTo>
                  <a:pt x="9146125" y="2677662"/>
                  <a:pt x="8815048" y="2901579"/>
                  <a:pt x="8253337" y="2946901"/>
                </a:cubicBezTo>
                <a:cubicBezTo>
                  <a:pt x="7743442" y="2986199"/>
                  <a:pt x="7631869" y="2933569"/>
                  <a:pt x="7195720" y="2946901"/>
                </a:cubicBezTo>
                <a:cubicBezTo>
                  <a:pt x="6740967" y="2855904"/>
                  <a:pt x="6517182" y="2911146"/>
                  <a:pt x="6138104" y="2946901"/>
                </a:cubicBezTo>
                <a:cubicBezTo>
                  <a:pt x="5670940" y="2983593"/>
                  <a:pt x="5464665" y="2916157"/>
                  <a:pt x="5006455" y="2946901"/>
                </a:cubicBezTo>
                <a:cubicBezTo>
                  <a:pt x="4544203" y="3002924"/>
                  <a:pt x="4275491" y="3013491"/>
                  <a:pt x="3948838" y="2946901"/>
                </a:cubicBezTo>
                <a:cubicBezTo>
                  <a:pt x="3628590" y="2968513"/>
                  <a:pt x="3399269" y="2894235"/>
                  <a:pt x="2965255" y="2946901"/>
                </a:cubicBezTo>
                <a:cubicBezTo>
                  <a:pt x="2498858" y="2875580"/>
                  <a:pt x="2408564" y="2902775"/>
                  <a:pt x="1981672" y="2946901"/>
                </a:cubicBezTo>
                <a:cubicBezTo>
                  <a:pt x="1546672" y="2975868"/>
                  <a:pt x="1302897" y="3043713"/>
                  <a:pt x="850022" y="2946901"/>
                </a:cubicBezTo>
                <a:cubicBezTo>
                  <a:pt x="443444" y="2910493"/>
                  <a:pt x="118232" y="2655484"/>
                  <a:pt x="0" y="2352452"/>
                </a:cubicBezTo>
                <a:cubicBezTo>
                  <a:pt x="41045" y="2145423"/>
                  <a:pt x="9845" y="1966111"/>
                  <a:pt x="0" y="1766450"/>
                </a:cubicBezTo>
                <a:cubicBezTo>
                  <a:pt x="-33460" y="1567022"/>
                  <a:pt x="12033" y="1496439"/>
                  <a:pt x="0" y="1145289"/>
                </a:cubicBezTo>
                <a:cubicBezTo>
                  <a:pt x="14921" y="863771"/>
                  <a:pt x="13582" y="791891"/>
                  <a:pt x="0" y="594448"/>
                </a:cubicBezTo>
                <a:close/>
              </a:path>
              <a:path w="9103360" h="2946901" stroke="0" extrusionOk="0">
                <a:moveTo>
                  <a:pt x="0" y="594448"/>
                </a:moveTo>
                <a:cubicBezTo>
                  <a:pt x="119955" y="189422"/>
                  <a:pt x="377538" y="-26506"/>
                  <a:pt x="850022" y="0"/>
                </a:cubicBezTo>
                <a:cubicBezTo>
                  <a:pt x="1143712" y="-109695"/>
                  <a:pt x="1691138" y="-16375"/>
                  <a:pt x="1981672" y="0"/>
                </a:cubicBezTo>
                <a:cubicBezTo>
                  <a:pt x="2223494" y="-79383"/>
                  <a:pt x="2539309" y="-33850"/>
                  <a:pt x="2891222" y="0"/>
                </a:cubicBezTo>
                <a:cubicBezTo>
                  <a:pt x="3295584" y="14954"/>
                  <a:pt x="3431629" y="18420"/>
                  <a:pt x="3800772" y="0"/>
                </a:cubicBezTo>
                <a:cubicBezTo>
                  <a:pt x="4166380" y="-15207"/>
                  <a:pt x="4557263" y="17386"/>
                  <a:pt x="4932422" y="0"/>
                </a:cubicBezTo>
                <a:cubicBezTo>
                  <a:pt x="5201913" y="62108"/>
                  <a:pt x="5623447" y="-65702"/>
                  <a:pt x="5916005" y="0"/>
                </a:cubicBezTo>
                <a:cubicBezTo>
                  <a:pt x="6274917" y="79750"/>
                  <a:pt x="6647339" y="45272"/>
                  <a:pt x="7121687" y="0"/>
                </a:cubicBezTo>
                <a:cubicBezTo>
                  <a:pt x="7668195" y="61038"/>
                  <a:pt x="7783325" y="14322"/>
                  <a:pt x="8253337" y="0"/>
                </a:cubicBezTo>
                <a:cubicBezTo>
                  <a:pt x="8539882" y="52746"/>
                  <a:pt x="9158695" y="166538"/>
                  <a:pt x="9103360" y="594448"/>
                </a:cubicBezTo>
                <a:cubicBezTo>
                  <a:pt x="9031035" y="764798"/>
                  <a:pt x="9111984" y="954559"/>
                  <a:pt x="9103360" y="1145289"/>
                </a:cubicBezTo>
                <a:cubicBezTo>
                  <a:pt x="9134638" y="1270669"/>
                  <a:pt x="9079719" y="1626171"/>
                  <a:pt x="9103360" y="1766450"/>
                </a:cubicBezTo>
                <a:cubicBezTo>
                  <a:pt x="9159236" y="1999607"/>
                  <a:pt x="9055195" y="2055815"/>
                  <a:pt x="9103360" y="2352452"/>
                </a:cubicBezTo>
                <a:cubicBezTo>
                  <a:pt x="9075218" y="2518904"/>
                  <a:pt x="8627644" y="2915796"/>
                  <a:pt x="8253337" y="2946901"/>
                </a:cubicBezTo>
                <a:cubicBezTo>
                  <a:pt x="8015215" y="2918233"/>
                  <a:pt x="7697397" y="2969131"/>
                  <a:pt x="7417821" y="2946901"/>
                </a:cubicBezTo>
                <a:cubicBezTo>
                  <a:pt x="7036266" y="2952810"/>
                  <a:pt x="6557631" y="3000068"/>
                  <a:pt x="6212137" y="2946901"/>
                </a:cubicBezTo>
                <a:cubicBezTo>
                  <a:pt x="5863005" y="2908918"/>
                  <a:pt x="5485437" y="2812324"/>
                  <a:pt x="5228554" y="2946901"/>
                </a:cubicBezTo>
                <a:cubicBezTo>
                  <a:pt x="4960319" y="2943180"/>
                  <a:pt x="4679883" y="3053909"/>
                  <a:pt x="4244971" y="2946901"/>
                </a:cubicBezTo>
                <a:cubicBezTo>
                  <a:pt x="3927551" y="2872774"/>
                  <a:pt x="3637433" y="2862671"/>
                  <a:pt x="3039289" y="2946901"/>
                </a:cubicBezTo>
                <a:cubicBezTo>
                  <a:pt x="2527711" y="3093951"/>
                  <a:pt x="2112725" y="2940494"/>
                  <a:pt x="1907639" y="2946901"/>
                </a:cubicBezTo>
                <a:cubicBezTo>
                  <a:pt x="1732760" y="3046383"/>
                  <a:pt x="1393437" y="3083974"/>
                  <a:pt x="850022" y="2946901"/>
                </a:cubicBezTo>
                <a:cubicBezTo>
                  <a:pt x="377348" y="2869138"/>
                  <a:pt x="-73788" y="2827931"/>
                  <a:pt x="0" y="2352452"/>
                </a:cubicBezTo>
                <a:cubicBezTo>
                  <a:pt x="30844" y="2121330"/>
                  <a:pt x="-5499" y="1907658"/>
                  <a:pt x="0" y="1766450"/>
                </a:cubicBezTo>
                <a:cubicBezTo>
                  <a:pt x="-18801" y="1676440"/>
                  <a:pt x="67712" y="1414704"/>
                  <a:pt x="0" y="1198029"/>
                </a:cubicBezTo>
                <a:cubicBezTo>
                  <a:pt x="19303" y="989190"/>
                  <a:pt x="16486" y="834712"/>
                  <a:pt x="0" y="594448"/>
                </a:cubicBezTo>
                <a:close/>
              </a:path>
              <a:path w="9103360" h="2946901" fill="none" stroke="0" extrusionOk="0">
                <a:moveTo>
                  <a:pt x="0" y="594448"/>
                </a:moveTo>
                <a:cubicBezTo>
                  <a:pt x="-26871" y="194975"/>
                  <a:pt x="435889" y="47151"/>
                  <a:pt x="850022" y="0"/>
                </a:cubicBezTo>
                <a:cubicBezTo>
                  <a:pt x="1213771" y="-16314"/>
                  <a:pt x="1659306" y="18203"/>
                  <a:pt x="1907639" y="0"/>
                </a:cubicBezTo>
                <a:cubicBezTo>
                  <a:pt x="2162049" y="-49022"/>
                  <a:pt x="2405113" y="-16560"/>
                  <a:pt x="2817188" y="0"/>
                </a:cubicBezTo>
                <a:cubicBezTo>
                  <a:pt x="3121879" y="73127"/>
                  <a:pt x="3425857" y="-6658"/>
                  <a:pt x="3726738" y="0"/>
                </a:cubicBezTo>
                <a:cubicBezTo>
                  <a:pt x="4111180" y="-900"/>
                  <a:pt x="4648012" y="-116631"/>
                  <a:pt x="4858388" y="0"/>
                </a:cubicBezTo>
                <a:cubicBezTo>
                  <a:pt x="5115150" y="-44265"/>
                  <a:pt x="5368824" y="-24827"/>
                  <a:pt x="5693904" y="0"/>
                </a:cubicBezTo>
                <a:cubicBezTo>
                  <a:pt x="6014587" y="-23506"/>
                  <a:pt x="6233009" y="27769"/>
                  <a:pt x="6603456" y="0"/>
                </a:cubicBezTo>
                <a:cubicBezTo>
                  <a:pt x="6976273" y="94927"/>
                  <a:pt x="7338162" y="-147209"/>
                  <a:pt x="8253337" y="0"/>
                </a:cubicBezTo>
                <a:cubicBezTo>
                  <a:pt x="8635046" y="-32607"/>
                  <a:pt x="9058441" y="167989"/>
                  <a:pt x="9103360" y="594448"/>
                </a:cubicBezTo>
                <a:cubicBezTo>
                  <a:pt x="9149948" y="819164"/>
                  <a:pt x="9166244" y="925946"/>
                  <a:pt x="9103360" y="1198029"/>
                </a:cubicBezTo>
                <a:cubicBezTo>
                  <a:pt x="9035278" y="1489509"/>
                  <a:pt x="9096807" y="1613286"/>
                  <a:pt x="9103360" y="1784031"/>
                </a:cubicBezTo>
                <a:cubicBezTo>
                  <a:pt x="9139677" y="1905414"/>
                  <a:pt x="9068477" y="2230154"/>
                  <a:pt x="9103360" y="2352452"/>
                </a:cubicBezTo>
                <a:cubicBezTo>
                  <a:pt x="9233674" y="2703404"/>
                  <a:pt x="8665931" y="2978188"/>
                  <a:pt x="8253337" y="2946901"/>
                </a:cubicBezTo>
                <a:cubicBezTo>
                  <a:pt x="7731858" y="2973908"/>
                  <a:pt x="7611127" y="2929591"/>
                  <a:pt x="7195720" y="2946901"/>
                </a:cubicBezTo>
                <a:cubicBezTo>
                  <a:pt x="6810805" y="2997658"/>
                  <a:pt x="6581961" y="2891049"/>
                  <a:pt x="6138104" y="2946901"/>
                </a:cubicBezTo>
                <a:cubicBezTo>
                  <a:pt x="5681111" y="2964940"/>
                  <a:pt x="5448592" y="2931952"/>
                  <a:pt x="5006455" y="2946901"/>
                </a:cubicBezTo>
                <a:cubicBezTo>
                  <a:pt x="4585741" y="2964896"/>
                  <a:pt x="4370627" y="2906548"/>
                  <a:pt x="3948838" y="2946901"/>
                </a:cubicBezTo>
                <a:cubicBezTo>
                  <a:pt x="3633947" y="2916682"/>
                  <a:pt x="3457259" y="2966320"/>
                  <a:pt x="2965255" y="2946901"/>
                </a:cubicBezTo>
                <a:cubicBezTo>
                  <a:pt x="2543952" y="2907171"/>
                  <a:pt x="2338079" y="2899564"/>
                  <a:pt x="1981672" y="2946901"/>
                </a:cubicBezTo>
                <a:cubicBezTo>
                  <a:pt x="1558469" y="3068574"/>
                  <a:pt x="1311795" y="3014531"/>
                  <a:pt x="850022" y="2946901"/>
                </a:cubicBezTo>
                <a:cubicBezTo>
                  <a:pt x="395745" y="2925177"/>
                  <a:pt x="105165" y="2648392"/>
                  <a:pt x="0" y="2352452"/>
                </a:cubicBezTo>
                <a:cubicBezTo>
                  <a:pt x="11085" y="2069316"/>
                  <a:pt x="44647" y="1958992"/>
                  <a:pt x="0" y="1766450"/>
                </a:cubicBezTo>
                <a:cubicBezTo>
                  <a:pt x="-38594" y="1571541"/>
                  <a:pt x="-10894" y="1452113"/>
                  <a:pt x="0" y="1145289"/>
                </a:cubicBezTo>
                <a:cubicBezTo>
                  <a:pt x="-11768" y="870294"/>
                  <a:pt x="18867" y="755957"/>
                  <a:pt x="0" y="594448"/>
                </a:cubicBezTo>
                <a:close/>
              </a:path>
              <a:path w="9103360" h="2946901" fill="none" stroke="0" extrusionOk="0">
                <a:moveTo>
                  <a:pt x="0" y="594448"/>
                </a:moveTo>
                <a:cubicBezTo>
                  <a:pt x="-37436" y="331939"/>
                  <a:pt x="406474" y="50330"/>
                  <a:pt x="850022" y="0"/>
                </a:cubicBezTo>
                <a:cubicBezTo>
                  <a:pt x="1190581" y="-23774"/>
                  <a:pt x="1672036" y="58943"/>
                  <a:pt x="1907639" y="0"/>
                </a:cubicBezTo>
                <a:cubicBezTo>
                  <a:pt x="2195019" y="-60252"/>
                  <a:pt x="2459029" y="-13291"/>
                  <a:pt x="2817188" y="0"/>
                </a:cubicBezTo>
                <a:cubicBezTo>
                  <a:pt x="3079051" y="-7508"/>
                  <a:pt x="3465234" y="-10886"/>
                  <a:pt x="3726738" y="0"/>
                </a:cubicBezTo>
                <a:cubicBezTo>
                  <a:pt x="4106590" y="-26447"/>
                  <a:pt x="4595469" y="-19188"/>
                  <a:pt x="4858388" y="0"/>
                </a:cubicBezTo>
                <a:cubicBezTo>
                  <a:pt x="5137471" y="30888"/>
                  <a:pt x="5381993" y="14161"/>
                  <a:pt x="5693904" y="0"/>
                </a:cubicBezTo>
                <a:cubicBezTo>
                  <a:pt x="6000725" y="-8333"/>
                  <a:pt x="6267698" y="-30001"/>
                  <a:pt x="6603456" y="0"/>
                </a:cubicBezTo>
                <a:cubicBezTo>
                  <a:pt x="6693416" y="-34372"/>
                  <a:pt x="7475865" y="-123030"/>
                  <a:pt x="8253337" y="0"/>
                </a:cubicBezTo>
                <a:cubicBezTo>
                  <a:pt x="8613110" y="-59778"/>
                  <a:pt x="9116780" y="194654"/>
                  <a:pt x="9103360" y="594448"/>
                </a:cubicBezTo>
                <a:cubicBezTo>
                  <a:pt x="9133762" y="828916"/>
                  <a:pt x="9137919" y="924558"/>
                  <a:pt x="9103360" y="1198029"/>
                </a:cubicBezTo>
                <a:cubicBezTo>
                  <a:pt x="9045679" y="1463839"/>
                  <a:pt x="9075787" y="1591546"/>
                  <a:pt x="9103360" y="1784031"/>
                </a:cubicBezTo>
                <a:cubicBezTo>
                  <a:pt x="9096154" y="1906714"/>
                  <a:pt x="9113009" y="2159113"/>
                  <a:pt x="9103360" y="2352452"/>
                </a:cubicBezTo>
                <a:cubicBezTo>
                  <a:pt x="9176726" y="2670537"/>
                  <a:pt x="8755638" y="2947904"/>
                  <a:pt x="8253337" y="2946901"/>
                </a:cubicBezTo>
                <a:cubicBezTo>
                  <a:pt x="7725284" y="2991774"/>
                  <a:pt x="7627340" y="2933696"/>
                  <a:pt x="7195720" y="2946901"/>
                </a:cubicBezTo>
                <a:cubicBezTo>
                  <a:pt x="6770256" y="2896763"/>
                  <a:pt x="6542795" y="2877735"/>
                  <a:pt x="6138104" y="2946901"/>
                </a:cubicBezTo>
                <a:cubicBezTo>
                  <a:pt x="5641231" y="3003305"/>
                  <a:pt x="5455276" y="2913269"/>
                  <a:pt x="5006455" y="2946901"/>
                </a:cubicBezTo>
                <a:cubicBezTo>
                  <a:pt x="4540199" y="3007791"/>
                  <a:pt x="4334409" y="2969500"/>
                  <a:pt x="3948838" y="2946901"/>
                </a:cubicBezTo>
                <a:cubicBezTo>
                  <a:pt x="3657718" y="2975167"/>
                  <a:pt x="3447743" y="2945305"/>
                  <a:pt x="2965255" y="2946901"/>
                </a:cubicBezTo>
                <a:cubicBezTo>
                  <a:pt x="2515740" y="2909758"/>
                  <a:pt x="2392314" y="2904117"/>
                  <a:pt x="1981672" y="2946901"/>
                </a:cubicBezTo>
                <a:cubicBezTo>
                  <a:pt x="1559142" y="3002973"/>
                  <a:pt x="1321388" y="3064943"/>
                  <a:pt x="850022" y="2946901"/>
                </a:cubicBezTo>
                <a:cubicBezTo>
                  <a:pt x="406309" y="2955933"/>
                  <a:pt x="91279" y="2665016"/>
                  <a:pt x="0" y="2352452"/>
                </a:cubicBezTo>
                <a:cubicBezTo>
                  <a:pt x="28573" y="2119670"/>
                  <a:pt x="44404" y="1979283"/>
                  <a:pt x="0" y="1766450"/>
                </a:cubicBezTo>
                <a:cubicBezTo>
                  <a:pt x="-43198" y="1583709"/>
                  <a:pt x="4038" y="1466004"/>
                  <a:pt x="0" y="1145289"/>
                </a:cubicBezTo>
                <a:cubicBezTo>
                  <a:pt x="9630" y="873339"/>
                  <a:pt x="12435" y="779742"/>
                  <a:pt x="0" y="59444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1070</Words>
  <Application>Microsoft Office PowerPoint</Application>
  <PresentationFormat>Widescreen</PresentationFormat>
  <Paragraphs>104</Paragraphs>
  <Slides>26</Slides>
  <Notes>5</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26</vt:i4>
      </vt:variant>
    </vt:vector>
  </HeadingPairs>
  <TitlesOfParts>
    <vt:vector size="50" baseType="lpstr">
      <vt:lpstr>等线</vt:lpstr>
      <vt:lpstr>Arial</vt:lpstr>
      <vt:lpstr>Calibri</vt:lpstr>
      <vt:lpstr>Calibri Light</vt:lpstr>
      <vt:lpstr>Cambria</vt:lpstr>
      <vt:lpstr>Fira Sans Extra Condensed Medium</vt:lpstr>
      <vt:lpstr>Mali Medium</vt:lpstr>
      <vt:lpstr>Mali SemiBold</vt:lpstr>
      <vt:lpstr>Nunito</vt:lpstr>
      <vt:lpstr>Nunito Light</vt:lpstr>
      <vt:lpstr>OpenSans</vt:lpstr>
      <vt:lpstr>Paytone One</vt:lpstr>
      <vt:lpstr>Poppins Medium</vt:lpstr>
      <vt:lpstr>Raleway SemiBold</vt:lpstr>
      <vt:lpstr>Roboto Condensed Light</vt:lpstr>
      <vt:lpstr>SVN-Poky's</vt:lpstr>
      <vt:lpstr>Times New Roman</vt:lpstr>
      <vt:lpstr>字魂17号-萌趣果冻体</vt:lpstr>
      <vt:lpstr>思源黑体 CN Bold</vt:lpstr>
      <vt:lpstr>Custom Design</vt:lpstr>
      <vt:lpstr>2_Custom Design</vt:lpstr>
      <vt:lpstr>1_Custom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2023-12-09T15:52:05Z</dcterms:created>
  <dcterms:modified xsi:type="dcterms:W3CDTF">2025-03-19T14:29:10Z</dcterms:modified>
</cp:coreProperties>
</file>