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  <p:sldMasterId id="2147483672" r:id="rId3"/>
    <p:sldMasterId id="2147483685" r:id="rId4"/>
  </p:sldMasterIdLst>
  <p:notesMasterIdLst>
    <p:notesMasterId r:id="rId40"/>
  </p:notesMasterIdLst>
  <p:sldIdLst>
    <p:sldId id="7121" r:id="rId5"/>
    <p:sldId id="425" r:id="rId6"/>
    <p:sldId id="327" r:id="rId7"/>
    <p:sldId id="430" r:id="rId8"/>
    <p:sldId id="432" r:id="rId9"/>
    <p:sldId id="433" r:id="rId10"/>
    <p:sldId id="434" r:id="rId11"/>
    <p:sldId id="435" r:id="rId12"/>
    <p:sldId id="436" r:id="rId13"/>
    <p:sldId id="7123" r:id="rId14"/>
    <p:sldId id="7129" r:id="rId15"/>
    <p:sldId id="7130" r:id="rId16"/>
    <p:sldId id="7133" r:id="rId17"/>
    <p:sldId id="7144" r:id="rId18"/>
    <p:sldId id="7143" r:id="rId19"/>
    <p:sldId id="7145" r:id="rId20"/>
    <p:sldId id="7146" r:id="rId21"/>
    <p:sldId id="7135" r:id="rId22"/>
    <p:sldId id="7141" r:id="rId23"/>
    <p:sldId id="7147" r:id="rId24"/>
    <p:sldId id="7148" r:id="rId25"/>
    <p:sldId id="7149" r:id="rId26"/>
    <p:sldId id="7140" r:id="rId27"/>
    <p:sldId id="7150" r:id="rId28"/>
    <p:sldId id="7151" r:id="rId29"/>
    <p:sldId id="7136" r:id="rId30"/>
    <p:sldId id="7152" r:id="rId31"/>
    <p:sldId id="7139" r:id="rId32"/>
    <p:sldId id="7153" r:id="rId33"/>
    <p:sldId id="7154" r:id="rId34"/>
    <p:sldId id="7155" r:id="rId35"/>
    <p:sldId id="7156" r:id="rId36"/>
    <p:sldId id="7157" r:id="rId37"/>
    <p:sldId id="7158" r:id="rId38"/>
    <p:sldId id="711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17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9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07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74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27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05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4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Măng</a:t>
            </a:r>
            <a:r>
              <a:rPr lang="en-US" b="1" dirty="0"/>
              <a:t> Non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E0C6E-E073-494E-ADF7-5C6EB91A3B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8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24F7-567C-825C-B362-76D29584F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DF830-C17A-FF17-1627-96D9DB838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CBFC0-8939-1FC3-8F87-38ACF6042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1B9F6-70A8-8BAA-9B67-A0F1F09B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12253-C57B-5324-3B13-443C77FC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60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9CF4-8482-FCD6-F889-4CD0878F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68EAE-70AC-ECD9-D8D9-FEC077E65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CC290-5CEA-FA8D-1971-5C66BEE41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DCBC7-9AAC-B9DD-E0B4-973DF489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B2F76-1546-1EF3-87CB-96CD860D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2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1741-E0E3-B95A-1464-E57A6A6C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68EE-CEAB-B4D8-0CB1-4BD519AB1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67941-A71F-05C2-AC2D-93B9B0B3D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B190-C39E-0105-017E-E4F26C0F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AA669-BFB7-DD85-8B9D-8783297A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28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AE71-A9A4-452C-4B5B-96B8561D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49D80-35D1-A192-BAD6-752DBA704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8FD2B-CE5A-6D70-2FE9-061AF4445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0D58D-79DE-F75F-B78A-A83F75E5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7F3F-B3DB-11AA-E963-5D0FC3CA9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11546-B876-B097-F52E-1681AE99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8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6C2C-582D-AF49-5BAD-DFBEB8C4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F37AA-E62C-F5FD-A310-095AA261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BF8D7-2D10-E22A-8A18-8C63EFA5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30DE1-60A7-854B-B259-D9065B0E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5E45AE-C5EA-5107-EBAF-5FC2781CD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ABC23-2003-430D-F63B-0456734E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696F0-5B00-C21A-1757-DD0F487B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261EA-2625-9297-FAFE-D6E68D2E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C88A9-5877-EC3C-6240-C9425C5A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B35BD-0091-DBEE-F95A-694066ECE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71AD2-5977-3A30-A328-D0BBBC9C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81B8B-AF64-F79F-C66D-C9627F52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92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D0603-D72D-338E-20D7-855032BC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09540-1181-65E0-021F-0C9757F5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576B0-25EB-9586-59EC-A30790C4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99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8E079-6384-F50B-4DC4-967F5A65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08955-B866-3226-7109-30ACA6D98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4EBF5-3FFF-5D27-B1D8-641FFD09C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C84D7-4FDA-5A12-A8EA-C5E9D368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14BD7-B625-F3B1-57BA-C7A59D33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286D0-30DE-ABA9-225E-77C01E6B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D371-5F62-5B28-71C6-4E13528B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5F176-B5D1-212F-9A3F-D024184CC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61551-081C-7E36-3DD9-AD07A3E74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1AE0B-1178-9567-17B6-4FC69F1D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80E8E-13E2-307B-891A-4D29DD58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10AFC-5F5C-F5C2-A70D-EE1E15B9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72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F33C-ABEC-5BA0-7133-B8E9B699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04BAA-C296-37EF-1F9C-B90D5E219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1D37B-DBC2-8C36-82B2-E7E9EE0D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7A4E5-BA5B-AF67-2FDF-7DF21792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61B9D-B81E-E045-DB85-6006761D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7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0982A2-54AC-E9FE-5CFE-08852F74B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20051-541F-E7F7-22AC-F1734FFA8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629B9-2FCB-835B-68C7-89405E489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6DCE-2451-1742-4137-CB27CA6F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92C47-F517-D539-C246-A45D4427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68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7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7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9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1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2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5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02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9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1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6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4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6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6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1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3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BCE09-D8FC-3BE2-083D-2AFC573F6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CF852-A389-3AA2-24F7-77C737CF8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A2943-A90B-7363-D24C-50C6BE78E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5DBAA-96F9-491E-9456-45C9CFD070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4B92-C968-0DB5-7008-CA931CA2A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5C196-C432-4D16-02DF-D4ED6555A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E9453-C80D-4500-B02B-E25453E9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5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42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6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6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5" Type="http://schemas.openxmlformats.org/officeDocument/2006/relationships/image" Target="../media/image56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5" Type="http://schemas.openxmlformats.org/officeDocument/2006/relationships/image" Target="../media/image56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0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microsoft.com/office/2007/relationships/hdphoto" Target="../media/hdphoto11.wdp"/><Relationship Id="rId17" Type="http://schemas.microsoft.com/office/2007/relationships/hdphoto" Target="../media/hdphoto6.wdp"/><Relationship Id="rId2" Type="http://schemas.openxmlformats.org/officeDocument/2006/relationships/audio" Target="../media/media5.mp3"/><Relationship Id="rId16" Type="http://schemas.openxmlformats.org/officeDocument/2006/relationships/image" Target="../media/image28.png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11" Type="http://schemas.openxmlformats.org/officeDocument/2006/relationships/image" Target="../media/image60.png"/><Relationship Id="rId5" Type="http://schemas.openxmlformats.org/officeDocument/2006/relationships/image" Target="../media/image27.png"/><Relationship Id="rId15" Type="http://schemas.openxmlformats.org/officeDocument/2006/relationships/image" Target="../media/image61.png"/><Relationship Id="rId10" Type="http://schemas.openxmlformats.org/officeDocument/2006/relationships/image" Target="../media/image59.png"/><Relationship Id="rId19" Type="http://schemas.openxmlformats.org/officeDocument/2006/relationships/image" Target="../media/image62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8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7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7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4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7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DF166-56C0-D7C5-A68D-31B4E082DC00}"/>
              </a:ext>
            </a:extLst>
          </p:cNvPr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9728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D06C931-9B5C-4E04-9C64-F4F9164D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A7168-7B41-4665-8CBE-08F5AD10B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3DED8-C096-429A-A24C-419CD2AC800D}"/>
              </a:ext>
            </a:extLst>
          </p:cNvPr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3D7E8C52-950F-7660-80FE-F481A96152DC}"/>
              </a:ext>
            </a:extLst>
          </p:cNvPr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65A97-F2BC-5DEB-52E3-8FB07CDD7433}"/>
              </a:ext>
            </a:extLst>
          </p:cNvPr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D348-E5BD-3E6C-9E93-231CC07E6F9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>
              <a:extLst>
                <a:ext uri="{FF2B5EF4-FFF2-40B4-BE49-F238E27FC236}">
                  <a16:creationId xmlns:a16="http://schemas.microsoft.com/office/drawing/2014/main" id="{23D4024C-FF98-704C-53D4-51418BE617B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64521-E766-8DDB-2D7A-302115FDDF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587C01-BC3F-0715-388B-30DCC4290F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id="{E6630F0F-489B-935F-DD2D-301CBF6417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9FC3A6-A09D-0FB5-9D0A-C1611E094F77}"/>
                </a:ext>
              </a:extLst>
            </p:cNvPr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7F281-3F46-B21D-D555-127DDD762D52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>
              <a:extLst>
                <a:ext uri="{FF2B5EF4-FFF2-40B4-BE49-F238E27FC236}">
                  <a16:creationId xmlns:a16="http://schemas.microsoft.com/office/drawing/2014/main" id="{D0E1F5B2-2BB7-527D-20B0-7E27FAF4E9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5356F0-C9A1-F8E8-75B4-D38EE13FE929}"/>
                </a:ext>
              </a:extLst>
            </p:cNvPr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65D82-8DE9-CA7C-E572-CEAB9F21A312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0FC75D2A-A3FB-3EA1-D544-9B04AF900D4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C246B1-4772-5F2B-9CF0-B174C9B093BF}"/>
                </a:ext>
              </a:extLst>
            </p:cNvPr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BF96703-0770-91DC-453F-1C3991BE3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A91A6-7518-A2E4-A466-A3EC92C6DCE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B032CF-63A9-4CFD-6DED-B4411BEC9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51485D-3544-C97C-7E5C-654878A9D3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851B6E-EFE2-AFDA-5317-68EE2A895D7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FBABB0-FC02-F5D4-ADBF-FC5D4C69BC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9DDDA7-88AB-E67E-10C3-257E8E9F7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FCE5CE-2F26-B1DE-D710-2653F2BC22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EA8578AC-568B-D0E9-1744-F588BE11F3F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3FF39B7-08F7-A5B9-93EA-21C1A341B6F2}"/>
              </a:ext>
            </a:extLst>
          </p:cNvPr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CEDD7-2EFC-2EFE-FB1D-C595EFDB1E4B}"/>
              </a:ext>
            </a:extLst>
          </p:cNvPr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5FF514-EEAD-8D57-C9C8-BB853D72AAB0}"/>
              </a:ext>
            </a:extLst>
          </p:cNvPr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>
              <a:extLst>
                <a:ext uri="{FF2B5EF4-FFF2-40B4-BE49-F238E27FC236}">
                  <a16:creationId xmlns:a16="http://schemas.microsoft.com/office/drawing/2014/main" id="{74710136-D9C6-8312-23CA-046FB6A2E55B}"/>
                </a:ext>
              </a:extLst>
            </p:cNvPr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6E78CD-8325-15EB-9610-7B972111B2A8}"/>
                </a:ext>
              </a:extLst>
            </p:cNvPr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C51ED7-DCDB-3627-729E-B0152F4D542A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id="{63A88E71-1643-724D-053C-9CF5FA5067F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B24D10-8AC3-5B4A-DE78-4AAED6FDE8D5}"/>
                </a:ext>
              </a:extLst>
            </p:cNvPr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70D46-59DF-CA5F-4CB7-068B4E78946C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>
              <a:extLst>
                <a:ext uri="{FF2B5EF4-FFF2-40B4-BE49-F238E27FC236}">
                  <a16:creationId xmlns:a16="http://schemas.microsoft.com/office/drawing/2014/main" id="{1D58A7E2-E4F8-208D-B803-AEA01200808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2BAF52-D7B6-9CF1-ED40-6B825F78FCFC}"/>
                </a:ext>
              </a:extLst>
            </p:cNvPr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16FE5-DE2D-050D-1D77-66E60130EBE6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>
              <a:extLst>
                <a:ext uri="{FF2B5EF4-FFF2-40B4-BE49-F238E27FC236}">
                  <a16:creationId xmlns:a16="http://schemas.microsoft.com/office/drawing/2014/main" id="{887C67C6-F1B3-CD1F-AC46-F977A1E3C8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DA6EAC-7F65-C0AA-F979-A0383DD3DB8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03C3AF-6993-6A9D-2F89-0E36F4846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C1906-416E-74E6-5E77-EEAC72DD0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6C29EA-D9D8-68A3-471F-C187025651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8FA714-92D5-B697-7674-53C5C95DFE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88B8C0-0C32-5B33-E5DB-990D55548E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36B4DD-1B71-DBC1-CCAD-46CFE842F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B8CDB-1FF2-F369-70DF-091E3B7511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4C74CB-2135-1854-B7B4-8D8CB3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A0485D5B-375B-1F66-1678-E34E28B0E32B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9A45EB-BB0C-4683-B2A7-A5690C91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D81808-F65D-46D1-9793-4C4DFCF3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0D481-191F-4F01-A3AA-81D5EFD00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C7E541-C1A3-48FD-8F6B-6266FD70D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517343-8501-43D4-B707-D00E6369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2055B-52DA-4734-9834-083969666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A4D78-A06B-4E81-A187-DFFE3F607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EDD42F-50AF-45B7-B124-9120A15CC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E072AAB-4CAC-4899-8B73-AC4A28AFD2BC}"/>
              </a:ext>
            </a:extLst>
          </p:cNvPr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F9AF7B-B0E5-4BFE-9E7A-24CC0A9A1F3E}"/>
                </a:ext>
              </a:extLst>
            </p:cNvPr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2FD4A6B-0463-4DCC-BB30-55D8F9071266}"/>
                </a:ext>
              </a:extLst>
            </p:cNvPr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A79FFBE-474A-4F93-8651-68179237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452A602-C08B-4136-8CB3-ECBE46CD8553}"/>
              </a:ext>
            </a:extLst>
          </p:cNvPr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38B623-3D83-43A9-838F-A087E808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3F073F-12AE-4EDF-B09B-C8DF3A6F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3A201C9-49C6-4E01-984D-6F6FA3AB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  <a:extLst>
              <a:ext uri="{FF2B5EF4-FFF2-40B4-BE49-F238E27FC236}">
                <a16:creationId xmlns:a16="http://schemas.microsoft.com/office/drawing/2014/main" id="{282E9919-FC14-43F8-BDAB-AD6FB0C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33ED2-CCF1-45E6-8707-4C9DDD13C4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546" y="1440351"/>
            <a:ext cx="7227904" cy="34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2" grpId="0"/>
          <p:bldP spid="32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8DDCA-9D2D-DC48-7B1C-35F232C2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9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1488</Words>
  <Application>Microsoft Office PowerPoint</Application>
  <PresentationFormat>Widescreen</PresentationFormat>
  <Paragraphs>145</Paragraphs>
  <Slides>35</Slides>
  <Notes>29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#9Slide05 SVNEgregio Script</vt:lpstr>
      <vt:lpstr>#9Slide07 Cadena</vt:lpstr>
      <vt:lpstr>#9Slide07 Crocante</vt:lpstr>
      <vt:lpstr>Arial</vt:lpstr>
      <vt:lpstr>Calibri</vt:lpstr>
      <vt:lpstr>Calibri Light</vt:lpstr>
      <vt:lpstr>Cambria</vt:lpstr>
      <vt:lpstr>inpin heiti</vt:lpstr>
      <vt:lpstr>SVN-AZ Cupcakes</vt:lpstr>
      <vt:lpstr>SVN-Shintia Script</vt:lpstr>
      <vt:lpstr>UTM Ong Do Gia</vt:lpstr>
      <vt:lpstr>Custom Design</vt:lpstr>
      <vt:lpstr>2_Custom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51</cp:revision>
  <dcterms:created xsi:type="dcterms:W3CDTF">2023-12-09T14:15:03Z</dcterms:created>
  <dcterms:modified xsi:type="dcterms:W3CDTF">2025-03-19T14:23:54Z</dcterms:modified>
</cp:coreProperties>
</file>