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6" r:id="rId2"/>
    <p:sldMasterId id="2147483667" r:id="rId3"/>
    <p:sldMasterId id="2147483680" r:id="rId4"/>
  </p:sldMasterIdLst>
  <p:notesMasterIdLst>
    <p:notesMasterId r:id="rId29"/>
  </p:notesMasterIdLst>
  <p:sldIdLst>
    <p:sldId id="8672" r:id="rId5"/>
    <p:sldId id="466" r:id="rId6"/>
    <p:sldId id="471" r:id="rId7"/>
    <p:sldId id="470" r:id="rId8"/>
    <p:sldId id="472" r:id="rId9"/>
    <p:sldId id="8671" r:id="rId10"/>
    <p:sldId id="8678" r:id="rId11"/>
    <p:sldId id="3308" r:id="rId12"/>
    <p:sldId id="3300" r:id="rId13"/>
    <p:sldId id="3408" r:id="rId14"/>
    <p:sldId id="3258" r:id="rId15"/>
    <p:sldId id="3299" r:id="rId16"/>
    <p:sldId id="3306" r:id="rId17"/>
    <p:sldId id="8679" r:id="rId18"/>
    <p:sldId id="3314" r:id="rId19"/>
    <p:sldId id="8682" r:id="rId20"/>
    <p:sldId id="8683" r:id="rId21"/>
    <p:sldId id="8684" r:id="rId22"/>
    <p:sldId id="8685" r:id="rId23"/>
    <p:sldId id="8686" r:id="rId24"/>
    <p:sldId id="8687" r:id="rId25"/>
    <p:sldId id="8689" r:id="rId26"/>
    <p:sldId id="8690" r:id="rId27"/>
    <p:sldId id="8691"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3131"/>
    <a:srgbClr val="376A6D"/>
    <a:srgbClr val="231F20"/>
    <a:srgbClr val="2A3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94660"/>
  </p:normalViewPr>
  <p:slideViewPr>
    <p:cSldViewPr snapToGrid="0">
      <p:cViewPr varScale="1">
        <p:scale>
          <a:sx n="79" d="100"/>
          <a:sy n="79" d="100"/>
        </p:scale>
        <p:origin x="845" y="72"/>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E29FD-5CB0-43B2-8DE4-7A81EECF5A0B}" type="datetimeFigureOut">
              <a:rPr lang="zh-CN" altLang="en-US" smtClean="0"/>
              <a:t>2025/3/19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2CAD8-F91A-409A-B778-AA74111763F6}" type="slidenum">
              <a:rPr lang="zh-CN" altLang="en-US" smtClean="0"/>
              <a:t>‹#›</a:t>
            </a:fld>
            <a:endParaRPr lang="zh-CN" altLang="en-US"/>
          </a:p>
        </p:txBody>
      </p:sp>
    </p:spTree>
    <p:extLst>
      <p:ext uri="{BB962C8B-B14F-4D97-AF65-F5344CB8AC3E}">
        <p14:creationId xmlns:p14="http://schemas.microsoft.com/office/powerpoint/2010/main" val="354403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a:t>
            </a:fld>
            <a:endParaRPr lang="zh-CN" altLang="en-US"/>
          </a:p>
        </p:txBody>
      </p:sp>
    </p:spTree>
    <p:extLst>
      <p:ext uri="{BB962C8B-B14F-4D97-AF65-F5344CB8AC3E}">
        <p14:creationId xmlns:p14="http://schemas.microsoft.com/office/powerpoint/2010/main" val="1297952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14</a:t>
            </a:fld>
            <a:endParaRPr lang="zh-CN" altLang="en-US"/>
          </a:p>
        </p:txBody>
      </p:sp>
    </p:spTree>
    <p:extLst>
      <p:ext uri="{BB962C8B-B14F-4D97-AF65-F5344CB8AC3E}">
        <p14:creationId xmlns:p14="http://schemas.microsoft.com/office/powerpoint/2010/main" val="3103447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15</a:t>
            </a:fld>
            <a:endParaRPr lang="zh-CN" altLang="en-US"/>
          </a:p>
        </p:txBody>
      </p:sp>
    </p:spTree>
    <p:extLst>
      <p:ext uri="{BB962C8B-B14F-4D97-AF65-F5344CB8AC3E}">
        <p14:creationId xmlns:p14="http://schemas.microsoft.com/office/powerpoint/2010/main" val="1454797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4371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2587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038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633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6608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084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70704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1996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6</a:t>
            </a:fld>
            <a:endParaRPr lang="zh-CN" altLang="en-US"/>
          </a:p>
        </p:txBody>
      </p:sp>
    </p:spTree>
    <p:extLst>
      <p:ext uri="{BB962C8B-B14F-4D97-AF65-F5344CB8AC3E}">
        <p14:creationId xmlns:p14="http://schemas.microsoft.com/office/powerpoint/2010/main" val="351225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7</a:t>
            </a:fld>
            <a:endParaRPr lang="zh-CN" altLang="en-US"/>
          </a:p>
        </p:txBody>
      </p:sp>
    </p:spTree>
    <p:extLst>
      <p:ext uri="{BB962C8B-B14F-4D97-AF65-F5344CB8AC3E}">
        <p14:creationId xmlns:p14="http://schemas.microsoft.com/office/powerpoint/2010/main" val="1112116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12442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9</a:t>
            </a:fld>
            <a:endParaRPr lang="en-US"/>
          </a:p>
        </p:txBody>
      </p:sp>
    </p:spTree>
    <p:extLst>
      <p:ext uri="{BB962C8B-B14F-4D97-AF65-F5344CB8AC3E}">
        <p14:creationId xmlns:p14="http://schemas.microsoft.com/office/powerpoint/2010/main" val="1564383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10</a:t>
            </a:fld>
            <a:endParaRPr lang="zh-CN" altLang="en-US"/>
          </a:p>
        </p:txBody>
      </p:sp>
    </p:spTree>
    <p:extLst>
      <p:ext uri="{BB962C8B-B14F-4D97-AF65-F5344CB8AC3E}">
        <p14:creationId xmlns:p14="http://schemas.microsoft.com/office/powerpoint/2010/main" val="295400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52961674-FFE2-44D0-9D75-08C535A914E3}" type="slidenum">
              <a:rPr lang="zh-CN" altLang="en-US" smtClean="0"/>
              <a:pPr>
                <a:defRPr/>
              </a:pPr>
              <a:t>11</a:t>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p14="http://schemas.microsoft.com/office/powerpoint/2010/main" val="220926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13</a:t>
            </a:fld>
            <a:endParaRPr lang="zh-CN" altLang="en-US"/>
          </a:p>
        </p:txBody>
      </p:sp>
    </p:spTree>
    <p:extLst>
      <p:ext uri="{BB962C8B-B14F-4D97-AF65-F5344CB8AC3E}">
        <p14:creationId xmlns:p14="http://schemas.microsoft.com/office/powerpoint/2010/main" val="245003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2025/3/19</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53811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2025/3/19</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96725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2025/3/19</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885388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EB24AEC-BE2A-42CF-BFA4-34F06C7639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矩形 2">
            <a:extLst>
              <a:ext uri="{FF2B5EF4-FFF2-40B4-BE49-F238E27FC236}">
                <a16:creationId xmlns:a16="http://schemas.microsoft.com/office/drawing/2014/main" id="{F11C7441-041D-4C9B-8977-39947833F6DE}"/>
              </a:ext>
            </a:extLst>
          </p:cNvPr>
          <p:cNvSpPr/>
          <p:nvPr userDrawn="1"/>
        </p:nvSpPr>
        <p:spPr>
          <a:xfrm>
            <a:off x="182876" y="182880"/>
            <a:ext cx="11826244" cy="64922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矩形 3">
            <a:extLst>
              <a:ext uri="{FF2B5EF4-FFF2-40B4-BE49-F238E27FC236}">
                <a16:creationId xmlns:a16="http://schemas.microsoft.com/office/drawing/2014/main" id="{869B1F2A-B8DB-4BED-A430-3032C0F10962}"/>
              </a:ext>
            </a:extLst>
          </p:cNvPr>
          <p:cNvSpPr/>
          <p:nvPr userDrawn="1"/>
        </p:nvSpPr>
        <p:spPr>
          <a:xfrm>
            <a:off x="354571" y="350520"/>
            <a:ext cx="11502150" cy="6093300"/>
          </a:xfrm>
          <a:prstGeom prst="rect">
            <a:avLst/>
          </a:prstGeom>
          <a:no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8178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001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5"/>
            <a:ext cx="4271050"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87644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041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960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370">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37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370">
              <a:defRPr/>
            </a:pPr>
            <a:endParaRPr lang="zh-CN" altLang="en-US" sz="1867"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2025/3/19</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637041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E1565-3E63-A1AE-591F-CB0A2233E7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51E7BB-9F54-2493-135A-1A9C6FBAE2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489828-BF86-B1B6-0960-74E574833CD5}"/>
              </a:ext>
            </a:extLst>
          </p:cNvPr>
          <p:cNvSpPr>
            <a:spLocks noGrp="1"/>
          </p:cNvSpPr>
          <p:nvPr>
            <p:ph type="dt" sz="half" idx="10"/>
          </p:nvPr>
        </p:nvSpPr>
        <p:spPr/>
        <p:txBody>
          <a:bodyPr/>
          <a:lstStyle/>
          <a:p>
            <a:fld id="{F0950F94-5608-4876-9F6A-ED0037498ABF}" type="datetimeFigureOut">
              <a:rPr lang="en-US" smtClean="0"/>
              <a:t>3/19/2025</a:t>
            </a:fld>
            <a:endParaRPr lang="en-US"/>
          </a:p>
        </p:txBody>
      </p:sp>
      <p:sp>
        <p:nvSpPr>
          <p:cNvPr id="5" name="Footer Placeholder 4">
            <a:extLst>
              <a:ext uri="{FF2B5EF4-FFF2-40B4-BE49-F238E27FC236}">
                <a16:creationId xmlns:a16="http://schemas.microsoft.com/office/drawing/2014/main" id="{17BBE33B-71AE-87B3-7D2F-75FD50758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1B4A7-65E1-7B81-4038-1694C86BF21D}"/>
              </a:ext>
            </a:extLst>
          </p:cNvPr>
          <p:cNvSpPr>
            <a:spLocks noGrp="1"/>
          </p:cNvSpPr>
          <p:nvPr>
            <p:ph type="sldNum" sz="quarter" idx="12"/>
          </p:nvPr>
        </p:nvSpPr>
        <p:spPr/>
        <p:txBody>
          <a:bodyPr/>
          <a:lstStyle/>
          <a:p>
            <a:fld id="{D6311884-7955-49C5-ADEA-6234515B4CA1}" type="slidenum">
              <a:rPr lang="en-US" smtClean="0"/>
              <a:t>‹#›</a:t>
            </a:fld>
            <a:endParaRPr lang="en-US"/>
          </a:p>
        </p:txBody>
      </p:sp>
    </p:spTree>
    <p:extLst>
      <p:ext uri="{BB962C8B-B14F-4D97-AF65-F5344CB8AC3E}">
        <p14:creationId xmlns:p14="http://schemas.microsoft.com/office/powerpoint/2010/main" val="914429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ADF44-34FD-DCD0-6D7C-770E6F92AC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49C5D1-4DF8-6524-DC1C-DB96D9C8CB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498CFC-3919-5CD4-C7DC-4000FC5CD85A}"/>
              </a:ext>
            </a:extLst>
          </p:cNvPr>
          <p:cNvSpPr>
            <a:spLocks noGrp="1"/>
          </p:cNvSpPr>
          <p:nvPr>
            <p:ph type="dt" sz="half" idx="10"/>
          </p:nvPr>
        </p:nvSpPr>
        <p:spPr/>
        <p:txBody>
          <a:bodyPr/>
          <a:lstStyle/>
          <a:p>
            <a:fld id="{F0950F94-5608-4876-9F6A-ED0037498ABF}" type="datetimeFigureOut">
              <a:rPr lang="en-US" smtClean="0"/>
              <a:t>3/19/2025</a:t>
            </a:fld>
            <a:endParaRPr lang="en-US"/>
          </a:p>
        </p:txBody>
      </p:sp>
      <p:sp>
        <p:nvSpPr>
          <p:cNvPr id="5" name="Footer Placeholder 4">
            <a:extLst>
              <a:ext uri="{FF2B5EF4-FFF2-40B4-BE49-F238E27FC236}">
                <a16:creationId xmlns:a16="http://schemas.microsoft.com/office/drawing/2014/main" id="{D1A14B40-CD63-B28A-F8CC-F96F355F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D411DF-1DD0-C4CD-525A-C03195BC34E7}"/>
              </a:ext>
            </a:extLst>
          </p:cNvPr>
          <p:cNvSpPr>
            <a:spLocks noGrp="1"/>
          </p:cNvSpPr>
          <p:nvPr>
            <p:ph type="sldNum" sz="quarter" idx="12"/>
          </p:nvPr>
        </p:nvSpPr>
        <p:spPr/>
        <p:txBody>
          <a:bodyPr/>
          <a:lstStyle/>
          <a:p>
            <a:fld id="{D6311884-7955-49C5-ADEA-6234515B4CA1}" type="slidenum">
              <a:rPr lang="en-US" smtClean="0"/>
              <a:t>‹#›</a:t>
            </a:fld>
            <a:endParaRPr lang="en-US"/>
          </a:p>
        </p:txBody>
      </p:sp>
    </p:spTree>
    <p:extLst>
      <p:ext uri="{BB962C8B-B14F-4D97-AF65-F5344CB8AC3E}">
        <p14:creationId xmlns:p14="http://schemas.microsoft.com/office/powerpoint/2010/main" val="2917081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2025/3/19</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674546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E9DB0-AA8F-E949-6124-1177BB7EB5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5C0C6D-9181-D1EB-F60C-206F1934BE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20EBFA-4F6C-14A1-AC60-14B9AE341473}"/>
              </a:ext>
            </a:extLst>
          </p:cNvPr>
          <p:cNvSpPr>
            <a:spLocks noGrp="1"/>
          </p:cNvSpPr>
          <p:nvPr>
            <p:ph type="dt" sz="half" idx="10"/>
          </p:nvPr>
        </p:nvSpPr>
        <p:spPr/>
        <p:txBody>
          <a:bodyPr/>
          <a:lstStyle/>
          <a:p>
            <a:fld id="{F0950F94-5608-4876-9F6A-ED0037498ABF}" type="datetimeFigureOut">
              <a:rPr lang="en-US" smtClean="0"/>
              <a:t>3/19/2025</a:t>
            </a:fld>
            <a:endParaRPr lang="en-US"/>
          </a:p>
        </p:txBody>
      </p:sp>
      <p:sp>
        <p:nvSpPr>
          <p:cNvPr id="5" name="Footer Placeholder 4">
            <a:extLst>
              <a:ext uri="{FF2B5EF4-FFF2-40B4-BE49-F238E27FC236}">
                <a16:creationId xmlns:a16="http://schemas.microsoft.com/office/drawing/2014/main" id="{AB738379-AC31-F286-9227-39D08FDD5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53CC8C-F66F-0B8D-77B9-DDA02035754D}"/>
              </a:ext>
            </a:extLst>
          </p:cNvPr>
          <p:cNvSpPr>
            <a:spLocks noGrp="1"/>
          </p:cNvSpPr>
          <p:nvPr>
            <p:ph type="sldNum" sz="quarter" idx="12"/>
          </p:nvPr>
        </p:nvSpPr>
        <p:spPr/>
        <p:txBody>
          <a:bodyPr/>
          <a:lstStyle/>
          <a:p>
            <a:fld id="{D6311884-7955-49C5-ADEA-6234515B4CA1}" type="slidenum">
              <a:rPr lang="en-US" smtClean="0"/>
              <a:t>‹#›</a:t>
            </a:fld>
            <a:endParaRPr lang="en-US"/>
          </a:p>
        </p:txBody>
      </p:sp>
    </p:spTree>
    <p:extLst>
      <p:ext uri="{BB962C8B-B14F-4D97-AF65-F5344CB8AC3E}">
        <p14:creationId xmlns:p14="http://schemas.microsoft.com/office/powerpoint/2010/main" val="4104335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CCF3-FD7D-38CE-065D-68F5DD7D0A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4F0FA9-CBF0-9C53-735F-423CE9E52D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52B2FA-A8BA-7DC6-0240-39527A9F19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EBFD8A-AE2F-9E94-2583-4AA6001E1D95}"/>
              </a:ext>
            </a:extLst>
          </p:cNvPr>
          <p:cNvSpPr>
            <a:spLocks noGrp="1"/>
          </p:cNvSpPr>
          <p:nvPr>
            <p:ph type="dt" sz="half" idx="10"/>
          </p:nvPr>
        </p:nvSpPr>
        <p:spPr/>
        <p:txBody>
          <a:bodyPr/>
          <a:lstStyle/>
          <a:p>
            <a:fld id="{F0950F94-5608-4876-9F6A-ED0037498ABF}" type="datetimeFigureOut">
              <a:rPr lang="en-US" smtClean="0"/>
              <a:t>3/19/2025</a:t>
            </a:fld>
            <a:endParaRPr lang="en-US"/>
          </a:p>
        </p:txBody>
      </p:sp>
      <p:sp>
        <p:nvSpPr>
          <p:cNvPr id="6" name="Footer Placeholder 5">
            <a:extLst>
              <a:ext uri="{FF2B5EF4-FFF2-40B4-BE49-F238E27FC236}">
                <a16:creationId xmlns:a16="http://schemas.microsoft.com/office/drawing/2014/main" id="{016DC30B-0CC8-B5F9-44BA-E868C23C9A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FB36D0-59E9-CE70-53F2-FAAEB93EEF6C}"/>
              </a:ext>
            </a:extLst>
          </p:cNvPr>
          <p:cNvSpPr>
            <a:spLocks noGrp="1"/>
          </p:cNvSpPr>
          <p:nvPr>
            <p:ph type="sldNum" sz="quarter" idx="12"/>
          </p:nvPr>
        </p:nvSpPr>
        <p:spPr/>
        <p:txBody>
          <a:bodyPr/>
          <a:lstStyle/>
          <a:p>
            <a:fld id="{D6311884-7955-49C5-ADEA-6234515B4CA1}" type="slidenum">
              <a:rPr lang="en-US" smtClean="0"/>
              <a:t>‹#›</a:t>
            </a:fld>
            <a:endParaRPr lang="en-US"/>
          </a:p>
        </p:txBody>
      </p:sp>
    </p:spTree>
    <p:extLst>
      <p:ext uri="{BB962C8B-B14F-4D97-AF65-F5344CB8AC3E}">
        <p14:creationId xmlns:p14="http://schemas.microsoft.com/office/powerpoint/2010/main" val="1086389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8CD3D-306F-E00F-4139-00A18E4B0C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8B436D-382E-8BF1-935F-870FD612B3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A12379-3D23-3573-12E2-93AA5D53FE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C6078D-D61C-1C47-C0B9-8336EE2DF4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96EFEE-8A8B-3029-0B07-A27BDDFF55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61271D-9F92-807F-AAB5-F4DE628600A1}"/>
              </a:ext>
            </a:extLst>
          </p:cNvPr>
          <p:cNvSpPr>
            <a:spLocks noGrp="1"/>
          </p:cNvSpPr>
          <p:nvPr>
            <p:ph type="dt" sz="half" idx="10"/>
          </p:nvPr>
        </p:nvSpPr>
        <p:spPr/>
        <p:txBody>
          <a:bodyPr/>
          <a:lstStyle/>
          <a:p>
            <a:fld id="{F0950F94-5608-4876-9F6A-ED0037498ABF}" type="datetimeFigureOut">
              <a:rPr lang="en-US" smtClean="0"/>
              <a:t>3/19/2025</a:t>
            </a:fld>
            <a:endParaRPr lang="en-US"/>
          </a:p>
        </p:txBody>
      </p:sp>
      <p:sp>
        <p:nvSpPr>
          <p:cNvPr id="8" name="Footer Placeholder 7">
            <a:extLst>
              <a:ext uri="{FF2B5EF4-FFF2-40B4-BE49-F238E27FC236}">
                <a16:creationId xmlns:a16="http://schemas.microsoft.com/office/drawing/2014/main" id="{2A957CD0-D191-BF64-54BB-501E831EDB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55C1AC-156E-1EDE-D888-F5469F7CADB1}"/>
              </a:ext>
            </a:extLst>
          </p:cNvPr>
          <p:cNvSpPr>
            <a:spLocks noGrp="1"/>
          </p:cNvSpPr>
          <p:nvPr>
            <p:ph type="sldNum" sz="quarter" idx="12"/>
          </p:nvPr>
        </p:nvSpPr>
        <p:spPr/>
        <p:txBody>
          <a:bodyPr/>
          <a:lstStyle/>
          <a:p>
            <a:fld id="{D6311884-7955-49C5-ADEA-6234515B4CA1}" type="slidenum">
              <a:rPr lang="en-US" smtClean="0"/>
              <a:t>‹#›</a:t>
            </a:fld>
            <a:endParaRPr lang="en-US"/>
          </a:p>
        </p:txBody>
      </p:sp>
    </p:spTree>
    <p:extLst>
      <p:ext uri="{BB962C8B-B14F-4D97-AF65-F5344CB8AC3E}">
        <p14:creationId xmlns:p14="http://schemas.microsoft.com/office/powerpoint/2010/main" val="2831207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3F586-93DA-5FFA-4ED9-4C62316D10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358A01-78C2-EF7F-FBD4-79C7B668E413}"/>
              </a:ext>
            </a:extLst>
          </p:cNvPr>
          <p:cNvSpPr>
            <a:spLocks noGrp="1"/>
          </p:cNvSpPr>
          <p:nvPr>
            <p:ph type="dt" sz="half" idx="10"/>
          </p:nvPr>
        </p:nvSpPr>
        <p:spPr/>
        <p:txBody>
          <a:bodyPr/>
          <a:lstStyle/>
          <a:p>
            <a:fld id="{F0950F94-5608-4876-9F6A-ED0037498ABF}" type="datetimeFigureOut">
              <a:rPr lang="en-US" smtClean="0"/>
              <a:t>3/19/2025</a:t>
            </a:fld>
            <a:endParaRPr lang="en-US"/>
          </a:p>
        </p:txBody>
      </p:sp>
      <p:sp>
        <p:nvSpPr>
          <p:cNvPr id="4" name="Footer Placeholder 3">
            <a:extLst>
              <a:ext uri="{FF2B5EF4-FFF2-40B4-BE49-F238E27FC236}">
                <a16:creationId xmlns:a16="http://schemas.microsoft.com/office/drawing/2014/main" id="{19DD1807-4710-836C-D427-2AE7D259C6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6404DB-ACB8-6279-6606-73D66FF2C721}"/>
              </a:ext>
            </a:extLst>
          </p:cNvPr>
          <p:cNvSpPr>
            <a:spLocks noGrp="1"/>
          </p:cNvSpPr>
          <p:nvPr>
            <p:ph type="sldNum" sz="quarter" idx="12"/>
          </p:nvPr>
        </p:nvSpPr>
        <p:spPr/>
        <p:txBody>
          <a:bodyPr/>
          <a:lstStyle/>
          <a:p>
            <a:fld id="{D6311884-7955-49C5-ADEA-6234515B4CA1}" type="slidenum">
              <a:rPr lang="en-US" smtClean="0"/>
              <a:t>‹#›</a:t>
            </a:fld>
            <a:endParaRPr lang="en-US"/>
          </a:p>
        </p:txBody>
      </p:sp>
    </p:spTree>
    <p:extLst>
      <p:ext uri="{BB962C8B-B14F-4D97-AF65-F5344CB8AC3E}">
        <p14:creationId xmlns:p14="http://schemas.microsoft.com/office/powerpoint/2010/main" val="4205593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80A7C-C0E6-FD59-4925-DBD74F05B913}"/>
              </a:ext>
            </a:extLst>
          </p:cNvPr>
          <p:cNvSpPr>
            <a:spLocks noGrp="1"/>
          </p:cNvSpPr>
          <p:nvPr>
            <p:ph type="dt" sz="half" idx="10"/>
          </p:nvPr>
        </p:nvSpPr>
        <p:spPr/>
        <p:txBody>
          <a:bodyPr/>
          <a:lstStyle/>
          <a:p>
            <a:fld id="{F0950F94-5608-4876-9F6A-ED0037498ABF}" type="datetimeFigureOut">
              <a:rPr lang="en-US" smtClean="0"/>
              <a:t>3/19/2025</a:t>
            </a:fld>
            <a:endParaRPr lang="en-US"/>
          </a:p>
        </p:txBody>
      </p:sp>
      <p:sp>
        <p:nvSpPr>
          <p:cNvPr id="3" name="Footer Placeholder 2">
            <a:extLst>
              <a:ext uri="{FF2B5EF4-FFF2-40B4-BE49-F238E27FC236}">
                <a16:creationId xmlns:a16="http://schemas.microsoft.com/office/drawing/2014/main" id="{8F38479C-53F8-C479-2BE9-CB80A474D4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6160A4-6DEE-74BC-8FE2-F29C82F7DF6F}"/>
              </a:ext>
            </a:extLst>
          </p:cNvPr>
          <p:cNvSpPr>
            <a:spLocks noGrp="1"/>
          </p:cNvSpPr>
          <p:nvPr>
            <p:ph type="sldNum" sz="quarter" idx="12"/>
          </p:nvPr>
        </p:nvSpPr>
        <p:spPr/>
        <p:txBody>
          <a:bodyPr/>
          <a:lstStyle/>
          <a:p>
            <a:fld id="{D6311884-7955-49C5-ADEA-6234515B4CA1}" type="slidenum">
              <a:rPr lang="en-US" smtClean="0"/>
              <a:t>‹#›</a:t>
            </a:fld>
            <a:endParaRPr lang="en-US"/>
          </a:p>
        </p:txBody>
      </p:sp>
    </p:spTree>
    <p:extLst>
      <p:ext uri="{BB962C8B-B14F-4D97-AF65-F5344CB8AC3E}">
        <p14:creationId xmlns:p14="http://schemas.microsoft.com/office/powerpoint/2010/main" val="3348220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AD3BD-4F4B-6FAD-36B9-2810777DB1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76171C-674D-CC02-750F-4175CA27CD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C9DD9D-181B-1B78-33BD-31D5AA73B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C8404-4FFC-277C-C4F1-D9D053B83407}"/>
              </a:ext>
            </a:extLst>
          </p:cNvPr>
          <p:cNvSpPr>
            <a:spLocks noGrp="1"/>
          </p:cNvSpPr>
          <p:nvPr>
            <p:ph type="dt" sz="half" idx="10"/>
          </p:nvPr>
        </p:nvSpPr>
        <p:spPr/>
        <p:txBody>
          <a:bodyPr/>
          <a:lstStyle/>
          <a:p>
            <a:fld id="{F0950F94-5608-4876-9F6A-ED0037498ABF}" type="datetimeFigureOut">
              <a:rPr lang="en-US" smtClean="0"/>
              <a:t>3/19/2025</a:t>
            </a:fld>
            <a:endParaRPr lang="en-US"/>
          </a:p>
        </p:txBody>
      </p:sp>
      <p:sp>
        <p:nvSpPr>
          <p:cNvPr id="6" name="Footer Placeholder 5">
            <a:extLst>
              <a:ext uri="{FF2B5EF4-FFF2-40B4-BE49-F238E27FC236}">
                <a16:creationId xmlns:a16="http://schemas.microsoft.com/office/drawing/2014/main" id="{3F0298A4-6067-5AA0-E9FA-3EA878EE8B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0A5220-DFC8-BB1B-8C4A-9E51F5B34D73}"/>
              </a:ext>
            </a:extLst>
          </p:cNvPr>
          <p:cNvSpPr>
            <a:spLocks noGrp="1"/>
          </p:cNvSpPr>
          <p:nvPr>
            <p:ph type="sldNum" sz="quarter" idx="12"/>
          </p:nvPr>
        </p:nvSpPr>
        <p:spPr/>
        <p:txBody>
          <a:bodyPr/>
          <a:lstStyle/>
          <a:p>
            <a:fld id="{D6311884-7955-49C5-ADEA-6234515B4CA1}" type="slidenum">
              <a:rPr lang="en-US" smtClean="0"/>
              <a:t>‹#›</a:t>
            </a:fld>
            <a:endParaRPr lang="en-US"/>
          </a:p>
        </p:txBody>
      </p:sp>
    </p:spTree>
    <p:extLst>
      <p:ext uri="{BB962C8B-B14F-4D97-AF65-F5344CB8AC3E}">
        <p14:creationId xmlns:p14="http://schemas.microsoft.com/office/powerpoint/2010/main" val="10872249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ECEB7-B7C6-93E9-59D3-98A0132E15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E7DCFC-CFD8-BCDB-E36E-4B6A55B1DA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4AF69B-DAE9-BD90-5070-667FEEA2F4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98C2B-087F-DFC8-D525-F1006D04C6CA}"/>
              </a:ext>
            </a:extLst>
          </p:cNvPr>
          <p:cNvSpPr>
            <a:spLocks noGrp="1"/>
          </p:cNvSpPr>
          <p:nvPr>
            <p:ph type="dt" sz="half" idx="10"/>
          </p:nvPr>
        </p:nvSpPr>
        <p:spPr/>
        <p:txBody>
          <a:bodyPr/>
          <a:lstStyle/>
          <a:p>
            <a:fld id="{F0950F94-5608-4876-9F6A-ED0037498ABF}" type="datetimeFigureOut">
              <a:rPr lang="en-US" smtClean="0"/>
              <a:t>3/19/2025</a:t>
            </a:fld>
            <a:endParaRPr lang="en-US"/>
          </a:p>
        </p:txBody>
      </p:sp>
      <p:sp>
        <p:nvSpPr>
          <p:cNvPr id="6" name="Footer Placeholder 5">
            <a:extLst>
              <a:ext uri="{FF2B5EF4-FFF2-40B4-BE49-F238E27FC236}">
                <a16:creationId xmlns:a16="http://schemas.microsoft.com/office/drawing/2014/main" id="{0C885A05-321B-648A-4679-FB894AECCA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CBD43-6B14-1973-51A7-B9CD6451B80B}"/>
              </a:ext>
            </a:extLst>
          </p:cNvPr>
          <p:cNvSpPr>
            <a:spLocks noGrp="1"/>
          </p:cNvSpPr>
          <p:nvPr>
            <p:ph type="sldNum" sz="quarter" idx="12"/>
          </p:nvPr>
        </p:nvSpPr>
        <p:spPr/>
        <p:txBody>
          <a:bodyPr/>
          <a:lstStyle/>
          <a:p>
            <a:fld id="{D6311884-7955-49C5-ADEA-6234515B4CA1}" type="slidenum">
              <a:rPr lang="en-US" smtClean="0"/>
              <a:t>‹#›</a:t>
            </a:fld>
            <a:endParaRPr lang="en-US"/>
          </a:p>
        </p:txBody>
      </p:sp>
    </p:spTree>
    <p:extLst>
      <p:ext uri="{BB962C8B-B14F-4D97-AF65-F5344CB8AC3E}">
        <p14:creationId xmlns:p14="http://schemas.microsoft.com/office/powerpoint/2010/main" val="451678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4CE01-082B-208E-0358-C7F29BE7EB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0D8ED1-3A25-CCC4-B26F-7954FEF02F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DCB4B-D469-A53A-D2BD-CB24C7DFF7D8}"/>
              </a:ext>
            </a:extLst>
          </p:cNvPr>
          <p:cNvSpPr>
            <a:spLocks noGrp="1"/>
          </p:cNvSpPr>
          <p:nvPr>
            <p:ph type="dt" sz="half" idx="10"/>
          </p:nvPr>
        </p:nvSpPr>
        <p:spPr/>
        <p:txBody>
          <a:bodyPr/>
          <a:lstStyle/>
          <a:p>
            <a:fld id="{F0950F94-5608-4876-9F6A-ED0037498ABF}" type="datetimeFigureOut">
              <a:rPr lang="en-US" smtClean="0"/>
              <a:t>3/19/2025</a:t>
            </a:fld>
            <a:endParaRPr lang="en-US"/>
          </a:p>
        </p:txBody>
      </p:sp>
      <p:sp>
        <p:nvSpPr>
          <p:cNvPr id="5" name="Footer Placeholder 4">
            <a:extLst>
              <a:ext uri="{FF2B5EF4-FFF2-40B4-BE49-F238E27FC236}">
                <a16:creationId xmlns:a16="http://schemas.microsoft.com/office/drawing/2014/main" id="{A7BCF9F9-C609-7F58-3199-6AF92D96E4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6D512F-1963-8F37-B009-CCBFD30E3803}"/>
              </a:ext>
            </a:extLst>
          </p:cNvPr>
          <p:cNvSpPr>
            <a:spLocks noGrp="1"/>
          </p:cNvSpPr>
          <p:nvPr>
            <p:ph type="sldNum" sz="quarter" idx="12"/>
          </p:nvPr>
        </p:nvSpPr>
        <p:spPr/>
        <p:txBody>
          <a:bodyPr/>
          <a:lstStyle/>
          <a:p>
            <a:fld id="{D6311884-7955-49C5-ADEA-6234515B4CA1}" type="slidenum">
              <a:rPr lang="en-US" smtClean="0"/>
              <a:t>‹#›</a:t>
            </a:fld>
            <a:endParaRPr lang="en-US"/>
          </a:p>
        </p:txBody>
      </p:sp>
    </p:spTree>
    <p:extLst>
      <p:ext uri="{BB962C8B-B14F-4D97-AF65-F5344CB8AC3E}">
        <p14:creationId xmlns:p14="http://schemas.microsoft.com/office/powerpoint/2010/main" val="6864554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8AF352-D860-D016-5F6B-7EEBA6723F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00077D-515D-3080-4480-11805A10CF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752F3-898D-209B-DE05-942B38DE7D90}"/>
              </a:ext>
            </a:extLst>
          </p:cNvPr>
          <p:cNvSpPr>
            <a:spLocks noGrp="1"/>
          </p:cNvSpPr>
          <p:nvPr>
            <p:ph type="dt" sz="half" idx="10"/>
          </p:nvPr>
        </p:nvSpPr>
        <p:spPr/>
        <p:txBody>
          <a:bodyPr/>
          <a:lstStyle/>
          <a:p>
            <a:fld id="{F0950F94-5608-4876-9F6A-ED0037498ABF}" type="datetimeFigureOut">
              <a:rPr lang="en-US" smtClean="0"/>
              <a:t>3/19/2025</a:t>
            </a:fld>
            <a:endParaRPr lang="en-US"/>
          </a:p>
        </p:txBody>
      </p:sp>
      <p:sp>
        <p:nvSpPr>
          <p:cNvPr id="5" name="Footer Placeholder 4">
            <a:extLst>
              <a:ext uri="{FF2B5EF4-FFF2-40B4-BE49-F238E27FC236}">
                <a16:creationId xmlns:a16="http://schemas.microsoft.com/office/drawing/2014/main" id="{1157CA01-B33F-D926-DB63-6D035118A8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4B62F1-09C6-A4A6-3717-FCDCF7F9F1C8}"/>
              </a:ext>
            </a:extLst>
          </p:cNvPr>
          <p:cNvSpPr>
            <a:spLocks noGrp="1"/>
          </p:cNvSpPr>
          <p:nvPr>
            <p:ph type="sldNum" sz="quarter" idx="12"/>
          </p:nvPr>
        </p:nvSpPr>
        <p:spPr/>
        <p:txBody>
          <a:bodyPr/>
          <a:lstStyle/>
          <a:p>
            <a:fld id="{D6311884-7955-49C5-ADEA-6234515B4CA1}" type="slidenum">
              <a:rPr lang="en-US" smtClean="0"/>
              <a:t>‹#›</a:t>
            </a:fld>
            <a:endParaRPr lang="en-US"/>
          </a:p>
        </p:txBody>
      </p:sp>
    </p:spTree>
    <p:extLst>
      <p:ext uri="{BB962C8B-B14F-4D97-AF65-F5344CB8AC3E}">
        <p14:creationId xmlns:p14="http://schemas.microsoft.com/office/powerpoint/2010/main" val="564024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04681964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2025/3/19</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80927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64765976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9246161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411843013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2025/3/19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4041464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2025/3/19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3827632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77740164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69527847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871774"/>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03324491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27809482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2025/3/19</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5497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26685381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3/19/2025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02636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3/19/2025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6523767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3/19/2025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683423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3/19/2025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10323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3/19/2025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302288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3/19/2025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27902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3/19/2025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29871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3/19/2025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10499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3/19/2025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132284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2025/3/19</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86564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3/19/2025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796945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3/19/2025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578812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505311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334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2025/3/19</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5027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2025/3/19</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90718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2025/3/19</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75777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2025/3/19</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4053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2025/3/19</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92815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849D41-A073-64D4-8535-A9B855337C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957767-AA82-45F4-E9FD-1A91FD38DD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AB67A-F754-67FF-F093-C6952F73AA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50F94-5608-4876-9F6A-ED0037498ABF}" type="datetimeFigureOut">
              <a:rPr lang="en-US" smtClean="0"/>
              <a:t>3/19/2025</a:t>
            </a:fld>
            <a:endParaRPr lang="en-US"/>
          </a:p>
        </p:txBody>
      </p:sp>
      <p:sp>
        <p:nvSpPr>
          <p:cNvPr id="5" name="Footer Placeholder 4">
            <a:extLst>
              <a:ext uri="{FF2B5EF4-FFF2-40B4-BE49-F238E27FC236}">
                <a16:creationId xmlns:a16="http://schemas.microsoft.com/office/drawing/2014/main" id="{A5EE78CE-8AE9-CAA1-790C-55A2271047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EDA432-8720-4137-FE52-A8D4110EA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311884-7955-49C5-ADEA-6234515B4CA1}" type="slidenum">
              <a:rPr lang="en-US" smtClean="0"/>
              <a:t>‹#›</a:t>
            </a:fld>
            <a:endParaRPr lang="en-US"/>
          </a:p>
        </p:txBody>
      </p:sp>
    </p:spTree>
    <p:extLst>
      <p:ext uri="{BB962C8B-B14F-4D97-AF65-F5344CB8AC3E}">
        <p14:creationId xmlns:p14="http://schemas.microsoft.com/office/powerpoint/2010/main" val="296183661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2025/3/19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35753063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3/19/2025</a:t>
            </a:fld>
            <a:endParaRPr lang="en-US"/>
          </a:p>
        </p:txBody>
      </p:sp>
      <p:sp>
        <p:nvSpPr>
          <p:cNvPr id="5" name="Footer Placeholder 4">
            <a:extLst>
              <a:ext uri="{FF2B5EF4-FFF2-40B4-BE49-F238E27FC236}">
                <a16:creationId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5975227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1.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9.png"/><Relationship Id="rId7" Type="http://schemas.openxmlformats.org/officeDocument/2006/relationships/image" Target="../media/image12.svg"/><Relationship Id="rId12"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32.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slide" Target="slide3.xml"/><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slide" Target="slide2.xml"/><Relationship Id="rId5" Type="http://schemas.openxmlformats.org/officeDocument/2006/relationships/image" Target="../media/image16.png"/><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32.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32.xml"/><Relationship Id="rId6" Type="http://schemas.openxmlformats.org/officeDocument/2006/relationships/slide" Target="slide2.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56C01FC1-8D77-C582-C5CA-A2D39E6AD15C}"/>
              </a:ext>
            </a:extLst>
          </p:cNvPr>
          <p:cNvPicPr>
            <a:picLocks noChangeAspect="1"/>
          </p:cNvPicPr>
          <p:nvPr/>
        </p:nvPicPr>
        <p:blipFill>
          <a:blip r:embed="rId5"/>
          <a:stretch>
            <a:fillRect/>
          </a:stretch>
        </p:blipFill>
        <p:spPr>
          <a:xfrm>
            <a:off x="1210492" y="2166645"/>
            <a:ext cx="7523116" cy="2353260"/>
          </a:xfrm>
          <a:prstGeom prst="rect">
            <a:avLst/>
          </a:prstGeom>
        </p:spPr>
      </p:pic>
    </p:spTree>
    <p:extLst>
      <p:ext uri="{BB962C8B-B14F-4D97-AF65-F5344CB8AC3E}">
        <p14:creationId xmlns:p14="http://schemas.microsoft.com/office/powerpoint/2010/main" val="2564914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18">
            <a:extLst>
              <a:ext uri="{FF2B5EF4-FFF2-40B4-BE49-F238E27FC236}">
                <a16:creationId xmlns:a16="http://schemas.microsoft.com/office/drawing/2014/main" id="{22DF46AB-FD4C-623C-C54E-9B6225B3217F}"/>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3A819632-547B-0F93-7D0E-2BEB08316CF4}"/>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xin mời vào nhà</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9" name="Hình ảnh 10">
              <a:extLst>
                <a:ext uri="{FF2B5EF4-FFF2-40B4-BE49-F238E27FC236}">
                  <a16:creationId xmlns:a16="http://schemas.microsoft.com/office/drawing/2014/main" id="{D8898AAC-04D8-D09A-9974-0510F417C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10" name="Rectangle: Rounded Corners 9">
            <a:extLst>
              <a:ext uri="{FF2B5EF4-FFF2-40B4-BE49-F238E27FC236}">
                <a16:creationId xmlns:a16="http://schemas.microsoft.com/office/drawing/2014/main" id="{ABFA3DC0-92BA-BE35-625A-2BEC9E294ABC}"/>
              </a:ext>
            </a:extLst>
          </p:cNvPr>
          <p:cNvSpPr/>
          <p:nvPr/>
        </p:nvSpPr>
        <p:spPr>
          <a:xfrm>
            <a:off x="458502" y="2447925"/>
            <a:ext cx="11285415" cy="41963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11" name="TextBox 10">
            <a:extLst>
              <a:ext uri="{FF2B5EF4-FFF2-40B4-BE49-F238E27FC236}">
                <a16:creationId xmlns:a16="http://schemas.microsoft.com/office/drawing/2014/main" id="{23A9A529-97C1-9F48-837A-C4B1CD6BE81E}"/>
              </a:ext>
            </a:extLst>
          </p:cNvPr>
          <p:cNvSpPr txBox="1"/>
          <p:nvPr/>
        </p:nvSpPr>
        <p:spPr>
          <a:xfrm>
            <a:off x="723491" y="2583597"/>
            <a:ext cx="10873804" cy="4093428"/>
          </a:xfrm>
          <a:prstGeom prst="rect">
            <a:avLst/>
          </a:prstGeom>
          <a:noFill/>
        </p:spPr>
        <p:txBody>
          <a:bodyPr wrap="square" rtlCol="0">
            <a:spAutoFit/>
          </a:bodyPr>
          <a:lstStyle/>
          <a:p>
            <a:pPr algn="just" defTabSz="1219170"/>
            <a:r>
              <a:rPr lang="en-US" sz="2000" dirty="0">
                <a:solidFill>
                  <a:prstClr val="black"/>
                </a:solidFill>
                <a:latin typeface="Cambria" panose="02040503050406030204" pitchFamily="18" charset="0"/>
                <a:ea typeface="Cambria" panose="02040503050406030204" pitchFamily="18" charset="0"/>
              </a:rPr>
              <a:t>   </a:t>
            </a:r>
            <a:r>
              <a:rPr lang="vi-VN" sz="2000" dirty="0">
                <a:solidFill>
                  <a:prstClr val="black"/>
                </a:solidFill>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defTabSz="1219170"/>
            <a:r>
              <a:rPr lang="vi-VN" sz="2000" dirty="0">
                <a:solidFill>
                  <a:prstClr val="black"/>
                </a:solidFill>
                <a:latin typeface="Cambria" panose="02040503050406030204" pitchFamily="18" charset="0"/>
                <a:ea typeface="Cambria" panose="02040503050406030204" pitchFamily="18" charset="0"/>
              </a:rPr>
              <a:t>   Xuống tàu, chúng tôi hỏi thăm đường đến nhà thầy, một ngôi nhà nhỏ cuối làng. Bố nhẹ nhàng gõ cửa. Ra mở cửa là một cụ già râu tóc đã bạc.</a:t>
            </a:r>
          </a:p>
          <a:p>
            <a:pPr algn="just" defTabSz="1219170"/>
            <a:r>
              <a:rPr lang="vi-VN" sz="2000" dirty="0">
                <a:solidFill>
                  <a:prstClr val="black"/>
                </a:solidFill>
                <a:latin typeface="Cambria" panose="02040503050406030204" pitchFamily="18" charset="0"/>
                <a:ea typeface="Cambria" panose="02040503050406030204" pitchFamily="18" charset="0"/>
              </a:rPr>
              <a:t>   – Con chào thầy ạ! – Bố vừa nói vừa bỏ mũ ra.</a:t>
            </a:r>
          </a:p>
          <a:p>
            <a:pPr algn="just" defTabSz="1219170"/>
            <a:r>
              <a:rPr lang="vi-VN" sz="2000" dirty="0">
                <a:solidFill>
                  <a:prstClr val="black"/>
                </a:solidFill>
                <a:latin typeface="Cambria" panose="02040503050406030204" pitchFamily="18" charset="0"/>
                <a:ea typeface="Cambria" panose="02040503050406030204" pitchFamily="18" charset="0"/>
              </a:rPr>
              <a:t>   – Chào anh. Xin lỗi, anh là...</a:t>
            </a:r>
          </a:p>
          <a:p>
            <a:pPr algn="just" defTabSz="1219170"/>
            <a:r>
              <a:rPr lang="vi-VN" sz="2000" dirty="0">
                <a:solidFill>
                  <a:prstClr val="black"/>
                </a:solidFill>
                <a:latin typeface="Cambria" panose="02040503050406030204" pitchFamily="18" charset="0"/>
                <a:ea typeface="Cambria" panose="02040503050406030204" pitchFamily="18" charset="0"/>
              </a:rPr>
              <a:t>   – Con là An-béc-tô, học trò cũ của thầy. Con đến thăm thầy ạ.</a:t>
            </a:r>
          </a:p>
          <a:p>
            <a:pPr algn="just" defTabSz="1219170"/>
            <a:r>
              <a:rPr lang="vi-VN" sz="2000" dirty="0">
                <a:solidFill>
                  <a:prstClr val="black"/>
                </a:solidFill>
                <a:latin typeface="Cambria" panose="02040503050406030204" pitchFamily="18" charset="0"/>
                <a:ea typeface="Cambria" panose="02040503050406030204" pitchFamily="18" charset="0"/>
              </a:rPr>
              <a:t>   – Thật hân hạnh quá! Nhưng... anh học với tôi hồi nào nhỉ?</a:t>
            </a:r>
          </a:p>
          <a:p>
            <a:pPr algn="just" defTabSz="1219170"/>
            <a:r>
              <a:rPr lang="vi-VN" sz="2000" dirty="0">
                <a:solidFill>
                  <a:prstClr val="black"/>
                </a:solidFill>
                <a:latin typeface="Cambria" panose="02040503050406030204" pitchFamily="18" charset="0"/>
                <a:ea typeface="Cambria" panose="02040503050406030204" pitchFamily="18" charset="0"/>
              </a:rPr>
              <a:t>   Bố nói tên lớp và ngày bố vào trường. Cụ cúi đầu suy nghĩ rồi bỗng ngẩng lên:</a:t>
            </a:r>
          </a:p>
          <a:p>
            <a:pPr algn="just" defTabSz="1219170"/>
            <a:r>
              <a:rPr lang="vi-VN" sz="2000" dirty="0">
                <a:solidFill>
                  <a:prstClr val="black"/>
                </a:solidFill>
                <a:latin typeface="Cambria" panose="02040503050406030204" pitchFamily="18" charset="0"/>
                <a:ea typeface="Cambria" panose="02040503050406030204" pitchFamily="18" charset="0"/>
              </a:rPr>
              <a:t>   – An-béc-tô Bốt-ti-ni?</a:t>
            </a:r>
          </a:p>
          <a:p>
            <a:pPr algn="just" defTabSz="1219170"/>
            <a:r>
              <a:rPr lang="vi-VN" sz="2000" dirty="0">
                <a:solidFill>
                  <a:prstClr val="black"/>
                </a:solidFill>
                <a:latin typeface="Cambria" panose="02040503050406030204" pitchFamily="18" charset="0"/>
                <a:ea typeface="Cambria" panose="02040503050406030204" pitchFamily="18" charset="0"/>
              </a:rPr>
              <a:t>   – Đúng ạ! – Bố đưa cả hai tay về phía cụ.</a:t>
            </a:r>
          </a:p>
          <a:p>
            <a:pPr algn="just" defTabSz="1219170"/>
            <a:r>
              <a:rPr lang="vi-VN" sz="2000" dirty="0">
                <a:solidFill>
                  <a:prstClr val="black"/>
                </a:solidFill>
                <a:latin typeface="Cambria" panose="02040503050406030204" pitchFamily="18" charset="0"/>
                <a:ea typeface="Cambria" panose="02040503050406030204" pitchFamily="18" charset="0"/>
              </a:rPr>
              <a:t>   Cụ bước tới ôm hôn bố và nói:</a:t>
            </a:r>
          </a:p>
          <a:p>
            <a:pPr algn="just" defTabSz="1219170"/>
            <a:r>
              <a:rPr lang="vi-VN" sz="2000" dirty="0">
                <a:solidFill>
                  <a:prstClr val="black"/>
                </a:solidFill>
                <a:latin typeface="Cambria" panose="02040503050406030204" pitchFamily="18" charset="0"/>
                <a:ea typeface="Cambria" panose="02040503050406030204" pitchFamily="18" charset="0"/>
              </a:rPr>
              <a:t>   – Xin mời vào nhà.</a:t>
            </a:r>
          </a:p>
        </p:txBody>
      </p:sp>
      <p:pic>
        <p:nvPicPr>
          <p:cNvPr id="12" name="Picture 2" descr="Number png images | PNGWing">
            <a:extLst>
              <a:ext uri="{FF2B5EF4-FFF2-40B4-BE49-F238E27FC236}">
                <a16:creationId xmlns:a16="http://schemas.microsoft.com/office/drawing/2014/main" id="{9905791A-1C95-439F-18B5-9D748E5D3AE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50284" y="2279333"/>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05E46FAD-112A-ABF6-3C4A-B2060F056C81}"/>
              </a:ext>
            </a:extLst>
          </p:cNvPr>
          <p:cNvCxnSpPr>
            <a:cxnSpLocks/>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A759E62-2C5E-33C3-81F1-C41808DF514E}"/>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71807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E47EB60-7B20-BFC2-3D05-BFCE1B9BED99}"/>
              </a:ext>
            </a:extLst>
          </p:cNvPr>
          <p:cNvSpPr/>
          <p:nvPr/>
        </p:nvSpPr>
        <p:spPr>
          <a:xfrm>
            <a:off x="458502" y="2171700"/>
            <a:ext cx="11285415" cy="447254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10" name="TextBox 9">
            <a:extLst>
              <a:ext uri="{FF2B5EF4-FFF2-40B4-BE49-F238E27FC236}">
                <a16:creationId xmlns:a16="http://schemas.microsoft.com/office/drawing/2014/main" id="{BBD336CE-1089-F31D-1955-B88BE26DFE4E}"/>
              </a:ext>
            </a:extLst>
          </p:cNvPr>
          <p:cNvSpPr txBox="1"/>
          <p:nvPr/>
        </p:nvSpPr>
        <p:spPr>
          <a:xfrm>
            <a:off x="611473" y="2264844"/>
            <a:ext cx="10873804" cy="4293483"/>
          </a:xfrm>
          <a:prstGeom prst="rect">
            <a:avLst/>
          </a:prstGeom>
          <a:noFill/>
        </p:spPr>
        <p:txBody>
          <a:bodyPr wrap="square" rtlCol="0">
            <a:spAutoFit/>
          </a:bodyPr>
          <a:lstStyle/>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Một tuần rồi một tháng trôi qua, chậu đất vẫn im lìm, không có cây nào mọc lên cả. Có lẽ hạt táo chỉ nảy mầm  Chúng tôi vào nhà và ngồi xuống ghế yên lặng. Cụ nhìn bố tôi một lần nữa rồi nói to:</a:t>
            </a:r>
          </a:p>
          <a:p>
            <a:pPr algn="just" defTabSz="1219170">
              <a:defRPr/>
            </a:pPr>
            <a:r>
              <a:rPr lang="vi-VN" sz="2100" dirty="0">
                <a:solidFill>
                  <a:prstClr val="black"/>
                </a:solidFill>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Cụ trò chuyện cùng bố tôi như chưa hề xa cách. Bỗng cụ đứng dậy: </a:t>
            </a:r>
          </a:p>
          <a:p>
            <a:pPr algn="just" defTabSz="1219170">
              <a:defRPr/>
            </a:pPr>
            <a:r>
              <a:rPr lang="vi-VN" sz="2100" dirty="0">
                <a:solidFill>
                  <a:prstClr val="black"/>
                </a:solidFill>
                <a:latin typeface="Cambria" panose="02040503050406030204" pitchFamily="18" charset="0"/>
                <a:ea typeface="Cambria" panose="02040503050406030204" pitchFamily="18" charset="0"/>
              </a:rPr>
              <a:t>   – Tôi dành cho anh một bất ngờ đây.</a:t>
            </a:r>
          </a:p>
          <a:p>
            <a:pPr algn="just" defTabSz="1219170">
              <a:defRPr/>
            </a:pPr>
            <a:r>
              <a:rPr lang="vi-VN" sz="2100" dirty="0">
                <a:solidFill>
                  <a:prstClr val="black"/>
                </a:solidFill>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a:t>
            </a:r>
            <a:r>
              <a:rPr lang="en-US" sz="2100" dirty="0">
                <a:solidFill>
                  <a:prstClr val="black"/>
                </a:solidFill>
                <a:latin typeface="Cambria" panose="02040503050406030204" pitchFamily="18" charset="0"/>
                <a:ea typeface="Cambria" panose="02040503050406030204" pitchFamily="18" charset="0"/>
              </a:rPr>
              <a:t>ỉ</a:t>
            </a:r>
            <a:r>
              <a:rPr lang="vi-VN" sz="2100" dirty="0">
                <a:solidFill>
                  <a:prstClr val="black"/>
                </a:solidFill>
                <a:latin typeface="Cambria" panose="02040503050406030204" pitchFamily="18" charset="0"/>
                <a:ea typeface="Cambria" panose="02040503050406030204" pitchFamily="18" charset="0"/>
              </a:rPr>
              <a:t>m cười. Rồi bố cúi xuống hôn vào trang giấy, mắt </a:t>
            </a:r>
            <a:r>
              <a:rPr lang="en-US" sz="2100" dirty="0">
                <a:solidFill>
                  <a:prstClr val="black"/>
                </a:solidFill>
                <a:latin typeface="Cambria" panose="02040503050406030204" pitchFamily="18" charset="0"/>
                <a:ea typeface="Cambria" panose="02040503050406030204" pitchFamily="18" charset="0"/>
              </a:rPr>
              <a:t>rung </a:t>
            </a:r>
            <a:r>
              <a:rPr lang="en-US" sz="2100" dirty="0" err="1">
                <a:solidFill>
                  <a:prstClr val="black"/>
                </a:solidFill>
                <a:latin typeface="Cambria" panose="02040503050406030204" pitchFamily="18" charset="0"/>
                <a:ea typeface="Cambria" panose="02040503050406030204" pitchFamily="18" charset="0"/>
              </a:rPr>
              <a:t>rưng</a:t>
            </a:r>
            <a:endParaRPr lang="vi-VN" sz="2100" dirty="0">
              <a:solidFill>
                <a:prstClr val="black"/>
              </a:solidFill>
              <a:latin typeface="Cambria" panose="02040503050406030204" pitchFamily="18" charset="0"/>
              <a:ea typeface="Cambria" panose="02040503050406030204" pitchFamily="18" charset="0"/>
            </a:endParaRPr>
          </a:p>
          <a:p>
            <a:pPr algn="just" defTabSz="1219170">
              <a:defRPr/>
            </a:pPr>
            <a:r>
              <a:rPr lang="vi-VN" sz="2100" dirty="0">
                <a:solidFill>
                  <a:prstClr val="black"/>
                </a:solidFill>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grpSp>
        <p:nvGrpSpPr>
          <p:cNvPr id="11" name="Nhóm 18">
            <a:extLst>
              <a:ext uri="{FF2B5EF4-FFF2-40B4-BE49-F238E27FC236}">
                <a16:creationId xmlns:a16="http://schemas.microsoft.com/office/drawing/2014/main" id="{96313AB0-0D94-6651-007A-E4E76745F83C}"/>
              </a:ext>
            </a:extLst>
          </p:cNvPr>
          <p:cNvGrpSpPr/>
          <p:nvPr/>
        </p:nvGrpSpPr>
        <p:grpSpPr>
          <a:xfrm>
            <a:off x="458502" y="904627"/>
            <a:ext cx="10630591" cy="1138416"/>
            <a:chOff x="3650553" y="1360914"/>
            <a:chExt cx="7972943" cy="853812"/>
          </a:xfrm>
        </p:grpSpPr>
        <p:sp>
          <p:nvSpPr>
            <p:cNvPr id="12" name="Hình chữ nhật: Góc Tròn 14">
              <a:extLst>
                <a:ext uri="{FF2B5EF4-FFF2-40B4-BE49-F238E27FC236}">
                  <a16:creationId xmlns:a16="http://schemas.microsoft.com/office/drawing/2014/main" id="{ECD81939-95C8-6AF8-4D3E-C25F10AB1FE5}"/>
                </a:ext>
              </a:extLst>
            </p:cNvPr>
            <p:cNvSpPr/>
            <p:nvPr/>
          </p:nvSpPr>
          <p:spPr>
            <a:xfrm>
              <a:off x="4369632" y="1609548"/>
              <a:ext cx="7253864" cy="530221"/>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733"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đoạn còn lại.</a:t>
              </a:r>
              <a:endParaRPr lang="en-US" sz="3733" b="1" dirty="0">
                <a:solidFill>
                  <a:srgbClr val="4472C4">
                    <a:lumMod val="50000"/>
                  </a:srgbClr>
                </a:solidFill>
                <a:latin typeface="Calibri" panose="020F0502020204030204" pitchFamily="34" charset="0"/>
                <a:cs typeface="Calibri" panose="020F0502020204030204" pitchFamily="34" charset="0"/>
              </a:endParaRPr>
            </a:p>
          </p:txBody>
        </p:sp>
        <p:pic>
          <p:nvPicPr>
            <p:cNvPr id="13" name="Hình ảnh 10">
              <a:extLst>
                <a:ext uri="{FF2B5EF4-FFF2-40B4-BE49-F238E27FC236}">
                  <a16:creationId xmlns:a16="http://schemas.microsoft.com/office/drawing/2014/main" id="{818D4049-D92D-0572-40C1-D493D83C9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4" name="Picture 2" descr="Number png images | PNGWing">
            <a:extLst>
              <a:ext uri="{FF2B5EF4-FFF2-40B4-BE49-F238E27FC236}">
                <a16:creationId xmlns:a16="http://schemas.microsoft.com/office/drawing/2014/main" id="{40BDFB21-17DC-3E89-43C9-412198CCAB8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137499" y="1866655"/>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1C14A98-9D98-59AE-4289-913975B0BA1F}"/>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2556377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ình ảnh Cây Táo PNG, Vector, PSD, và biểu tượng để tải về miễn phí |  pngtree">
            <a:extLst>
              <a:ext uri="{FF2B5EF4-FFF2-40B4-BE49-F238E27FC236}">
                <a16:creationId xmlns:a16="http://schemas.microsoft.com/office/drawing/2014/main" id="{C8A2BAE8-1206-91CC-354D-2274648409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0191" name="Group 50190">
            <a:extLst>
              <a:ext uri="{FF2B5EF4-FFF2-40B4-BE49-F238E27FC236}">
                <a16:creationId xmlns:a16="http://schemas.microsoft.com/office/drawing/2014/main" id="{416336E8-6BCD-2804-1228-FD33CD093DF2}"/>
              </a:ext>
            </a:extLst>
          </p:cNvPr>
          <p:cNvGrpSpPr/>
          <p:nvPr/>
        </p:nvGrpSpPr>
        <p:grpSpPr>
          <a:xfrm>
            <a:off x="581026" y="2125394"/>
            <a:ext cx="5176996" cy="1916130"/>
            <a:chOff x="2835134" y="2470935"/>
            <a:chExt cx="5176996" cy="1916130"/>
          </a:xfrm>
        </p:grpSpPr>
        <p:sp>
          <p:nvSpPr>
            <p:cNvPr id="50196" name="Rectangle: Rounded Corners 50195">
              <a:extLst>
                <a:ext uri="{FF2B5EF4-FFF2-40B4-BE49-F238E27FC236}">
                  <a16:creationId xmlns:a16="http://schemas.microsoft.com/office/drawing/2014/main" id="{9BF5630A-6356-0025-8330-BA4F12B294A6}"/>
                </a:ext>
              </a:extLst>
            </p:cNvPr>
            <p:cNvSpPr/>
            <p:nvPr/>
          </p:nvSpPr>
          <p:spPr>
            <a:xfrm>
              <a:off x="3016108" y="2842698"/>
              <a:ext cx="390867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197" name="Picture 2" descr="Con Ong Hình ảnh PNG | Vector Và Các Tập Tin PSD | Tải Về ...">
              <a:extLst>
                <a:ext uri="{FF2B5EF4-FFF2-40B4-BE49-F238E27FC236}">
                  <a16:creationId xmlns:a16="http://schemas.microsoft.com/office/drawing/2014/main" id="{C4088B85-09D1-9D68-D143-6CB9CC93384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198" name="TextBox 50197">
              <a:extLst>
                <a:ext uri="{FF2B5EF4-FFF2-40B4-BE49-F238E27FC236}">
                  <a16:creationId xmlns:a16="http://schemas.microsoft.com/office/drawing/2014/main" id="{7542AC74-E580-1DEB-5F01-3588CF89DA61}"/>
                </a:ext>
              </a:extLst>
            </p:cNvPr>
            <p:cNvSpPr txBox="1"/>
            <p:nvPr/>
          </p:nvSpPr>
          <p:spPr>
            <a:xfrm>
              <a:off x="2835134" y="3013501"/>
              <a:ext cx="3973208" cy="707886"/>
            </a:xfrm>
            <a:prstGeom prst="rect">
              <a:avLst/>
            </a:prstGeom>
            <a:noFill/>
          </p:spPr>
          <p:txBody>
            <a:bodyPr wrap="square" rtlCol="0">
              <a:spAutoFit/>
            </a:bodyPr>
            <a:lstStyle/>
            <a:p>
              <a:pPr algn="ctr"/>
              <a:r>
                <a:rPr lang="en-US" sz="4000" b="1" dirty="0" err="1">
                  <a:solidFill>
                    <a:srgbClr val="0070C0"/>
                  </a:solidFill>
                  <a:effectLst/>
                  <a:latin typeface="Cambria" panose="02040503050406030204" pitchFamily="18" charset="0"/>
                  <a:ea typeface="Cambria" panose="02040503050406030204" pitchFamily="18" charset="0"/>
                </a:rPr>
                <a:t>Cơ-rô-xét-ti</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50199" name="Group 50198">
            <a:extLst>
              <a:ext uri="{FF2B5EF4-FFF2-40B4-BE49-F238E27FC236}">
                <a16:creationId xmlns:a16="http://schemas.microsoft.com/office/drawing/2014/main" id="{40B76EF4-A8D6-D8EE-7B39-5EEE38BB17E1}"/>
              </a:ext>
            </a:extLst>
          </p:cNvPr>
          <p:cNvGrpSpPr/>
          <p:nvPr/>
        </p:nvGrpSpPr>
        <p:grpSpPr>
          <a:xfrm>
            <a:off x="5862689" y="2134919"/>
            <a:ext cx="5576836" cy="1916130"/>
            <a:chOff x="2435830" y="2391310"/>
            <a:chExt cx="5576836" cy="1916130"/>
          </a:xfrm>
        </p:grpSpPr>
        <p:sp>
          <p:nvSpPr>
            <p:cNvPr id="50200" name="Rectangle: Rounded Corners 50199">
              <a:extLst>
                <a:ext uri="{FF2B5EF4-FFF2-40B4-BE49-F238E27FC236}">
                  <a16:creationId xmlns:a16="http://schemas.microsoft.com/office/drawing/2014/main" id="{ECD86B4D-DC35-C363-38FF-853F307846AD}"/>
                </a:ext>
              </a:extLst>
            </p:cNvPr>
            <p:cNvSpPr/>
            <p:nvPr/>
          </p:nvSpPr>
          <p:spPr>
            <a:xfrm>
              <a:off x="3595955" y="2842698"/>
              <a:ext cx="433098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201" name="Picture 2" descr="Con Ong Hình ảnh PNG | Vector Và Các Tập Tin PSD | Tải Về ...">
              <a:extLst>
                <a:ext uri="{FF2B5EF4-FFF2-40B4-BE49-F238E27FC236}">
                  <a16:creationId xmlns:a16="http://schemas.microsoft.com/office/drawing/2014/main" id="{AAB684FB-0FFE-918A-86F3-E454C09B7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202" name="TextBox 50201">
              <a:extLst>
                <a:ext uri="{FF2B5EF4-FFF2-40B4-BE49-F238E27FC236}">
                  <a16:creationId xmlns:a16="http://schemas.microsoft.com/office/drawing/2014/main" id="{0EE07135-7468-30CC-E7E9-225CD7F44F3B}"/>
                </a:ext>
              </a:extLst>
            </p:cNvPr>
            <p:cNvSpPr txBox="1"/>
            <p:nvPr/>
          </p:nvSpPr>
          <p:spPr>
            <a:xfrm>
              <a:off x="4120258" y="3068708"/>
              <a:ext cx="3892408"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70C0"/>
                  </a:solidFill>
                  <a:effectLst/>
                  <a:latin typeface="Cambria" panose="02040503050406030204" pitchFamily="18" charset="0"/>
                  <a:ea typeface="Cambria" panose="02040503050406030204" pitchFamily="18" charset="0"/>
                </a:rPr>
                <a:t>An-</a:t>
              </a:r>
              <a:r>
                <a:rPr lang="en-US" sz="3200" b="1" dirty="0" err="1">
                  <a:solidFill>
                    <a:srgbClr val="0070C0"/>
                  </a:solidFill>
                  <a:effectLst/>
                  <a:latin typeface="Cambria" panose="02040503050406030204" pitchFamily="18" charset="0"/>
                  <a:ea typeface="Cambria" panose="02040503050406030204" pitchFamily="18" charset="0"/>
                </a:rPr>
                <a:t>béc</a:t>
              </a:r>
              <a:r>
                <a:rPr lang="en-US" sz="3200" b="1" dirty="0">
                  <a:solidFill>
                    <a:srgbClr val="0070C0"/>
                  </a:solidFill>
                  <a:effectLst/>
                  <a:latin typeface="Cambria" panose="02040503050406030204" pitchFamily="18" charset="0"/>
                  <a:ea typeface="Cambria" panose="02040503050406030204" pitchFamily="18" charset="0"/>
                </a:rPr>
                <a:t>-</a:t>
              </a:r>
              <a:r>
                <a:rPr lang="en-US" sz="3200" b="1" dirty="0" err="1">
                  <a:solidFill>
                    <a:srgbClr val="0070C0"/>
                  </a:solidFill>
                  <a:effectLst/>
                  <a:latin typeface="Cambria" panose="02040503050406030204" pitchFamily="18" charset="0"/>
                  <a:ea typeface="Cambria" panose="02040503050406030204" pitchFamily="18" charset="0"/>
                </a:rPr>
                <a:t>tô</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Bốt-ti-ni</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40" name="Picture 39">
            <a:extLst>
              <a:ext uri="{FF2B5EF4-FFF2-40B4-BE49-F238E27FC236}">
                <a16:creationId xmlns:a16="http://schemas.microsoft.com/office/drawing/2014/main" id="{62914087-5F35-17F6-3EAF-509E95D545DB}"/>
              </a:ext>
            </a:extLst>
          </p:cNvPr>
          <p:cNvPicPr>
            <a:picLocks noChangeAspect="1"/>
          </p:cNvPicPr>
          <p:nvPr/>
        </p:nvPicPr>
        <p:blipFill>
          <a:blip r:embed="rId7"/>
          <a:stretch>
            <a:fillRect/>
          </a:stretch>
        </p:blipFill>
        <p:spPr>
          <a:xfrm>
            <a:off x="2249110" y="529892"/>
            <a:ext cx="7236579" cy="1816765"/>
          </a:xfrm>
          <a:prstGeom prst="rect">
            <a:avLst/>
          </a:prstGeom>
        </p:spPr>
      </p:pic>
    </p:spTree>
    <p:extLst>
      <p:ext uri="{BB962C8B-B14F-4D97-AF65-F5344CB8AC3E}">
        <p14:creationId xmlns:p14="http://schemas.microsoft.com/office/powerpoint/2010/main" val="249591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0191"/>
                                        </p:tgtEl>
                                        <p:attrNameLst>
                                          <p:attrName>style.visibility</p:attrName>
                                        </p:attrNameLst>
                                      </p:cBhvr>
                                      <p:to>
                                        <p:strVal val="visible"/>
                                      </p:to>
                                    </p:set>
                                    <p:animEffect transition="in" filter="fade">
                                      <p:cBhvr>
                                        <p:cTn id="12" dur="1000"/>
                                        <p:tgtEl>
                                          <p:spTgt spid="50191"/>
                                        </p:tgtEl>
                                      </p:cBhvr>
                                    </p:animEffect>
                                    <p:anim calcmode="lin" valueType="num">
                                      <p:cBhvr>
                                        <p:cTn id="13" dur="1000" fill="hold"/>
                                        <p:tgtEl>
                                          <p:spTgt spid="50191"/>
                                        </p:tgtEl>
                                        <p:attrNameLst>
                                          <p:attrName>ppt_x</p:attrName>
                                        </p:attrNameLst>
                                      </p:cBhvr>
                                      <p:tavLst>
                                        <p:tav tm="0">
                                          <p:val>
                                            <p:strVal val="#ppt_x"/>
                                          </p:val>
                                        </p:tav>
                                        <p:tav tm="100000">
                                          <p:val>
                                            <p:strVal val="#ppt_x"/>
                                          </p:val>
                                        </p:tav>
                                      </p:tavLst>
                                    </p:anim>
                                    <p:anim calcmode="lin" valueType="num">
                                      <p:cBhvr>
                                        <p:cTn id="14" dur="1000" fill="hold"/>
                                        <p:tgtEl>
                                          <p:spTgt spid="5019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99"/>
                                        </p:tgtEl>
                                        <p:attrNameLst>
                                          <p:attrName>style.visibility</p:attrName>
                                        </p:attrNameLst>
                                      </p:cBhvr>
                                      <p:to>
                                        <p:strVal val="visible"/>
                                      </p:to>
                                    </p:set>
                                    <p:animEffect transition="in" filter="fade">
                                      <p:cBhvr>
                                        <p:cTn id="19" dur="1000"/>
                                        <p:tgtEl>
                                          <p:spTgt spid="50199"/>
                                        </p:tgtEl>
                                      </p:cBhvr>
                                    </p:animEffect>
                                    <p:anim calcmode="lin" valueType="num">
                                      <p:cBhvr>
                                        <p:cTn id="20" dur="1000" fill="hold"/>
                                        <p:tgtEl>
                                          <p:spTgt spid="50199"/>
                                        </p:tgtEl>
                                        <p:attrNameLst>
                                          <p:attrName>ppt_x</p:attrName>
                                        </p:attrNameLst>
                                      </p:cBhvr>
                                      <p:tavLst>
                                        <p:tav tm="0">
                                          <p:val>
                                            <p:strVal val="#ppt_x"/>
                                          </p:val>
                                        </p:tav>
                                        <p:tav tm="100000">
                                          <p:val>
                                            <p:strVal val="#ppt_x"/>
                                          </p:val>
                                        </p:tav>
                                      </p:tavLst>
                                    </p:anim>
                                    <p:anim calcmode="lin" valueType="num">
                                      <p:cBhvr>
                                        <p:cTn id="21" dur="1000" fill="hold"/>
                                        <p:tgtEl>
                                          <p:spTgt spid="50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8A878B-0567-79AE-092A-D02667C9FE5D}"/>
              </a:ext>
            </a:extLst>
          </p:cNvPr>
          <p:cNvSpPr/>
          <p:nvPr/>
        </p:nvSpPr>
        <p:spPr>
          <a:xfrm>
            <a:off x="733425" y="2115392"/>
            <a:ext cx="10533794" cy="3416320"/>
          </a:xfrm>
          <a:prstGeom prst="rect">
            <a:avLst/>
          </a:prstGeom>
        </p:spPr>
        <p:txBody>
          <a:bodyPr wrap="square">
            <a:spAutoFit/>
          </a:bodyPr>
          <a:lstStyle/>
          <a:p>
            <a:pPr lvl="0" algn="just">
              <a:defRPr/>
            </a:pPr>
            <a:r>
              <a:rPr lang="en-US" sz="5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Hôm qua,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bố rủ tôi đi tàu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đến thăm người thầy đầu tiên của bố,</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thầy Cơ- rô-xét–ti,</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năm nay đã tám mươi tuổi</a:t>
            </a:r>
            <a:r>
              <a:rPr lang="vi-VN" sz="5400" dirty="0">
                <a:solidFill>
                  <a:schemeClr val="accent6"/>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1244;p45">
            <a:extLst>
              <a:ext uri="{FF2B5EF4-FFF2-40B4-BE49-F238E27FC236}">
                <a16:creationId xmlns:a16="http://schemas.microsoft.com/office/drawing/2014/main" id="{3D15ADB2-1727-C129-9852-7A903113FFF9}"/>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E1CEA935-41A2-76C1-8D18-A96C94BA57AF}"/>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144707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9E2334F8-9E4B-EBA7-2460-1E91C62AD2E2}"/>
              </a:ext>
            </a:extLst>
          </p:cNvPr>
          <p:cNvPicPr>
            <a:picLocks noChangeAspect="1"/>
          </p:cNvPicPr>
          <p:nvPr/>
        </p:nvPicPr>
        <p:blipFill>
          <a:blip r:embed="rId5"/>
          <a:stretch>
            <a:fillRect/>
          </a:stretch>
        </p:blipFill>
        <p:spPr>
          <a:xfrm>
            <a:off x="1152968" y="2405557"/>
            <a:ext cx="7352413" cy="1780186"/>
          </a:xfrm>
          <a:prstGeom prst="rect">
            <a:avLst/>
          </a:prstGeom>
        </p:spPr>
      </p:pic>
    </p:spTree>
    <p:extLst>
      <p:ext uri="{BB962C8B-B14F-4D97-AF65-F5344CB8AC3E}">
        <p14:creationId xmlns:p14="http://schemas.microsoft.com/office/powerpoint/2010/main" val="3164603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algn="just"/>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endPar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2165587" cy="1323438"/>
            <a:chOff x="175307" y="1112472"/>
            <a:chExt cx="12128711" cy="878770"/>
          </a:xfrm>
        </p:grpSpPr>
        <p:sp>
          <p:nvSpPr>
            <p:cNvPr id="36" name="Rectangle 35">
              <a:extLst>
                <a:ext uri="{FF2B5EF4-FFF2-40B4-BE49-F238E27FC236}">
                  <a16:creationId xmlns:a16="http://schemas.microsoft.com/office/drawing/2014/main" id="{198EE200-FF35-E3BC-3197-82A1095A7744}"/>
                </a:ext>
              </a:extLst>
            </p:cNvPr>
            <p:cNvSpPr/>
            <p:nvPr/>
          </p:nvSpPr>
          <p:spPr>
            <a:xfrm>
              <a:off x="786138" y="1112472"/>
              <a:ext cx="11517880" cy="878770"/>
            </a:xfrm>
            <a:prstGeom prst="rect">
              <a:avLst/>
            </a:prstGeom>
          </p:spPr>
          <p:txBody>
            <a:bodyPr wrap="square">
              <a:spAutoFit/>
            </a:bodyPr>
            <a:lstStyle/>
            <a:p>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nói lên điều gì? </a:t>
              </a:r>
              <a:endParaRPr lang="en-US" sz="4000" b="1" dirty="0">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4CB9D0"/>
                  </a:solidFill>
                  <a:latin typeface="Cambria" panose="02040503050406030204" pitchFamily="18" charset="0"/>
                  <a:ea typeface="Cambria" panose="02040503050406030204" pitchFamily="18" charset="0"/>
                </a:rPr>
                <a:t>1</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961166" y="3333750"/>
            <a:ext cx="10319731" cy="2181225"/>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421286" y="3384954"/>
              <a:ext cx="9569979" cy="2620662"/>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cho thấy bố bạn rất kính trọng thầy giáo cũ của mình.</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284240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cử chỉ, lời nói, việc làm nào của thầy giáo già làm cho bố bạn nhỏ xúc động?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2</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Cử chỉ: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ôm hôn bố bạn nhỏ, trò chuyện như chưa hề xa cách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Lời nói: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An-béc-tô Bốt- ti-ni? An-béc-tô, tôi nhớ chứ! Lớp Một, anh ngồi...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lời nói này cho thấy thầy rất nhớ các học trò của mình.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Việc làm: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giữ lại bài chính tả của bố</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bạn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đưa</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bố</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tờ</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giấy</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ngả vàng như một niềm vui bất ngờ</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559777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Vì sao bố bạn nhỏ rưng rưng nước mắt khi nhận lại bài chính tả cũ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3</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Bố bạn nhỏ lại rưng rưng nước mắt khi nhận lại bài chính tả cũ của mình cho thấy bố rất xúc động. Vì bài chính tả với nét chữ to cồ cộ của bố hồi nhỏ làm bố nhớ lại những kỉ niệm thời thơ ấu. Tờ giấy đã ố vàng cho thấy người thầy giáo đã giữ nó lâu như một kỉ vật về học trò, cho thấy thầy vô cùng yêu thương và trân trọng kỉ niệm với các học trò của mình.</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1892820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em, bạn nhỏ có cảm nghĩ gì khi được tới thăm người thầy đầu tiên của bố?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4</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3400426"/>
            <a:ext cx="11029950" cy="2038350"/>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3148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Ban đầu, bạn nhỏ sẽ thấy tò mò, hào hứng vì được tới thăm người thầy của bố. Sau đó, cậu rất xúc động, biết ơn và rút ra cho mình một bài học về lòng biết ơn.</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2620971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904928" y="1653869"/>
            <a:ext cx="10801298" cy="769441"/>
            <a:chOff x="786139" y="1112472"/>
            <a:chExt cx="10768557" cy="510913"/>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5109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Nêu ý nghĩa của câu chuyện.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856122" y="1164944"/>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5</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2895600"/>
            <a:ext cx="11029950" cy="4381500"/>
            <a:chOff x="1146143" y="3226085"/>
            <a:chExt cx="10319731" cy="5296058"/>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51371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Ca ngợi tình cảm của thầy giáo đối với học trò và tình cảm của học trò đối với thầy giáo. Học trò yêu quý, ghi nhớ công lao dạy dỗ của thầy cô. Các thầy cô rất yêu thương, nâng niu từng kỉ niệm và dõi theo sự tiến bộ của từng em.</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70238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583887-A2AB-8011-53C4-517AF54639B2}"/>
              </a:ext>
            </a:extLst>
          </p:cNvPr>
          <p:cNvSpPr txBox="1"/>
          <p:nvPr/>
        </p:nvSpPr>
        <p:spPr>
          <a:xfrm>
            <a:off x="668806" y="2117491"/>
            <a:ext cx="10761194"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9954E70-413F-174C-D936-1797544CA3EC}"/>
              </a:ext>
            </a:extLst>
          </p:cNvPr>
          <p:cNvSpPr txBox="1"/>
          <p:nvPr/>
        </p:nvSpPr>
        <p:spPr>
          <a:xfrm>
            <a:off x="827095" y="2216843"/>
            <a:ext cx="10226800"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Câu chuyện kể về cuộc gặp gỡ đầy cảm động giữa người thầy giáo già và học trò cũ. Qua đó, câu chuyện muốn nói rằng: học trò luôn kính trọng và biết ơn thầy cô giáo đã dạy dỗ mình nên người. Thầy cô giáo cũng vô cùng thương yêu và dành cho học trò những điều tốt đẹp.</a:t>
            </a:r>
          </a:p>
        </p:txBody>
      </p:sp>
      <p:pic>
        <p:nvPicPr>
          <p:cNvPr id="6" name="Picture 5">
            <a:extLst>
              <a:ext uri="{FF2B5EF4-FFF2-40B4-BE49-F238E27FC236}">
                <a16:creationId xmlns:a16="http://schemas.microsoft.com/office/drawing/2014/main" id="{E6F1AA6A-F51A-078C-C11D-673B3AEC9327}"/>
              </a:ext>
            </a:extLst>
          </p:cNvPr>
          <p:cNvPicPr>
            <a:picLocks noChangeAspect="1"/>
          </p:cNvPicPr>
          <p:nvPr/>
        </p:nvPicPr>
        <p:blipFill>
          <a:blip r:embed="rId2"/>
          <a:stretch>
            <a:fillRect/>
          </a:stretch>
        </p:blipFill>
        <p:spPr>
          <a:xfrm>
            <a:off x="2599874" y="522338"/>
            <a:ext cx="6462320" cy="1121761"/>
          </a:xfrm>
          <a:prstGeom prst="rect">
            <a:avLst/>
          </a:prstGeom>
        </p:spPr>
      </p:pic>
    </p:spTree>
    <p:extLst>
      <p:ext uri="{BB962C8B-B14F-4D97-AF65-F5344CB8AC3E}">
        <p14:creationId xmlns:p14="http://schemas.microsoft.com/office/powerpoint/2010/main" val="4064900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4CDC215D-119D-0FE1-794C-DEB2354E9DD3}"/>
              </a:ext>
            </a:extLst>
          </p:cNvPr>
          <p:cNvPicPr>
            <a:picLocks noChangeAspect="1"/>
          </p:cNvPicPr>
          <p:nvPr/>
        </p:nvPicPr>
        <p:blipFill>
          <a:blip r:embed="rId5"/>
          <a:stretch>
            <a:fillRect/>
          </a:stretch>
        </p:blipFill>
        <p:spPr>
          <a:xfrm>
            <a:off x="1256996" y="2141898"/>
            <a:ext cx="7011008" cy="1926503"/>
          </a:xfrm>
          <a:prstGeom prst="rect">
            <a:avLst/>
          </a:prstGeom>
        </p:spPr>
      </p:pic>
    </p:spTree>
    <p:extLst>
      <p:ext uri="{BB962C8B-B14F-4D97-AF65-F5344CB8AC3E}">
        <p14:creationId xmlns:p14="http://schemas.microsoft.com/office/powerpoint/2010/main" val="2433039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qua, bố rủ tôi đi tàu đến thăm người thầy đầu tiên của bố, thầy Cơ-rô-xét-ti, năm nay đã tám mươi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Xuống tàu, chúng tôi hỏi thăm đường đến nhà thầy, một ngôi nhà nhỏ cuối làng. Bố nhẹ nhàng gõ cửa. Ra mở cửa là một cụ già râu tóc đã bạc.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chào thầy ạ! – Bố vừa nói vừa bỏ mũ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Chào anh. Xin lỗi, anh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là An-béc-tô, học trò cũ của thầy. Con đến thăm thầy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Thật hân hạnh quá! Nhưng... anh học với tôi hồi nào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Bố nói tên lớp và ngày bố vào trường. Cụ cúi đầu suy nghĩ rồi bỗng ngẩng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An-béc-tô Bốt-ti-ni?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Đúng ạ! – Bố đưa cả hai tay về phía cụ.</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Cụ bước tới ôm hôn bố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Xin mời vào nhà.</a:t>
            </a:r>
          </a:p>
        </p:txBody>
      </p:sp>
    </p:spTree>
    <p:extLst>
      <p:ext uri="{BB962C8B-B14F-4D97-AF65-F5344CB8AC3E}">
        <p14:creationId xmlns:p14="http://schemas.microsoft.com/office/powerpoint/2010/main" val="314261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tôi vào nhà và ngồi xuống ghế yên lặng. Cụ nhìn bố tôi một lần nữa rồi nói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Cụ trò chuyện cùng bố tôi như chưa hề xa cách. Bỗng cụ đứng dậy: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Tôi dành cho anh một bất ngờ đây.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33898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194B9824-43F0-14A0-9C61-0B9E0B50B33A}"/>
              </a:ext>
            </a:extLst>
          </p:cNvPr>
          <p:cNvPicPr>
            <a:picLocks noChangeAspect="1"/>
          </p:cNvPicPr>
          <p:nvPr/>
        </p:nvPicPr>
        <p:blipFill>
          <a:blip r:embed="rId5"/>
          <a:stretch>
            <a:fillRect/>
          </a:stretch>
        </p:blipFill>
        <p:spPr>
          <a:xfrm>
            <a:off x="1214687" y="1905641"/>
            <a:ext cx="7419475" cy="2780017"/>
          </a:xfrm>
          <a:prstGeom prst="rect">
            <a:avLst/>
          </a:prstGeom>
        </p:spPr>
      </p:pic>
    </p:spTree>
    <p:extLst>
      <p:ext uri="{BB962C8B-B14F-4D97-AF65-F5344CB8AC3E}">
        <p14:creationId xmlns:p14="http://schemas.microsoft.com/office/powerpoint/2010/main" val="130776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5"/>
          <a:srcRect/>
          <a:stretch>
            <a:fillRect/>
          </a:stretch>
        </p:blipFill>
        <p:spPr>
          <a:xfrm>
            <a:off x="5138238" y="967661"/>
            <a:ext cx="5127477" cy="4114800"/>
          </a:xfrm>
          <a:prstGeom prst="rect">
            <a:avLst/>
          </a:prstGeom>
        </p:spPr>
      </p:pic>
      <p:sp>
        <p:nvSpPr>
          <p:cNvPr id="9" name="Action Button: Back or Previous 8">
            <a:hlinkClick r:id="rId6"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
            <a:extLst>
              <a:ext uri="{FF2B5EF4-FFF2-40B4-BE49-F238E27FC236}">
                <a16:creationId xmlns:a16="http://schemas.microsoft.com/office/drawing/2014/main" id="{C8B8D8D0-6F73-19EB-BC84-408F33738F90}"/>
              </a:ext>
            </a:extLst>
          </p:cNvPr>
          <p:cNvSpPr txBox="1"/>
          <p:nvPr/>
        </p:nvSpPr>
        <p:spPr>
          <a:xfrm>
            <a:off x="6838951" y="1962150"/>
            <a:ext cx="2819400" cy="1569660"/>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Hộp</a:t>
            </a:r>
            <a:r>
              <a:rPr lang="en-US" sz="3200" dirty="0">
                <a:latin typeface="Cambria" panose="02040503050406030204" pitchFamily="18" charset="0"/>
                <a:ea typeface="Cambria" panose="02040503050406030204" pitchFamily="18" charset="0"/>
              </a:rPr>
              <a:t> may </a:t>
            </a:r>
            <a:r>
              <a:rPr lang="en-US" sz="3200" dirty="0" err="1">
                <a:latin typeface="Cambria" panose="02040503050406030204" pitchFamily="18" charset="0"/>
                <a:ea typeface="Cambria" panose="02040503050406030204" pitchFamily="18" charset="0"/>
              </a:rPr>
              <a:t>mắn</a:t>
            </a:r>
            <a:endParaRPr lang="en-US" sz="3200" dirty="0">
              <a:latin typeface="Cambria" panose="02040503050406030204" pitchFamily="18" charset="0"/>
              <a:ea typeface="Cambria" panose="02040503050406030204" pitchFamily="18" charset="0"/>
            </a:endParaRPr>
          </a:p>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món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quà</a:t>
            </a:r>
            <a:r>
              <a:rPr lang="en-US" sz="3200"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7875" y="2289175"/>
            <a:ext cx="3118485" cy="2931795"/>
          </a:xfrm>
          <a:prstGeom prst="rect">
            <a:avLst/>
          </a:prstGeom>
        </p:spPr>
      </p:pic>
      <p:sp>
        <p:nvSpPr>
          <p:cNvPr id="100" name="Text Box 99"/>
          <p:cNvSpPr txBox="1"/>
          <p:nvPr/>
        </p:nvSpPr>
        <p:spPr>
          <a:xfrm>
            <a:off x="3870960" y="2080260"/>
            <a:ext cx="8249920" cy="156966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thuộc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lòng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mẹ</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hát</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Action Button: Back or Previous 9">
            <a:hlinkClick r:id="rId4"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2550" y="2099945"/>
            <a:ext cx="7994650" cy="4227830"/>
          </a:xfrm>
          <a:prstGeom prst="rect">
            <a:avLst/>
          </a:prstGeom>
        </p:spPr>
      </p:pic>
      <p:sp>
        <p:nvSpPr>
          <p:cNvPr id="100" name="Text Box 99"/>
          <p:cNvSpPr txBox="1"/>
          <p:nvPr/>
        </p:nvSpPr>
        <p:spPr>
          <a:xfrm>
            <a:off x="5039361" y="3279140"/>
            <a:ext cx="5914390" cy="2062103"/>
          </a:xfrm>
          <a:prstGeom prst="rect">
            <a:avLst/>
          </a:prstGeom>
          <a:noFill/>
          <a:ln w="9525">
            <a:noFill/>
          </a:ln>
        </p:spPr>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Nhằm nhắc nhở mỗi chúng ta phải biết ơn ba người có công sinh thành, dưỡng dục đó là: Cha, mẹ và thầy cô.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8475" y="1962785"/>
            <a:ext cx="3110230" cy="2931795"/>
          </a:xfrm>
          <a:prstGeom prst="rect">
            <a:avLst/>
          </a:prstGeom>
        </p:spPr>
      </p:pic>
      <p:sp>
        <p:nvSpPr>
          <p:cNvPr id="16" name="Text Box 15"/>
          <p:cNvSpPr txBox="1"/>
          <p:nvPr/>
        </p:nvSpPr>
        <p:spPr>
          <a:xfrm>
            <a:off x="2992755" y="485775"/>
            <a:ext cx="6427470" cy="1200329"/>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Em hiểu thế nào về câu: Công cha, nghĩa mẹ, ơn thầy?</a:t>
            </a:r>
            <a:endParaRPr kumimoji="0" lang="en-US" altLang="en-US"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Action Button: Back or Previous 16">
            <a:hlinkClick r:id="rId6"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DBF365F-0AC7-4109-95A8-00E98EE09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id="{83952188-EAE4-4D6A-B1D4-4E44882EE529}"/>
              </a:ext>
            </a:extLst>
          </p:cNvPr>
          <p:cNvPicPr>
            <a:picLocks noChangeAspect="1"/>
          </p:cNvPicPr>
          <p:nvPr/>
        </p:nvPicPr>
        <p:blipFill rotWithShape="1">
          <a:blip r:embed="rId4">
            <a:extLst>
              <a:ext uri="{28A0092B-C50C-407E-A947-70E740481C1C}">
                <a14:useLocalDpi xmlns:a14="http://schemas.microsoft.com/office/drawing/2010/main" val="0"/>
              </a:ext>
            </a:extLst>
          </a:blip>
          <a:srcRect t="67078"/>
          <a:stretch/>
        </p:blipFill>
        <p:spPr>
          <a:xfrm>
            <a:off x="0" y="4462803"/>
            <a:ext cx="10487025" cy="2394874"/>
          </a:xfrm>
          <a:prstGeom prst="rect">
            <a:avLst/>
          </a:prstGeom>
        </p:spPr>
      </p:pic>
      <p:pic>
        <p:nvPicPr>
          <p:cNvPr id="2" name="图片 20">
            <a:extLst>
              <a:ext uri="{FF2B5EF4-FFF2-40B4-BE49-F238E27FC236}">
                <a16:creationId xmlns:a16="http://schemas.microsoft.com/office/drawing/2014/main" id="{C04F7F4A-E619-38FD-1E84-F9BD1A4020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5881" y="1856200"/>
            <a:ext cx="5282013" cy="5282013"/>
          </a:xfrm>
          <a:prstGeom prst="rect">
            <a:avLst/>
          </a:prstGeom>
        </p:spPr>
      </p:pic>
      <p:pic>
        <p:nvPicPr>
          <p:cNvPr id="5" name="Picture 4">
            <a:extLst>
              <a:ext uri="{FF2B5EF4-FFF2-40B4-BE49-F238E27FC236}">
                <a16:creationId xmlns:a16="http://schemas.microsoft.com/office/drawing/2014/main" id="{38977345-E692-5D8F-8B4F-96A82F401D4D}"/>
              </a:ext>
            </a:extLst>
          </p:cNvPr>
          <p:cNvPicPr>
            <a:picLocks noChangeAspect="1"/>
          </p:cNvPicPr>
          <p:nvPr/>
        </p:nvPicPr>
        <p:blipFill>
          <a:blip r:embed="rId6"/>
          <a:stretch>
            <a:fillRect/>
          </a:stretch>
        </p:blipFill>
        <p:spPr>
          <a:xfrm>
            <a:off x="4446128" y="985958"/>
            <a:ext cx="3261643" cy="1609483"/>
          </a:xfrm>
          <a:prstGeom prst="rect">
            <a:avLst/>
          </a:prstGeom>
        </p:spPr>
      </p:pic>
      <p:pic>
        <p:nvPicPr>
          <p:cNvPr id="8" name="Picture 7">
            <a:extLst>
              <a:ext uri="{FF2B5EF4-FFF2-40B4-BE49-F238E27FC236}">
                <a16:creationId xmlns:a16="http://schemas.microsoft.com/office/drawing/2014/main" id="{DE856A5D-0FA5-99CB-D818-C32C46AA1201}"/>
              </a:ext>
            </a:extLst>
          </p:cNvPr>
          <p:cNvPicPr>
            <a:picLocks noChangeAspect="1"/>
          </p:cNvPicPr>
          <p:nvPr/>
        </p:nvPicPr>
        <p:blipFill>
          <a:blip r:embed="rId7"/>
          <a:stretch>
            <a:fillRect/>
          </a:stretch>
        </p:blipFill>
        <p:spPr>
          <a:xfrm>
            <a:off x="1434817" y="2026418"/>
            <a:ext cx="9455716" cy="2786113"/>
          </a:xfrm>
          <a:prstGeom prst="rect">
            <a:avLst/>
          </a:prstGeom>
        </p:spPr>
      </p:pic>
    </p:spTree>
    <p:extLst>
      <p:ext uri="{BB962C8B-B14F-4D97-AF65-F5344CB8AC3E}">
        <p14:creationId xmlns:p14="http://schemas.microsoft.com/office/powerpoint/2010/main" val="3481086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34E25948-EB32-BD57-0CD8-01D2E414FF7B}"/>
              </a:ext>
            </a:extLst>
          </p:cNvPr>
          <p:cNvPicPr>
            <a:picLocks noChangeAspect="1"/>
          </p:cNvPicPr>
          <p:nvPr/>
        </p:nvPicPr>
        <p:blipFill>
          <a:blip r:embed="rId5"/>
          <a:stretch>
            <a:fillRect/>
          </a:stretch>
        </p:blipFill>
        <p:spPr>
          <a:xfrm>
            <a:off x="984160" y="1473181"/>
            <a:ext cx="7937680" cy="3359187"/>
          </a:xfrm>
          <a:prstGeom prst="rect">
            <a:avLst/>
          </a:prstGeom>
        </p:spPr>
      </p:pic>
    </p:spTree>
    <p:extLst>
      <p:ext uri="{BB962C8B-B14F-4D97-AF65-F5344CB8AC3E}">
        <p14:creationId xmlns:p14="http://schemas.microsoft.com/office/powerpoint/2010/main" val="3575315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Xuống tàu, chúng tôi hỏi thăm đường đến nhà thầy, một ngôi nhà nhỏ cuối làng. Bố nhẹ nhàng gõ cửa. Ra mở cửa là một cụ già râu tóc đã bạc.</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chào thầy ạ! – Bố vừa nói vừa bỏ mũ ra.</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Chào anh. Xin lỗi, anh là...</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là An-béc-tô, học trò cũ của thầy. Con đến thăm thầy ạ.</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Thật hân hạnh quá! Nhưng... anh học với tôi hồi nào nhỉ?</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Bố nói tên lớp và ngày bố vào trường. Cụ cúi đầu suy nghĩ rồi bỗng ngẩng lên:</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An-béc-tô Bốt-ti-ni?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Đúng ạ! – Bố đưa cả hai tay về phía cụ.</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Cụ bước tới ôm hôn bố và nói: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Xin mời vào nhà.</a:t>
            </a:r>
          </a:p>
        </p:txBody>
      </p:sp>
    </p:spTree>
    <p:extLst>
      <p:ext uri="{BB962C8B-B14F-4D97-AF65-F5344CB8AC3E}">
        <p14:creationId xmlns:p14="http://schemas.microsoft.com/office/powerpoint/2010/main" val="296183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Chúng tôi vào nhà và ngồi xuống ghế yên lặng. Cụ nhìn bố tôi một lần nữa rồi nói to:</a:t>
            </a:r>
          </a:p>
          <a:p>
            <a:r>
              <a:rPr lang="vi-VN" sz="2400" dirty="0">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r>
              <a:rPr lang="vi-VN" sz="2400" dirty="0">
                <a:latin typeface="Cambria" panose="02040503050406030204" pitchFamily="18" charset="0"/>
                <a:ea typeface="Cambria" panose="02040503050406030204" pitchFamily="18" charset="0"/>
              </a:rPr>
              <a:t>   Cụ trò chuyện cùng bố tôi như chưa hề xa cách. Bỗng cụ đứng dậy: </a:t>
            </a:r>
          </a:p>
          <a:p>
            <a:r>
              <a:rPr lang="vi-VN" sz="2400" dirty="0">
                <a:latin typeface="Cambria" panose="02040503050406030204" pitchFamily="18" charset="0"/>
                <a:ea typeface="Cambria" panose="02040503050406030204" pitchFamily="18" charset="0"/>
              </a:rPr>
              <a:t>   – Tôi dành cho anh một bất ngờ đây.</a:t>
            </a:r>
          </a:p>
          <a:p>
            <a:r>
              <a:rPr lang="vi-VN" sz="2400" dirty="0">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r>
              <a:rPr lang="vi-VN" sz="2400" dirty="0">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811585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74"/>
</p:tagLst>
</file>

<file path=ppt/theme/theme1.xml><?xml version="1.0" encoding="utf-8"?>
<a:theme xmlns:a="http://schemas.openxmlformats.org/drawingml/2006/main" name="千图网海量PPT模板www.58pic.com​​">
  <a:themeElements>
    <a:clrScheme name="自定义 1033">
      <a:dk1>
        <a:sysClr val="windowText" lastClr="000000"/>
      </a:dk1>
      <a:lt1>
        <a:sysClr val="window" lastClr="FFFFFF"/>
      </a:lt1>
      <a:dk2>
        <a:srgbClr val="5A6378"/>
      </a:dk2>
      <a:lt2>
        <a:srgbClr val="7F7F7F"/>
      </a:lt2>
      <a:accent1>
        <a:srgbClr val="C9934B"/>
      </a:accent1>
      <a:accent2>
        <a:srgbClr val="2F2F2F"/>
      </a:accent2>
      <a:accent3>
        <a:srgbClr val="C9934B"/>
      </a:accent3>
      <a:accent4>
        <a:srgbClr val="2F2F2F"/>
      </a:accent4>
      <a:accent5>
        <a:srgbClr val="C9934B"/>
      </a:accent5>
      <a:accent6>
        <a:srgbClr val="2F2F2F"/>
      </a:accent6>
      <a:hlink>
        <a:srgbClr val="168BBA"/>
      </a:hlink>
      <a:folHlink>
        <a:srgbClr val="680000"/>
      </a:folHlink>
    </a:clrScheme>
    <a:fontScheme name="espqpu33">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1174</TotalTime>
  <Words>1767</Words>
  <Application>Microsoft Office PowerPoint</Application>
  <PresentationFormat>Widescreen</PresentationFormat>
  <Paragraphs>104</Paragraphs>
  <Slides>24</Slides>
  <Notes>19</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24</vt:i4>
      </vt:variant>
    </vt:vector>
  </HeadingPairs>
  <TitlesOfParts>
    <vt:vector size="40" baseType="lpstr">
      <vt:lpstr>等线</vt:lpstr>
      <vt:lpstr>等线 Light</vt:lpstr>
      <vt:lpstr>微软雅黑</vt:lpstr>
      <vt:lpstr>Arial</vt:lpstr>
      <vt:lpstr>Calibri</vt:lpstr>
      <vt:lpstr>Calibri Light</vt:lpstr>
      <vt:lpstr>Cambria</vt:lpstr>
      <vt:lpstr>Lato Hairline</vt:lpstr>
      <vt:lpstr>Lato Light</vt:lpstr>
      <vt:lpstr>Lato Regular</vt:lpstr>
      <vt:lpstr>字魂105号-简雅黑</vt:lpstr>
      <vt:lpstr>字魂59号-创粗黑</vt:lpstr>
      <vt:lpstr>千图网海量PPT模板www.58pic.com​​</vt:lpstr>
      <vt:lpstr>1_Custom Design</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74</dc:title>
  <dc:creator>lenovo</dc:creator>
  <cp:lastModifiedBy>Administrator</cp:lastModifiedBy>
  <cp:revision>140</cp:revision>
  <dcterms:created xsi:type="dcterms:W3CDTF">2018-04-10T08:10:31Z</dcterms:created>
  <dcterms:modified xsi:type="dcterms:W3CDTF">2025-03-19T14:19:23Z</dcterms:modified>
</cp:coreProperties>
</file>