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7" r:id="rId3"/>
    <p:sldMasterId id="2147483689" r:id="rId4"/>
    <p:sldMasterId id="2147483739" r:id="rId5"/>
  </p:sldMasterIdLst>
  <p:notesMasterIdLst>
    <p:notesMasterId r:id="rId16"/>
  </p:notesMasterIdLst>
  <p:sldIdLst>
    <p:sldId id="2007577103" r:id="rId6"/>
    <p:sldId id="2007577113" r:id="rId7"/>
    <p:sldId id="257" r:id="rId8"/>
    <p:sldId id="359" r:id="rId9"/>
    <p:sldId id="2007577105" r:id="rId10"/>
    <p:sldId id="2007577106" r:id="rId11"/>
    <p:sldId id="322" r:id="rId12"/>
    <p:sldId id="2007577110" r:id="rId13"/>
    <p:sldId id="2007577111" r:id="rId14"/>
    <p:sldId id="27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638" y="-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3FFEC6-CB5E-4D4C-8734-60E93D6F6D81}" type="datetimeFigureOut">
              <a:rPr lang="en-US" smtClean="0"/>
              <a:t>19/03/2025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F2222F-B0C4-43CB-8427-E63D6F968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880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3" name="Google Shape;242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4" name="Google Shape;242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56545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83723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" name="Google Shape;2979;gab98393b64_0_3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0" name="Google Shape;2980;gab98393b64_0_3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7315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825783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2889503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9109930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6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1110032" y="-410467"/>
            <a:ext cx="5430891" cy="3440565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0" name="Google Shape;10;p2"/>
          <p:cNvSpPr/>
          <p:nvPr/>
        </p:nvSpPr>
        <p:spPr>
          <a:xfrm flipH="1">
            <a:off x="-1110037" y="4396102"/>
            <a:ext cx="5282072" cy="3440503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1" name="Google Shape;11;p2"/>
          <p:cNvSpPr/>
          <p:nvPr/>
        </p:nvSpPr>
        <p:spPr>
          <a:xfrm>
            <a:off x="7664036" y="-304798"/>
            <a:ext cx="5430945" cy="3257932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2" name="Google Shape;12;p2"/>
          <p:cNvSpPr/>
          <p:nvPr/>
        </p:nvSpPr>
        <p:spPr>
          <a:xfrm>
            <a:off x="7738467" y="4576968"/>
            <a:ext cx="5282072" cy="3078771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13" name="Google Shape;13;p2"/>
          <p:cNvGrpSpPr/>
          <p:nvPr/>
        </p:nvGrpSpPr>
        <p:grpSpPr>
          <a:xfrm rot="-7278531">
            <a:off x="-324187" y="5119613"/>
            <a:ext cx="3454352" cy="1479777"/>
            <a:chOff x="3260100" y="4040200"/>
            <a:chExt cx="1579600" cy="893550"/>
          </a:xfrm>
        </p:grpSpPr>
        <p:sp>
          <p:nvSpPr>
            <p:cNvPr id="14" name="Google Shape;14;p2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41" name="Google Shape;41;p2"/>
          <p:cNvSpPr txBox="1">
            <a:spLocks noGrp="1"/>
          </p:cNvSpPr>
          <p:nvPr>
            <p:ph type="ctrTitle"/>
          </p:nvPr>
        </p:nvSpPr>
        <p:spPr>
          <a:xfrm>
            <a:off x="3380600" y="1720164"/>
            <a:ext cx="5430800" cy="28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2"/>
          <p:cNvSpPr txBox="1">
            <a:spLocks noGrp="1"/>
          </p:cNvSpPr>
          <p:nvPr>
            <p:ph type="subTitle" idx="1"/>
          </p:nvPr>
        </p:nvSpPr>
        <p:spPr>
          <a:xfrm>
            <a:off x="3380600" y="4573436"/>
            <a:ext cx="5430800" cy="5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43" name="Google Shape;43;p2"/>
          <p:cNvGrpSpPr/>
          <p:nvPr/>
        </p:nvGrpSpPr>
        <p:grpSpPr>
          <a:xfrm rot="1310010">
            <a:off x="8986735" y="438863"/>
            <a:ext cx="2009868" cy="1807909"/>
            <a:chOff x="3495050" y="1152875"/>
            <a:chExt cx="1082275" cy="881498"/>
          </a:xfrm>
        </p:grpSpPr>
        <p:sp>
          <p:nvSpPr>
            <p:cNvPr id="44" name="Google Shape;44;p2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250888" y="1844127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342837" y="1953823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1026728" y="5039113"/>
            <a:ext cx="1008533" cy="917739"/>
            <a:chOff x="853450" y="2614875"/>
            <a:chExt cx="654325" cy="595625"/>
          </a:xfrm>
        </p:grpSpPr>
        <p:sp>
          <p:nvSpPr>
            <p:cNvPr id="53" name="Google Shape;53;p2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10213735" y="4612832"/>
            <a:ext cx="561744" cy="1930723"/>
            <a:chOff x="4871700" y="1797250"/>
            <a:chExt cx="319900" cy="1099500"/>
          </a:xfrm>
        </p:grpSpPr>
        <p:sp>
          <p:nvSpPr>
            <p:cNvPr id="57" name="Google Shape;57;p2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1" name="Google Shape;71;p2"/>
          <p:cNvGrpSpPr/>
          <p:nvPr/>
        </p:nvGrpSpPr>
        <p:grpSpPr>
          <a:xfrm rot="9275241">
            <a:off x="9600005" y="5554659"/>
            <a:ext cx="2902144" cy="1212060"/>
            <a:chOff x="2915775" y="2073500"/>
            <a:chExt cx="874750" cy="365333"/>
          </a:xfrm>
        </p:grpSpPr>
        <p:sp>
          <p:nvSpPr>
            <p:cNvPr id="72" name="Google Shape;72;p2"/>
            <p:cNvSpPr/>
            <p:nvPr/>
          </p:nvSpPr>
          <p:spPr>
            <a:xfrm>
              <a:off x="3004557" y="2399858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34334" y="2346583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094872" y="2268209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241721" y="2268481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2" name="Google Shape;92;p2"/>
          <p:cNvGrpSpPr/>
          <p:nvPr/>
        </p:nvGrpSpPr>
        <p:grpSpPr>
          <a:xfrm rot="410726">
            <a:off x="11074814" y="1235168"/>
            <a:ext cx="895551" cy="898051"/>
            <a:chOff x="1474000" y="3672875"/>
            <a:chExt cx="492050" cy="495800"/>
          </a:xfrm>
        </p:grpSpPr>
        <p:sp>
          <p:nvSpPr>
            <p:cNvPr id="93" name="Google Shape;93;p2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02" name="Google Shape;102;p2"/>
          <p:cNvGrpSpPr/>
          <p:nvPr/>
        </p:nvGrpSpPr>
        <p:grpSpPr>
          <a:xfrm rot="-789270">
            <a:off x="253162" y="156869"/>
            <a:ext cx="1044193" cy="1444968"/>
            <a:chOff x="5709775" y="2441350"/>
            <a:chExt cx="700850" cy="908350"/>
          </a:xfrm>
        </p:grpSpPr>
        <p:sp>
          <p:nvSpPr>
            <p:cNvPr id="103" name="Google Shape;103;p2"/>
            <p:cNvSpPr/>
            <p:nvPr/>
          </p:nvSpPr>
          <p:spPr>
            <a:xfrm>
              <a:off x="6044200" y="2441350"/>
              <a:ext cx="366425" cy="341725"/>
            </a:xfrm>
            <a:custGeom>
              <a:avLst/>
              <a:gdLst/>
              <a:ahLst/>
              <a:cxnLst/>
              <a:rect l="l" t="t" r="r" b="b"/>
              <a:pathLst>
                <a:path w="14657" h="13669" extrusionOk="0">
                  <a:moveTo>
                    <a:pt x="8510" y="1"/>
                  </a:moveTo>
                  <a:cubicBezTo>
                    <a:pt x="8081" y="1"/>
                    <a:pt x="7753" y="439"/>
                    <a:pt x="7561" y="780"/>
                  </a:cubicBezTo>
                  <a:cubicBezTo>
                    <a:pt x="6700" y="2339"/>
                    <a:pt x="5816" y="3781"/>
                    <a:pt x="4955" y="5340"/>
                  </a:cubicBezTo>
                  <a:cubicBezTo>
                    <a:pt x="4955" y="4479"/>
                    <a:pt x="5048" y="3502"/>
                    <a:pt x="5048" y="2618"/>
                  </a:cubicBezTo>
                  <a:cubicBezTo>
                    <a:pt x="5005" y="2614"/>
                    <a:pt x="4962" y="2612"/>
                    <a:pt x="4919" y="2612"/>
                  </a:cubicBezTo>
                  <a:cubicBezTo>
                    <a:pt x="4004" y="2612"/>
                    <a:pt x="3291" y="3545"/>
                    <a:pt x="3024" y="4479"/>
                  </a:cubicBezTo>
                  <a:cubicBezTo>
                    <a:pt x="2815" y="5433"/>
                    <a:pt x="2908" y="6410"/>
                    <a:pt x="2815" y="7387"/>
                  </a:cubicBezTo>
                  <a:cubicBezTo>
                    <a:pt x="2815" y="7666"/>
                    <a:pt x="2722" y="7969"/>
                    <a:pt x="2536" y="7969"/>
                  </a:cubicBezTo>
                  <a:cubicBezTo>
                    <a:pt x="2484" y="7993"/>
                    <a:pt x="2433" y="8004"/>
                    <a:pt x="2386" y="8004"/>
                  </a:cubicBezTo>
                  <a:cubicBezTo>
                    <a:pt x="2073" y="8004"/>
                    <a:pt x="1874" y="7521"/>
                    <a:pt x="1954" y="7178"/>
                  </a:cubicBezTo>
                  <a:cubicBezTo>
                    <a:pt x="2047" y="6898"/>
                    <a:pt x="2233" y="6410"/>
                    <a:pt x="2047" y="6107"/>
                  </a:cubicBezTo>
                  <a:cubicBezTo>
                    <a:pt x="1913" y="5900"/>
                    <a:pt x="1704" y="5804"/>
                    <a:pt x="1489" y="5804"/>
                  </a:cubicBezTo>
                  <a:cubicBezTo>
                    <a:pt x="1222" y="5804"/>
                    <a:pt x="946" y="5953"/>
                    <a:pt x="791" y="6224"/>
                  </a:cubicBezTo>
                  <a:cubicBezTo>
                    <a:pt x="489" y="6596"/>
                    <a:pt x="489" y="7085"/>
                    <a:pt x="489" y="7573"/>
                  </a:cubicBezTo>
                  <a:cubicBezTo>
                    <a:pt x="489" y="9411"/>
                    <a:pt x="0" y="11923"/>
                    <a:pt x="489" y="13668"/>
                  </a:cubicBezTo>
                  <a:cubicBezTo>
                    <a:pt x="1163" y="13575"/>
                    <a:pt x="1861" y="13389"/>
                    <a:pt x="2536" y="13389"/>
                  </a:cubicBezTo>
                  <a:cubicBezTo>
                    <a:pt x="3232" y="13464"/>
                    <a:pt x="3883" y="13601"/>
                    <a:pt x="4513" y="13601"/>
                  </a:cubicBezTo>
                  <a:cubicBezTo>
                    <a:pt x="4661" y="13601"/>
                    <a:pt x="4809" y="13593"/>
                    <a:pt x="4955" y="13575"/>
                  </a:cubicBezTo>
                  <a:cubicBezTo>
                    <a:pt x="5723" y="13482"/>
                    <a:pt x="6514" y="13087"/>
                    <a:pt x="6886" y="12412"/>
                  </a:cubicBezTo>
                  <a:cubicBezTo>
                    <a:pt x="7189" y="11644"/>
                    <a:pt x="6700" y="10667"/>
                    <a:pt x="5932" y="10574"/>
                  </a:cubicBezTo>
                  <a:cubicBezTo>
                    <a:pt x="5630" y="10574"/>
                    <a:pt x="5234" y="10760"/>
                    <a:pt x="4955" y="10877"/>
                  </a:cubicBezTo>
                  <a:cubicBezTo>
                    <a:pt x="4560" y="10877"/>
                    <a:pt x="4188" y="10760"/>
                    <a:pt x="4071" y="10481"/>
                  </a:cubicBezTo>
                  <a:cubicBezTo>
                    <a:pt x="3978" y="10295"/>
                    <a:pt x="4071" y="9993"/>
                    <a:pt x="4281" y="9806"/>
                  </a:cubicBezTo>
                  <a:cubicBezTo>
                    <a:pt x="4798" y="8986"/>
                    <a:pt x="5767" y="8507"/>
                    <a:pt x="6716" y="8507"/>
                  </a:cubicBezTo>
                  <a:cubicBezTo>
                    <a:pt x="7004" y="8507"/>
                    <a:pt x="7290" y="8551"/>
                    <a:pt x="7561" y="8643"/>
                  </a:cubicBezTo>
                  <a:cubicBezTo>
                    <a:pt x="8259" y="8829"/>
                    <a:pt x="8724" y="9225"/>
                    <a:pt x="9422" y="9318"/>
                  </a:cubicBezTo>
                  <a:cubicBezTo>
                    <a:pt x="9479" y="9327"/>
                    <a:pt x="9538" y="9331"/>
                    <a:pt x="9598" y="9331"/>
                  </a:cubicBezTo>
                  <a:cubicBezTo>
                    <a:pt x="10148" y="9331"/>
                    <a:pt x="10780" y="8958"/>
                    <a:pt x="10864" y="8434"/>
                  </a:cubicBezTo>
                  <a:cubicBezTo>
                    <a:pt x="10957" y="7759"/>
                    <a:pt x="10190" y="7271"/>
                    <a:pt x="9608" y="7085"/>
                  </a:cubicBezTo>
                  <a:cubicBezTo>
                    <a:pt x="8933" y="6898"/>
                    <a:pt x="8142" y="6689"/>
                    <a:pt x="7956" y="6107"/>
                  </a:cubicBezTo>
                  <a:cubicBezTo>
                    <a:pt x="9422" y="5921"/>
                    <a:pt x="10957" y="5642"/>
                    <a:pt x="12516" y="5433"/>
                  </a:cubicBezTo>
                  <a:cubicBezTo>
                    <a:pt x="13098" y="5433"/>
                    <a:pt x="13679" y="5247"/>
                    <a:pt x="14075" y="4851"/>
                  </a:cubicBezTo>
                  <a:cubicBezTo>
                    <a:pt x="14656" y="4084"/>
                    <a:pt x="13958" y="2827"/>
                    <a:pt x="13098" y="2525"/>
                  </a:cubicBezTo>
                  <a:cubicBezTo>
                    <a:pt x="12814" y="2444"/>
                    <a:pt x="12532" y="2410"/>
                    <a:pt x="12253" y="2410"/>
                  </a:cubicBezTo>
                  <a:cubicBezTo>
                    <a:pt x="11572" y="2410"/>
                    <a:pt x="10910" y="2613"/>
                    <a:pt x="10283" y="2827"/>
                  </a:cubicBezTo>
                  <a:cubicBezTo>
                    <a:pt x="9515" y="3106"/>
                    <a:pt x="8840" y="3316"/>
                    <a:pt x="8049" y="3502"/>
                  </a:cubicBezTo>
                  <a:cubicBezTo>
                    <a:pt x="7863" y="2920"/>
                    <a:pt x="8445" y="2246"/>
                    <a:pt x="8840" y="1664"/>
                  </a:cubicBezTo>
                  <a:cubicBezTo>
                    <a:pt x="9306" y="1176"/>
                    <a:pt x="9306" y="105"/>
                    <a:pt x="8631" y="12"/>
                  </a:cubicBezTo>
                  <a:cubicBezTo>
                    <a:pt x="8590" y="5"/>
                    <a:pt x="8550" y="1"/>
                    <a:pt x="85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5709775" y="2465725"/>
              <a:ext cx="342000" cy="301325"/>
            </a:xfrm>
            <a:custGeom>
              <a:avLst/>
              <a:gdLst/>
              <a:ahLst/>
              <a:cxnLst/>
              <a:rect l="l" t="t" r="r" b="b"/>
              <a:pathLst>
                <a:path w="13680" h="12053" extrusionOk="0">
                  <a:moveTo>
                    <a:pt x="1158" y="0"/>
                  </a:moveTo>
                  <a:cubicBezTo>
                    <a:pt x="949" y="0"/>
                    <a:pt x="749" y="60"/>
                    <a:pt x="582" y="201"/>
                  </a:cubicBezTo>
                  <a:cubicBezTo>
                    <a:pt x="0" y="689"/>
                    <a:pt x="117" y="1550"/>
                    <a:pt x="396" y="2225"/>
                  </a:cubicBezTo>
                  <a:cubicBezTo>
                    <a:pt x="884" y="3597"/>
                    <a:pt x="1862" y="4760"/>
                    <a:pt x="3118" y="5435"/>
                  </a:cubicBezTo>
                  <a:cubicBezTo>
                    <a:pt x="3490" y="5621"/>
                    <a:pt x="3979" y="5923"/>
                    <a:pt x="3885" y="6412"/>
                  </a:cubicBezTo>
                  <a:cubicBezTo>
                    <a:pt x="3809" y="6642"/>
                    <a:pt x="3465" y="6808"/>
                    <a:pt x="3189" y="6808"/>
                  </a:cubicBezTo>
                  <a:cubicBezTo>
                    <a:pt x="3130" y="6808"/>
                    <a:pt x="3074" y="6801"/>
                    <a:pt x="3025" y="6784"/>
                  </a:cubicBezTo>
                  <a:cubicBezTo>
                    <a:pt x="2708" y="6784"/>
                    <a:pt x="2451" y="6665"/>
                    <a:pt x="2171" y="6665"/>
                  </a:cubicBezTo>
                  <a:cubicBezTo>
                    <a:pt x="2101" y="6665"/>
                    <a:pt x="2029" y="6673"/>
                    <a:pt x="1955" y="6691"/>
                  </a:cubicBezTo>
                  <a:cubicBezTo>
                    <a:pt x="1164" y="6784"/>
                    <a:pt x="791" y="7854"/>
                    <a:pt x="1164" y="8529"/>
                  </a:cubicBezTo>
                  <a:cubicBezTo>
                    <a:pt x="1512" y="9124"/>
                    <a:pt x="2241" y="9429"/>
                    <a:pt x="2935" y="9429"/>
                  </a:cubicBezTo>
                  <a:cubicBezTo>
                    <a:pt x="3028" y="9429"/>
                    <a:pt x="3120" y="9424"/>
                    <a:pt x="3211" y="9413"/>
                  </a:cubicBezTo>
                  <a:cubicBezTo>
                    <a:pt x="3979" y="9413"/>
                    <a:pt x="4769" y="9111"/>
                    <a:pt x="5537" y="8924"/>
                  </a:cubicBezTo>
                  <a:cubicBezTo>
                    <a:pt x="5819" y="8871"/>
                    <a:pt x="6101" y="8817"/>
                    <a:pt x="6379" y="8817"/>
                  </a:cubicBezTo>
                  <a:cubicBezTo>
                    <a:pt x="6582" y="8817"/>
                    <a:pt x="6783" y="8846"/>
                    <a:pt x="6980" y="8924"/>
                  </a:cubicBezTo>
                  <a:cubicBezTo>
                    <a:pt x="7375" y="9204"/>
                    <a:pt x="7561" y="9902"/>
                    <a:pt x="7189" y="10181"/>
                  </a:cubicBezTo>
                  <a:cubicBezTo>
                    <a:pt x="7065" y="10275"/>
                    <a:pt x="6914" y="10302"/>
                    <a:pt x="6750" y="10302"/>
                  </a:cubicBezTo>
                  <a:cubicBezTo>
                    <a:pt x="6545" y="10302"/>
                    <a:pt x="6319" y="10261"/>
                    <a:pt x="6101" y="10261"/>
                  </a:cubicBezTo>
                  <a:cubicBezTo>
                    <a:pt x="5936" y="10261"/>
                    <a:pt x="5775" y="10284"/>
                    <a:pt x="5630" y="10367"/>
                  </a:cubicBezTo>
                  <a:cubicBezTo>
                    <a:pt x="5142" y="10576"/>
                    <a:pt x="5049" y="11251"/>
                    <a:pt x="5444" y="11646"/>
                  </a:cubicBezTo>
                  <a:cubicBezTo>
                    <a:pt x="5729" y="11931"/>
                    <a:pt x="6135" y="12052"/>
                    <a:pt x="6529" y="12052"/>
                  </a:cubicBezTo>
                  <a:cubicBezTo>
                    <a:pt x="6651" y="12052"/>
                    <a:pt x="6771" y="12041"/>
                    <a:pt x="6887" y="12019"/>
                  </a:cubicBezTo>
                  <a:cubicBezTo>
                    <a:pt x="7375" y="12019"/>
                    <a:pt x="7864" y="11739"/>
                    <a:pt x="8445" y="11646"/>
                  </a:cubicBezTo>
                  <a:cubicBezTo>
                    <a:pt x="8736" y="11542"/>
                    <a:pt x="9073" y="11489"/>
                    <a:pt x="9411" y="11489"/>
                  </a:cubicBezTo>
                  <a:cubicBezTo>
                    <a:pt x="9748" y="11489"/>
                    <a:pt x="10085" y="11542"/>
                    <a:pt x="10376" y="11646"/>
                  </a:cubicBezTo>
                  <a:cubicBezTo>
                    <a:pt x="10609" y="11718"/>
                    <a:pt x="11171" y="12023"/>
                    <a:pt x="11556" y="12023"/>
                  </a:cubicBezTo>
                  <a:cubicBezTo>
                    <a:pt x="11672" y="12023"/>
                    <a:pt x="11772" y="11995"/>
                    <a:pt x="11842" y="11926"/>
                  </a:cubicBezTo>
                  <a:cubicBezTo>
                    <a:pt x="12028" y="11832"/>
                    <a:pt x="12028" y="10762"/>
                    <a:pt x="12121" y="10367"/>
                  </a:cubicBezTo>
                  <a:cubicBezTo>
                    <a:pt x="12330" y="9902"/>
                    <a:pt x="12702" y="9413"/>
                    <a:pt x="13005" y="9018"/>
                  </a:cubicBezTo>
                  <a:cubicBezTo>
                    <a:pt x="13377" y="8343"/>
                    <a:pt x="13680" y="7668"/>
                    <a:pt x="13493" y="6877"/>
                  </a:cubicBezTo>
                  <a:cubicBezTo>
                    <a:pt x="13406" y="6370"/>
                    <a:pt x="12845" y="5968"/>
                    <a:pt x="12325" y="5968"/>
                  </a:cubicBezTo>
                  <a:cubicBezTo>
                    <a:pt x="12153" y="5968"/>
                    <a:pt x="11986" y="6012"/>
                    <a:pt x="11842" y="6110"/>
                  </a:cubicBezTo>
                  <a:cubicBezTo>
                    <a:pt x="11446" y="6412"/>
                    <a:pt x="11260" y="7180"/>
                    <a:pt x="10679" y="7180"/>
                  </a:cubicBezTo>
                  <a:cubicBezTo>
                    <a:pt x="10190" y="7180"/>
                    <a:pt x="9888" y="6505"/>
                    <a:pt x="10097" y="6017"/>
                  </a:cubicBezTo>
                  <a:cubicBezTo>
                    <a:pt x="10283" y="5621"/>
                    <a:pt x="10679" y="5249"/>
                    <a:pt x="10958" y="4853"/>
                  </a:cubicBezTo>
                  <a:cubicBezTo>
                    <a:pt x="11260" y="4458"/>
                    <a:pt x="11446" y="3876"/>
                    <a:pt x="11167" y="3504"/>
                  </a:cubicBezTo>
                  <a:cubicBezTo>
                    <a:pt x="10992" y="3329"/>
                    <a:pt x="10781" y="3250"/>
                    <a:pt x="10558" y="3250"/>
                  </a:cubicBezTo>
                  <a:cubicBezTo>
                    <a:pt x="10276" y="3250"/>
                    <a:pt x="9974" y="3376"/>
                    <a:pt x="9701" y="3597"/>
                  </a:cubicBezTo>
                  <a:cubicBezTo>
                    <a:pt x="9306" y="3876"/>
                    <a:pt x="9120" y="4365"/>
                    <a:pt x="8631" y="4667"/>
                  </a:cubicBezTo>
                  <a:cubicBezTo>
                    <a:pt x="8406" y="4893"/>
                    <a:pt x="8104" y="5016"/>
                    <a:pt x="7813" y="5016"/>
                  </a:cubicBezTo>
                  <a:cubicBezTo>
                    <a:pt x="7623" y="5016"/>
                    <a:pt x="7438" y="4963"/>
                    <a:pt x="7282" y="4853"/>
                  </a:cubicBezTo>
                  <a:cubicBezTo>
                    <a:pt x="6887" y="4365"/>
                    <a:pt x="7096" y="3690"/>
                    <a:pt x="7468" y="3202"/>
                  </a:cubicBezTo>
                  <a:cubicBezTo>
                    <a:pt x="7864" y="2806"/>
                    <a:pt x="8259" y="2341"/>
                    <a:pt x="8259" y="1759"/>
                  </a:cubicBezTo>
                  <a:cubicBezTo>
                    <a:pt x="8155" y="1132"/>
                    <a:pt x="7599" y="768"/>
                    <a:pt x="6998" y="768"/>
                  </a:cubicBezTo>
                  <a:cubicBezTo>
                    <a:pt x="6930" y="768"/>
                    <a:pt x="6862" y="773"/>
                    <a:pt x="6793" y="782"/>
                  </a:cubicBezTo>
                  <a:cubicBezTo>
                    <a:pt x="6212" y="875"/>
                    <a:pt x="5723" y="1457"/>
                    <a:pt x="5444" y="2038"/>
                  </a:cubicBezTo>
                  <a:cubicBezTo>
                    <a:pt x="5235" y="2713"/>
                    <a:pt x="5235" y="3295"/>
                    <a:pt x="5235" y="3969"/>
                  </a:cubicBezTo>
                  <a:cubicBezTo>
                    <a:pt x="5126" y="3999"/>
                    <a:pt x="5020" y="4013"/>
                    <a:pt x="4916" y="4013"/>
                  </a:cubicBezTo>
                  <a:cubicBezTo>
                    <a:pt x="4284" y="4013"/>
                    <a:pt x="3750" y="3502"/>
                    <a:pt x="3490" y="2922"/>
                  </a:cubicBezTo>
                  <a:cubicBezTo>
                    <a:pt x="3118" y="2225"/>
                    <a:pt x="3025" y="1457"/>
                    <a:pt x="2536" y="782"/>
                  </a:cubicBezTo>
                  <a:cubicBezTo>
                    <a:pt x="2254" y="368"/>
                    <a:pt x="1677" y="0"/>
                    <a:pt x="1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5833650" y="2608575"/>
              <a:ext cx="218125" cy="271625"/>
            </a:xfrm>
            <a:custGeom>
              <a:avLst/>
              <a:gdLst/>
              <a:ahLst/>
              <a:cxnLst/>
              <a:rect l="l" t="t" r="r" b="b"/>
              <a:pathLst>
                <a:path w="8725" h="10865" extrusionOk="0">
                  <a:moveTo>
                    <a:pt x="1" y="0"/>
                  </a:moveTo>
                  <a:cubicBezTo>
                    <a:pt x="1071" y="582"/>
                    <a:pt x="2141" y="1280"/>
                    <a:pt x="3002" y="2047"/>
                  </a:cubicBezTo>
                  <a:cubicBezTo>
                    <a:pt x="3886" y="2722"/>
                    <a:pt x="4746" y="3606"/>
                    <a:pt x="5421" y="4467"/>
                  </a:cubicBezTo>
                  <a:cubicBezTo>
                    <a:pt x="6212" y="5444"/>
                    <a:pt x="6794" y="6398"/>
                    <a:pt x="7259" y="7468"/>
                  </a:cubicBezTo>
                  <a:cubicBezTo>
                    <a:pt x="7841" y="8538"/>
                    <a:pt x="8236" y="9701"/>
                    <a:pt x="8538" y="10864"/>
                  </a:cubicBezTo>
                  <a:cubicBezTo>
                    <a:pt x="8725" y="9701"/>
                    <a:pt x="8538" y="8352"/>
                    <a:pt x="8143" y="7189"/>
                  </a:cubicBezTo>
                  <a:cubicBezTo>
                    <a:pt x="7747" y="5932"/>
                    <a:pt x="7166" y="4769"/>
                    <a:pt x="6398" y="3792"/>
                  </a:cubicBezTo>
                  <a:cubicBezTo>
                    <a:pt x="5630" y="2815"/>
                    <a:pt x="4653" y="1954"/>
                    <a:pt x="3583" y="1280"/>
                  </a:cubicBezTo>
                  <a:cubicBezTo>
                    <a:pt x="2420" y="582"/>
                    <a:pt x="1257" y="116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6039550" y="2550400"/>
              <a:ext cx="220450" cy="329800"/>
            </a:xfrm>
            <a:custGeom>
              <a:avLst/>
              <a:gdLst/>
              <a:ahLst/>
              <a:cxnLst/>
              <a:rect l="l" t="t" r="r" b="b"/>
              <a:pathLst>
                <a:path w="8818" h="13192" extrusionOk="0">
                  <a:moveTo>
                    <a:pt x="8817" y="1"/>
                  </a:moveTo>
                  <a:lnTo>
                    <a:pt x="8817" y="1"/>
                  </a:lnTo>
                  <a:cubicBezTo>
                    <a:pt x="7468" y="303"/>
                    <a:pt x="6118" y="1071"/>
                    <a:pt x="5048" y="1955"/>
                  </a:cubicBezTo>
                  <a:cubicBezTo>
                    <a:pt x="3885" y="2816"/>
                    <a:pt x="2908" y="3886"/>
                    <a:pt x="2140" y="5049"/>
                  </a:cubicBezTo>
                  <a:cubicBezTo>
                    <a:pt x="1349" y="6305"/>
                    <a:pt x="768" y="7678"/>
                    <a:pt x="489" y="9027"/>
                  </a:cubicBezTo>
                  <a:cubicBezTo>
                    <a:pt x="93" y="10376"/>
                    <a:pt x="0" y="11842"/>
                    <a:pt x="186" y="13191"/>
                  </a:cubicBezTo>
                  <a:cubicBezTo>
                    <a:pt x="489" y="11842"/>
                    <a:pt x="884" y="10586"/>
                    <a:pt x="1349" y="9306"/>
                  </a:cubicBezTo>
                  <a:cubicBezTo>
                    <a:pt x="1838" y="8050"/>
                    <a:pt x="2419" y="6794"/>
                    <a:pt x="3094" y="5724"/>
                  </a:cubicBezTo>
                  <a:cubicBezTo>
                    <a:pt x="3885" y="4560"/>
                    <a:pt x="4746" y="3607"/>
                    <a:pt x="5630" y="2630"/>
                  </a:cubicBezTo>
                  <a:cubicBezTo>
                    <a:pt x="6584" y="1652"/>
                    <a:pt x="7654" y="792"/>
                    <a:pt x="88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5867375" y="2810250"/>
              <a:ext cx="346675" cy="539450"/>
            </a:xfrm>
            <a:custGeom>
              <a:avLst/>
              <a:gdLst/>
              <a:ahLst/>
              <a:cxnLst/>
              <a:rect l="l" t="t" r="r" b="b"/>
              <a:pathLst>
                <a:path w="13867" h="21578" extrusionOk="0">
                  <a:moveTo>
                    <a:pt x="6909" y="0"/>
                  </a:moveTo>
                  <a:cubicBezTo>
                    <a:pt x="4470" y="0"/>
                    <a:pt x="2052" y="1119"/>
                    <a:pt x="978" y="3379"/>
                  </a:cubicBezTo>
                  <a:cubicBezTo>
                    <a:pt x="1" y="5426"/>
                    <a:pt x="303" y="7939"/>
                    <a:pt x="1746" y="9683"/>
                  </a:cubicBezTo>
                  <a:cubicBezTo>
                    <a:pt x="3211" y="11335"/>
                    <a:pt x="5631" y="12103"/>
                    <a:pt x="7283" y="13568"/>
                  </a:cubicBezTo>
                  <a:cubicBezTo>
                    <a:pt x="6887" y="16569"/>
                    <a:pt x="6119" y="19850"/>
                    <a:pt x="9306" y="21501"/>
                  </a:cubicBezTo>
                  <a:cubicBezTo>
                    <a:pt x="9411" y="21554"/>
                    <a:pt x="9516" y="21577"/>
                    <a:pt x="9616" y="21577"/>
                  </a:cubicBezTo>
                  <a:cubicBezTo>
                    <a:pt x="10272" y="21577"/>
                    <a:pt x="10748" y="20576"/>
                    <a:pt x="9981" y="20152"/>
                  </a:cubicBezTo>
                  <a:cubicBezTo>
                    <a:pt x="8143" y="19268"/>
                    <a:pt x="8143" y="16849"/>
                    <a:pt x="8446" y="15104"/>
                  </a:cubicBezTo>
                  <a:cubicBezTo>
                    <a:pt x="8539" y="14732"/>
                    <a:pt x="8632" y="14429"/>
                    <a:pt x="8632" y="14150"/>
                  </a:cubicBezTo>
                  <a:cubicBezTo>
                    <a:pt x="10190" y="12684"/>
                    <a:pt x="11726" y="11126"/>
                    <a:pt x="12703" y="9288"/>
                  </a:cubicBezTo>
                  <a:cubicBezTo>
                    <a:pt x="13773" y="7171"/>
                    <a:pt x="13866" y="4542"/>
                    <a:pt x="12517" y="2611"/>
                  </a:cubicBezTo>
                  <a:cubicBezTo>
                    <a:pt x="11240" y="875"/>
                    <a:pt x="9066" y="0"/>
                    <a:pt x="69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5877275" y="2926125"/>
              <a:ext cx="276275" cy="55850"/>
            </a:xfrm>
            <a:custGeom>
              <a:avLst/>
              <a:gdLst/>
              <a:ahLst/>
              <a:cxnLst/>
              <a:rect l="l" t="t" r="r" b="b"/>
              <a:pathLst>
                <a:path w="11051" h="2234" extrusionOk="0">
                  <a:moveTo>
                    <a:pt x="11051" y="0"/>
                  </a:moveTo>
                  <a:lnTo>
                    <a:pt x="11051" y="0"/>
                  </a:lnTo>
                  <a:cubicBezTo>
                    <a:pt x="10074" y="303"/>
                    <a:pt x="9213" y="582"/>
                    <a:pt x="8236" y="791"/>
                  </a:cubicBezTo>
                  <a:cubicBezTo>
                    <a:pt x="7375" y="884"/>
                    <a:pt x="6491" y="977"/>
                    <a:pt x="5514" y="1070"/>
                  </a:cubicBezTo>
                  <a:cubicBezTo>
                    <a:pt x="4653" y="1070"/>
                    <a:pt x="3676" y="977"/>
                    <a:pt x="2815" y="884"/>
                  </a:cubicBezTo>
                  <a:cubicBezTo>
                    <a:pt x="1838" y="791"/>
                    <a:pt x="977" y="489"/>
                    <a:pt x="0" y="303"/>
                  </a:cubicBezTo>
                  <a:lnTo>
                    <a:pt x="0" y="303"/>
                  </a:lnTo>
                  <a:cubicBezTo>
                    <a:pt x="675" y="977"/>
                    <a:pt x="1652" y="1466"/>
                    <a:pt x="2606" y="1745"/>
                  </a:cubicBezTo>
                  <a:cubicBezTo>
                    <a:pt x="3490" y="2047"/>
                    <a:pt x="4560" y="2233"/>
                    <a:pt x="5514" y="2233"/>
                  </a:cubicBezTo>
                  <a:cubicBezTo>
                    <a:pt x="6584" y="2140"/>
                    <a:pt x="7561" y="1954"/>
                    <a:pt x="8538" y="1652"/>
                  </a:cubicBezTo>
                  <a:cubicBezTo>
                    <a:pt x="9492" y="1256"/>
                    <a:pt x="10376" y="675"/>
                    <a:pt x="110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6032550" y="2974975"/>
              <a:ext cx="171600" cy="75050"/>
            </a:xfrm>
            <a:custGeom>
              <a:avLst/>
              <a:gdLst/>
              <a:ahLst/>
              <a:cxnLst/>
              <a:rect l="l" t="t" r="r" b="b"/>
              <a:pathLst>
                <a:path w="6864" h="3002" extrusionOk="0">
                  <a:moveTo>
                    <a:pt x="6771" y="0"/>
                  </a:moveTo>
                  <a:cubicBezTo>
                    <a:pt x="6398" y="582"/>
                    <a:pt x="5910" y="954"/>
                    <a:pt x="5421" y="1257"/>
                  </a:cubicBezTo>
                  <a:cubicBezTo>
                    <a:pt x="4933" y="1443"/>
                    <a:pt x="4351" y="1629"/>
                    <a:pt x="3770" y="1745"/>
                  </a:cubicBezTo>
                  <a:cubicBezTo>
                    <a:pt x="2606" y="2024"/>
                    <a:pt x="1257" y="2117"/>
                    <a:pt x="1" y="2606"/>
                  </a:cubicBezTo>
                  <a:cubicBezTo>
                    <a:pt x="676" y="2792"/>
                    <a:pt x="1350" y="2908"/>
                    <a:pt x="2025" y="3001"/>
                  </a:cubicBezTo>
                  <a:cubicBezTo>
                    <a:pt x="2606" y="3001"/>
                    <a:pt x="3281" y="3001"/>
                    <a:pt x="4072" y="2908"/>
                  </a:cubicBezTo>
                  <a:cubicBezTo>
                    <a:pt x="4747" y="2792"/>
                    <a:pt x="5421" y="2420"/>
                    <a:pt x="6003" y="1931"/>
                  </a:cubicBezTo>
                  <a:cubicBezTo>
                    <a:pt x="6491" y="1443"/>
                    <a:pt x="6864" y="675"/>
                    <a:pt x="67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5925550" y="3054650"/>
              <a:ext cx="167525" cy="45975"/>
            </a:xfrm>
            <a:custGeom>
              <a:avLst/>
              <a:gdLst/>
              <a:ahLst/>
              <a:cxnLst/>
              <a:rect l="l" t="t" r="r" b="b"/>
              <a:pathLst>
                <a:path w="6701" h="1839" extrusionOk="0">
                  <a:moveTo>
                    <a:pt x="0" y="0"/>
                  </a:moveTo>
                  <a:lnTo>
                    <a:pt x="0" y="0"/>
                  </a:lnTo>
                  <a:cubicBezTo>
                    <a:pt x="303" y="582"/>
                    <a:pt x="791" y="1071"/>
                    <a:pt x="1373" y="1350"/>
                  </a:cubicBezTo>
                  <a:cubicBezTo>
                    <a:pt x="1954" y="1652"/>
                    <a:pt x="2629" y="1838"/>
                    <a:pt x="3304" y="1838"/>
                  </a:cubicBezTo>
                  <a:cubicBezTo>
                    <a:pt x="3978" y="1838"/>
                    <a:pt x="4653" y="1745"/>
                    <a:pt x="5235" y="1466"/>
                  </a:cubicBezTo>
                  <a:cubicBezTo>
                    <a:pt x="5816" y="1164"/>
                    <a:pt x="6398" y="675"/>
                    <a:pt x="6700" y="93"/>
                  </a:cubicBezTo>
                  <a:lnTo>
                    <a:pt x="6700" y="93"/>
                  </a:lnTo>
                  <a:cubicBezTo>
                    <a:pt x="6026" y="303"/>
                    <a:pt x="5537" y="489"/>
                    <a:pt x="4956" y="582"/>
                  </a:cubicBezTo>
                  <a:cubicBezTo>
                    <a:pt x="4374" y="675"/>
                    <a:pt x="3885" y="675"/>
                    <a:pt x="3304" y="675"/>
                  </a:cubicBezTo>
                  <a:cubicBezTo>
                    <a:pt x="2815" y="675"/>
                    <a:pt x="2234" y="675"/>
                    <a:pt x="1745" y="489"/>
                  </a:cubicBezTo>
                  <a:cubicBezTo>
                    <a:pt x="1163" y="396"/>
                    <a:pt x="582" y="187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11" name="Google Shape;111;p2"/>
          <p:cNvGrpSpPr/>
          <p:nvPr/>
        </p:nvGrpSpPr>
        <p:grpSpPr>
          <a:xfrm>
            <a:off x="11195194" y="2702056"/>
            <a:ext cx="1028548" cy="1102803"/>
            <a:chOff x="1721175" y="2665325"/>
            <a:chExt cx="809625" cy="868075"/>
          </a:xfrm>
        </p:grpSpPr>
        <p:sp>
          <p:nvSpPr>
            <p:cNvPr id="112" name="Google Shape;112;p2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18" name="Google Shape;118;p2"/>
          <p:cNvGrpSpPr/>
          <p:nvPr/>
        </p:nvGrpSpPr>
        <p:grpSpPr>
          <a:xfrm rot="-84533">
            <a:off x="282098" y="748268"/>
            <a:ext cx="2353649" cy="1689915"/>
            <a:chOff x="3095850" y="2740875"/>
            <a:chExt cx="1972838" cy="1216700"/>
          </a:xfrm>
        </p:grpSpPr>
        <p:sp>
          <p:nvSpPr>
            <p:cNvPr id="119" name="Google Shape;119;p2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24" name="Google Shape;124;p2"/>
          <p:cNvGrpSpPr/>
          <p:nvPr/>
        </p:nvGrpSpPr>
        <p:grpSpPr>
          <a:xfrm rot="196141">
            <a:off x="97624" y="2358780"/>
            <a:ext cx="527475" cy="799536"/>
            <a:chOff x="2525525" y="689125"/>
            <a:chExt cx="298400" cy="452275"/>
          </a:xfrm>
        </p:grpSpPr>
        <p:sp>
          <p:nvSpPr>
            <p:cNvPr id="125" name="Google Shape;125;p2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3063072214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6"/>
        </a:solidFill>
        <a:effectLst/>
      </p:bgPr>
    </p:bg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11"/>
          <p:cNvSpPr txBox="1">
            <a:spLocks noGrp="1"/>
          </p:cNvSpPr>
          <p:nvPr>
            <p:ph type="title" hasCustomPrompt="1"/>
          </p:nvPr>
        </p:nvSpPr>
        <p:spPr>
          <a:xfrm>
            <a:off x="2161967" y="1550067"/>
            <a:ext cx="7426800" cy="25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18" name="Google Shape;718;p11"/>
          <p:cNvSpPr txBox="1">
            <a:spLocks noGrp="1"/>
          </p:cNvSpPr>
          <p:nvPr>
            <p:ph type="subTitle" idx="1"/>
          </p:nvPr>
        </p:nvSpPr>
        <p:spPr>
          <a:xfrm>
            <a:off x="3334600" y="3899633"/>
            <a:ext cx="55228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719" name="Google Shape;719;p11"/>
          <p:cNvGrpSpPr/>
          <p:nvPr/>
        </p:nvGrpSpPr>
        <p:grpSpPr>
          <a:xfrm>
            <a:off x="10976393" y="2937554"/>
            <a:ext cx="1056275" cy="1155289"/>
            <a:chOff x="5164825" y="3105675"/>
            <a:chExt cx="569400" cy="622775"/>
          </a:xfrm>
        </p:grpSpPr>
        <p:sp>
          <p:nvSpPr>
            <p:cNvPr id="720" name="Google Shape;720;p11"/>
            <p:cNvSpPr/>
            <p:nvPr/>
          </p:nvSpPr>
          <p:spPr>
            <a:xfrm>
              <a:off x="5239850" y="3284950"/>
              <a:ext cx="458325" cy="443500"/>
            </a:xfrm>
            <a:custGeom>
              <a:avLst/>
              <a:gdLst/>
              <a:ahLst/>
              <a:cxnLst/>
              <a:rect l="l" t="t" r="r" b="b"/>
              <a:pathLst>
                <a:path w="18333" h="17740" extrusionOk="0">
                  <a:moveTo>
                    <a:pt x="18332" y="1"/>
                  </a:moveTo>
                  <a:lnTo>
                    <a:pt x="18332" y="1"/>
                  </a:lnTo>
                  <a:cubicBezTo>
                    <a:pt x="13200" y="489"/>
                    <a:pt x="8085" y="698"/>
                    <a:pt x="2958" y="698"/>
                  </a:cubicBezTo>
                  <a:cubicBezTo>
                    <a:pt x="1973" y="698"/>
                    <a:pt x="987" y="691"/>
                    <a:pt x="0" y="676"/>
                  </a:cubicBezTo>
                  <a:lnTo>
                    <a:pt x="0" y="676"/>
                  </a:lnTo>
                  <a:cubicBezTo>
                    <a:pt x="2629" y="6398"/>
                    <a:pt x="5235" y="12121"/>
                    <a:pt x="7863" y="17728"/>
                  </a:cubicBezTo>
                  <a:cubicBezTo>
                    <a:pt x="7870" y="17736"/>
                    <a:pt x="7901" y="17740"/>
                    <a:pt x="7953" y="17740"/>
                  </a:cubicBezTo>
                  <a:cubicBezTo>
                    <a:pt x="8670" y="17740"/>
                    <a:pt x="13404" y="17041"/>
                    <a:pt x="13772" y="16867"/>
                  </a:cubicBezTo>
                  <a:cubicBezTo>
                    <a:pt x="15308" y="15797"/>
                    <a:pt x="14843" y="14541"/>
                    <a:pt x="15029" y="12494"/>
                  </a:cubicBezTo>
                  <a:cubicBezTo>
                    <a:pt x="15424" y="8143"/>
                    <a:pt x="16587" y="3886"/>
                    <a:pt x="183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1" name="Google Shape;721;p11"/>
            <p:cNvSpPr/>
            <p:nvPr/>
          </p:nvSpPr>
          <p:spPr>
            <a:xfrm>
              <a:off x="5329400" y="3355325"/>
              <a:ext cx="143100" cy="285600"/>
            </a:xfrm>
            <a:custGeom>
              <a:avLst/>
              <a:gdLst/>
              <a:ahLst/>
              <a:cxnLst/>
              <a:rect l="l" t="t" r="r" b="b"/>
              <a:pathLst>
                <a:path w="5724" h="11424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955"/>
                    <a:pt x="675" y="2025"/>
                    <a:pt x="1164" y="3002"/>
                  </a:cubicBezTo>
                  <a:cubicBezTo>
                    <a:pt x="1560" y="3979"/>
                    <a:pt x="2048" y="4933"/>
                    <a:pt x="2537" y="5910"/>
                  </a:cubicBezTo>
                  <a:cubicBezTo>
                    <a:pt x="3002" y="6887"/>
                    <a:pt x="3490" y="7748"/>
                    <a:pt x="3979" y="8725"/>
                  </a:cubicBezTo>
                  <a:cubicBezTo>
                    <a:pt x="4561" y="9679"/>
                    <a:pt x="5142" y="10563"/>
                    <a:pt x="5724" y="11423"/>
                  </a:cubicBezTo>
                  <a:cubicBezTo>
                    <a:pt x="5445" y="10470"/>
                    <a:pt x="4956" y="9399"/>
                    <a:pt x="4561" y="8422"/>
                  </a:cubicBezTo>
                  <a:cubicBezTo>
                    <a:pt x="4165" y="7469"/>
                    <a:pt x="3700" y="6491"/>
                    <a:pt x="3211" y="5514"/>
                  </a:cubicBezTo>
                  <a:cubicBezTo>
                    <a:pt x="2723" y="4561"/>
                    <a:pt x="2234" y="3677"/>
                    <a:pt x="1653" y="2699"/>
                  </a:cubicBezTo>
                  <a:cubicBezTo>
                    <a:pt x="1164" y="1746"/>
                    <a:pt x="582" y="862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2" name="Google Shape;722;p11"/>
            <p:cNvSpPr/>
            <p:nvPr/>
          </p:nvSpPr>
          <p:spPr>
            <a:xfrm>
              <a:off x="5547500" y="3304150"/>
              <a:ext cx="60525" cy="315250"/>
            </a:xfrm>
            <a:custGeom>
              <a:avLst/>
              <a:gdLst/>
              <a:ahLst/>
              <a:cxnLst/>
              <a:rect l="l" t="t" r="r" b="b"/>
              <a:pathLst>
                <a:path w="2421" h="12610" extrusionOk="0">
                  <a:moveTo>
                    <a:pt x="2420" y="1"/>
                  </a:moveTo>
                  <a:lnTo>
                    <a:pt x="2420" y="1"/>
                  </a:lnTo>
                  <a:cubicBezTo>
                    <a:pt x="2141" y="1071"/>
                    <a:pt x="1839" y="2141"/>
                    <a:pt x="1559" y="3118"/>
                  </a:cubicBezTo>
                  <a:cubicBezTo>
                    <a:pt x="1257" y="4165"/>
                    <a:pt x="1071" y="5235"/>
                    <a:pt x="885" y="6305"/>
                  </a:cubicBezTo>
                  <a:cubicBezTo>
                    <a:pt x="675" y="7375"/>
                    <a:pt x="489" y="8352"/>
                    <a:pt x="303" y="9399"/>
                  </a:cubicBezTo>
                  <a:cubicBezTo>
                    <a:pt x="210" y="10469"/>
                    <a:pt x="94" y="11539"/>
                    <a:pt x="1" y="12610"/>
                  </a:cubicBezTo>
                  <a:cubicBezTo>
                    <a:pt x="396" y="11633"/>
                    <a:pt x="675" y="10562"/>
                    <a:pt x="885" y="9609"/>
                  </a:cubicBezTo>
                  <a:cubicBezTo>
                    <a:pt x="1164" y="8538"/>
                    <a:pt x="1373" y="7468"/>
                    <a:pt x="1653" y="6398"/>
                  </a:cubicBezTo>
                  <a:cubicBezTo>
                    <a:pt x="1839" y="5328"/>
                    <a:pt x="2048" y="4281"/>
                    <a:pt x="2141" y="3304"/>
                  </a:cubicBezTo>
                  <a:cubicBezTo>
                    <a:pt x="2327" y="2234"/>
                    <a:pt x="2420" y="1164"/>
                    <a:pt x="24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3" name="Google Shape;723;p11"/>
            <p:cNvSpPr/>
            <p:nvPr/>
          </p:nvSpPr>
          <p:spPr>
            <a:xfrm>
              <a:off x="5465500" y="3350100"/>
              <a:ext cx="50625" cy="317575"/>
            </a:xfrm>
            <a:custGeom>
              <a:avLst/>
              <a:gdLst/>
              <a:ahLst/>
              <a:cxnLst/>
              <a:rect l="l" t="t" r="r" b="b"/>
              <a:pathLst>
                <a:path w="2025" h="12703" extrusionOk="0">
                  <a:moveTo>
                    <a:pt x="1" y="0"/>
                  </a:moveTo>
                  <a:cubicBezTo>
                    <a:pt x="1" y="1071"/>
                    <a:pt x="94" y="2141"/>
                    <a:pt x="187" y="3211"/>
                  </a:cubicBezTo>
                  <a:cubicBezTo>
                    <a:pt x="280" y="4281"/>
                    <a:pt x="466" y="5351"/>
                    <a:pt x="582" y="6398"/>
                  </a:cubicBezTo>
                  <a:cubicBezTo>
                    <a:pt x="768" y="7468"/>
                    <a:pt x="954" y="8538"/>
                    <a:pt x="1257" y="9608"/>
                  </a:cubicBezTo>
                  <a:cubicBezTo>
                    <a:pt x="1443" y="10586"/>
                    <a:pt x="1745" y="11632"/>
                    <a:pt x="2025" y="12703"/>
                  </a:cubicBezTo>
                  <a:cubicBezTo>
                    <a:pt x="2025" y="11632"/>
                    <a:pt x="1931" y="10586"/>
                    <a:pt x="1838" y="9515"/>
                  </a:cubicBezTo>
                  <a:cubicBezTo>
                    <a:pt x="1745" y="8445"/>
                    <a:pt x="1536" y="7375"/>
                    <a:pt x="1350" y="6305"/>
                  </a:cubicBezTo>
                  <a:cubicBezTo>
                    <a:pt x="1164" y="5235"/>
                    <a:pt x="954" y="4188"/>
                    <a:pt x="768" y="3118"/>
                  </a:cubicBezTo>
                  <a:cubicBezTo>
                    <a:pt x="582" y="2048"/>
                    <a:pt x="280" y="107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4" name="Google Shape;724;p11"/>
            <p:cNvSpPr/>
            <p:nvPr/>
          </p:nvSpPr>
          <p:spPr>
            <a:xfrm>
              <a:off x="5164825" y="3105675"/>
              <a:ext cx="569400" cy="454375"/>
            </a:xfrm>
            <a:custGeom>
              <a:avLst/>
              <a:gdLst/>
              <a:ahLst/>
              <a:cxnLst/>
              <a:rect l="l" t="t" r="r" b="b"/>
              <a:pathLst>
                <a:path w="22776" h="18175" extrusionOk="0">
                  <a:moveTo>
                    <a:pt x="14355" y="0"/>
                  </a:moveTo>
                  <a:cubicBezTo>
                    <a:pt x="12767" y="0"/>
                    <a:pt x="11233" y="1421"/>
                    <a:pt x="11144" y="3101"/>
                  </a:cubicBezTo>
                  <a:cubicBezTo>
                    <a:pt x="10543" y="1954"/>
                    <a:pt x="9344" y="1291"/>
                    <a:pt x="8104" y="1291"/>
                  </a:cubicBezTo>
                  <a:cubicBezTo>
                    <a:pt x="7759" y="1291"/>
                    <a:pt x="7412" y="1343"/>
                    <a:pt x="7072" y="1449"/>
                  </a:cubicBezTo>
                  <a:cubicBezTo>
                    <a:pt x="5630" y="1845"/>
                    <a:pt x="4560" y="3496"/>
                    <a:pt x="4746" y="5032"/>
                  </a:cubicBezTo>
                  <a:cubicBezTo>
                    <a:pt x="4409" y="4787"/>
                    <a:pt x="3949" y="4642"/>
                    <a:pt x="3513" y="4642"/>
                  </a:cubicBezTo>
                  <a:cubicBezTo>
                    <a:pt x="3077" y="4642"/>
                    <a:pt x="2664" y="4787"/>
                    <a:pt x="2420" y="5125"/>
                  </a:cubicBezTo>
                  <a:cubicBezTo>
                    <a:pt x="1931" y="5613"/>
                    <a:pt x="2420" y="6497"/>
                    <a:pt x="2815" y="6869"/>
                  </a:cubicBezTo>
                  <a:cubicBezTo>
                    <a:pt x="977" y="8149"/>
                    <a:pt x="0" y="10848"/>
                    <a:pt x="1349" y="12802"/>
                  </a:cubicBezTo>
                  <a:cubicBezTo>
                    <a:pt x="2095" y="13901"/>
                    <a:pt x="3403" y="14458"/>
                    <a:pt x="4708" y="14458"/>
                  </a:cubicBezTo>
                  <a:cubicBezTo>
                    <a:pt x="5805" y="14458"/>
                    <a:pt x="6899" y="14064"/>
                    <a:pt x="7654" y="13267"/>
                  </a:cubicBezTo>
                  <a:cubicBezTo>
                    <a:pt x="8329" y="14826"/>
                    <a:pt x="9306" y="16291"/>
                    <a:pt x="10655" y="17245"/>
                  </a:cubicBezTo>
                  <a:cubicBezTo>
                    <a:pt x="11546" y="17839"/>
                    <a:pt x="12608" y="18175"/>
                    <a:pt x="13634" y="18175"/>
                  </a:cubicBezTo>
                  <a:cubicBezTo>
                    <a:pt x="14296" y="18175"/>
                    <a:pt x="14942" y="18035"/>
                    <a:pt x="15517" y="17734"/>
                  </a:cubicBezTo>
                  <a:cubicBezTo>
                    <a:pt x="17053" y="16966"/>
                    <a:pt x="17937" y="15012"/>
                    <a:pt x="17355" y="13476"/>
                  </a:cubicBezTo>
                  <a:lnTo>
                    <a:pt x="17355" y="13476"/>
                  </a:lnTo>
                  <a:cubicBezTo>
                    <a:pt x="17815" y="13751"/>
                    <a:pt x="18346" y="13879"/>
                    <a:pt x="18887" y="13879"/>
                  </a:cubicBezTo>
                  <a:cubicBezTo>
                    <a:pt x="20044" y="13879"/>
                    <a:pt x="21249" y="13296"/>
                    <a:pt x="21915" y="12313"/>
                  </a:cubicBezTo>
                  <a:cubicBezTo>
                    <a:pt x="22775" y="10755"/>
                    <a:pt x="22287" y="8614"/>
                    <a:pt x="20845" y="7660"/>
                  </a:cubicBezTo>
                  <a:cubicBezTo>
                    <a:pt x="22194" y="6986"/>
                    <a:pt x="22589" y="4939"/>
                    <a:pt x="21705" y="3682"/>
                  </a:cubicBezTo>
                  <a:cubicBezTo>
                    <a:pt x="21191" y="3055"/>
                    <a:pt x="20357" y="2711"/>
                    <a:pt x="19531" y="2711"/>
                  </a:cubicBezTo>
                  <a:cubicBezTo>
                    <a:pt x="18826" y="2711"/>
                    <a:pt x="18127" y="2961"/>
                    <a:pt x="17634" y="3496"/>
                  </a:cubicBezTo>
                  <a:cubicBezTo>
                    <a:pt x="17727" y="1751"/>
                    <a:pt x="16285" y="100"/>
                    <a:pt x="14540" y="7"/>
                  </a:cubicBezTo>
                  <a:cubicBezTo>
                    <a:pt x="14478" y="2"/>
                    <a:pt x="14417" y="0"/>
                    <a:pt x="14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5" name="Google Shape;725;p11"/>
            <p:cNvSpPr/>
            <p:nvPr/>
          </p:nvSpPr>
          <p:spPr>
            <a:xfrm>
              <a:off x="5356150" y="3226800"/>
              <a:ext cx="65750" cy="159975"/>
            </a:xfrm>
            <a:custGeom>
              <a:avLst/>
              <a:gdLst/>
              <a:ahLst/>
              <a:cxnLst/>
              <a:rect l="l" t="t" r="r" b="b"/>
              <a:pathLst>
                <a:path w="2630" h="6399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582"/>
                    <a:pt x="583" y="1071"/>
                    <a:pt x="885" y="1559"/>
                  </a:cubicBezTo>
                  <a:cubicBezTo>
                    <a:pt x="1071" y="2024"/>
                    <a:pt x="1257" y="2513"/>
                    <a:pt x="1350" y="3002"/>
                  </a:cubicBezTo>
                  <a:cubicBezTo>
                    <a:pt x="1467" y="3583"/>
                    <a:pt x="1467" y="4072"/>
                    <a:pt x="1467" y="4653"/>
                  </a:cubicBezTo>
                  <a:cubicBezTo>
                    <a:pt x="1467" y="5235"/>
                    <a:pt x="1467" y="5723"/>
                    <a:pt x="1257" y="6398"/>
                  </a:cubicBezTo>
                  <a:cubicBezTo>
                    <a:pt x="1839" y="6003"/>
                    <a:pt x="2234" y="5421"/>
                    <a:pt x="2420" y="4746"/>
                  </a:cubicBezTo>
                  <a:cubicBezTo>
                    <a:pt x="2630" y="4165"/>
                    <a:pt x="2630" y="3490"/>
                    <a:pt x="2420" y="2815"/>
                  </a:cubicBezTo>
                  <a:cubicBezTo>
                    <a:pt x="2327" y="2141"/>
                    <a:pt x="2048" y="1559"/>
                    <a:pt x="1653" y="1071"/>
                  </a:cubicBezTo>
                  <a:cubicBezTo>
                    <a:pt x="1164" y="489"/>
                    <a:pt x="583" y="9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6" name="Google Shape;726;p11"/>
            <p:cNvSpPr/>
            <p:nvPr/>
          </p:nvSpPr>
          <p:spPr>
            <a:xfrm>
              <a:off x="5545175" y="3267650"/>
              <a:ext cx="75050" cy="133650"/>
            </a:xfrm>
            <a:custGeom>
              <a:avLst/>
              <a:gdLst/>
              <a:ahLst/>
              <a:cxnLst/>
              <a:rect l="l" t="t" r="r" b="b"/>
              <a:pathLst>
                <a:path w="3002" h="5346" extrusionOk="0">
                  <a:moveTo>
                    <a:pt x="2765" y="0"/>
                  </a:moveTo>
                  <a:cubicBezTo>
                    <a:pt x="2244" y="0"/>
                    <a:pt x="1680" y="245"/>
                    <a:pt x="1257" y="507"/>
                  </a:cubicBezTo>
                  <a:cubicBezTo>
                    <a:pt x="768" y="879"/>
                    <a:pt x="396" y="1461"/>
                    <a:pt x="187" y="2042"/>
                  </a:cubicBezTo>
                  <a:cubicBezTo>
                    <a:pt x="1" y="2717"/>
                    <a:pt x="1" y="3415"/>
                    <a:pt x="187" y="3996"/>
                  </a:cubicBezTo>
                  <a:cubicBezTo>
                    <a:pt x="396" y="4578"/>
                    <a:pt x="768" y="5043"/>
                    <a:pt x="1257" y="5346"/>
                  </a:cubicBezTo>
                  <a:cubicBezTo>
                    <a:pt x="1164" y="4764"/>
                    <a:pt x="1071" y="4276"/>
                    <a:pt x="1071" y="3787"/>
                  </a:cubicBezTo>
                  <a:cubicBezTo>
                    <a:pt x="1071" y="3298"/>
                    <a:pt x="1164" y="2833"/>
                    <a:pt x="1257" y="2438"/>
                  </a:cubicBezTo>
                  <a:cubicBezTo>
                    <a:pt x="1466" y="2042"/>
                    <a:pt x="1652" y="1554"/>
                    <a:pt x="1932" y="1181"/>
                  </a:cubicBezTo>
                  <a:cubicBezTo>
                    <a:pt x="2234" y="786"/>
                    <a:pt x="2513" y="390"/>
                    <a:pt x="3002" y="18"/>
                  </a:cubicBezTo>
                  <a:cubicBezTo>
                    <a:pt x="2924" y="6"/>
                    <a:pt x="2845" y="0"/>
                    <a:pt x="27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27" name="Google Shape;727;p11"/>
          <p:cNvGrpSpPr/>
          <p:nvPr/>
        </p:nvGrpSpPr>
        <p:grpSpPr>
          <a:xfrm>
            <a:off x="9318203" y="4470836"/>
            <a:ext cx="749864" cy="1179033"/>
            <a:chOff x="6381525" y="2911575"/>
            <a:chExt cx="404225" cy="635575"/>
          </a:xfrm>
        </p:grpSpPr>
        <p:sp>
          <p:nvSpPr>
            <p:cNvPr id="728" name="Google Shape;728;p11"/>
            <p:cNvSpPr/>
            <p:nvPr/>
          </p:nvSpPr>
          <p:spPr>
            <a:xfrm>
              <a:off x="6412925" y="2911575"/>
              <a:ext cx="285575" cy="305975"/>
            </a:xfrm>
            <a:custGeom>
              <a:avLst/>
              <a:gdLst/>
              <a:ahLst/>
              <a:cxnLst/>
              <a:rect l="l" t="t" r="r" b="b"/>
              <a:pathLst>
                <a:path w="11423" h="12239" extrusionOk="0">
                  <a:moveTo>
                    <a:pt x="6887" y="1"/>
                  </a:moveTo>
                  <a:cubicBezTo>
                    <a:pt x="5235" y="2909"/>
                    <a:pt x="4653" y="6491"/>
                    <a:pt x="5328" y="9795"/>
                  </a:cubicBezTo>
                  <a:cubicBezTo>
                    <a:pt x="3872" y="9387"/>
                    <a:pt x="2351" y="9190"/>
                    <a:pt x="874" y="9190"/>
                  </a:cubicBezTo>
                  <a:cubicBezTo>
                    <a:pt x="581" y="9190"/>
                    <a:pt x="289" y="9198"/>
                    <a:pt x="0" y="9213"/>
                  </a:cubicBezTo>
                  <a:cubicBezTo>
                    <a:pt x="1365" y="9851"/>
                    <a:pt x="5082" y="12238"/>
                    <a:pt x="6799" y="12238"/>
                  </a:cubicBezTo>
                  <a:cubicBezTo>
                    <a:pt x="6897" y="12238"/>
                    <a:pt x="6988" y="12230"/>
                    <a:pt x="7073" y="12214"/>
                  </a:cubicBezTo>
                  <a:cubicBezTo>
                    <a:pt x="8483" y="11850"/>
                    <a:pt x="9915" y="7951"/>
                    <a:pt x="11326" y="7951"/>
                  </a:cubicBezTo>
                  <a:cubicBezTo>
                    <a:pt x="11359" y="7951"/>
                    <a:pt x="11391" y="7953"/>
                    <a:pt x="11423" y="7957"/>
                  </a:cubicBezTo>
                  <a:cubicBezTo>
                    <a:pt x="11103" y="7897"/>
                    <a:pt x="10779" y="7869"/>
                    <a:pt x="10454" y="7869"/>
                  </a:cubicBezTo>
                  <a:cubicBezTo>
                    <a:pt x="9124" y="7869"/>
                    <a:pt x="7780" y="8353"/>
                    <a:pt x="6677" y="9213"/>
                  </a:cubicBezTo>
                  <a:cubicBezTo>
                    <a:pt x="6770" y="6119"/>
                    <a:pt x="6887" y="3118"/>
                    <a:pt x="68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9" name="Google Shape;729;p11"/>
            <p:cNvSpPr/>
            <p:nvPr/>
          </p:nvSpPr>
          <p:spPr>
            <a:xfrm>
              <a:off x="6381525" y="3187650"/>
              <a:ext cx="404225" cy="359500"/>
            </a:xfrm>
            <a:custGeom>
              <a:avLst/>
              <a:gdLst/>
              <a:ahLst/>
              <a:cxnLst/>
              <a:rect l="l" t="t" r="r" b="b"/>
              <a:pathLst>
                <a:path w="16169" h="14380" extrusionOk="0">
                  <a:moveTo>
                    <a:pt x="7942" y="0"/>
                  </a:moveTo>
                  <a:cubicBezTo>
                    <a:pt x="7260" y="0"/>
                    <a:pt x="6575" y="100"/>
                    <a:pt x="5909" y="310"/>
                  </a:cubicBezTo>
                  <a:lnTo>
                    <a:pt x="5607" y="1264"/>
                  </a:lnTo>
                  <a:cubicBezTo>
                    <a:pt x="5607" y="985"/>
                    <a:pt x="5700" y="683"/>
                    <a:pt x="5700" y="403"/>
                  </a:cubicBezTo>
                  <a:lnTo>
                    <a:pt x="5700" y="403"/>
                  </a:lnTo>
                  <a:cubicBezTo>
                    <a:pt x="2117" y="1660"/>
                    <a:pt x="0" y="5917"/>
                    <a:pt x="1256" y="9523"/>
                  </a:cubicBezTo>
                  <a:cubicBezTo>
                    <a:pt x="2278" y="12436"/>
                    <a:pt x="5283" y="14380"/>
                    <a:pt x="8296" y="14380"/>
                  </a:cubicBezTo>
                  <a:cubicBezTo>
                    <a:pt x="8989" y="14380"/>
                    <a:pt x="9683" y="14277"/>
                    <a:pt x="10353" y="14059"/>
                  </a:cubicBezTo>
                  <a:cubicBezTo>
                    <a:pt x="13958" y="12896"/>
                    <a:pt x="16169" y="8546"/>
                    <a:pt x="15005" y="4963"/>
                  </a:cubicBezTo>
                  <a:cubicBezTo>
                    <a:pt x="14053" y="2029"/>
                    <a:pt x="11026" y="0"/>
                    <a:pt x="79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30" name="Google Shape;730;p11"/>
          <p:cNvGrpSpPr/>
          <p:nvPr/>
        </p:nvGrpSpPr>
        <p:grpSpPr>
          <a:xfrm rot="892097">
            <a:off x="-37851" y="-59612"/>
            <a:ext cx="1977616" cy="1557912"/>
            <a:chOff x="2533100" y="1212175"/>
            <a:chExt cx="1066075" cy="839825"/>
          </a:xfrm>
        </p:grpSpPr>
        <p:sp>
          <p:nvSpPr>
            <p:cNvPr id="731" name="Google Shape;731;p11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2" name="Google Shape;732;p11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3" name="Google Shape;733;p11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4" name="Google Shape;734;p11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5" name="Google Shape;735;p11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6" name="Google Shape;736;p11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7" name="Google Shape;737;p11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8" name="Google Shape;738;p11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9" name="Google Shape;739;p11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0" name="Google Shape;740;p11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1" name="Google Shape;741;p11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2" name="Google Shape;742;p11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3" name="Google Shape;743;p11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4" name="Google Shape;744;p11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5" name="Google Shape;745;p11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6" name="Google Shape;746;p11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7" name="Google Shape;747;p11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8" name="Google Shape;748;p11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9" name="Google Shape;749;p11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0" name="Google Shape;750;p11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1" name="Google Shape;751;p11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52" name="Google Shape;752;p11"/>
          <p:cNvGrpSpPr/>
          <p:nvPr/>
        </p:nvGrpSpPr>
        <p:grpSpPr>
          <a:xfrm>
            <a:off x="9533690" y="1609726"/>
            <a:ext cx="754428" cy="1211164"/>
            <a:chOff x="1054675" y="3219250"/>
            <a:chExt cx="332875" cy="534400"/>
          </a:xfrm>
        </p:grpSpPr>
        <p:sp>
          <p:nvSpPr>
            <p:cNvPr id="753" name="Google Shape;753;p11"/>
            <p:cNvSpPr/>
            <p:nvPr/>
          </p:nvSpPr>
          <p:spPr>
            <a:xfrm>
              <a:off x="1054675" y="3415400"/>
              <a:ext cx="332875" cy="338250"/>
            </a:xfrm>
            <a:custGeom>
              <a:avLst/>
              <a:gdLst/>
              <a:ahLst/>
              <a:cxnLst/>
              <a:rect l="l" t="t" r="r" b="b"/>
              <a:pathLst>
                <a:path w="13315" h="13530" extrusionOk="0">
                  <a:moveTo>
                    <a:pt x="6870" y="1"/>
                  </a:moveTo>
                  <a:cubicBezTo>
                    <a:pt x="4550" y="1"/>
                    <a:pt x="2224" y="1302"/>
                    <a:pt x="1164" y="4182"/>
                  </a:cubicBezTo>
                  <a:cubicBezTo>
                    <a:pt x="0" y="7392"/>
                    <a:pt x="1652" y="11161"/>
                    <a:pt x="4560" y="12719"/>
                  </a:cubicBezTo>
                  <a:cubicBezTo>
                    <a:pt x="5497" y="13232"/>
                    <a:pt x="6575" y="13529"/>
                    <a:pt x="7642" y="13529"/>
                  </a:cubicBezTo>
                  <a:cubicBezTo>
                    <a:pt x="8563" y="13529"/>
                    <a:pt x="9475" y="13308"/>
                    <a:pt x="10283" y="12812"/>
                  </a:cubicBezTo>
                  <a:cubicBezTo>
                    <a:pt x="12214" y="11556"/>
                    <a:pt x="13005" y="9137"/>
                    <a:pt x="13098" y="6810"/>
                  </a:cubicBezTo>
                  <a:cubicBezTo>
                    <a:pt x="13315" y="2520"/>
                    <a:pt x="10098" y="1"/>
                    <a:pt x="68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4" name="Google Shape;754;p11"/>
            <p:cNvSpPr/>
            <p:nvPr/>
          </p:nvSpPr>
          <p:spPr>
            <a:xfrm>
              <a:off x="1212275" y="3418150"/>
              <a:ext cx="128575" cy="232650"/>
            </a:xfrm>
            <a:custGeom>
              <a:avLst/>
              <a:gdLst/>
              <a:ahLst/>
              <a:cxnLst/>
              <a:rect l="l" t="t" r="r" b="b"/>
              <a:pathLst>
                <a:path w="5143" h="9306" extrusionOk="0">
                  <a:moveTo>
                    <a:pt x="1" y="0"/>
                  </a:moveTo>
                  <a:cubicBezTo>
                    <a:pt x="885" y="489"/>
                    <a:pt x="1653" y="1070"/>
                    <a:pt x="2234" y="1745"/>
                  </a:cubicBezTo>
                  <a:cubicBezTo>
                    <a:pt x="2816" y="2420"/>
                    <a:pt x="3304" y="3211"/>
                    <a:pt x="3584" y="3978"/>
                  </a:cubicBezTo>
                  <a:cubicBezTo>
                    <a:pt x="3886" y="4746"/>
                    <a:pt x="4072" y="5630"/>
                    <a:pt x="4072" y="6584"/>
                  </a:cubicBezTo>
                  <a:cubicBezTo>
                    <a:pt x="4072" y="7468"/>
                    <a:pt x="3886" y="8329"/>
                    <a:pt x="3584" y="9306"/>
                  </a:cubicBezTo>
                  <a:cubicBezTo>
                    <a:pt x="4258" y="8631"/>
                    <a:pt x="4747" y="7654"/>
                    <a:pt x="4956" y="6700"/>
                  </a:cubicBezTo>
                  <a:cubicBezTo>
                    <a:pt x="5142" y="5630"/>
                    <a:pt x="5049" y="4560"/>
                    <a:pt x="4654" y="3583"/>
                  </a:cubicBezTo>
                  <a:cubicBezTo>
                    <a:pt x="4258" y="2629"/>
                    <a:pt x="3677" y="1745"/>
                    <a:pt x="2816" y="1070"/>
                  </a:cubicBezTo>
                  <a:cubicBezTo>
                    <a:pt x="2048" y="489"/>
                    <a:pt x="107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5" name="Google Shape;755;p11"/>
            <p:cNvSpPr/>
            <p:nvPr/>
          </p:nvSpPr>
          <p:spPr>
            <a:xfrm>
              <a:off x="1166350" y="3219250"/>
              <a:ext cx="137850" cy="184375"/>
            </a:xfrm>
            <a:custGeom>
              <a:avLst/>
              <a:gdLst/>
              <a:ahLst/>
              <a:cxnLst/>
              <a:rect l="l" t="t" r="r" b="b"/>
              <a:pathLst>
                <a:path w="5514" h="7375" extrusionOk="0">
                  <a:moveTo>
                    <a:pt x="4560" y="0"/>
                  </a:moveTo>
                  <a:lnTo>
                    <a:pt x="4560" y="0"/>
                  </a:lnTo>
                  <a:cubicBezTo>
                    <a:pt x="1838" y="1070"/>
                    <a:pt x="0" y="4071"/>
                    <a:pt x="186" y="6979"/>
                  </a:cubicBezTo>
                  <a:lnTo>
                    <a:pt x="861" y="7375"/>
                  </a:lnTo>
                  <a:cubicBezTo>
                    <a:pt x="3676" y="6398"/>
                    <a:pt x="5514" y="2908"/>
                    <a:pt x="45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56" name="Google Shape;756;p11"/>
          <p:cNvGrpSpPr/>
          <p:nvPr/>
        </p:nvGrpSpPr>
        <p:grpSpPr>
          <a:xfrm>
            <a:off x="5542340" y="217613"/>
            <a:ext cx="666061" cy="1141515"/>
            <a:chOff x="1332275" y="1990950"/>
            <a:chExt cx="359050" cy="615350"/>
          </a:xfrm>
        </p:grpSpPr>
        <p:sp>
          <p:nvSpPr>
            <p:cNvPr id="757" name="Google Shape;757;p11"/>
            <p:cNvSpPr/>
            <p:nvPr/>
          </p:nvSpPr>
          <p:spPr>
            <a:xfrm>
              <a:off x="137455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93" y="0"/>
                  </a:moveTo>
                  <a:cubicBezTo>
                    <a:pt x="2279" y="0"/>
                    <a:pt x="2163" y="13"/>
                    <a:pt x="2048" y="38"/>
                  </a:cubicBezTo>
                  <a:lnTo>
                    <a:pt x="1955" y="38"/>
                  </a:lnTo>
                  <a:cubicBezTo>
                    <a:pt x="582" y="411"/>
                    <a:pt x="1" y="2458"/>
                    <a:pt x="1071" y="3435"/>
                  </a:cubicBezTo>
                  <a:cubicBezTo>
                    <a:pt x="1419" y="3775"/>
                    <a:pt x="1888" y="3931"/>
                    <a:pt x="2366" y="3931"/>
                  </a:cubicBezTo>
                  <a:cubicBezTo>
                    <a:pt x="3229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8" name="Google Shape;758;p11"/>
            <p:cNvSpPr/>
            <p:nvPr/>
          </p:nvSpPr>
          <p:spPr>
            <a:xfrm>
              <a:off x="147400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04" y="0"/>
                  </a:moveTo>
                  <a:cubicBezTo>
                    <a:pt x="2181" y="0"/>
                    <a:pt x="2057" y="13"/>
                    <a:pt x="1932" y="38"/>
                  </a:cubicBezTo>
                  <a:lnTo>
                    <a:pt x="1839" y="38"/>
                  </a:lnTo>
                  <a:cubicBezTo>
                    <a:pt x="582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9" y="3931"/>
                  </a:cubicBezTo>
                  <a:cubicBezTo>
                    <a:pt x="3181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9" name="Google Shape;759;p11"/>
            <p:cNvSpPr/>
            <p:nvPr/>
          </p:nvSpPr>
          <p:spPr>
            <a:xfrm>
              <a:off x="1573450" y="2220275"/>
              <a:ext cx="117825" cy="98300"/>
            </a:xfrm>
            <a:custGeom>
              <a:avLst/>
              <a:gdLst/>
              <a:ahLst/>
              <a:cxnLst/>
              <a:rect l="l" t="t" r="r" b="b"/>
              <a:pathLst>
                <a:path w="4713" h="3932" extrusionOk="0">
                  <a:moveTo>
                    <a:pt x="2284" y="0"/>
                  </a:moveTo>
                  <a:cubicBezTo>
                    <a:pt x="2167" y="0"/>
                    <a:pt x="2049" y="13"/>
                    <a:pt x="1932" y="38"/>
                  </a:cubicBezTo>
                  <a:lnTo>
                    <a:pt x="1839" y="38"/>
                  </a:lnTo>
                  <a:cubicBezTo>
                    <a:pt x="489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8" y="3931"/>
                  </a:cubicBezTo>
                  <a:cubicBezTo>
                    <a:pt x="3178" y="3931"/>
                    <a:pt x="4112" y="3420"/>
                    <a:pt x="4351" y="2551"/>
                  </a:cubicBezTo>
                  <a:cubicBezTo>
                    <a:pt x="4713" y="1402"/>
                    <a:pt x="3538" y="0"/>
                    <a:pt x="22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0" name="Google Shape;760;p11"/>
            <p:cNvSpPr/>
            <p:nvPr/>
          </p:nvSpPr>
          <p:spPr>
            <a:xfrm>
              <a:off x="137455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373" y="1"/>
                  </a:moveTo>
                  <a:cubicBezTo>
                    <a:pt x="2265" y="1"/>
                    <a:pt x="2156" y="12"/>
                    <a:pt x="2048" y="34"/>
                  </a:cubicBezTo>
                  <a:lnTo>
                    <a:pt x="1955" y="127"/>
                  </a:lnTo>
                  <a:cubicBezTo>
                    <a:pt x="582" y="430"/>
                    <a:pt x="1" y="2454"/>
                    <a:pt x="1071" y="3431"/>
                  </a:cubicBezTo>
                  <a:cubicBezTo>
                    <a:pt x="1425" y="3819"/>
                    <a:pt x="1905" y="3990"/>
                    <a:pt x="2392" y="3990"/>
                  </a:cubicBezTo>
                  <a:cubicBezTo>
                    <a:pt x="3247" y="3990"/>
                    <a:pt x="4122" y="3463"/>
                    <a:pt x="4374" y="2663"/>
                  </a:cubicBezTo>
                  <a:cubicBezTo>
                    <a:pt x="4716" y="1401"/>
                    <a:pt x="3603" y="1"/>
                    <a:pt x="2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1" name="Google Shape;761;p11"/>
            <p:cNvSpPr/>
            <p:nvPr/>
          </p:nvSpPr>
          <p:spPr>
            <a:xfrm>
              <a:off x="147400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282" y="1"/>
                  </a:moveTo>
                  <a:cubicBezTo>
                    <a:pt x="2167" y="1"/>
                    <a:pt x="2050" y="12"/>
                    <a:pt x="1932" y="34"/>
                  </a:cubicBezTo>
                  <a:lnTo>
                    <a:pt x="1839" y="127"/>
                  </a:lnTo>
                  <a:cubicBezTo>
                    <a:pt x="582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7" y="3990"/>
                  </a:cubicBezTo>
                  <a:cubicBezTo>
                    <a:pt x="3200" y="3990"/>
                    <a:pt x="4122" y="3463"/>
                    <a:pt x="4374" y="2663"/>
                  </a:cubicBezTo>
                  <a:cubicBezTo>
                    <a:pt x="4717" y="1401"/>
                    <a:pt x="3603" y="1"/>
                    <a:pt x="22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2" name="Google Shape;762;p11"/>
            <p:cNvSpPr/>
            <p:nvPr/>
          </p:nvSpPr>
          <p:spPr>
            <a:xfrm>
              <a:off x="1573450" y="2314600"/>
              <a:ext cx="117875" cy="99750"/>
            </a:xfrm>
            <a:custGeom>
              <a:avLst/>
              <a:gdLst/>
              <a:ahLst/>
              <a:cxnLst/>
              <a:rect l="l" t="t" r="r" b="b"/>
              <a:pathLst>
                <a:path w="4715" h="3990" extrusionOk="0">
                  <a:moveTo>
                    <a:pt x="2263" y="1"/>
                  </a:moveTo>
                  <a:cubicBezTo>
                    <a:pt x="2153" y="1"/>
                    <a:pt x="2042" y="12"/>
                    <a:pt x="1932" y="34"/>
                  </a:cubicBezTo>
                  <a:lnTo>
                    <a:pt x="1839" y="127"/>
                  </a:lnTo>
                  <a:cubicBezTo>
                    <a:pt x="489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6" y="3990"/>
                  </a:cubicBezTo>
                  <a:cubicBezTo>
                    <a:pt x="3197" y="3990"/>
                    <a:pt x="4114" y="3463"/>
                    <a:pt x="4351" y="2663"/>
                  </a:cubicBezTo>
                  <a:cubicBezTo>
                    <a:pt x="4715" y="1401"/>
                    <a:pt x="3524" y="1"/>
                    <a:pt x="2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3" name="Google Shape;763;p11"/>
            <p:cNvSpPr/>
            <p:nvPr/>
          </p:nvSpPr>
          <p:spPr>
            <a:xfrm>
              <a:off x="137455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481" y="1"/>
                  </a:moveTo>
                  <a:cubicBezTo>
                    <a:pt x="2338" y="1"/>
                    <a:pt x="2193" y="21"/>
                    <a:pt x="2048" y="63"/>
                  </a:cubicBezTo>
                  <a:lnTo>
                    <a:pt x="1955" y="63"/>
                  </a:lnTo>
                  <a:cubicBezTo>
                    <a:pt x="582" y="459"/>
                    <a:pt x="1" y="2390"/>
                    <a:pt x="1071" y="3460"/>
                  </a:cubicBezTo>
                  <a:cubicBezTo>
                    <a:pt x="1421" y="3810"/>
                    <a:pt x="1895" y="3972"/>
                    <a:pt x="2376" y="3972"/>
                  </a:cubicBezTo>
                  <a:cubicBezTo>
                    <a:pt x="3236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4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4" name="Google Shape;764;p11"/>
            <p:cNvSpPr/>
            <p:nvPr/>
          </p:nvSpPr>
          <p:spPr>
            <a:xfrm>
              <a:off x="147400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300" y="3972"/>
                  </a:cubicBezTo>
                  <a:cubicBezTo>
                    <a:pt x="3188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5" name="Google Shape;765;p11"/>
            <p:cNvSpPr/>
            <p:nvPr/>
          </p:nvSpPr>
          <p:spPr>
            <a:xfrm>
              <a:off x="1573450" y="2413325"/>
              <a:ext cx="117625" cy="99325"/>
            </a:xfrm>
            <a:custGeom>
              <a:avLst/>
              <a:gdLst/>
              <a:ahLst/>
              <a:cxnLst/>
              <a:rect l="l" t="t" r="r" b="b"/>
              <a:pathLst>
                <a:path w="4705" h="3973" extrusionOk="0">
                  <a:moveTo>
                    <a:pt x="2375" y="1"/>
                  </a:moveTo>
                  <a:cubicBezTo>
                    <a:pt x="2228" y="1"/>
                    <a:pt x="2079" y="21"/>
                    <a:pt x="1932" y="63"/>
                  </a:cubicBezTo>
                  <a:lnTo>
                    <a:pt x="1839" y="63"/>
                  </a:lnTo>
                  <a:cubicBezTo>
                    <a:pt x="489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299" y="3972"/>
                  </a:cubicBezTo>
                  <a:cubicBezTo>
                    <a:pt x="3185" y="3972"/>
                    <a:pt x="4113" y="3456"/>
                    <a:pt x="4351" y="2576"/>
                  </a:cubicBezTo>
                  <a:cubicBezTo>
                    <a:pt x="4704" y="1372"/>
                    <a:pt x="3593" y="1"/>
                    <a:pt x="2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6" name="Google Shape;766;p11"/>
            <p:cNvSpPr/>
            <p:nvPr/>
          </p:nvSpPr>
          <p:spPr>
            <a:xfrm>
              <a:off x="1474000" y="2508125"/>
              <a:ext cx="117675" cy="98175"/>
            </a:xfrm>
            <a:custGeom>
              <a:avLst/>
              <a:gdLst/>
              <a:ahLst/>
              <a:cxnLst/>
              <a:rect l="l" t="t" r="r" b="b"/>
              <a:pathLst>
                <a:path w="4707" h="3927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35"/>
                    <a:pt x="1" y="2390"/>
                    <a:pt x="978" y="3343"/>
                  </a:cubicBezTo>
                  <a:cubicBezTo>
                    <a:pt x="1335" y="3744"/>
                    <a:pt x="1846" y="3927"/>
                    <a:pt x="2366" y="3927"/>
                  </a:cubicBezTo>
                  <a:cubicBezTo>
                    <a:pt x="3234" y="3927"/>
                    <a:pt x="4127" y="3419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7" name="Google Shape;767;p11"/>
            <p:cNvSpPr/>
            <p:nvPr/>
          </p:nvSpPr>
          <p:spPr>
            <a:xfrm>
              <a:off x="1507750" y="2012425"/>
              <a:ext cx="128550" cy="223350"/>
            </a:xfrm>
            <a:custGeom>
              <a:avLst/>
              <a:gdLst/>
              <a:ahLst/>
              <a:cxnLst/>
              <a:rect l="l" t="t" r="r" b="b"/>
              <a:pathLst>
                <a:path w="5142" h="8934" extrusionOk="0">
                  <a:moveTo>
                    <a:pt x="4653" y="1"/>
                  </a:moveTo>
                  <a:cubicBezTo>
                    <a:pt x="1745" y="1862"/>
                    <a:pt x="0" y="5444"/>
                    <a:pt x="698" y="8934"/>
                  </a:cubicBezTo>
                  <a:lnTo>
                    <a:pt x="1559" y="8725"/>
                  </a:lnTo>
                  <a:cubicBezTo>
                    <a:pt x="977" y="5724"/>
                    <a:pt x="2536" y="2327"/>
                    <a:pt x="5141" y="792"/>
                  </a:cubicBezTo>
                  <a:lnTo>
                    <a:pt x="46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8" name="Google Shape;768;p11"/>
            <p:cNvSpPr/>
            <p:nvPr/>
          </p:nvSpPr>
          <p:spPr>
            <a:xfrm>
              <a:off x="1332275" y="1990950"/>
              <a:ext cx="204575" cy="186675"/>
            </a:xfrm>
            <a:custGeom>
              <a:avLst/>
              <a:gdLst/>
              <a:ahLst/>
              <a:cxnLst/>
              <a:rect l="l" t="t" r="r" b="b"/>
              <a:pathLst>
                <a:path w="8183" h="7467" extrusionOk="0">
                  <a:moveTo>
                    <a:pt x="1607" y="1"/>
                  </a:moveTo>
                  <a:cubicBezTo>
                    <a:pt x="539" y="1"/>
                    <a:pt x="1" y="645"/>
                    <a:pt x="1110" y="2511"/>
                  </a:cubicBezTo>
                  <a:cubicBezTo>
                    <a:pt x="2576" y="5047"/>
                    <a:pt x="5181" y="6885"/>
                    <a:pt x="8089" y="7467"/>
                  </a:cubicBezTo>
                  <a:cubicBezTo>
                    <a:pt x="8182" y="5326"/>
                    <a:pt x="7321" y="3186"/>
                    <a:pt x="5763" y="1744"/>
                  </a:cubicBezTo>
                  <a:cubicBezTo>
                    <a:pt x="4868" y="900"/>
                    <a:pt x="2868" y="1"/>
                    <a:pt x="16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9" name="Google Shape;769;p11"/>
            <p:cNvSpPr/>
            <p:nvPr/>
          </p:nvSpPr>
          <p:spPr>
            <a:xfrm>
              <a:off x="1532175" y="2079050"/>
              <a:ext cx="147750" cy="95200"/>
            </a:xfrm>
            <a:custGeom>
              <a:avLst/>
              <a:gdLst/>
              <a:ahLst/>
              <a:cxnLst/>
              <a:rect l="l" t="t" r="r" b="b"/>
              <a:pathLst>
                <a:path w="5910" h="3808" extrusionOk="0">
                  <a:moveTo>
                    <a:pt x="4347" y="0"/>
                  </a:moveTo>
                  <a:cubicBezTo>
                    <a:pt x="4058" y="0"/>
                    <a:pt x="3755" y="66"/>
                    <a:pt x="3490" y="151"/>
                  </a:cubicBezTo>
                  <a:cubicBezTo>
                    <a:pt x="1931" y="639"/>
                    <a:pt x="768" y="1895"/>
                    <a:pt x="396" y="3454"/>
                  </a:cubicBezTo>
                  <a:lnTo>
                    <a:pt x="489" y="3454"/>
                  </a:lnTo>
                  <a:cubicBezTo>
                    <a:pt x="396" y="3547"/>
                    <a:pt x="186" y="3547"/>
                    <a:pt x="0" y="3640"/>
                  </a:cubicBezTo>
                  <a:cubicBezTo>
                    <a:pt x="438" y="3751"/>
                    <a:pt x="890" y="3807"/>
                    <a:pt x="1342" y="3807"/>
                  </a:cubicBezTo>
                  <a:cubicBezTo>
                    <a:pt x="2500" y="3807"/>
                    <a:pt x="3656" y="3439"/>
                    <a:pt x="4560" y="2686"/>
                  </a:cubicBezTo>
                  <a:cubicBezTo>
                    <a:pt x="5328" y="2105"/>
                    <a:pt x="5909" y="1035"/>
                    <a:pt x="5234" y="360"/>
                  </a:cubicBezTo>
                  <a:cubicBezTo>
                    <a:pt x="5019" y="94"/>
                    <a:pt x="4693" y="0"/>
                    <a:pt x="43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70" name="Google Shape;770;p11"/>
          <p:cNvGrpSpPr/>
          <p:nvPr/>
        </p:nvGrpSpPr>
        <p:grpSpPr>
          <a:xfrm rot="3749597">
            <a:off x="1863378" y="5549579"/>
            <a:ext cx="1169364" cy="1178188"/>
            <a:chOff x="1474000" y="3672875"/>
            <a:chExt cx="492050" cy="495800"/>
          </a:xfrm>
        </p:grpSpPr>
        <p:sp>
          <p:nvSpPr>
            <p:cNvPr id="771" name="Google Shape;771;p11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2" name="Google Shape;772;p11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3" name="Google Shape;773;p11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4" name="Google Shape;774;p11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5" name="Google Shape;775;p11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6" name="Google Shape;776;p11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7" name="Google Shape;777;p11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8" name="Google Shape;778;p11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9" name="Google Shape;779;p11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80" name="Google Shape;780;p11"/>
          <p:cNvGrpSpPr/>
          <p:nvPr/>
        </p:nvGrpSpPr>
        <p:grpSpPr>
          <a:xfrm>
            <a:off x="2803972" y="336036"/>
            <a:ext cx="890061" cy="904669"/>
            <a:chOff x="1980625" y="1091425"/>
            <a:chExt cx="479800" cy="487675"/>
          </a:xfrm>
        </p:grpSpPr>
        <p:sp>
          <p:nvSpPr>
            <p:cNvPr id="781" name="Google Shape;781;p11"/>
            <p:cNvSpPr/>
            <p:nvPr/>
          </p:nvSpPr>
          <p:spPr>
            <a:xfrm>
              <a:off x="2234725" y="1128400"/>
              <a:ext cx="90175" cy="40750"/>
            </a:xfrm>
            <a:custGeom>
              <a:avLst/>
              <a:gdLst/>
              <a:ahLst/>
              <a:cxnLst/>
              <a:rect l="l" t="t" r="r" b="b"/>
              <a:pathLst>
                <a:path w="3607" h="1630" extrusionOk="0">
                  <a:moveTo>
                    <a:pt x="2537" y="1"/>
                  </a:moveTo>
                  <a:cubicBezTo>
                    <a:pt x="2234" y="1"/>
                    <a:pt x="1862" y="1"/>
                    <a:pt x="1466" y="187"/>
                  </a:cubicBezTo>
                  <a:cubicBezTo>
                    <a:pt x="1164" y="280"/>
                    <a:pt x="792" y="466"/>
                    <a:pt x="489" y="675"/>
                  </a:cubicBezTo>
                  <a:cubicBezTo>
                    <a:pt x="303" y="954"/>
                    <a:pt x="117" y="1257"/>
                    <a:pt x="1" y="1629"/>
                  </a:cubicBezTo>
                  <a:cubicBezTo>
                    <a:pt x="303" y="1443"/>
                    <a:pt x="582" y="1350"/>
                    <a:pt x="885" y="1257"/>
                  </a:cubicBezTo>
                  <a:cubicBezTo>
                    <a:pt x="1164" y="1048"/>
                    <a:pt x="1466" y="954"/>
                    <a:pt x="1746" y="861"/>
                  </a:cubicBezTo>
                  <a:cubicBezTo>
                    <a:pt x="2048" y="768"/>
                    <a:pt x="2234" y="675"/>
                    <a:pt x="2630" y="675"/>
                  </a:cubicBezTo>
                  <a:cubicBezTo>
                    <a:pt x="2909" y="582"/>
                    <a:pt x="3211" y="466"/>
                    <a:pt x="3607" y="373"/>
                  </a:cubicBezTo>
                  <a:cubicBezTo>
                    <a:pt x="3304" y="187"/>
                    <a:pt x="2909" y="94"/>
                    <a:pt x="2537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2" name="Google Shape;782;p11"/>
            <p:cNvSpPr/>
            <p:nvPr/>
          </p:nvSpPr>
          <p:spPr>
            <a:xfrm>
              <a:off x="2155050" y="1091425"/>
              <a:ext cx="305375" cy="374525"/>
            </a:xfrm>
            <a:custGeom>
              <a:avLst/>
              <a:gdLst/>
              <a:ahLst/>
              <a:cxnLst/>
              <a:rect l="l" t="t" r="r" b="b"/>
              <a:pathLst>
                <a:path w="12215" h="14981" extrusionOk="0">
                  <a:moveTo>
                    <a:pt x="5865" y="0"/>
                  </a:moveTo>
                  <a:cubicBezTo>
                    <a:pt x="5389" y="0"/>
                    <a:pt x="4884" y="99"/>
                    <a:pt x="4351" y="316"/>
                  </a:cubicBezTo>
                  <a:cubicBezTo>
                    <a:pt x="1" y="1945"/>
                    <a:pt x="2234" y="7970"/>
                    <a:pt x="3676" y="10669"/>
                  </a:cubicBezTo>
                  <a:cubicBezTo>
                    <a:pt x="4165" y="11739"/>
                    <a:pt x="4747" y="12809"/>
                    <a:pt x="5631" y="13693"/>
                  </a:cubicBezTo>
                  <a:cubicBezTo>
                    <a:pt x="6393" y="14373"/>
                    <a:pt x="7393" y="14981"/>
                    <a:pt x="8421" y="14981"/>
                  </a:cubicBezTo>
                  <a:cubicBezTo>
                    <a:pt x="8553" y="14981"/>
                    <a:pt x="8685" y="14971"/>
                    <a:pt x="8818" y="14949"/>
                  </a:cubicBezTo>
                  <a:cubicBezTo>
                    <a:pt x="10283" y="14740"/>
                    <a:pt x="11447" y="13391"/>
                    <a:pt x="11819" y="11948"/>
                  </a:cubicBezTo>
                  <a:cubicBezTo>
                    <a:pt x="12214" y="10576"/>
                    <a:pt x="12028" y="9040"/>
                    <a:pt x="11726" y="7575"/>
                  </a:cubicBezTo>
                  <a:cubicBezTo>
                    <a:pt x="11135" y="4866"/>
                    <a:pt x="9207" y="0"/>
                    <a:pt x="58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3" name="Google Shape;783;p11"/>
            <p:cNvSpPr/>
            <p:nvPr/>
          </p:nvSpPr>
          <p:spPr>
            <a:xfrm>
              <a:off x="2234725" y="1198200"/>
              <a:ext cx="92500" cy="44850"/>
            </a:xfrm>
            <a:custGeom>
              <a:avLst/>
              <a:gdLst/>
              <a:ahLst/>
              <a:cxnLst/>
              <a:rect l="l" t="t" r="r" b="b"/>
              <a:pathLst>
                <a:path w="3700" h="1794" extrusionOk="0">
                  <a:moveTo>
                    <a:pt x="3700" y="0"/>
                  </a:moveTo>
                  <a:lnTo>
                    <a:pt x="3700" y="0"/>
                  </a:lnTo>
                  <a:cubicBezTo>
                    <a:pt x="3397" y="210"/>
                    <a:pt x="3118" y="396"/>
                    <a:pt x="2816" y="489"/>
                  </a:cubicBezTo>
                  <a:cubicBezTo>
                    <a:pt x="2537" y="698"/>
                    <a:pt x="2234" y="791"/>
                    <a:pt x="1955" y="884"/>
                  </a:cubicBezTo>
                  <a:cubicBezTo>
                    <a:pt x="1653" y="977"/>
                    <a:pt x="1373" y="1070"/>
                    <a:pt x="1071" y="1163"/>
                  </a:cubicBezTo>
                  <a:cubicBezTo>
                    <a:pt x="792" y="1280"/>
                    <a:pt x="396" y="1280"/>
                    <a:pt x="1" y="1373"/>
                  </a:cubicBezTo>
                  <a:cubicBezTo>
                    <a:pt x="303" y="1559"/>
                    <a:pt x="699" y="1745"/>
                    <a:pt x="1071" y="1745"/>
                  </a:cubicBezTo>
                  <a:cubicBezTo>
                    <a:pt x="1189" y="1780"/>
                    <a:pt x="1308" y="1794"/>
                    <a:pt x="1425" y="1794"/>
                  </a:cubicBezTo>
                  <a:cubicBezTo>
                    <a:pt x="1701" y="1794"/>
                    <a:pt x="1973" y="1717"/>
                    <a:pt x="2234" y="1652"/>
                  </a:cubicBezTo>
                  <a:cubicBezTo>
                    <a:pt x="2537" y="1466"/>
                    <a:pt x="2909" y="1280"/>
                    <a:pt x="3211" y="977"/>
                  </a:cubicBezTo>
                  <a:cubicBezTo>
                    <a:pt x="3397" y="791"/>
                    <a:pt x="3700" y="396"/>
                    <a:pt x="3700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4" name="Google Shape;784;p11"/>
            <p:cNvSpPr/>
            <p:nvPr/>
          </p:nvSpPr>
          <p:spPr>
            <a:xfrm>
              <a:off x="2368500" y="1276125"/>
              <a:ext cx="55275" cy="43075"/>
            </a:xfrm>
            <a:custGeom>
              <a:avLst/>
              <a:gdLst/>
              <a:ahLst/>
              <a:cxnLst/>
              <a:rect l="l" t="t" r="r" b="b"/>
              <a:pathLst>
                <a:path w="2211" h="1723" extrusionOk="0">
                  <a:moveTo>
                    <a:pt x="2211" y="1"/>
                  </a:moveTo>
                  <a:lnTo>
                    <a:pt x="2211" y="1"/>
                  </a:lnTo>
                  <a:cubicBezTo>
                    <a:pt x="1931" y="94"/>
                    <a:pt x="1745" y="187"/>
                    <a:pt x="1536" y="373"/>
                  </a:cubicBezTo>
                  <a:cubicBezTo>
                    <a:pt x="1350" y="489"/>
                    <a:pt x="1164" y="582"/>
                    <a:pt x="954" y="768"/>
                  </a:cubicBezTo>
                  <a:cubicBezTo>
                    <a:pt x="768" y="861"/>
                    <a:pt x="675" y="954"/>
                    <a:pt x="466" y="1164"/>
                  </a:cubicBezTo>
                  <a:cubicBezTo>
                    <a:pt x="280" y="1257"/>
                    <a:pt x="94" y="1443"/>
                    <a:pt x="1" y="1652"/>
                  </a:cubicBezTo>
                  <a:cubicBezTo>
                    <a:pt x="94" y="1699"/>
                    <a:pt x="210" y="1722"/>
                    <a:pt x="341" y="1722"/>
                  </a:cubicBezTo>
                  <a:cubicBezTo>
                    <a:pt x="472" y="1722"/>
                    <a:pt x="617" y="1699"/>
                    <a:pt x="768" y="1652"/>
                  </a:cubicBezTo>
                  <a:cubicBezTo>
                    <a:pt x="954" y="1652"/>
                    <a:pt x="1257" y="1536"/>
                    <a:pt x="1443" y="1350"/>
                  </a:cubicBezTo>
                  <a:cubicBezTo>
                    <a:pt x="1629" y="1164"/>
                    <a:pt x="1838" y="954"/>
                    <a:pt x="1931" y="768"/>
                  </a:cubicBezTo>
                  <a:cubicBezTo>
                    <a:pt x="2118" y="582"/>
                    <a:pt x="2211" y="280"/>
                    <a:pt x="2211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5" name="Google Shape;785;p11"/>
            <p:cNvSpPr/>
            <p:nvPr/>
          </p:nvSpPr>
          <p:spPr>
            <a:xfrm>
              <a:off x="2305100" y="1387225"/>
              <a:ext cx="55875" cy="32000"/>
            </a:xfrm>
            <a:custGeom>
              <a:avLst/>
              <a:gdLst/>
              <a:ahLst/>
              <a:cxnLst/>
              <a:rect l="l" t="t" r="r" b="b"/>
              <a:pathLst>
                <a:path w="2235" h="1280" extrusionOk="0">
                  <a:moveTo>
                    <a:pt x="2234" y="0"/>
                  </a:moveTo>
                  <a:cubicBezTo>
                    <a:pt x="1955" y="0"/>
                    <a:pt x="1746" y="116"/>
                    <a:pt x="1652" y="209"/>
                  </a:cubicBezTo>
                  <a:cubicBezTo>
                    <a:pt x="1466" y="302"/>
                    <a:pt x="1257" y="302"/>
                    <a:pt x="1071" y="396"/>
                  </a:cubicBezTo>
                  <a:cubicBezTo>
                    <a:pt x="885" y="489"/>
                    <a:pt x="792" y="582"/>
                    <a:pt x="582" y="698"/>
                  </a:cubicBezTo>
                  <a:cubicBezTo>
                    <a:pt x="396" y="791"/>
                    <a:pt x="210" y="884"/>
                    <a:pt x="1" y="977"/>
                  </a:cubicBezTo>
                  <a:cubicBezTo>
                    <a:pt x="210" y="1163"/>
                    <a:pt x="489" y="1280"/>
                    <a:pt x="675" y="1280"/>
                  </a:cubicBezTo>
                  <a:cubicBezTo>
                    <a:pt x="978" y="1280"/>
                    <a:pt x="1164" y="1163"/>
                    <a:pt x="1466" y="1070"/>
                  </a:cubicBezTo>
                  <a:cubicBezTo>
                    <a:pt x="1652" y="977"/>
                    <a:pt x="1839" y="884"/>
                    <a:pt x="1955" y="698"/>
                  </a:cubicBezTo>
                  <a:cubicBezTo>
                    <a:pt x="2141" y="489"/>
                    <a:pt x="2234" y="209"/>
                    <a:pt x="2234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6" name="Google Shape;786;p11"/>
            <p:cNvSpPr/>
            <p:nvPr/>
          </p:nvSpPr>
          <p:spPr>
            <a:xfrm>
              <a:off x="2365600" y="1232500"/>
              <a:ext cx="24450" cy="21550"/>
            </a:xfrm>
            <a:custGeom>
              <a:avLst/>
              <a:gdLst/>
              <a:ahLst/>
              <a:cxnLst/>
              <a:rect l="l" t="t" r="r" b="b"/>
              <a:pathLst>
                <a:path w="978" h="862" extrusionOk="0">
                  <a:moveTo>
                    <a:pt x="884" y="1"/>
                  </a:moveTo>
                  <a:cubicBezTo>
                    <a:pt x="698" y="1"/>
                    <a:pt x="582" y="94"/>
                    <a:pt x="489" y="94"/>
                  </a:cubicBezTo>
                  <a:cubicBezTo>
                    <a:pt x="396" y="94"/>
                    <a:pt x="303" y="94"/>
                    <a:pt x="303" y="187"/>
                  </a:cubicBezTo>
                  <a:cubicBezTo>
                    <a:pt x="210" y="187"/>
                    <a:pt x="210" y="280"/>
                    <a:pt x="117" y="373"/>
                  </a:cubicBezTo>
                  <a:cubicBezTo>
                    <a:pt x="117" y="489"/>
                    <a:pt x="0" y="582"/>
                    <a:pt x="0" y="769"/>
                  </a:cubicBezTo>
                  <a:cubicBezTo>
                    <a:pt x="117" y="862"/>
                    <a:pt x="303" y="862"/>
                    <a:pt x="396" y="862"/>
                  </a:cubicBezTo>
                  <a:cubicBezTo>
                    <a:pt x="489" y="862"/>
                    <a:pt x="698" y="862"/>
                    <a:pt x="791" y="769"/>
                  </a:cubicBezTo>
                  <a:cubicBezTo>
                    <a:pt x="884" y="676"/>
                    <a:pt x="884" y="582"/>
                    <a:pt x="977" y="489"/>
                  </a:cubicBezTo>
                  <a:cubicBezTo>
                    <a:pt x="977" y="280"/>
                    <a:pt x="977" y="187"/>
                    <a:pt x="884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7" name="Google Shape;787;p11"/>
            <p:cNvSpPr/>
            <p:nvPr/>
          </p:nvSpPr>
          <p:spPr>
            <a:xfrm>
              <a:off x="2363275" y="1390125"/>
              <a:ext cx="58175" cy="44675"/>
            </a:xfrm>
            <a:custGeom>
              <a:avLst/>
              <a:gdLst/>
              <a:ahLst/>
              <a:cxnLst/>
              <a:rect l="l" t="t" r="r" b="b"/>
              <a:pathLst>
                <a:path w="2327" h="1787" extrusionOk="0">
                  <a:moveTo>
                    <a:pt x="2327" y="0"/>
                  </a:moveTo>
                  <a:lnTo>
                    <a:pt x="2327" y="0"/>
                  </a:lnTo>
                  <a:cubicBezTo>
                    <a:pt x="2047" y="93"/>
                    <a:pt x="1838" y="186"/>
                    <a:pt x="1652" y="373"/>
                  </a:cubicBezTo>
                  <a:cubicBezTo>
                    <a:pt x="1466" y="466"/>
                    <a:pt x="1256" y="582"/>
                    <a:pt x="1070" y="768"/>
                  </a:cubicBezTo>
                  <a:cubicBezTo>
                    <a:pt x="884" y="861"/>
                    <a:pt x="675" y="1047"/>
                    <a:pt x="489" y="1164"/>
                  </a:cubicBezTo>
                  <a:cubicBezTo>
                    <a:pt x="396" y="1350"/>
                    <a:pt x="210" y="1536"/>
                    <a:pt x="0" y="1745"/>
                  </a:cubicBezTo>
                  <a:cubicBezTo>
                    <a:pt x="101" y="1776"/>
                    <a:pt x="199" y="1787"/>
                    <a:pt x="293" y="1787"/>
                  </a:cubicBezTo>
                  <a:cubicBezTo>
                    <a:pt x="481" y="1787"/>
                    <a:pt x="652" y="1745"/>
                    <a:pt x="791" y="1745"/>
                  </a:cubicBezTo>
                  <a:cubicBezTo>
                    <a:pt x="1070" y="1629"/>
                    <a:pt x="1256" y="1536"/>
                    <a:pt x="1559" y="1350"/>
                  </a:cubicBezTo>
                  <a:cubicBezTo>
                    <a:pt x="1745" y="1164"/>
                    <a:pt x="1954" y="954"/>
                    <a:pt x="2047" y="768"/>
                  </a:cubicBezTo>
                  <a:cubicBezTo>
                    <a:pt x="2140" y="582"/>
                    <a:pt x="2327" y="280"/>
                    <a:pt x="2327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8" name="Google Shape;788;p11"/>
            <p:cNvSpPr/>
            <p:nvPr/>
          </p:nvSpPr>
          <p:spPr>
            <a:xfrm>
              <a:off x="1980625" y="1195650"/>
              <a:ext cx="242500" cy="383450"/>
            </a:xfrm>
            <a:custGeom>
              <a:avLst/>
              <a:gdLst/>
              <a:ahLst/>
              <a:cxnLst/>
              <a:rect l="l" t="t" r="r" b="b"/>
              <a:pathLst>
                <a:path w="9700" h="15338" extrusionOk="0">
                  <a:moveTo>
                    <a:pt x="4762" y="0"/>
                  </a:moveTo>
                  <a:cubicBezTo>
                    <a:pt x="467" y="0"/>
                    <a:pt x="1" y="6193"/>
                    <a:pt x="92" y="9222"/>
                  </a:cubicBezTo>
                  <a:cubicBezTo>
                    <a:pt x="185" y="10385"/>
                    <a:pt x="185" y="11641"/>
                    <a:pt x="673" y="12711"/>
                  </a:cubicBezTo>
                  <a:cubicBezTo>
                    <a:pt x="1069" y="13874"/>
                    <a:pt x="1929" y="14852"/>
                    <a:pt x="3093" y="15224"/>
                  </a:cubicBezTo>
                  <a:cubicBezTo>
                    <a:pt x="3360" y="15301"/>
                    <a:pt x="3634" y="15337"/>
                    <a:pt x="3909" y="15337"/>
                  </a:cubicBezTo>
                  <a:cubicBezTo>
                    <a:pt x="5043" y="15337"/>
                    <a:pt x="6191" y="14718"/>
                    <a:pt x="6978" y="13781"/>
                  </a:cubicBezTo>
                  <a:cubicBezTo>
                    <a:pt x="7955" y="12618"/>
                    <a:pt x="8327" y="11153"/>
                    <a:pt x="8722" y="9710"/>
                  </a:cubicBezTo>
                  <a:cubicBezTo>
                    <a:pt x="9490" y="6616"/>
                    <a:pt x="9700" y="312"/>
                    <a:pt x="5047" y="9"/>
                  </a:cubicBezTo>
                  <a:cubicBezTo>
                    <a:pt x="4950" y="3"/>
                    <a:pt x="4855" y="0"/>
                    <a:pt x="47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9" name="Google Shape;789;p11"/>
            <p:cNvSpPr/>
            <p:nvPr/>
          </p:nvSpPr>
          <p:spPr>
            <a:xfrm>
              <a:off x="2026525" y="1307525"/>
              <a:ext cx="97150" cy="29125"/>
            </a:xfrm>
            <a:custGeom>
              <a:avLst/>
              <a:gdLst/>
              <a:ahLst/>
              <a:cxnLst/>
              <a:rect l="l" t="t" r="r" b="b"/>
              <a:pathLst>
                <a:path w="3886" h="1165" extrusionOk="0">
                  <a:moveTo>
                    <a:pt x="0" y="1"/>
                  </a:moveTo>
                  <a:lnTo>
                    <a:pt x="0" y="1"/>
                  </a:lnTo>
                  <a:cubicBezTo>
                    <a:pt x="93" y="280"/>
                    <a:pt x="396" y="582"/>
                    <a:pt x="768" y="769"/>
                  </a:cubicBezTo>
                  <a:cubicBezTo>
                    <a:pt x="1071" y="978"/>
                    <a:pt x="1466" y="1071"/>
                    <a:pt x="1838" y="1164"/>
                  </a:cubicBezTo>
                  <a:cubicBezTo>
                    <a:pt x="2234" y="1164"/>
                    <a:pt x="2629" y="1071"/>
                    <a:pt x="3001" y="978"/>
                  </a:cubicBezTo>
                  <a:cubicBezTo>
                    <a:pt x="3304" y="862"/>
                    <a:pt x="3676" y="582"/>
                    <a:pt x="3885" y="280"/>
                  </a:cubicBezTo>
                  <a:cubicBezTo>
                    <a:pt x="3490" y="280"/>
                    <a:pt x="3211" y="396"/>
                    <a:pt x="2815" y="396"/>
                  </a:cubicBezTo>
                  <a:lnTo>
                    <a:pt x="1931" y="396"/>
                  </a:lnTo>
                  <a:cubicBezTo>
                    <a:pt x="1652" y="280"/>
                    <a:pt x="1257" y="280"/>
                    <a:pt x="977" y="187"/>
                  </a:cubicBezTo>
                  <a:cubicBezTo>
                    <a:pt x="675" y="187"/>
                    <a:pt x="396" y="94"/>
                    <a:pt x="0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0" name="Google Shape;790;p11"/>
            <p:cNvSpPr/>
            <p:nvPr/>
          </p:nvSpPr>
          <p:spPr>
            <a:xfrm>
              <a:off x="2109100" y="1423850"/>
              <a:ext cx="70400" cy="24450"/>
            </a:xfrm>
            <a:custGeom>
              <a:avLst/>
              <a:gdLst/>
              <a:ahLst/>
              <a:cxnLst/>
              <a:rect l="l" t="t" r="r" b="b"/>
              <a:pathLst>
                <a:path w="2816" h="978" extrusionOk="0">
                  <a:moveTo>
                    <a:pt x="2816" y="1"/>
                  </a:moveTo>
                  <a:cubicBezTo>
                    <a:pt x="2513" y="1"/>
                    <a:pt x="2234" y="1"/>
                    <a:pt x="2025" y="94"/>
                  </a:cubicBezTo>
                  <a:cubicBezTo>
                    <a:pt x="1839" y="94"/>
                    <a:pt x="1536" y="94"/>
                    <a:pt x="1350" y="187"/>
                  </a:cubicBezTo>
                  <a:cubicBezTo>
                    <a:pt x="1164" y="187"/>
                    <a:pt x="955" y="280"/>
                    <a:pt x="769" y="396"/>
                  </a:cubicBezTo>
                  <a:cubicBezTo>
                    <a:pt x="489" y="396"/>
                    <a:pt x="280" y="489"/>
                    <a:pt x="1" y="582"/>
                  </a:cubicBezTo>
                  <a:cubicBezTo>
                    <a:pt x="280" y="768"/>
                    <a:pt x="489" y="861"/>
                    <a:pt x="769" y="978"/>
                  </a:cubicBezTo>
                  <a:lnTo>
                    <a:pt x="1536" y="978"/>
                  </a:lnTo>
                  <a:cubicBezTo>
                    <a:pt x="1839" y="861"/>
                    <a:pt x="2025" y="768"/>
                    <a:pt x="2234" y="675"/>
                  </a:cubicBezTo>
                  <a:cubicBezTo>
                    <a:pt x="2420" y="489"/>
                    <a:pt x="2606" y="280"/>
                    <a:pt x="2816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1" name="Google Shape;791;p11"/>
            <p:cNvSpPr/>
            <p:nvPr/>
          </p:nvSpPr>
          <p:spPr>
            <a:xfrm>
              <a:off x="2014300" y="1496550"/>
              <a:ext cx="63425" cy="19225"/>
            </a:xfrm>
            <a:custGeom>
              <a:avLst/>
              <a:gdLst/>
              <a:ahLst/>
              <a:cxnLst/>
              <a:rect l="l" t="t" r="r" b="b"/>
              <a:pathLst>
                <a:path w="2537" h="769" extrusionOk="0">
                  <a:moveTo>
                    <a:pt x="1257" y="1"/>
                  </a:moveTo>
                  <a:cubicBezTo>
                    <a:pt x="1071" y="1"/>
                    <a:pt x="885" y="1"/>
                    <a:pt x="675" y="94"/>
                  </a:cubicBezTo>
                  <a:lnTo>
                    <a:pt x="1" y="94"/>
                  </a:lnTo>
                  <a:cubicBezTo>
                    <a:pt x="94" y="396"/>
                    <a:pt x="303" y="582"/>
                    <a:pt x="582" y="675"/>
                  </a:cubicBezTo>
                  <a:cubicBezTo>
                    <a:pt x="792" y="768"/>
                    <a:pt x="978" y="768"/>
                    <a:pt x="1257" y="768"/>
                  </a:cubicBezTo>
                  <a:cubicBezTo>
                    <a:pt x="1466" y="768"/>
                    <a:pt x="1746" y="768"/>
                    <a:pt x="1955" y="582"/>
                  </a:cubicBezTo>
                  <a:cubicBezTo>
                    <a:pt x="2141" y="489"/>
                    <a:pt x="2327" y="396"/>
                    <a:pt x="2537" y="94"/>
                  </a:cubicBezTo>
                  <a:cubicBezTo>
                    <a:pt x="2234" y="94"/>
                    <a:pt x="2048" y="94"/>
                    <a:pt x="1839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2" name="Google Shape;792;p11"/>
            <p:cNvSpPr/>
            <p:nvPr/>
          </p:nvSpPr>
          <p:spPr>
            <a:xfrm>
              <a:off x="2135850" y="1368025"/>
              <a:ext cx="29125" cy="18625"/>
            </a:xfrm>
            <a:custGeom>
              <a:avLst/>
              <a:gdLst/>
              <a:ahLst/>
              <a:cxnLst/>
              <a:rect l="l" t="t" r="r" b="b"/>
              <a:pathLst>
                <a:path w="1165" h="745" extrusionOk="0">
                  <a:moveTo>
                    <a:pt x="466" y="0"/>
                  </a:moveTo>
                  <a:cubicBezTo>
                    <a:pt x="373" y="0"/>
                    <a:pt x="373" y="0"/>
                    <a:pt x="280" y="93"/>
                  </a:cubicBezTo>
                  <a:cubicBezTo>
                    <a:pt x="187" y="186"/>
                    <a:pt x="94" y="186"/>
                    <a:pt x="1" y="396"/>
                  </a:cubicBezTo>
                  <a:cubicBezTo>
                    <a:pt x="94" y="582"/>
                    <a:pt x="187" y="675"/>
                    <a:pt x="280" y="675"/>
                  </a:cubicBezTo>
                  <a:cubicBezTo>
                    <a:pt x="373" y="722"/>
                    <a:pt x="449" y="745"/>
                    <a:pt x="513" y="745"/>
                  </a:cubicBezTo>
                  <a:cubicBezTo>
                    <a:pt x="577" y="745"/>
                    <a:pt x="629" y="722"/>
                    <a:pt x="676" y="675"/>
                  </a:cubicBezTo>
                  <a:cubicBezTo>
                    <a:pt x="769" y="675"/>
                    <a:pt x="955" y="582"/>
                    <a:pt x="955" y="489"/>
                  </a:cubicBezTo>
                  <a:cubicBezTo>
                    <a:pt x="1048" y="396"/>
                    <a:pt x="1164" y="303"/>
                    <a:pt x="1048" y="93"/>
                  </a:cubicBezTo>
                  <a:cubicBezTo>
                    <a:pt x="955" y="0"/>
                    <a:pt x="862" y="0"/>
                    <a:pt x="769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3" name="Google Shape;793;p11"/>
            <p:cNvSpPr/>
            <p:nvPr/>
          </p:nvSpPr>
          <p:spPr>
            <a:xfrm>
              <a:off x="2057925" y="1526925"/>
              <a:ext cx="70400" cy="24900"/>
            </a:xfrm>
            <a:custGeom>
              <a:avLst/>
              <a:gdLst/>
              <a:ahLst/>
              <a:cxnLst/>
              <a:rect l="l" t="t" r="r" b="b"/>
              <a:pathLst>
                <a:path w="2816" h="996" extrusionOk="0">
                  <a:moveTo>
                    <a:pt x="2554" y="1"/>
                  </a:moveTo>
                  <a:cubicBezTo>
                    <a:pt x="2389" y="1"/>
                    <a:pt x="2234" y="42"/>
                    <a:pt x="2048" y="42"/>
                  </a:cubicBezTo>
                  <a:cubicBezTo>
                    <a:pt x="1838" y="42"/>
                    <a:pt x="1652" y="135"/>
                    <a:pt x="1373" y="135"/>
                  </a:cubicBezTo>
                  <a:cubicBezTo>
                    <a:pt x="1164" y="228"/>
                    <a:pt x="978" y="228"/>
                    <a:pt x="792" y="344"/>
                  </a:cubicBezTo>
                  <a:cubicBezTo>
                    <a:pt x="489" y="437"/>
                    <a:pt x="303" y="530"/>
                    <a:pt x="1" y="717"/>
                  </a:cubicBezTo>
                  <a:cubicBezTo>
                    <a:pt x="303" y="810"/>
                    <a:pt x="489" y="926"/>
                    <a:pt x="792" y="926"/>
                  </a:cubicBezTo>
                  <a:cubicBezTo>
                    <a:pt x="931" y="972"/>
                    <a:pt x="1077" y="996"/>
                    <a:pt x="1210" y="996"/>
                  </a:cubicBezTo>
                  <a:cubicBezTo>
                    <a:pt x="1344" y="996"/>
                    <a:pt x="1466" y="972"/>
                    <a:pt x="1559" y="926"/>
                  </a:cubicBezTo>
                  <a:cubicBezTo>
                    <a:pt x="1838" y="810"/>
                    <a:pt x="2048" y="717"/>
                    <a:pt x="2327" y="623"/>
                  </a:cubicBezTo>
                  <a:cubicBezTo>
                    <a:pt x="2536" y="437"/>
                    <a:pt x="2722" y="228"/>
                    <a:pt x="2816" y="42"/>
                  </a:cubicBezTo>
                  <a:cubicBezTo>
                    <a:pt x="2722" y="11"/>
                    <a:pt x="2637" y="1"/>
                    <a:pt x="2554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4" name="Google Shape;794;p11"/>
            <p:cNvSpPr/>
            <p:nvPr/>
          </p:nvSpPr>
          <p:spPr>
            <a:xfrm>
              <a:off x="2050950" y="1230175"/>
              <a:ext cx="94250" cy="29100"/>
            </a:xfrm>
            <a:custGeom>
              <a:avLst/>
              <a:gdLst/>
              <a:ahLst/>
              <a:cxnLst/>
              <a:rect l="l" t="t" r="r" b="b"/>
              <a:pathLst>
                <a:path w="3770" h="1164" extrusionOk="0">
                  <a:moveTo>
                    <a:pt x="1931" y="1"/>
                  </a:moveTo>
                  <a:cubicBezTo>
                    <a:pt x="1652" y="1"/>
                    <a:pt x="1257" y="1"/>
                    <a:pt x="861" y="94"/>
                  </a:cubicBezTo>
                  <a:cubicBezTo>
                    <a:pt x="582" y="280"/>
                    <a:pt x="187" y="466"/>
                    <a:pt x="0" y="769"/>
                  </a:cubicBezTo>
                  <a:lnTo>
                    <a:pt x="1931" y="769"/>
                  </a:lnTo>
                  <a:cubicBezTo>
                    <a:pt x="2234" y="769"/>
                    <a:pt x="2513" y="862"/>
                    <a:pt x="2815" y="955"/>
                  </a:cubicBezTo>
                  <a:cubicBezTo>
                    <a:pt x="3095" y="955"/>
                    <a:pt x="3397" y="1048"/>
                    <a:pt x="3769" y="1164"/>
                  </a:cubicBezTo>
                  <a:cubicBezTo>
                    <a:pt x="3583" y="769"/>
                    <a:pt x="3281" y="582"/>
                    <a:pt x="3001" y="373"/>
                  </a:cubicBezTo>
                  <a:cubicBezTo>
                    <a:pt x="2699" y="187"/>
                    <a:pt x="2327" y="94"/>
                    <a:pt x="1931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95" name="Google Shape;795;p11"/>
          <p:cNvGrpSpPr/>
          <p:nvPr/>
        </p:nvGrpSpPr>
        <p:grpSpPr>
          <a:xfrm>
            <a:off x="3694049" y="4761227"/>
            <a:ext cx="908472" cy="904484"/>
            <a:chOff x="2302775" y="3407725"/>
            <a:chExt cx="489725" cy="487575"/>
          </a:xfrm>
        </p:grpSpPr>
        <p:sp>
          <p:nvSpPr>
            <p:cNvPr id="796" name="Google Shape;796;p11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7" name="Google Shape;797;p11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98" name="Google Shape;798;p11"/>
          <p:cNvGrpSpPr/>
          <p:nvPr/>
        </p:nvGrpSpPr>
        <p:grpSpPr>
          <a:xfrm>
            <a:off x="8311770" y="301964"/>
            <a:ext cx="749799" cy="972808"/>
            <a:chOff x="3650216" y="-19230"/>
            <a:chExt cx="600416" cy="778912"/>
          </a:xfrm>
        </p:grpSpPr>
        <p:sp>
          <p:nvSpPr>
            <p:cNvPr id="799" name="Google Shape;799;p11"/>
            <p:cNvSpPr/>
            <p:nvPr/>
          </p:nvSpPr>
          <p:spPr>
            <a:xfrm>
              <a:off x="3939870" y="-19230"/>
              <a:ext cx="184417" cy="296938"/>
            </a:xfrm>
            <a:custGeom>
              <a:avLst/>
              <a:gdLst/>
              <a:ahLst/>
              <a:cxnLst/>
              <a:rect l="l" t="t" r="r" b="b"/>
              <a:pathLst>
                <a:path w="5302" h="8537" extrusionOk="0">
                  <a:moveTo>
                    <a:pt x="4294" y="0"/>
                  </a:moveTo>
                  <a:cubicBezTo>
                    <a:pt x="4164" y="0"/>
                    <a:pt x="4024" y="45"/>
                    <a:pt x="3886" y="150"/>
                  </a:cubicBezTo>
                  <a:cubicBezTo>
                    <a:pt x="1466" y="1895"/>
                    <a:pt x="1" y="4710"/>
                    <a:pt x="210" y="7804"/>
                  </a:cubicBezTo>
                  <a:cubicBezTo>
                    <a:pt x="256" y="8293"/>
                    <a:pt x="640" y="8537"/>
                    <a:pt x="1013" y="8537"/>
                  </a:cubicBezTo>
                  <a:cubicBezTo>
                    <a:pt x="1385" y="8537"/>
                    <a:pt x="1745" y="8293"/>
                    <a:pt x="1745" y="7804"/>
                  </a:cubicBezTo>
                  <a:cubicBezTo>
                    <a:pt x="1559" y="5292"/>
                    <a:pt x="2629" y="2872"/>
                    <a:pt x="4653" y="1407"/>
                  </a:cubicBezTo>
                  <a:cubicBezTo>
                    <a:pt x="5302" y="930"/>
                    <a:pt x="4887" y="0"/>
                    <a:pt x="42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0" name="Google Shape;800;p11"/>
            <p:cNvSpPr/>
            <p:nvPr/>
          </p:nvSpPr>
          <p:spPr>
            <a:xfrm>
              <a:off x="3650216" y="139961"/>
              <a:ext cx="600416" cy="619720"/>
            </a:xfrm>
            <a:custGeom>
              <a:avLst/>
              <a:gdLst/>
              <a:ahLst/>
              <a:cxnLst/>
              <a:rect l="l" t="t" r="r" b="b"/>
              <a:pathLst>
                <a:path w="17262" h="17817" extrusionOk="0">
                  <a:moveTo>
                    <a:pt x="5031" y="0"/>
                  </a:moveTo>
                  <a:cubicBezTo>
                    <a:pt x="3839" y="0"/>
                    <a:pt x="2590" y="894"/>
                    <a:pt x="1652" y="3134"/>
                  </a:cubicBezTo>
                  <a:cubicBezTo>
                    <a:pt x="0" y="6810"/>
                    <a:pt x="186" y="11276"/>
                    <a:pt x="2233" y="14859"/>
                  </a:cubicBezTo>
                  <a:cubicBezTo>
                    <a:pt x="2722" y="15650"/>
                    <a:pt x="3397" y="16511"/>
                    <a:pt x="4374" y="16697"/>
                  </a:cubicBezTo>
                  <a:cubicBezTo>
                    <a:pt x="4839" y="16697"/>
                    <a:pt x="5328" y="16604"/>
                    <a:pt x="5816" y="16232"/>
                  </a:cubicBezTo>
                  <a:cubicBezTo>
                    <a:pt x="6119" y="16999"/>
                    <a:pt x="6700" y="17488"/>
                    <a:pt x="7468" y="17488"/>
                  </a:cubicBezTo>
                  <a:cubicBezTo>
                    <a:pt x="7557" y="17505"/>
                    <a:pt x="7642" y="17512"/>
                    <a:pt x="7724" y="17512"/>
                  </a:cubicBezTo>
                  <a:cubicBezTo>
                    <a:pt x="8092" y="17512"/>
                    <a:pt x="8400" y="17357"/>
                    <a:pt x="8724" y="17185"/>
                  </a:cubicBezTo>
                  <a:cubicBezTo>
                    <a:pt x="9026" y="17488"/>
                    <a:pt x="9306" y="17674"/>
                    <a:pt x="9794" y="17767"/>
                  </a:cubicBezTo>
                  <a:cubicBezTo>
                    <a:pt x="9931" y="17800"/>
                    <a:pt x="10071" y="17816"/>
                    <a:pt x="10213" y="17816"/>
                  </a:cubicBezTo>
                  <a:cubicBezTo>
                    <a:pt x="10959" y="17816"/>
                    <a:pt x="11740" y="17380"/>
                    <a:pt x="12307" y="16813"/>
                  </a:cubicBezTo>
                  <a:cubicBezTo>
                    <a:pt x="15424" y="14184"/>
                    <a:pt x="17262" y="10113"/>
                    <a:pt x="16959" y="6042"/>
                  </a:cubicBezTo>
                  <a:cubicBezTo>
                    <a:pt x="16758" y="2974"/>
                    <a:pt x="15446" y="1767"/>
                    <a:pt x="13927" y="1767"/>
                  </a:cubicBezTo>
                  <a:cubicBezTo>
                    <a:pt x="13338" y="1767"/>
                    <a:pt x="12719" y="1948"/>
                    <a:pt x="12121" y="2273"/>
                  </a:cubicBezTo>
                  <a:cubicBezTo>
                    <a:pt x="11488" y="1324"/>
                    <a:pt x="10683" y="919"/>
                    <a:pt x="9845" y="919"/>
                  </a:cubicBezTo>
                  <a:cubicBezTo>
                    <a:pt x="9142" y="919"/>
                    <a:pt x="8415" y="1204"/>
                    <a:pt x="7747" y="1692"/>
                  </a:cubicBezTo>
                  <a:cubicBezTo>
                    <a:pt x="7038" y="660"/>
                    <a:pt x="6055" y="0"/>
                    <a:pt x="5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1" name="Google Shape;801;p11"/>
            <p:cNvSpPr/>
            <p:nvPr/>
          </p:nvSpPr>
          <p:spPr>
            <a:xfrm>
              <a:off x="4024840" y="211714"/>
              <a:ext cx="114121" cy="455616"/>
            </a:xfrm>
            <a:custGeom>
              <a:avLst/>
              <a:gdLst/>
              <a:ahLst/>
              <a:cxnLst/>
              <a:rect l="l" t="t" r="r" b="b"/>
              <a:pathLst>
                <a:path w="3281" h="13099" extrusionOk="0">
                  <a:moveTo>
                    <a:pt x="1931" y="1"/>
                  </a:moveTo>
                  <a:lnTo>
                    <a:pt x="1931" y="1"/>
                  </a:lnTo>
                  <a:cubicBezTo>
                    <a:pt x="2117" y="1164"/>
                    <a:pt x="2210" y="2327"/>
                    <a:pt x="2210" y="3397"/>
                  </a:cubicBezTo>
                  <a:cubicBezTo>
                    <a:pt x="2210" y="4561"/>
                    <a:pt x="2117" y="5631"/>
                    <a:pt x="1931" y="6701"/>
                  </a:cubicBezTo>
                  <a:cubicBezTo>
                    <a:pt x="1838" y="7771"/>
                    <a:pt x="1536" y="8818"/>
                    <a:pt x="1257" y="9888"/>
                  </a:cubicBezTo>
                  <a:cubicBezTo>
                    <a:pt x="861" y="10958"/>
                    <a:pt x="466" y="12028"/>
                    <a:pt x="0" y="13098"/>
                  </a:cubicBezTo>
                  <a:cubicBezTo>
                    <a:pt x="861" y="12308"/>
                    <a:pt x="1536" y="11261"/>
                    <a:pt x="2024" y="10284"/>
                  </a:cubicBezTo>
                  <a:cubicBezTo>
                    <a:pt x="2606" y="9213"/>
                    <a:pt x="2908" y="8050"/>
                    <a:pt x="3094" y="6887"/>
                  </a:cubicBezTo>
                  <a:cubicBezTo>
                    <a:pt x="3280" y="5724"/>
                    <a:pt x="3280" y="4468"/>
                    <a:pt x="3094" y="3304"/>
                  </a:cubicBezTo>
                  <a:cubicBezTo>
                    <a:pt x="2908" y="2141"/>
                    <a:pt x="2513" y="1071"/>
                    <a:pt x="19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2" name="Google Shape;802;p11"/>
            <p:cNvSpPr/>
            <p:nvPr/>
          </p:nvSpPr>
          <p:spPr>
            <a:xfrm>
              <a:off x="3802312" y="363845"/>
              <a:ext cx="50226" cy="340695"/>
            </a:xfrm>
            <a:custGeom>
              <a:avLst/>
              <a:gdLst/>
              <a:ahLst/>
              <a:cxnLst/>
              <a:rect l="l" t="t" r="r" b="b"/>
              <a:pathLst>
                <a:path w="1444" h="9795" extrusionOk="0">
                  <a:moveTo>
                    <a:pt x="861" y="1"/>
                  </a:moveTo>
                  <a:cubicBezTo>
                    <a:pt x="466" y="768"/>
                    <a:pt x="280" y="1536"/>
                    <a:pt x="187" y="2420"/>
                  </a:cubicBezTo>
                  <a:cubicBezTo>
                    <a:pt x="94" y="3281"/>
                    <a:pt x="1" y="4072"/>
                    <a:pt x="94" y="4932"/>
                  </a:cubicBezTo>
                  <a:cubicBezTo>
                    <a:pt x="94" y="5817"/>
                    <a:pt x="280" y="6584"/>
                    <a:pt x="466" y="7468"/>
                  </a:cubicBezTo>
                  <a:cubicBezTo>
                    <a:pt x="675" y="8236"/>
                    <a:pt x="955" y="9004"/>
                    <a:pt x="1443" y="9795"/>
                  </a:cubicBezTo>
                  <a:cubicBezTo>
                    <a:pt x="1443" y="8911"/>
                    <a:pt x="1443" y="8143"/>
                    <a:pt x="1350" y="7259"/>
                  </a:cubicBezTo>
                  <a:lnTo>
                    <a:pt x="1257" y="4839"/>
                  </a:lnTo>
                  <a:lnTo>
                    <a:pt x="1048" y="2513"/>
                  </a:lnTo>
                  <a:cubicBezTo>
                    <a:pt x="1048" y="1652"/>
                    <a:pt x="955" y="861"/>
                    <a:pt x="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03" name="Google Shape;803;p11"/>
          <p:cNvGrpSpPr/>
          <p:nvPr/>
        </p:nvGrpSpPr>
        <p:grpSpPr>
          <a:xfrm>
            <a:off x="5985564" y="5649882"/>
            <a:ext cx="1568737" cy="1322801"/>
            <a:chOff x="2385375" y="4063625"/>
            <a:chExt cx="845650" cy="713075"/>
          </a:xfrm>
        </p:grpSpPr>
        <p:sp>
          <p:nvSpPr>
            <p:cNvPr id="804" name="Google Shape;804;p11"/>
            <p:cNvSpPr/>
            <p:nvPr/>
          </p:nvSpPr>
          <p:spPr>
            <a:xfrm>
              <a:off x="2385375" y="4063625"/>
              <a:ext cx="411775" cy="713075"/>
            </a:xfrm>
            <a:custGeom>
              <a:avLst/>
              <a:gdLst/>
              <a:ahLst/>
              <a:cxnLst/>
              <a:rect l="l" t="t" r="r" b="b"/>
              <a:pathLst>
                <a:path w="16471" h="28523" extrusionOk="0">
                  <a:moveTo>
                    <a:pt x="11473" y="1"/>
                  </a:moveTo>
                  <a:cubicBezTo>
                    <a:pt x="10441" y="1"/>
                    <a:pt x="9269" y="518"/>
                    <a:pt x="8236" y="1028"/>
                  </a:cubicBezTo>
                  <a:cubicBezTo>
                    <a:pt x="2699" y="4145"/>
                    <a:pt x="0" y="12287"/>
                    <a:pt x="954" y="18196"/>
                  </a:cubicBezTo>
                  <a:cubicBezTo>
                    <a:pt x="1443" y="21198"/>
                    <a:pt x="2815" y="24012"/>
                    <a:pt x="5025" y="26036"/>
                  </a:cubicBezTo>
                  <a:cubicBezTo>
                    <a:pt x="6758" y="27553"/>
                    <a:pt x="9079" y="28523"/>
                    <a:pt x="11391" y="28523"/>
                  </a:cubicBezTo>
                  <a:cubicBezTo>
                    <a:pt x="12058" y="28523"/>
                    <a:pt x="12725" y="28442"/>
                    <a:pt x="13377" y="28270"/>
                  </a:cubicBezTo>
                  <a:cubicBezTo>
                    <a:pt x="14238" y="27991"/>
                    <a:pt x="15215" y="27502"/>
                    <a:pt x="15796" y="26711"/>
                  </a:cubicBezTo>
                  <a:cubicBezTo>
                    <a:pt x="16285" y="25943"/>
                    <a:pt x="16471" y="24780"/>
                    <a:pt x="15796" y="24012"/>
                  </a:cubicBezTo>
                  <a:cubicBezTo>
                    <a:pt x="15308" y="23338"/>
                    <a:pt x="14540" y="23128"/>
                    <a:pt x="13749" y="22849"/>
                  </a:cubicBezTo>
                  <a:cubicBezTo>
                    <a:pt x="11237" y="21872"/>
                    <a:pt x="9213" y="19732"/>
                    <a:pt x="8329" y="17126"/>
                  </a:cubicBezTo>
                  <a:cubicBezTo>
                    <a:pt x="7468" y="14614"/>
                    <a:pt x="7840" y="11590"/>
                    <a:pt x="9306" y="9380"/>
                  </a:cubicBezTo>
                  <a:cubicBezTo>
                    <a:pt x="10469" y="7425"/>
                    <a:pt x="14726" y="4238"/>
                    <a:pt x="13656" y="1516"/>
                  </a:cubicBezTo>
                  <a:cubicBezTo>
                    <a:pt x="13158" y="391"/>
                    <a:pt x="12369" y="1"/>
                    <a:pt x="114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5" name="Google Shape;805;p11"/>
            <p:cNvSpPr/>
            <p:nvPr/>
          </p:nvSpPr>
          <p:spPr>
            <a:xfrm>
              <a:off x="2472600" y="4225400"/>
              <a:ext cx="280950" cy="503675"/>
            </a:xfrm>
            <a:custGeom>
              <a:avLst/>
              <a:gdLst/>
              <a:ahLst/>
              <a:cxnLst/>
              <a:rect l="l" t="t" r="r" b="b"/>
              <a:pathLst>
                <a:path w="11238" h="20147" extrusionOk="0">
                  <a:moveTo>
                    <a:pt x="2513" y="1"/>
                  </a:moveTo>
                  <a:lnTo>
                    <a:pt x="2513" y="1"/>
                  </a:lnTo>
                  <a:cubicBezTo>
                    <a:pt x="1164" y="1745"/>
                    <a:pt x="373" y="3862"/>
                    <a:pt x="94" y="6096"/>
                  </a:cubicBezTo>
                  <a:cubicBezTo>
                    <a:pt x="1" y="7166"/>
                    <a:pt x="1" y="8329"/>
                    <a:pt x="187" y="9399"/>
                  </a:cubicBezTo>
                  <a:cubicBezTo>
                    <a:pt x="280" y="10469"/>
                    <a:pt x="675" y="11632"/>
                    <a:pt x="1071" y="12586"/>
                  </a:cubicBezTo>
                  <a:cubicBezTo>
                    <a:pt x="1536" y="13656"/>
                    <a:pt x="2118" y="14633"/>
                    <a:pt x="2816" y="15494"/>
                  </a:cubicBezTo>
                  <a:cubicBezTo>
                    <a:pt x="3490" y="16378"/>
                    <a:pt x="4258" y="17146"/>
                    <a:pt x="5235" y="17821"/>
                  </a:cubicBezTo>
                  <a:cubicBezTo>
                    <a:pt x="6980" y="19193"/>
                    <a:pt x="9097" y="20054"/>
                    <a:pt x="11237" y="20147"/>
                  </a:cubicBezTo>
                  <a:cubicBezTo>
                    <a:pt x="9213" y="19565"/>
                    <a:pt x="7352" y="18495"/>
                    <a:pt x="5817" y="17053"/>
                  </a:cubicBezTo>
                  <a:cubicBezTo>
                    <a:pt x="5026" y="16378"/>
                    <a:pt x="4258" y="15704"/>
                    <a:pt x="3676" y="14820"/>
                  </a:cubicBezTo>
                  <a:cubicBezTo>
                    <a:pt x="3095" y="13959"/>
                    <a:pt x="2513" y="13075"/>
                    <a:pt x="2118" y="12098"/>
                  </a:cubicBezTo>
                  <a:cubicBezTo>
                    <a:pt x="1746" y="11237"/>
                    <a:pt x="1443" y="10260"/>
                    <a:pt x="1257" y="9190"/>
                  </a:cubicBezTo>
                  <a:cubicBezTo>
                    <a:pt x="1071" y="8236"/>
                    <a:pt x="955" y="7166"/>
                    <a:pt x="1071" y="6096"/>
                  </a:cubicBezTo>
                  <a:cubicBezTo>
                    <a:pt x="1071" y="4072"/>
                    <a:pt x="1536" y="1931"/>
                    <a:pt x="25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6" name="Google Shape;806;p11"/>
            <p:cNvSpPr/>
            <p:nvPr/>
          </p:nvSpPr>
          <p:spPr>
            <a:xfrm>
              <a:off x="2598225" y="4066700"/>
              <a:ext cx="632800" cy="590350"/>
            </a:xfrm>
            <a:custGeom>
              <a:avLst/>
              <a:gdLst/>
              <a:ahLst/>
              <a:cxnLst/>
              <a:rect l="l" t="t" r="r" b="b"/>
              <a:pathLst>
                <a:path w="25312" h="23614" extrusionOk="0">
                  <a:moveTo>
                    <a:pt x="4745" y="1"/>
                  </a:moveTo>
                  <a:cubicBezTo>
                    <a:pt x="3064" y="1"/>
                    <a:pt x="2233" y="1926"/>
                    <a:pt x="1746" y="3720"/>
                  </a:cubicBezTo>
                  <a:cubicBezTo>
                    <a:pt x="1" y="9722"/>
                    <a:pt x="3793" y="17492"/>
                    <a:pt x="8725" y="20981"/>
                  </a:cubicBezTo>
                  <a:cubicBezTo>
                    <a:pt x="10964" y="22581"/>
                    <a:pt x="13593" y="23613"/>
                    <a:pt x="16327" y="23613"/>
                  </a:cubicBezTo>
                  <a:cubicBezTo>
                    <a:pt x="16576" y="23613"/>
                    <a:pt x="16826" y="23605"/>
                    <a:pt x="17076" y="23587"/>
                  </a:cubicBezTo>
                  <a:cubicBezTo>
                    <a:pt x="20077" y="23494"/>
                    <a:pt x="22985" y="21935"/>
                    <a:pt x="24544" y="19330"/>
                  </a:cubicBezTo>
                  <a:cubicBezTo>
                    <a:pt x="25009" y="18446"/>
                    <a:pt x="25312" y="17492"/>
                    <a:pt x="25126" y="16515"/>
                  </a:cubicBezTo>
                  <a:cubicBezTo>
                    <a:pt x="25009" y="15538"/>
                    <a:pt x="24242" y="14677"/>
                    <a:pt x="23265" y="14584"/>
                  </a:cubicBezTo>
                  <a:cubicBezTo>
                    <a:pt x="23184" y="14574"/>
                    <a:pt x="23103" y="14569"/>
                    <a:pt x="23022" y="14569"/>
                  </a:cubicBezTo>
                  <a:cubicBezTo>
                    <a:pt x="22336" y="14569"/>
                    <a:pt x="21658" y="14905"/>
                    <a:pt x="21055" y="15259"/>
                  </a:cubicBezTo>
                  <a:cubicBezTo>
                    <a:pt x="19893" y="15749"/>
                    <a:pt x="18635" y="15995"/>
                    <a:pt x="17379" y="15995"/>
                  </a:cubicBezTo>
                  <a:cubicBezTo>
                    <a:pt x="15892" y="15995"/>
                    <a:pt x="14410" y="15650"/>
                    <a:pt x="13098" y="14956"/>
                  </a:cubicBezTo>
                  <a:cubicBezTo>
                    <a:pt x="10679" y="13793"/>
                    <a:pt x="8934" y="11467"/>
                    <a:pt x="8259" y="8768"/>
                  </a:cubicBezTo>
                  <a:cubicBezTo>
                    <a:pt x="7771" y="6628"/>
                    <a:pt x="8539" y="1300"/>
                    <a:pt x="5817" y="230"/>
                  </a:cubicBezTo>
                  <a:cubicBezTo>
                    <a:pt x="5425" y="72"/>
                    <a:pt x="5070" y="1"/>
                    <a:pt x="47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7" name="Google Shape;807;p11"/>
            <p:cNvSpPr/>
            <p:nvPr/>
          </p:nvSpPr>
          <p:spPr>
            <a:xfrm>
              <a:off x="2695350" y="4295200"/>
              <a:ext cx="513575" cy="270450"/>
            </a:xfrm>
            <a:custGeom>
              <a:avLst/>
              <a:gdLst/>
              <a:ahLst/>
              <a:cxnLst/>
              <a:rect l="l" t="t" r="r" b="b"/>
              <a:pathLst>
                <a:path w="20543" h="10818" extrusionOk="0">
                  <a:moveTo>
                    <a:pt x="1" y="0"/>
                  </a:moveTo>
                  <a:lnTo>
                    <a:pt x="1" y="0"/>
                  </a:lnTo>
                  <a:cubicBezTo>
                    <a:pt x="303" y="2140"/>
                    <a:pt x="1257" y="4188"/>
                    <a:pt x="2630" y="5932"/>
                  </a:cubicBezTo>
                  <a:cubicBezTo>
                    <a:pt x="3304" y="6793"/>
                    <a:pt x="4165" y="7561"/>
                    <a:pt x="5049" y="8259"/>
                  </a:cubicBezTo>
                  <a:cubicBezTo>
                    <a:pt x="5910" y="8933"/>
                    <a:pt x="6887" y="9515"/>
                    <a:pt x="7957" y="9887"/>
                  </a:cubicBezTo>
                  <a:cubicBezTo>
                    <a:pt x="9027" y="10283"/>
                    <a:pt x="10074" y="10585"/>
                    <a:pt x="11237" y="10678"/>
                  </a:cubicBezTo>
                  <a:cubicBezTo>
                    <a:pt x="11772" y="10771"/>
                    <a:pt x="12331" y="10818"/>
                    <a:pt x="12889" y="10818"/>
                  </a:cubicBezTo>
                  <a:cubicBezTo>
                    <a:pt x="13447" y="10818"/>
                    <a:pt x="14006" y="10771"/>
                    <a:pt x="14541" y="10678"/>
                  </a:cubicBezTo>
                  <a:cubicBezTo>
                    <a:pt x="16774" y="10376"/>
                    <a:pt x="18798" y="9422"/>
                    <a:pt x="20543" y="8049"/>
                  </a:cubicBezTo>
                  <a:lnTo>
                    <a:pt x="20543" y="8049"/>
                  </a:lnTo>
                  <a:cubicBezTo>
                    <a:pt x="18612" y="9027"/>
                    <a:pt x="16472" y="9608"/>
                    <a:pt x="14448" y="9701"/>
                  </a:cubicBezTo>
                  <a:cubicBezTo>
                    <a:pt x="14004" y="9740"/>
                    <a:pt x="13577" y="9762"/>
                    <a:pt x="13154" y="9762"/>
                  </a:cubicBezTo>
                  <a:cubicBezTo>
                    <a:pt x="12556" y="9762"/>
                    <a:pt x="11967" y="9717"/>
                    <a:pt x="11354" y="9608"/>
                  </a:cubicBezTo>
                  <a:cubicBezTo>
                    <a:pt x="10376" y="9422"/>
                    <a:pt x="9306" y="9213"/>
                    <a:pt x="8329" y="8840"/>
                  </a:cubicBezTo>
                  <a:cubicBezTo>
                    <a:pt x="7469" y="8445"/>
                    <a:pt x="6491" y="7956"/>
                    <a:pt x="5724" y="7375"/>
                  </a:cubicBezTo>
                  <a:cubicBezTo>
                    <a:pt x="4840" y="6793"/>
                    <a:pt x="4072" y="6119"/>
                    <a:pt x="3304" y="5351"/>
                  </a:cubicBezTo>
                  <a:cubicBezTo>
                    <a:pt x="1932" y="3792"/>
                    <a:pt x="769" y="2047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08" name="Google Shape;808;p11"/>
          <p:cNvGrpSpPr/>
          <p:nvPr/>
        </p:nvGrpSpPr>
        <p:grpSpPr>
          <a:xfrm>
            <a:off x="565871" y="3777971"/>
            <a:ext cx="1213816" cy="1104924"/>
            <a:chOff x="853450" y="2614875"/>
            <a:chExt cx="654325" cy="595625"/>
          </a:xfrm>
        </p:grpSpPr>
        <p:sp>
          <p:nvSpPr>
            <p:cNvPr id="809" name="Google Shape;809;p11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0" name="Google Shape;810;p11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1" name="Google Shape;811;p11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12" name="Google Shape;812;p11"/>
          <p:cNvGrpSpPr/>
          <p:nvPr/>
        </p:nvGrpSpPr>
        <p:grpSpPr>
          <a:xfrm>
            <a:off x="83009" y="1708475"/>
            <a:ext cx="566491" cy="1013655"/>
            <a:chOff x="478300" y="2547225"/>
            <a:chExt cx="305375" cy="546425"/>
          </a:xfrm>
        </p:grpSpPr>
        <p:sp>
          <p:nvSpPr>
            <p:cNvPr id="813" name="Google Shape;813;p11"/>
            <p:cNvSpPr/>
            <p:nvPr/>
          </p:nvSpPr>
          <p:spPr>
            <a:xfrm>
              <a:off x="478300" y="2547225"/>
              <a:ext cx="305375" cy="546425"/>
            </a:xfrm>
            <a:custGeom>
              <a:avLst/>
              <a:gdLst/>
              <a:ahLst/>
              <a:cxnLst/>
              <a:rect l="l" t="t" r="r" b="b"/>
              <a:pathLst>
                <a:path w="12215" h="21857" extrusionOk="0">
                  <a:moveTo>
                    <a:pt x="11049" y="1"/>
                  </a:moveTo>
                  <a:cubicBezTo>
                    <a:pt x="9880" y="1"/>
                    <a:pt x="8063" y="1752"/>
                    <a:pt x="7352" y="2663"/>
                  </a:cubicBezTo>
                  <a:cubicBezTo>
                    <a:pt x="2909" y="7991"/>
                    <a:pt x="280" y="14877"/>
                    <a:pt x="1" y="21856"/>
                  </a:cubicBezTo>
                  <a:cubicBezTo>
                    <a:pt x="4444" y="18855"/>
                    <a:pt x="8027" y="14481"/>
                    <a:pt x="10167" y="9433"/>
                  </a:cubicBezTo>
                  <a:cubicBezTo>
                    <a:pt x="11051" y="7223"/>
                    <a:pt x="12215" y="4106"/>
                    <a:pt x="12098" y="1686"/>
                  </a:cubicBezTo>
                  <a:cubicBezTo>
                    <a:pt x="12067" y="450"/>
                    <a:pt x="11641" y="1"/>
                    <a:pt x="110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4" name="Google Shape;814;p11"/>
            <p:cNvSpPr/>
            <p:nvPr/>
          </p:nvSpPr>
          <p:spPr>
            <a:xfrm>
              <a:off x="667325" y="2599075"/>
              <a:ext cx="94250" cy="87650"/>
            </a:xfrm>
            <a:custGeom>
              <a:avLst/>
              <a:gdLst/>
              <a:ahLst/>
              <a:cxnLst/>
              <a:rect l="l" t="t" r="r" b="b"/>
              <a:pathLst>
                <a:path w="3770" h="3506" extrusionOk="0">
                  <a:moveTo>
                    <a:pt x="1881" y="0"/>
                  </a:moveTo>
                  <a:cubicBezTo>
                    <a:pt x="1058" y="0"/>
                    <a:pt x="182" y="730"/>
                    <a:pt x="94" y="1543"/>
                  </a:cubicBezTo>
                  <a:cubicBezTo>
                    <a:pt x="1" y="2520"/>
                    <a:pt x="768" y="3497"/>
                    <a:pt x="1746" y="3497"/>
                  </a:cubicBezTo>
                  <a:cubicBezTo>
                    <a:pt x="1793" y="3503"/>
                    <a:pt x="1841" y="3505"/>
                    <a:pt x="1889" y="3505"/>
                  </a:cubicBezTo>
                  <a:cubicBezTo>
                    <a:pt x="2712" y="3505"/>
                    <a:pt x="3589" y="2774"/>
                    <a:pt x="3676" y="1939"/>
                  </a:cubicBezTo>
                  <a:cubicBezTo>
                    <a:pt x="3769" y="962"/>
                    <a:pt x="3002" y="101"/>
                    <a:pt x="2025" y="8"/>
                  </a:cubicBezTo>
                  <a:cubicBezTo>
                    <a:pt x="1977" y="3"/>
                    <a:pt x="1929" y="0"/>
                    <a:pt x="18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5" name="Google Shape;815;p11"/>
            <p:cNvSpPr/>
            <p:nvPr/>
          </p:nvSpPr>
          <p:spPr>
            <a:xfrm>
              <a:off x="613825" y="2695625"/>
              <a:ext cx="94250" cy="87725"/>
            </a:xfrm>
            <a:custGeom>
              <a:avLst/>
              <a:gdLst/>
              <a:ahLst/>
              <a:cxnLst/>
              <a:rect l="l" t="t" r="r" b="b"/>
              <a:pathLst>
                <a:path w="3770" h="3509" extrusionOk="0">
                  <a:moveTo>
                    <a:pt x="1884" y="0"/>
                  </a:moveTo>
                  <a:cubicBezTo>
                    <a:pt x="1061" y="0"/>
                    <a:pt x="182" y="752"/>
                    <a:pt x="94" y="1566"/>
                  </a:cubicBezTo>
                  <a:cubicBezTo>
                    <a:pt x="0" y="2543"/>
                    <a:pt x="768" y="3404"/>
                    <a:pt x="1745" y="3497"/>
                  </a:cubicBezTo>
                  <a:cubicBezTo>
                    <a:pt x="1802" y="3505"/>
                    <a:pt x="1860" y="3509"/>
                    <a:pt x="1917" y="3509"/>
                  </a:cubicBezTo>
                  <a:cubicBezTo>
                    <a:pt x="2731" y="3509"/>
                    <a:pt x="3589" y="2766"/>
                    <a:pt x="3676" y="1962"/>
                  </a:cubicBezTo>
                  <a:cubicBezTo>
                    <a:pt x="3769" y="985"/>
                    <a:pt x="3001" y="124"/>
                    <a:pt x="2024" y="8"/>
                  </a:cubicBezTo>
                  <a:cubicBezTo>
                    <a:pt x="1978" y="3"/>
                    <a:pt x="1931" y="0"/>
                    <a:pt x="18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6" name="Google Shape;816;p11"/>
            <p:cNvSpPr/>
            <p:nvPr/>
          </p:nvSpPr>
          <p:spPr>
            <a:xfrm>
              <a:off x="572525" y="2795250"/>
              <a:ext cx="91925" cy="89875"/>
            </a:xfrm>
            <a:custGeom>
              <a:avLst/>
              <a:gdLst/>
              <a:ahLst/>
              <a:cxnLst/>
              <a:rect l="l" t="t" r="r" b="b"/>
              <a:pathLst>
                <a:path w="3677" h="3595" extrusionOk="0">
                  <a:moveTo>
                    <a:pt x="2048" y="1"/>
                  </a:moveTo>
                  <a:cubicBezTo>
                    <a:pt x="1071" y="1"/>
                    <a:pt x="94" y="675"/>
                    <a:pt x="94" y="1653"/>
                  </a:cubicBezTo>
                  <a:cubicBezTo>
                    <a:pt x="1" y="2630"/>
                    <a:pt x="768" y="3490"/>
                    <a:pt x="1652" y="3583"/>
                  </a:cubicBezTo>
                  <a:cubicBezTo>
                    <a:pt x="1717" y="3591"/>
                    <a:pt x="1781" y="3595"/>
                    <a:pt x="1844" y="3595"/>
                  </a:cubicBezTo>
                  <a:cubicBezTo>
                    <a:pt x="2740" y="3595"/>
                    <a:pt x="3496" y="2846"/>
                    <a:pt x="3583" y="1955"/>
                  </a:cubicBezTo>
                  <a:cubicBezTo>
                    <a:pt x="3676" y="1071"/>
                    <a:pt x="2909" y="94"/>
                    <a:pt x="2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7" name="Google Shape;817;p11"/>
            <p:cNvSpPr/>
            <p:nvPr/>
          </p:nvSpPr>
          <p:spPr>
            <a:xfrm>
              <a:off x="519025" y="2884625"/>
              <a:ext cx="94825" cy="87750"/>
            </a:xfrm>
            <a:custGeom>
              <a:avLst/>
              <a:gdLst/>
              <a:ahLst/>
              <a:cxnLst/>
              <a:rect l="l" t="t" r="r" b="b"/>
              <a:pathLst>
                <a:path w="3793" h="3510" extrusionOk="0">
                  <a:moveTo>
                    <a:pt x="1904" y="1"/>
                  </a:moveTo>
                  <a:cubicBezTo>
                    <a:pt x="1063" y="1"/>
                    <a:pt x="205" y="753"/>
                    <a:pt x="117" y="1567"/>
                  </a:cubicBezTo>
                  <a:cubicBezTo>
                    <a:pt x="0" y="2544"/>
                    <a:pt x="791" y="3498"/>
                    <a:pt x="1745" y="3498"/>
                  </a:cubicBezTo>
                  <a:cubicBezTo>
                    <a:pt x="1804" y="3506"/>
                    <a:pt x="1863" y="3509"/>
                    <a:pt x="1922" y="3509"/>
                  </a:cubicBezTo>
                  <a:cubicBezTo>
                    <a:pt x="2755" y="3509"/>
                    <a:pt x="3612" y="2766"/>
                    <a:pt x="3699" y="1963"/>
                  </a:cubicBezTo>
                  <a:cubicBezTo>
                    <a:pt x="3792" y="985"/>
                    <a:pt x="3025" y="125"/>
                    <a:pt x="2048" y="8"/>
                  </a:cubicBezTo>
                  <a:cubicBezTo>
                    <a:pt x="2000" y="3"/>
                    <a:pt x="1952" y="1"/>
                    <a:pt x="19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18" name="Google Shape;818;p11"/>
          <p:cNvGrpSpPr/>
          <p:nvPr/>
        </p:nvGrpSpPr>
        <p:grpSpPr>
          <a:xfrm>
            <a:off x="1655509" y="1967901"/>
            <a:ext cx="1254379" cy="1344937"/>
            <a:chOff x="1721175" y="2665325"/>
            <a:chExt cx="809625" cy="868075"/>
          </a:xfrm>
        </p:grpSpPr>
        <p:sp>
          <p:nvSpPr>
            <p:cNvPr id="819" name="Google Shape;819;p11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0" name="Google Shape;820;p11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1" name="Google Shape;821;p11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2" name="Google Shape;822;p11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3" name="Google Shape;823;p11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4" name="Google Shape;824;p11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25" name="Google Shape;825;p11"/>
          <p:cNvGrpSpPr/>
          <p:nvPr/>
        </p:nvGrpSpPr>
        <p:grpSpPr>
          <a:xfrm>
            <a:off x="9258558" y="4859142"/>
            <a:ext cx="3659745" cy="2257060"/>
            <a:chOff x="3095850" y="2740875"/>
            <a:chExt cx="1972838" cy="1216700"/>
          </a:xfrm>
        </p:grpSpPr>
        <p:sp>
          <p:nvSpPr>
            <p:cNvPr id="826" name="Google Shape;826;p11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7" name="Google Shape;827;p11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8" name="Google Shape;828;p11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9" name="Google Shape;829;p11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0" name="Google Shape;830;p11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31" name="Google Shape;831;p11"/>
          <p:cNvGrpSpPr/>
          <p:nvPr/>
        </p:nvGrpSpPr>
        <p:grpSpPr>
          <a:xfrm rot="2914635">
            <a:off x="-743089" y="5727632"/>
            <a:ext cx="2585428" cy="1167288"/>
            <a:chOff x="2915775" y="2073500"/>
            <a:chExt cx="874750" cy="394925"/>
          </a:xfrm>
        </p:grpSpPr>
        <p:sp>
          <p:nvSpPr>
            <p:cNvPr id="832" name="Google Shape;832;p11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3" name="Google Shape;833;p11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4" name="Google Shape;834;p11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5" name="Google Shape;835;p11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6" name="Google Shape;836;p11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7" name="Google Shape;837;p11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8" name="Google Shape;838;p11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9" name="Google Shape;839;p11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0" name="Google Shape;840;p11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1" name="Google Shape;841;p11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2" name="Google Shape;842;p11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3" name="Google Shape;843;p11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4" name="Google Shape;844;p11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5" name="Google Shape;845;p11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6" name="Google Shape;846;p11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7" name="Google Shape;847;p11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8" name="Google Shape;848;p11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9" name="Google Shape;849;p11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0" name="Google Shape;850;p11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1" name="Google Shape;851;p11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52" name="Google Shape;852;p11"/>
          <p:cNvGrpSpPr/>
          <p:nvPr/>
        </p:nvGrpSpPr>
        <p:grpSpPr>
          <a:xfrm rot="2914635">
            <a:off x="10211811" y="135699"/>
            <a:ext cx="2585428" cy="1167288"/>
            <a:chOff x="2915775" y="2073500"/>
            <a:chExt cx="874750" cy="394925"/>
          </a:xfrm>
        </p:grpSpPr>
        <p:sp>
          <p:nvSpPr>
            <p:cNvPr id="853" name="Google Shape;853;p11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4" name="Google Shape;854;p11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5" name="Google Shape;855;p11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6" name="Google Shape;856;p11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7" name="Google Shape;857;p11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8" name="Google Shape;858;p11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9" name="Google Shape;859;p11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0" name="Google Shape;860;p11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1" name="Google Shape;861;p11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2" name="Google Shape;862;p11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3" name="Google Shape;863;p11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4" name="Google Shape;864;p11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5" name="Google Shape;865;p11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6" name="Google Shape;866;p11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7" name="Google Shape;867;p11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8" name="Google Shape;868;p11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9" name="Google Shape;869;p11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70" name="Google Shape;870;p11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71" name="Google Shape;871;p11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72" name="Google Shape;872;p11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3603088540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14"/>
          <p:cNvSpPr txBox="1">
            <a:spLocks noGrp="1"/>
          </p:cNvSpPr>
          <p:nvPr>
            <p:ph type="title"/>
          </p:nvPr>
        </p:nvSpPr>
        <p:spPr>
          <a:xfrm>
            <a:off x="4461000" y="3824887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6" name="Google Shape;926;p14"/>
          <p:cNvSpPr txBox="1">
            <a:spLocks noGrp="1"/>
          </p:cNvSpPr>
          <p:nvPr>
            <p:ph type="subTitle" idx="1"/>
          </p:nvPr>
        </p:nvSpPr>
        <p:spPr>
          <a:xfrm>
            <a:off x="4550800" y="4397940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7" name="Google Shape;927;p14"/>
          <p:cNvSpPr txBox="1">
            <a:spLocks noGrp="1"/>
          </p:cNvSpPr>
          <p:nvPr>
            <p:ph type="title" idx="2"/>
          </p:nvPr>
        </p:nvSpPr>
        <p:spPr>
          <a:xfrm>
            <a:off x="7971033" y="3824887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8" name="Google Shape;928;p14"/>
          <p:cNvSpPr txBox="1">
            <a:spLocks noGrp="1"/>
          </p:cNvSpPr>
          <p:nvPr>
            <p:ph type="subTitle" idx="3"/>
          </p:nvPr>
        </p:nvSpPr>
        <p:spPr>
          <a:xfrm>
            <a:off x="8060833" y="4397940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9" name="Google Shape;929;p14"/>
          <p:cNvSpPr txBox="1">
            <a:spLocks noGrp="1"/>
          </p:cNvSpPr>
          <p:nvPr>
            <p:ph type="title" idx="4"/>
          </p:nvPr>
        </p:nvSpPr>
        <p:spPr>
          <a:xfrm>
            <a:off x="950967" y="3824887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30" name="Google Shape;930;p14"/>
          <p:cNvSpPr txBox="1">
            <a:spLocks noGrp="1"/>
          </p:cNvSpPr>
          <p:nvPr>
            <p:ph type="subTitle" idx="5"/>
          </p:nvPr>
        </p:nvSpPr>
        <p:spPr>
          <a:xfrm>
            <a:off x="1040767" y="4397940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31" name="Google Shape;931;p14"/>
          <p:cNvSpPr/>
          <p:nvPr/>
        </p:nvSpPr>
        <p:spPr>
          <a:xfrm rot="-204181">
            <a:off x="-674614" y="-354767"/>
            <a:ext cx="3523099" cy="2362776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932" name="Google Shape;932;p14"/>
          <p:cNvSpPr/>
          <p:nvPr/>
        </p:nvSpPr>
        <p:spPr>
          <a:xfrm>
            <a:off x="9756868" y="4830534"/>
            <a:ext cx="3203229" cy="2375412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933" name="Google Shape;933;p14"/>
          <p:cNvSpPr txBox="1">
            <a:spLocks noGrp="1"/>
          </p:cNvSpPr>
          <p:nvPr>
            <p:ph type="title" idx="6"/>
          </p:nvPr>
        </p:nvSpPr>
        <p:spPr>
          <a:xfrm>
            <a:off x="6096000" y="719333"/>
            <a:ext cx="51448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934" name="Google Shape;934;p14"/>
          <p:cNvGrpSpPr/>
          <p:nvPr/>
        </p:nvGrpSpPr>
        <p:grpSpPr>
          <a:xfrm rot="10800000" flipH="1">
            <a:off x="10303092" y="5684916"/>
            <a:ext cx="2705893" cy="1173085"/>
            <a:chOff x="2915775" y="2073500"/>
            <a:chExt cx="874750" cy="394925"/>
          </a:xfrm>
        </p:grpSpPr>
        <p:sp>
          <p:nvSpPr>
            <p:cNvPr id="935" name="Google Shape;935;p14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6" name="Google Shape;936;p14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7" name="Google Shape;937;p14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8" name="Google Shape;938;p14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9" name="Google Shape;939;p14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0" name="Google Shape;940;p14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1" name="Google Shape;941;p14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2" name="Google Shape;942;p14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3" name="Google Shape;943;p14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4" name="Google Shape;944;p14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5" name="Google Shape;945;p14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6" name="Google Shape;946;p14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7" name="Google Shape;947;p14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8" name="Google Shape;948;p14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9" name="Google Shape;949;p14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0" name="Google Shape;950;p14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1" name="Google Shape;951;p14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2" name="Google Shape;952;p14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3" name="Google Shape;953;p14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4" name="Google Shape;954;p14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55" name="Google Shape;955;p14"/>
          <p:cNvGrpSpPr/>
          <p:nvPr/>
        </p:nvGrpSpPr>
        <p:grpSpPr>
          <a:xfrm rot="10800000" flipH="1">
            <a:off x="209671" y="117816"/>
            <a:ext cx="2705944" cy="1622267"/>
            <a:chOff x="3095850" y="2740875"/>
            <a:chExt cx="1972838" cy="1216700"/>
          </a:xfrm>
        </p:grpSpPr>
        <p:sp>
          <p:nvSpPr>
            <p:cNvPr id="956" name="Google Shape;956;p14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7" name="Google Shape;957;p14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8" name="Google Shape;958;p14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9" name="Google Shape;959;p14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0" name="Google Shape;960;p14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61" name="Google Shape;961;p14"/>
          <p:cNvGrpSpPr/>
          <p:nvPr/>
        </p:nvGrpSpPr>
        <p:grpSpPr>
          <a:xfrm>
            <a:off x="10794935" y="5488567"/>
            <a:ext cx="652967" cy="650100"/>
            <a:chOff x="2302775" y="3407725"/>
            <a:chExt cx="489725" cy="487575"/>
          </a:xfrm>
        </p:grpSpPr>
        <p:sp>
          <p:nvSpPr>
            <p:cNvPr id="962" name="Google Shape;962;p14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3" name="Google Shape;963;p14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64" name="Google Shape;964;p14"/>
          <p:cNvGrpSpPr/>
          <p:nvPr/>
        </p:nvGrpSpPr>
        <p:grpSpPr>
          <a:xfrm>
            <a:off x="339417" y="1088661"/>
            <a:ext cx="611543" cy="793555"/>
            <a:chOff x="3650216" y="-19230"/>
            <a:chExt cx="600416" cy="778912"/>
          </a:xfrm>
        </p:grpSpPr>
        <p:sp>
          <p:nvSpPr>
            <p:cNvPr id="965" name="Google Shape;965;p14"/>
            <p:cNvSpPr/>
            <p:nvPr/>
          </p:nvSpPr>
          <p:spPr>
            <a:xfrm>
              <a:off x="3939870" y="-19230"/>
              <a:ext cx="184417" cy="296938"/>
            </a:xfrm>
            <a:custGeom>
              <a:avLst/>
              <a:gdLst/>
              <a:ahLst/>
              <a:cxnLst/>
              <a:rect l="l" t="t" r="r" b="b"/>
              <a:pathLst>
                <a:path w="5302" h="8537" extrusionOk="0">
                  <a:moveTo>
                    <a:pt x="4294" y="0"/>
                  </a:moveTo>
                  <a:cubicBezTo>
                    <a:pt x="4164" y="0"/>
                    <a:pt x="4024" y="45"/>
                    <a:pt x="3886" y="150"/>
                  </a:cubicBezTo>
                  <a:cubicBezTo>
                    <a:pt x="1466" y="1895"/>
                    <a:pt x="1" y="4710"/>
                    <a:pt x="210" y="7804"/>
                  </a:cubicBezTo>
                  <a:cubicBezTo>
                    <a:pt x="256" y="8293"/>
                    <a:pt x="640" y="8537"/>
                    <a:pt x="1013" y="8537"/>
                  </a:cubicBezTo>
                  <a:cubicBezTo>
                    <a:pt x="1385" y="8537"/>
                    <a:pt x="1745" y="8293"/>
                    <a:pt x="1745" y="7804"/>
                  </a:cubicBezTo>
                  <a:cubicBezTo>
                    <a:pt x="1559" y="5292"/>
                    <a:pt x="2629" y="2872"/>
                    <a:pt x="4653" y="1407"/>
                  </a:cubicBezTo>
                  <a:cubicBezTo>
                    <a:pt x="5302" y="930"/>
                    <a:pt x="4887" y="0"/>
                    <a:pt x="42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6" name="Google Shape;966;p14"/>
            <p:cNvSpPr/>
            <p:nvPr/>
          </p:nvSpPr>
          <p:spPr>
            <a:xfrm>
              <a:off x="3650216" y="139961"/>
              <a:ext cx="600416" cy="619720"/>
            </a:xfrm>
            <a:custGeom>
              <a:avLst/>
              <a:gdLst/>
              <a:ahLst/>
              <a:cxnLst/>
              <a:rect l="l" t="t" r="r" b="b"/>
              <a:pathLst>
                <a:path w="17262" h="17817" extrusionOk="0">
                  <a:moveTo>
                    <a:pt x="5031" y="0"/>
                  </a:moveTo>
                  <a:cubicBezTo>
                    <a:pt x="3839" y="0"/>
                    <a:pt x="2590" y="894"/>
                    <a:pt x="1652" y="3134"/>
                  </a:cubicBezTo>
                  <a:cubicBezTo>
                    <a:pt x="0" y="6810"/>
                    <a:pt x="186" y="11276"/>
                    <a:pt x="2233" y="14859"/>
                  </a:cubicBezTo>
                  <a:cubicBezTo>
                    <a:pt x="2722" y="15650"/>
                    <a:pt x="3397" y="16511"/>
                    <a:pt x="4374" y="16697"/>
                  </a:cubicBezTo>
                  <a:cubicBezTo>
                    <a:pt x="4839" y="16697"/>
                    <a:pt x="5328" y="16604"/>
                    <a:pt x="5816" y="16232"/>
                  </a:cubicBezTo>
                  <a:cubicBezTo>
                    <a:pt x="6119" y="16999"/>
                    <a:pt x="6700" y="17488"/>
                    <a:pt x="7468" y="17488"/>
                  </a:cubicBezTo>
                  <a:cubicBezTo>
                    <a:pt x="7557" y="17505"/>
                    <a:pt x="7642" y="17512"/>
                    <a:pt x="7724" y="17512"/>
                  </a:cubicBezTo>
                  <a:cubicBezTo>
                    <a:pt x="8092" y="17512"/>
                    <a:pt x="8400" y="17357"/>
                    <a:pt x="8724" y="17185"/>
                  </a:cubicBezTo>
                  <a:cubicBezTo>
                    <a:pt x="9026" y="17488"/>
                    <a:pt x="9306" y="17674"/>
                    <a:pt x="9794" y="17767"/>
                  </a:cubicBezTo>
                  <a:cubicBezTo>
                    <a:pt x="9931" y="17800"/>
                    <a:pt x="10071" y="17816"/>
                    <a:pt x="10213" y="17816"/>
                  </a:cubicBezTo>
                  <a:cubicBezTo>
                    <a:pt x="10959" y="17816"/>
                    <a:pt x="11740" y="17380"/>
                    <a:pt x="12307" y="16813"/>
                  </a:cubicBezTo>
                  <a:cubicBezTo>
                    <a:pt x="15424" y="14184"/>
                    <a:pt x="17262" y="10113"/>
                    <a:pt x="16959" y="6042"/>
                  </a:cubicBezTo>
                  <a:cubicBezTo>
                    <a:pt x="16758" y="2974"/>
                    <a:pt x="15446" y="1767"/>
                    <a:pt x="13927" y="1767"/>
                  </a:cubicBezTo>
                  <a:cubicBezTo>
                    <a:pt x="13338" y="1767"/>
                    <a:pt x="12719" y="1948"/>
                    <a:pt x="12121" y="2273"/>
                  </a:cubicBezTo>
                  <a:cubicBezTo>
                    <a:pt x="11488" y="1324"/>
                    <a:pt x="10683" y="919"/>
                    <a:pt x="9845" y="919"/>
                  </a:cubicBezTo>
                  <a:cubicBezTo>
                    <a:pt x="9142" y="919"/>
                    <a:pt x="8415" y="1204"/>
                    <a:pt x="7747" y="1692"/>
                  </a:cubicBezTo>
                  <a:cubicBezTo>
                    <a:pt x="7038" y="660"/>
                    <a:pt x="6055" y="0"/>
                    <a:pt x="5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7" name="Google Shape;967;p14"/>
            <p:cNvSpPr/>
            <p:nvPr/>
          </p:nvSpPr>
          <p:spPr>
            <a:xfrm>
              <a:off x="4024840" y="211714"/>
              <a:ext cx="114121" cy="455616"/>
            </a:xfrm>
            <a:custGeom>
              <a:avLst/>
              <a:gdLst/>
              <a:ahLst/>
              <a:cxnLst/>
              <a:rect l="l" t="t" r="r" b="b"/>
              <a:pathLst>
                <a:path w="3281" h="13099" extrusionOk="0">
                  <a:moveTo>
                    <a:pt x="1931" y="1"/>
                  </a:moveTo>
                  <a:lnTo>
                    <a:pt x="1931" y="1"/>
                  </a:lnTo>
                  <a:cubicBezTo>
                    <a:pt x="2117" y="1164"/>
                    <a:pt x="2210" y="2327"/>
                    <a:pt x="2210" y="3397"/>
                  </a:cubicBezTo>
                  <a:cubicBezTo>
                    <a:pt x="2210" y="4561"/>
                    <a:pt x="2117" y="5631"/>
                    <a:pt x="1931" y="6701"/>
                  </a:cubicBezTo>
                  <a:cubicBezTo>
                    <a:pt x="1838" y="7771"/>
                    <a:pt x="1536" y="8818"/>
                    <a:pt x="1257" y="9888"/>
                  </a:cubicBezTo>
                  <a:cubicBezTo>
                    <a:pt x="861" y="10958"/>
                    <a:pt x="466" y="12028"/>
                    <a:pt x="0" y="13098"/>
                  </a:cubicBezTo>
                  <a:cubicBezTo>
                    <a:pt x="861" y="12308"/>
                    <a:pt x="1536" y="11261"/>
                    <a:pt x="2024" y="10284"/>
                  </a:cubicBezTo>
                  <a:cubicBezTo>
                    <a:pt x="2606" y="9213"/>
                    <a:pt x="2908" y="8050"/>
                    <a:pt x="3094" y="6887"/>
                  </a:cubicBezTo>
                  <a:cubicBezTo>
                    <a:pt x="3280" y="5724"/>
                    <a:pt x="3280" y="4468"/>
                    <a:pt x="3094" y="3304"/>
                  </a:cubicBezTo>
                  <a:cubicBezTo>
                    <a:pt x="2908" y="2141"/>
                    <a:pt x="2513" y="1071"/>
                    <a:pt x="19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8" name="Google Shape;968;p14"/>
            <p:cNvSpPr/>
            <p:nvPr/>
          </p:nvSpPr>
          <p:spPr>
            <a:xfrm>
              <a:off x="3802312" y="363845"/>
              <a:ext cx="50226" cy="340695"/>
            </a:xfrm>
            <a:custGeom>
              <a:avLst/>
              <a:gdLst/>
              <a:ahLst/>
              <a:cxnLst/>
              <a:rect l="l" t="t" r="r" b="b"/>
              <a:pathLst>
                <a:path w="1444" h="9795" extrusionOk="0">
                  <a:moveTo>
                    <a:pt x="861" y="1"/>
                  </a:moveTo>
                  <a:cubicBezTo>
                    <a:pt x="466" y="768"/>
                    <a:pt x="280" y="1536"/>
                    <a:pt x="187" y="2420"/>
                  </a:cubicBezTo>
                  <a:cubicBezTo>
                    <a:pt x="94" y="3281"/>
                    <a:pt x="1" y="4072"/>
                    <a:pt x="94" y="4932"/>
                  </a:cubicBezTo>
                  <a:cubicBezTo>
                    <a:pt x="94" y="5817"/>
                    <a:pt x="280" y="6584"/>
                    <a:pt x="466" y="7468"/>
                  </a:cubicBezTo>
                  <a:cubicBezTo>
                    <a:pt x="675" y="8236"/>
                    <a:pt x="955" y="9004"/>
                    <a:pt x="1443" y="9795"/>
                  </a:cubicBezTo>
                  <a:cubicBezTo>
                    <a:pt x="1443" y="8911"/>
                    <a:pt x="1443" y="8143"/>
                    <a:pt x="1350" y="7259"/>
                  </a:cubicBezTo>
                  <a:lnTo>
                    <a:pt x="1257" y="4839"/>
                  </a:lnTo>
                  <a:lnTo>
                    <a:pt x="1048" y="2513"/>
                  </a:lnTo>
                  <a:cubicBezTo>
                    <a:pt x="1048" y="1652"/>
                    <a:pt x="955" y="861"/>
                    <a:pt x="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69" name="Google Shape;969;p14"/>
          <p:cNvGrpSpPr/>
          <p:nvPr/>
        </p:nvGrpSpPr>
        <p:grpSpPr>
          <a:xfrm rot="3649446">
            <a:off x="11307957" y="5384799"/>
            <a:ext cx="550201" cy="666797"/>
            <a:chOff x="5709775" y="2465725"/>
            <a:chExt cx="342000" cy="414475"/>
          </a:xfrm>
        </p:grpSpPr>
        <p:sp>
          <p:nvSpPr>
            <p:cNvPr id="970" name="Google Shape;970;p14"/>
            <p:cNvSpPr/>
            <p:nvPr/>
          </p:nvSpPr>
          <p:spPr>
            <a:xfrm>
              <a:off x="5709775" y="2465725"/>
              <a:ext cx="342000" cy="301325"/>
            </a:xfrm>
            <a:custGeom>
              <a:avLst/>
              <a:gdLst/>
              <a:ahLst/>
              <a:cxnLst/>
              <a:rect l="l" t="t" r="r" b="b"/>
              <a:pathLst>
                <a:path w="13680" h="12053" extrusionOk="0">
                  <a:moveTo>
                    <a:pt x="1158" y="0"/>
                  </a:moveTo>
                  <a:cubicBezTo>
                    <a:pt x="949" y="0"/>
                    <a:pt x="749" y="60"/>
                    <a:pt x="582" y="201"/>
                  </a:cubicBezTo>
                  <a:cubicBezTo>
                    <a:pt x="0" y="689"/>
                    <a:pt x="117" y="1550"/>
                    <a:pt x="396" y="2225"/>
                  </a:cubicBezTo>
                  <a:cubicBezTo>
                    <a:pt x="884" y="3597"/>
                    <a:pt x="1862" y="4760"/>
                    <a:pt x="3118" y="5435"/>
                  </a:cubicBezTo>
                  <a:cubicBezTo>
                    <a:pt x="3490" y="5621"/>
                    <a:pt x="3979" y="5923"/>
                    <a:pt x="3885" y="6412"/>
                  </a:cubicBezTo>
                  <a:cubicBezTo>
                    <a:pt x="3809" y="6642"/>
                    <a:pt x="3465" y="6808"/>
                    <a:pt x="3189" y="6808"/>
                  </a:cubicBezTo>
                  <a:cubicBezTo>
                    <a:pt x="3130" y="6808"/>
                    <a:pt x="3074" y="6801"/>
                    <a:pt x="3025" y="6784"/>
                  </a:cubicBezTo>
                  <a:cubicBezTo>
                    <a:pt x="2708" y="6784"/>
                    <a:pt x="2451" y="6665"/>
                    <a:pt x="2171" y="6665"/>
                  </a:cubicBezTo>
                  <a:cubicBezTo>
                    <a:pt x="2101" y="6665"/>
                    <a:pt x="2029" y="6673"/>
                    <a:pt x="1955" y="6691"/>
                  </a:cubicBezTo>
                  <a:cubicBezTo>
                    <a:pt x="1164" y="6784"/>
                    <a:pt x="791" y="7854"/>
                    <a:pt x="1164" y="8529"/>
                  </a:cubicBezTo>
                  <a:cubicBezTo>
                    <a:pt x="1512" y="9124"/>
                    <a:pt x="2241" y="9429"/>
                    <a:pt x="2935" y="9429"/>
                  </a:cubicBezTo>
                  <a:cubicBezTo>
                    <a:pt x="3028" y="9429"/>
                    <a:pt x="3120" y="9424"/>
                    <a:pt x="3211" y="9413"/>
                  </a:cubicBezTo>
                  <a:cubicBezTo>
                    <a:pt x="3979" y="9413"/>
                    <a:pt x="4769" y="9111"/>
                    <a:pt x="5537" y="8924"/>
                  </a:cubicBezTo>
                  <a:cubicBezTo>
                    <a:pt x="5819" y="8871"/>
                    <a:pt x="6101" y="8817"/>
                    <a:pt x="6379" y="8817"/>
                  </a:cubicBezTo>
                  <a:cubicBezTo>
                    <a:pt x="6582" y="8817"/>
                    <a:pt x="6783" y="8846"/>
                    <a:pt x="6980" y="8924"/>
                  </a:cubicBezTo>
                  <a:cubicBezTo>
                    <a:pt x="7375" y="9204"/>
                    <a:pt x="7561" y="9902"/>
                    <a:pt x="7189" y="10181"/>
                  </a:cubicBezTo>
                  <a:cubicBezTo>
                    <a:pt x="7065" y="10275"/>
                    <a:pt x="6914" y="10302"/>
                    <a:pt x="6750" y="10302"/>
                  </a:cubicBezTo>
                  <a:cubicBezTo>
                    <a:pt x="6545" y="10302"/>
                    <a:pt x="6319" y="10261"/>
                    <a:pt x="6101" y="10261"/>
                  </a:cubicBezTo>
                  <a:cubicBezTo>
                    <a:pt x="5936" y="10261"/>
                    <a:pt x="5775" y="10284"/>
                    <a:pt x="5630" y="10367"/>
                  </a:cubicBezTo>
                  <a:cubicBezTo>
                    <a:pt x="5142" y="10576"/>
                    <a:pt x="5049" y="11251"/>
                    <a:pt x="5444" y="11646"/>
                  </a:cubicBezTo>
                  <a:cubicBezTo>
                    <a:pt x="5729" y="11931"/>
                    <a:pt x="6135" y="12052"/>
                    <a:pt x="6529" y="12052"/>
                  </a:cubicBezTo>
                  <a:cubicBezTo>
                    <a:pt x="6651" y="12052"/>
                    <a:pt x="6771" y="12041"/>
                    <a:pt x="6887" y="12019"/>
                  </a:cubicBezTo>
                  <a:cubicBezTo>
                    <a:pt x="7375" y="12019"/>
                    <a:pt x="7864" y="11739"/>
                    <a:pt x="8445" y="11646"/>
                  </a:cubicBezTo>
                  <a:cubicBezTo>
                    <a:pt x="8736" y="11542"/>
                    <a:pt x="9073" y="11489"/>
                    <a:pt x="9411" y="11489"/>
                  </a:cubicBezTo>
                  <a:cubicBezTo>
                    <a:pt x="9748" y="11489"/>
                    <a:pt x="10085" y="11542"/>
                    <a:pt x="10376" y="11646"/>
                  </a:cubicBezTo>
                  <a:cubicBezTo>
                    <a:pt x="10609" y="11718"/>
                    <a:pt x="11171" y="12023"/>
                    <a:pt x="11556" y="12023"/>
                  </a:cubicBezTo>
                  <a:cubicBezTo>
                    <a:pt x="11672" y="12023"/>
                    <a:pt x="11772" y="11995"/>
                    <a:pt x="11842" y="11926"/>
                  </a:cubicBezTo>
                  <a:cubicBezTo>
                    <a:pt x="12028" y="11832"/>
                    <a:pt x="12028" y="10762"/>
                    <a:pt x="12121" y="10367"/>
                  </a:cubicBezTo>
                  <a:cubicBezTo>
                    <a:pt x="12330" y="9902"/>
                    <a:pt x="12702" y="9413"/>
                    <a:pt x="13005" y="9018"/>
                  </a:cubicBezTo>
                  <a:cubicBezTo>
                    <a:pt x="13377" y="8343"/>
                    <a:pt x="13680" y="7668"/>
                    <a:pt x="13493" y="6877"/>
                  </a:cubicBezTo>
                  <a:cubicBezTo>
                    <a:pt x="13406" y="6370"/>
                    <a:pt x="12845" y="5968"/>
                    <a:pt x="12325" y="5968"/>
                  </a:cubicBezTo>
                  <a:cubicBezTo>
                    <a:pt x="12153" y="5968"/>
                    <a:pt x="11986" y="6012"/>
                    <a:pt x="11842" y="6110"/>
                  </a:cubicBezTo>
                  <a:cubicBezTo>
                    <a:pt x="11446" y="6412"/>
                    <a:pt x="11260" y="7180"/>
                    <a:pt x="10679" y="7180"/>
                  </a:cubicBezTo>
                  <a:cubicBezTo>
                    <a:pt x="10190" y="7180"/>
                    <a:pt x="9888" y="6505"/>
                    <a:pt x="10097" y="6017"/>
                  </a:cubicBezTo>
                  <a:cubicBezTo>
                    <a:pt x="10283" y="5621"/>
                    <a:pt x="10679" y="5249"/>
                    <a:pt x="10958" y="4853"/>
                  </a:cubicBezTo>
                  <a:cubicBezTo>
                    <a:pt x="11260" y="4458"/>
                    <a:pt x="11446" y="3876"/>
                    <a:pt x="11167" y="3504"/>
                  </a:cubicBezTo>
                  <a:cubicBezTo>
                    <a:pt x="10992" y="3329"/>
                    <a:pt x="10781" y="3250"/>
                    <a:pt x="10558" y="3250"/>
                  </a:cubicBezTo>
                  <a:cubicBezTo>
                    <a:pt x="10276" y="3250"/>
                    <a:pt x="9974" y="3376"/>
                    <a:pt x="9701" y="3597"/>
                  </a:cubicBezTo>
                  <a:cubicBezTo>
                    <a:pt x="9306" y="3876"/>
                    <a:pt x="9120" y="4365"/>
                    <a:pt x="8631" y="4667"/>
                  </a:cubicBezTo>
                  <a:cubicBezTo>
                    <a:pt x="8406" y="4893"/>
                    <a:pt x="8104" y="5016"/>
                    <a:pt x="7813" y="5016"/>
                  </a:cubicBezTo>
                  <a:cubicBezTo>
                    <a:pt x="7623" y="5016"/>
                    <a:pt x="7438" y="4963"/>
                    <a:pt x="7282" y="4853"/>
                  </a:cubicBezTo>
                  <a:cubicBezTo>
                    <a:pt x="6887" y="4365"/>
                    <a:pt x="7096" y="3690"/>
                    <a:pt x="7468" y="3202"/>
                  </a:cubicBezTo>
                  <a:cubicBezTo>
                    <a:pt x="7864" y="2806"/>
                    <a:pt x="8259" y="2341"/>
                    <a:pt x="8259" y="1759"/>
                  </a:cubicBezTo>
                  <a:cubicBezTo>
                    <a:pt x="8155" y="1132"/>
                    <a:pt x="7599" y="768"/>
                    <a:pt x="6998" y="768"/>
                  </a:cubicBezTo>
                  <a:cubicBezTo>
                    <a:pt x="6930" y="768"/>
                    <a:pt x="6862" y="773"/>
                    <a:pt x="6793" y="782"/>
                  </a:cubicBezTo>
                  <a:cubicBezTo>
                    <a:pt x="6212" y="875"/>
                    <a:pt x="5723" y="1457"/>
                    <a:pt x="5444" y="2038"/>
                  </a:cubicBezTo>
                  <a:cubicBezTo>
                    <a:pt x="5235" y="2713"/>
                    <a:pt x="5235" y="3295"/>
                    <a:pt x="5235" y="3969"/>
                  </a:cubicBezTo>
                  <a:cubicBezTo>
                    <a:pt x="5126" y="3999"/>
                    <a:pt x="5020" y="4013"/>
                    <a:pt x="4916" y="4013"/>
                  </a:cubicBezTo>
                  <a:cubicBezTo>
                    <a:pt x="4284" y="4013"/>
                    <a:pt x="3750" y="3502"/>
                    <a:pt x="3490" y="2922"/>
                  </a:cubicBezTo>
                  <a:cubicBezTo>
                    <a:pt x="3118" y="2225"/>
                    <a:pt x="3025" y="1457"/>
                    <a:pt x="2536" y="782"/>
                  </a:cubicBezTo>
                  <a:cubicBezTo>
                    <a:pt x="2254" y="368"/>
                    <a:pt x="1677" y="0"/>
                    <a:pt x="1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71" name="Google Shape;971;p14"/>
            <p:cNvSpPr/>
            <p:nvPr/>
          </p:nvSpPr>
          <p:spPr>
            <a:xfrm>
              <a:off x="5833650" y="2608575"/>
              <a:ext cx="218125" cy="271625"/>
            </a:xfrm>
            <a:custGeom>
              <a:avLst/>
              <a:gdLst/>
              <a:ahLst/>
              <a:cxnLst/>
              <a:rect l="l" t="t" r="r" b="b"/>
              <a:pathLst>
                <a:path w="8725" h="10865" extrusionOk="0">
                  <a:moveTo>
                    <a:pt x="1" y="0"/>
                  </a:moveTo>
                  <a:cubicBezTo>
                    <a:pt x="1071" y="582"/>
                    <a:pt x="2141" y="1280"/>
                    <a:pt x="3002" y="2047"/>
                  </a:cubicBezTo>
                  <a:cubicBezTo>
                    <a:pt x="3886" y="2722"/>
                    <a:pt x="4746" y="3606"/>
                    <a:pt x="5421" y="4467"/>
                  </a:cubicBezTo>
                  <a:cubicBezTo>
                    <a:pt x="6212" y="5444"/>
                    <a:pt x="6794" y="6398"/>
                    <a:pt x="7259" y="7468"/>
                  </a:cubicBezTo>
                  <a:cubicBezTo>
                    <a:pt x="7841" y="8538"/>
                    <a:pt x="8236" y="9701"/>
                    <a:pt x="8538" y="10864"/>
                  </a:cubicBezTo>
                  <a:cubicBezTo>
                    <a:pt x="8725" y="9701"/>
                    <a:pt x="8538" y="8352"/>
                    <a:pt x="8143" y="7189"/>
                  </a:cubicBezTo>
                  <a:cubicBezTo>
                    <a:pt x="7747" y="5932"/>
                    <a:pt x="7166" y="4769"/>
                    <a:pt x="6398" y="3792"/>
                  </a:cubicBezTo>
                  <a:cubicBezTo>
                    <a:pt x="5630" y="2815"/>
                    <a:pt x="4653" y="1954"/>
                    <a:pt x="3583" y="1280"/>
                  </a:cubicBezTo>
                  <a:cubicBezTo>
                    <a:pt x="2420" y="582"/>
                    <a:pt x="1257" y="116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795692517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accent6"/>
        </a:solidFill>
        <a:effectLst/>
      </p:bgPr>
    </p:bg>
    <p:spTree>
      <p:nvGrpSpPr>
        <p:cNvPr id="1" name="Shape 2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2" name="Google Shape;2112;p33"/>
          <p:cNvSpPr txBox="1">
            <a:spLocks noGrp="1"/>
          </p:cNvSpPr>
          <p:nvPr>
            <p:ph type="title"/>
          </p:nvPr>
        </p:nvSpPr>
        <p:spPr>
          <a:xfrm>
            <a:off x="6674617" y="4309833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3" name="Google Shape;2113;p33"/>
          <p:cNvSpPr txBox="1">
            <a:spLocks noGrp="1"/>
          </p:cNvSpPr>
          <p:nvPr>
            <p:ph type="subTitle" idx="1"/>
          </p:nvPr>
        </p:nvSpPr>
        <p:spPr>
          <a:xfrm>
            <a:off x="6764417" y="4882875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4" name="Google Shape;2114;p33"/>
          <p:cNvSpPr txBox="1">
            <a:spLocks noGrp="1"/>
          </p:cNvSpPr>
          <p:nvPr>
            <p:ph type="title" idx="2"/>
          </p:nvPr>
        </p:nvSpPr>
        <p:spPr>
          <a:xfrm>
            <a:off x="2247351" y="4309833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5" name="Google Shape;2115;p33"/>
          <p:cNvSpPr txBox="1">
            <a:spLocks noGrp="1"/>
          </p:cNvSpPr>
          <p:nvPr>
            <p:ph type="subTitle" idx="3"/>
          </p:nvPr>
        </p:nvSpPr>
        <p:spPr>
          <a:xfrm>
            <a:off x="2337151" y="4882875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6" name="Google Shape;2116;p33"/>
          <p:cNvSpPr/>
          <p:nvPr/>
        </p:nvSpPr>
        <p:spPr>
          <a:xfrm>
            <a:off x="-493767" y="-302309"/>
            <a:ext cx="3368904" cy="2978749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117" name="Google Shape;2117;p33"/>
          <p:cNvGrpSpPr/>
          <p:nvPr/>
        </p:nvGrpSpPr>
        <p:grpSpPr>
          <a:xfrm>
            <a:off x="1494283" y="-376772"/>
            <a:ext cx="2356736" cy="1856685"/>
            <a:chOff x="2533100" y="1212175"/>
            <a:chExt cx="1066075" cy="839825"/>
          </a:xfrm>
        </p:grpSpPr>
        <p:sp>
          <p:nvSpPr>
            <p:cNvPr id="2118" name="Google Shape;2118;p33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19" name="Google Shape;2119;p33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0" name="Google Shape;2120;p33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1" name="Google Shape;2121;p33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2" name="Google Shape;2122;p33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3" name="Google Shape;2123;p33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4" name="Google Shape;2124;p33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5" name="Google Shape;2125;p33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6" name="Google Shape;2126;p33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7" name="Google Shape;2127;p33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8" name="Google Shape;2128;p33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9" name="Google Shape;2129;p33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0" name="Google Shape;2130;p33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1" name="Google Shape;2131;p33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2" name="Google Shape;2132;p33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3" name="Google Shape;2133;p33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4" name="Google Shape;2134;p33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5" name="Google Shape;2135;p33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6" name="Google Shape;2136;p33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7" name="Google Shape;2137;p33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8" name="Google Shape;2138;p33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39" name="Google Shape;2139;p33"/>
          <p:cNvGrpSpPr/>
          <p:nvPr/>
        </p:nvGrpSpPr>
        <p:grpSpPr>
          <a:xfrm>
            <a:off x="9660275" y="5707705"/>
            <a:ext cx="3020405" cy="1708587"/>
            <a:chOff x="3260100" y="4040200"/>
            <a:chExt cx="1579600" cy="893550"/>
          </a:xfrm>
        </p:grpSpPr>
        <p:sp>
          <p:nvSpPr>
            <p:cNvPr id="2140" name="Google Shape;2140;p33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1" name="Google Shape;2141;p33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2" name="Google Shape;2142;p33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3" name="Google Shape;2143;p33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4" name="Google Shape;2144;p33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5" name="Google Shape;2145;p33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6" name="Google Shape;2146;p33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7" name="Google Shape;2147;p33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8" name="Google Shape;2148;p33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9" name="Google Shape;2149;p33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0" name="Google Shape;2150;p33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1" name="Google Shape;2151;p33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2" name="Google Shape;2152;p33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3" name="Google Shape;2153;p33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4" name="Google Shape;2154;p33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5" name="Google Shape;2155;p33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6" name="Google Shape;2156;p33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7" name="Google Shape;2157;p33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8" name="Google Shape;2158;p33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9" name="Google Shape;2159;p33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0" name="Google Shape;2160;p33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1" name="Google Shape;2161;p33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2" name="Google Shape;2162;p33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3" name="Google Shape;2163;p33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4" name="Google Shape;2164;p33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5" name="Google Shape;2165;p33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6" name="Google Shape;2166;p33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67" name="Google Shape;2167;p33"/>
          <p:cNvGrpSpPr/>
          <p:nvPr/>
        </p:nvGrpSpPr>
        <p:grpSpPr>
          <a:xfrm rot="8219760">
            <a:off x="179747" y="67262"/>
            <a:ext cx="1216328" cy="1304140"/>
            <a:chOff x="1721175" y="2665325"/>
            <a:chExt cx="809625" cy="868075"/>
          </a:xfrm>
        </p:grpSpPr>
        <p:sp>
          <p:nvSpPr>
            <p:cNvPr id="2168" name="Google Shape;2168;p33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9" name="Google Shape;2169;p33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0" name="Google Shape;2170;p33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1" name="Google Shape;2171;p33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2" name="Google Shape;2172;p33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3" name="Google Shape;2173;p33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174" name="Google Shape;2174;p33"/>
          <p:cNvSpPr/>
          <p:nvPr/>
        </p:nvSpPr>
        <p:spPr>
          <a:xfrm>
            <a:off x="8378713" y="-457298"/>
            <a:ext cx="4160056" cy="2948327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175" name="Google Shape;2175;p33"/>
          <p:cNvGrpSpPr/>
          <p:nvPr/>
        </p:nvGrpSpPr>
        <p:grpSpPr>
          <a:xfrm rot="-4621886">
            <a:off x="-252942" y="5615840"/>
            <a:ext cx="2081700" cy="2277992"/>
            <a:chOff x="3095850" y="2740875"/>
            <a:chExt cx="1972838" cy="1216700"/>
          </a:xfrm>
        </p:grpSpPr>
        <p:sp>
          <p:nvSpPr>
            <p:cNvPr id="2176" name="Google Shape;2176;p33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7" name="Google Shape;2177;p33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8" name="Google Shape;2178;p33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9" name="Google Shape;2179;p33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0" name="Google Shape;2180;p33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81" name="Google Shape;2181;p33"/>
          <p:cNvGrpSpPr/>
          <p:nvPr/>
        </p:nvGrpSpPr>
        <p:grpSpPr>
          <a:xfrm rot="659021">
            <a:off x="9283287" y="383347"/>
            <a:ext cx="2350908" cy="1841584"/>
            <a:chOff x="3495050" y="1152875"/>
            <a:chExt cx="1082275" cy="847800"/>
          </a:xfrm>
        </p:grpSpPr>
        <p:sp>
          <p:nvSpPr>
            <p:cNvPr id="2182" name="Google Shape;2182;p33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3" name="Google Shape;2183;p33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4" name="Google Shape;2184;p33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5" name="Google Shape;2185;p33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6" name="Google Shape;2186;p33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7" name="Google Shape;2187;p33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8" name="Google Shape;2188;p33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9" name="Google Shape;2189;p33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90" name="Google Shape;2190;p33"/>
          <p:cNvGrpSpPr/>
          <p:nvPr/>
        </p:nvGrpSpPr>
        <p:grpSpPr>
          <a:xfrm rot="-7942932">
            <a:off x="10754124" y="104918"/>
            <a:ext cx="1127521" cy="1108724"/>
            <a:chOff x="4452350" y="1286250"/>
            <a:chExt cx="700275" cy="688600"/>
          </a:xfrm>
        </p:grpSpPr>
        <p:sp>
          <p:nvSpPr>
            <p:cNvPr id="2191" name="Google Shape;2191;p33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2" name="Google Shape;2192;p33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3" name="Google Shape;2193;p33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4" name="Google Shape;2194;p33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5" name="Google Shape;2195;p33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6" name="Google Shape;2196;p33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7" name="Google Shape;2197;p33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8" name="Google Shape;2198;p33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9" name="Google Shape;2199;p33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0" name="Google Shape;2200;p33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1" name="Google Shape;2201;p33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2" name="Google Shape;2202;p33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3" name="Google Shape;2203;p33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204" name="Google Shape;2204;p33"/>
          <p:cNvGrpSpPr/>
          <p:nvPr/>
        </p:nvGrpSpPr>
        <p:grpSpPr>
          <a:xfrm rot="-1947867">
            <a:off x="1960943" y="5670616"/>
            <a:ext cx="333503" cy="1146251"/>
            <a:chOff x="4871700" y="1797250"/>
            <a:chExt cx="319900" cy="1099500"/>
          </a:xfrm>
        </p:grpSpPr>
        <p:sp>
          <p:nvSpPr>
            <p:cNvPr id="2205" name="Google Shape;2205;p33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6" name="Google Shape;2206;p33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7" name="Google Shape;2207;p33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8" name="Google Shape;2208;p33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9" name="Google Shape;2209;p33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0" name="Google Shape;2210;p33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1" name="Google Shape;2211;p33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2" name="Google Shape;2212;p33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3" name="Google Shape;2213;p33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4" name="Google Shape;2214;p33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5" name="Google Shape;2215;p33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6" name="Google Shape;2216;p33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7" name="Google Shape;2217;p33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8" name="Google Shape;2218;p33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219" name="Google Shape;2219;p33"/>
          <p:cNvSpPr txBox="1">
            <a:spLocks noGrp="1"/>
          </p:cNvSpPr>
          <p:nvPr>
            <p:ph type="title" idx="4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5559818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6387416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1120385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Group 3"/>
          <p:cNvGrpSpPr/>
          <p:nvPr userDrawn="1"/>
        </p:nvGrpSpPr>
        <p:grpSpPr>
          <a:xfrm rot="10800000" flipV="1">
            <a:off x="2282327" y="6225655"/>
            <a:ext cx="412599" cy="1820483"/>
            <a:chOff x="4980416" y="5037518"/>
            <a:chExt cx="412706" cy="1820482"/>
          </a:xfrm>
        </p:grpSpPr>
        <p:sp>
          <p:nvSpPr>
            <p:cNvPr id="260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1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2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3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4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5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6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7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8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9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0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1" name="Group 4"/>
          <p:cNvGrpSpPr/>
          <p:nvPr userDrawn="1"/>
        </p:nvGrpSpPr>
        <p:grpSpPr>
          <a:xfrm rot="10800000" flipV="1">
            <a:off x="1760018" y="6225655"/>
            <a:ext cx="412599" cy="1502707"/>
            <a:chOff x="5502862" y="5355294"/>
            <a:chExt cx="412706" cy="1502706"/>
          </a:xfrm>
        </p:grpSpPr>
        <p:sp>
          <p:nvSpPr>
            <p:cNvPr id="272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3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4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5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6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7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8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9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0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1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2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3" name="Group 7"/>
          <p:cNvGrpSpPr/>
          <p:nvPr userDrawn="1"/>
        </p:nvGrpSpPr>
        <p:grpSpPr>
          <a:xfrm rot="10800000" flipV="1">
            <a:off x="308856" y="6225655"/>
            <a:ext cx="407215" cy="1502707"/>
            <a:chOff x="6959786" y="5355294"/>
            <a:chExt cx="407320" cy="1502706"/>
          </a:xfrm>
        </p:grpSpPr>
        <p:sp>
          <p:nvSpPr>
            <p:cNvPr id="284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5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6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7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8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9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0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1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2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3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4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5" name="Group 5"/>
          <p:cNvGrpSpPr/>
          <p:nvPr userDrawn="1"/>
        </p:nvGrpSpPr>
        <p:grpSpPr>
          <a:xfrm rot="10800000" flipV="1">
            <a:off x="1263959" y="6225655"/>
            <a:ext cx="403847" cy="2588667"/>
            <a:chOff x="6007804" y="4266641"/>
            <a:chExt cx="403952" cy="2588666"/>
          </a:xfrm>
        </p:grpSpPr>
        <p:sp>
          <p:nvSpPr>
            <p:cNvPr id="296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7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8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9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0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1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2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3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4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5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6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7" name="Group 6"/>
          <p:cNvGrpSpPr/>
          <p:nvPr userDrawn="1"/>
        </p:nvGrpSpPr>
        <p:grpSpPr>
          <a:xfrm rot="10800000" flipV="1">
            <a:off x="786071" y="6225655"/>
            <a:ext cx="409232" cy="3142083"/>
            <a:chOff x="6480429" y="3713225"/>
            <a:chExt cx="409339" cy="3142082"/>
          </a:xfrm>
        </p:grpSpPr>
        <p:sp>
          <p:nvSpPr>
            <p:cNvPr id="308" name="Freeform 5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9" name="Freeform 6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0" name="Freeform 7"/>
            <p:cNvSpPr/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1" name="Freeform 8"/>
            <p:cNvSpPr/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2" name="Freeform 9"/>
            <p:cNvSpPr/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3" name="Freeform 10"/>
            <p:cNvSpPr/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4" name="Freeform 55"/>
            <p:cNvSpPr/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5" name="Freeform 56"/>
            <p:cNvSpPr/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6" name="Freeform 57"/>
            <p:cNvSpPr/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7" name="Freeform 58"/>
            <p:cNvSpPr/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8" name="Freeform 59"/>
            <p:cNvSpPr/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9" name="Group 3"/>
          <p:cNvGrpSpPr/>
          <p:nvPr userDrawn="1"/>
        </p:nvGrpSpPr>
        <p:grpSpPr>
          <a:xfrm rot="10800000" flipV="1">
            <a:off x="4579046" y="6225655"/>
            <a:ext cx="412599" cy="1820483"/>
            <a:chOff x="4980416" y="5037518"/>
            <a:chExt cx="412706" cy="1820482"/>
          </a:xfrm>
        </p:grpSpPr>
        <p:sp>
          <p:nvSpPr>
            <p:cNvPr id="320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1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2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3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4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5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6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7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8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9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0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1" name="Group 4"/>
          <p:cNvGrpSpPr/>
          <p:nvPr userDrawn="1"/>
        </p:nvGrpSpPr>
        <p:grpSpPr>
          <a:xfrm rot="10800000" flipV="1">
            <a:off x="3991939" y="6225655"/>
            <a:ext cx="412599" cy="1502707"/>
            <a:chOff x="5502862" y="5355294"/>
            <a:chExt cx="412706" cy="1502706"/>
          </a:xfrm>
        </p:grpSpPr>
        <p:sp>
          <p:nvSpPr>
            <p:cNvPr id="332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3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4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5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6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7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8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9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0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1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2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3" name="Group 7"/>
          <p:cNvGrpSpPr/>
          <p:nvPr userDrawn="1"/>
        </p:nvGrpSpPr>
        <p:grpSpPr>
          <a:xfrm rot="10800000" flipV="1">
            <a:off x="2803965" y="6225655"/>
            <a:ext cx="407215" cy="1502707"/>
            <a:chOff x="6959786" y="5355294"/>
            <a:chExt cx="407320" cy="1502706"/>
          </a:xfrm>
        </p:grpSpPr>
        <p:sp>
          <p:nvSpPr>
            <p:cNvPr id="344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5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6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7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8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9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0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1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2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3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4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5" name="Group 5"/>
          <p:cNvGrpSpPr/>
          <p:nvPr userDrawn="1"/>
        </p:nvGrpSpPr>
        <p:grpSpPr>
          <a:xfrm rot="10800000" flipV="1">
            <a:off x="3368350" y="6225656"/>
            <a:ext cx="403847" cy="2167807"/>
            <a:chOff x="6007804" y="4266641"/>
            <a:chExt cx="403952" cy="2588666"/>
          </a:xfrm>
        </p:grpSpPr>
        <p:sp>
          <p:nvSpPr>
            <p:cNvPr id="356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7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8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9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0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1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2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3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4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5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6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7" name="Group 6"/>
          <p:cNvGrpSpPr/>
          <p:nvPr userDrawn="1"/>
        </p:nvGrpSpPr>
        <p:grpSpPr>
          <a:xfrm rot="10800000" flipV="1">
            <a:off x="11470739" y="6225655"/>
            <a:ext cx="409232" cy="3142083"/>
            <a:chOff x="6480429" y="3713225"/>
            <a:chExt cx="409339" cy="3142082"/>
          </a:xfrm>
        </p:grpSpPr>
        <p:sp>
          <p:nvSpPr>
            <p:cNvPr id="368" name="Freeform 5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9" name="Freeform 6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0" name="Freeform 7"/>
            <p:cNvSpPr/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1" name="Freeform 8"/>
            <p:cNvSpPr/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2" name="Freeform 9"/>
            <p:cNvSpPr/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3" name="Freeform 10"/>
            <p:cNvSpPr/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4" name="Freeform 55"/>
            <p:cNvSpPr/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5" name="Freeform 56"/>
            <p:cNvSpPr/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6" name="Freeform 57"/>
            <p:cNvSpPr/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7" name="Freeform 58"/>
            <p:cNvSpPr/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8" name="Freeform 59"/>
            <p:cNvSpPr/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9" name="Group 5"/>
          <p:cNvGrpSpPr/>
          <p:nvPr userDrawn="1"/>
        </p:nvGrpSpPr>
        <p:grpSpPr>
          <a:xfrm rot="10800000" flipV="1">
            <a:off x="5124337" y="6225656"/>
            <a:ext cx="403847" cy="2167807"/>
            <a:chOff x="6007804" y="4266641"/>
            <a:chExt cx="403952" cy="2588666"/>
          </a:xfrm>
        </p:grpSpPr>
        <p:sp>
          <p:nvSpPr>
            <p:cNvPr id="380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1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2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3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4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5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6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7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8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9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0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1" name="Group 3"/>
          <p:cNvGrpSpPr/>
          <p:nvPr userDrawn="1"/>
        </p:nvGrpSpPr>
        <p:grpSpPr>
          <a:xfrm rot="10800000" flipV="1">
            <a:off x="8605767" y="6225656"/>
            <a:ext cx="412599" cy="1820483"/>
            <a:chOff x="4980416" y="5037518"/>
            <a:chExt cx="412706" cy="1820482"/>
          </a:xfrm>
        </p:grpSpPr>
        <p:sp>
          <p:nvSpPr>
            <p:cNvPr id="392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3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4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5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6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7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8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9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0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1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2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3" name="Group 4"/>
          <p:cNvGrpSpPr/>
          <p:nvPr userDrawn="1"/>
        </p:nvGrpSpPr>
        <p:grpSpPr>
          <a:xfrm rot="10800000" flipV="1">
            <a:off x="8083458" y="6225657"/>
            <a:ext cx="412599" cy="1494115"/>
            <a:chOff x="5502862" y="5355294"/>
            <a:chExt cx="412706" cy="1502706"/>
          </a:xfrm>
        </p:grpSpPr>
        <p:sp>
          <p:nvSpPr>
            <p:cNvPr id="404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5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6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7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8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9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0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1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2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3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4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5" name="Group 3"/>
          <p:cNvGrpSpPr/>
          <p:nvPr userDrawn="1"/>
        </p:nvGrpSpPr>
        <p:grpSpPr>
          <a:xfrm rot="10800000" flipV="1">
            <a:off x="10902486" y="6225657"/>
            <a:ext cx="412599" cy="1497992"/>
            <a:chOff x="4980416" y="5037518"/>
            <a:chExt cx="412706" cy="1820482"/>
          </a:xfrm>
        </p:grpSpPr>
        <p:sp>
          <p:nvSpPr>
            <p:cNvPr id="416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7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8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9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0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1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2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3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4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5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6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7" name="Group 4"/>
          <p:cNvGrpSpPr/>
          <p:nvPr userDrawn="1"/>
        </p:nvGrpSpPr>
        <p:grpSpPr>
          <a:xfrm rot="10800000" flipV="1">
            <a:off x="10315378" y="6225657"/>
            <a:ext cx="412599" cy="1299095"/>
            <a:chOff x="5502862" y="5355294"/>
            <a:chExt cx="412706" cy="1502706"/>
          </a:xfrm>
        </p:grpSpPr>
        <p:sp>
          <p:nvSpPr>
            <p:cNvPr id="428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9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1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2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3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4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5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6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7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8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9" name="Group 7"/>
          <p:cNvGrpSpPr/>
          <p:nvPr userDrawn="1"/>
        </p:nvGrpSpPr>
        <p:grpSpPr>
          <a:xfrm rot="10800000" flipV="1">
            <a:off x="9127403" y="6225657"/>
            <a:ext cx="407215" cy="1295020"/>
            <a:chOff x="6959786" y="5355294"/>
            <a:chExt cx="407320" cy="1502706"/>
          </a:xfrm>
        </p:grpSpPr>
        <p:sp>
          <p:nvSpPr>
            <p:cNvPr id="440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1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2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3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4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5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6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7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8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9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0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1" name="Group 5"/>
          <p:cNvGrpSpPr/>
          <p:nvPr userDrawn="1"/>
        </p:nvGrpSpPr>
        <p:grpSpPr>
          <a:xfrm rot="10800000" flipV="1">
            <a:off x="9691790" y="6225658"/>
            <a:ext cx="403847" cy="2106477"/>
            <a:chOff x="6007804" y="4266641"/>
            <a:chExt cx="403952" cy="2588666"/>
          </a:xfrm>
        </p:grpSpPr>
        <p:sp>
          <p:nvSpPr>
            <p:cNvPr id="452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3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4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5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6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7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8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9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0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1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2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3" name="Group 6"/>
          <p:cNvGrpSpPr/>
          <p:nvPr userDrawn="1"/>
        </p:nvGrpSpPr>
        <p:grpSpPr>
          <a:xfrm rot="10800000" flipV="1">
            <a:off x="7468563" y="6225658"/>
            <a:ext cx="409232" cy="2412631"/>
            <a:chOff x="6480429" y="3713225"/>
            <a:chExt cx="409339" cy="3142082"/>
          </a:xfrm>
        </p:grpSpPr>
        <p:sp>
          <p:nvSpPr>
            <p:cNvPr id="464" name="Freeform 5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5" name="Freeform 6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6" name="Freeform 7"/>
            <p:cNvSpPr/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7" name="Freeform 8"/>
            <p:cNvSpPr/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8" name="Freeform 9"/>
            <p:cNvSpPr/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9" name="Freeform 10"/>
            <p:cNvSpPr/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0" name="Freeform 55"/>
            <p:cNvSpPr/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1" name="Freeform 56"/>
            <p:cNvSpPr/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2" name="Freeform 57"/>
            <p:cNvSpPr/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3" name="Freeform 58"/>
            <p:cNvSpPr/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4" name="Freeform 59"/>
            <p:cNvSpPr/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5" name="Group 4"/>
          <p:cNvGrpSpPr/>
          <p:nvPr userDrawn="1"/>
        </p:nvGrpSpPr>
        <p:grpSpPr>
          <a:xfrm rot="10800000" flipV="1">
            <a:off x="6865810" y="6225656"/>
            <a:ext cx="412599" cy="1502707"/>
            <a:chOff x="5502862" y="5355294"/>
            <a:chExt cx="412706" cy="1502706"/>
          </a:xfrm>
        </p:grpSpPr>
        <p:sp>
          <p:nvSpPr>
            <p:cNvPr id="476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7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8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9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0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1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2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3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4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5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6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7" name="Group 7"/>
          <p:cNvGrpSpPr/>
          <p:nvPr userDrawn="1"/>
        </p:nvGrpSpPr>
        <p:grpSpPr>
          <a:xfrm rot="10800000" flipV="1">
            <a:off x="5686438" y="6225658"/>
            <a:ext cx="407215" cy="1299095"/>
            <a:chOff x="6959786" y="5355294"/>
            <a:chExt cx="407320" cy="1502706"/>
          </a:xfrm>
        </p:grpSpPr>
        <p:sp>
          <p:nvSpPr>
            <p:cNvPr id="488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9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0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1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2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3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4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5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6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7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8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9" name="Group 5"/>
          <p:cNvGrpSpPr/>
          <p:nvPr userDrawn="1"/>
        </p:nvGrpSpPr>
        <p:grpSpPr>
          <a:xfrm rot="10800000" flipV="1">
            <a:off x="6250823" y="6225656"/>
            <a:ext cx="403847" cy="2167807"/>
            <a:chOff x="6007804" y="4266641"/>
            <a:chExt cx="403952" cy="2588666"/>
          </a:xfrm>
        </p:grpSpPr>
        <p:sp>
          <p:nvSpPr>
            <p:cNvPr id="500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1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2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3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4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5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6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7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8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9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0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2" name="组合 511"/>
          <p:cNvGrpSpPr/>
          <p:nvPr userDrawn="1"/>
        </p:nvGrpSpPr>
        <p:grpSpPr>
          <a:xfrm>
            <a:off x="3794" y="231785"/>
            <a:ext cx="758751" cy="693260"/>
            <a:chOff x="0" y="532828"/>
            <a:chExt cx="759125" cy="568897"/>
          </a:xfrm>
        </p:grpSpPr>
        <p:sp>
          <p:nvSpPr>
            <p:cNvPr id="513" name="矩形 512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4" name="矩形 513"/>
            <p:cNvSpPr/>
            <p:nvPr/>
          </p:nvSpPr>
          <p:spPr>
            <a:xfrm>
              <a:off x="341410" y="532828"/>
              <a:ext cx="107228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5" name="矩形 514"/>
            <p:cNvSpPr/>
            <p:nvPr/>
          </p:nvSpPr>
          <p:spPr>
            <a:xfrm>
              <a:off x="551257" y="532828"/>
              <a:ext cx="67464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6" name="矩形 515"/>
            <p:cNvSpPr/>
            <p:nvPr/>
          </p:nvSpPr>
          <p:spPr>
            <a:xfrm>
              <a:off x="721341" y="532828"/>
              <a:ext cx="3778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</p:grpSp>
      <p:grpSp>
        <p:nvGrpSpPr>
          <p:cNvPr id="517" name="组合 516"/>
          <p:cNvGrpSpPr/>
          <p:nvPr userDrawn="1"/>
        </p:nvGrpSpPr>
        <p:grpSpPr>
          <a:xfrm>
            <a:off x="3792" y="921963"/>
            <a:ext cx="12184419" cy="45708"/>
            <a:chOff x="0" y="532828"/>
            <a:chExt cx="759125" cy="568897"/>
          </a:xfrm>
        </p:grpSpPr>
        <p:sp>
          <p:nvSpPr>
            <p:cNvPr id="518" name="矩形 517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9" name="矩形 518"/>
            <p:cNvSpPr/>
            <p:nvPr/>
          </p:nvSpPr>
          <p:spPr>
            <a:xfrm>
              <a:off x="238791" y="532828"/>
              <a:ext cx="209847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20" name="矩形 519"/>
            <p:cNvSpPr/>
            <p:nvPr/>
          </p:nvSpPr>
          <p:spPr>
            <a:xfrm>
              <a:off x="448638" y="532828"/>
              <a:ext cx="170083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21" name="矩形 520"/>
            <p:cNvSpPr/>
            <p:nvPr/>
          </p:nvSpPr>
          <p:spPr>
            <a:xfrm>
              <a:off x="616871" y="532828"/>
              <a:ext cx="14225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</p:grpSp>
    </p:spTree>
    <p:extLst>
      <p:ext uri="{BB962C8B-B14F-4D97-AF65-F5344CB8AC3E}">
        <p14:creationId xmlns:p14="http://schemas.microsoft.com/office/powerpoint/2010/main" val="15742598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5717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31719" y="1600203"/>
            <a:ext cx="7215716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8323062" y="6093298"/>
            <a:ext cx="774935" cy="296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1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1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 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1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1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优秀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1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Word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www.1ppt.com/word/              Excel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www.1ppt.com/excel/  </a:t>
            </a:r>
          </a:p>
          <a:p>
            <a:pPr marL="0" marR="0" lvl="0" indent="0" defTabSz="9141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资料下载：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www.1ppt.com/ziliao/                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</a:t>
            </a:r>
          </a:p>
          <a:p>
            <a:pPr marL="0" marR="0" lvl="0" indent="0" defTabSz="9141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范文下载：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www.1ppt.com/fanwen/             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试卷下载：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www.1ppt.com/shiti/  </a:t>
            </a:r>
          </a:p>
          <a:p>
            <a:pPr marL="0" marR="0" lvl="0" indent="0" defTabSz="9141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教案下载：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www.1ppt.com/jiaoan/        </a:t>
            </a:r>
          </a:p>
          <a:p>
            <a:pPr marL="0" marR="0" lvl="0" indent="0" defTabSz="9141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1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endParaRPr kumimoji="0" lang="zh-CN" altLang="en-US" sz="133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615431461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5827340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4" indent="0">
              <a:buNone/>
              <a:defRPr sz="1799" b="1"/>
            </a:lvl3pPr>
            <a:lvl4pPr marL="1371155" indent="0">
              <a:buNone/>
              <a:defRPr sz="1600" b="1"/>
            </a:lvl4pPr>
            <a:lvl5pPr marL="1828205" indent="0">
              <a:buNone/>
              <a:defRPr sz="1600" b="1"/>
            </a:lvl5pPr>
            <a:lvl6pPr marL="2285258" indent="0">
              <a:buNone/>
              <a:defRPr sz="1600" b="1"/>
            </a:lvl6pPr>
            <a:lvl7pPr marL="2742309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1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5" cy="639763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4" indent="0">
              <a:buNone/>
              <a:defRPr sz="1799" b="1"/>
            </a:lvl3pPr>
            <a:lvl4pPr marL="1371155" indent="0">
              <a:buNone/>
              <a:defRPr sz="1600" b="1"/>
            </a:lvl4pPr>
            <a:lvl5pPr marL="1828205" indent="0">
              <a:buNone/>
              <a:defRPr sz="1600" b="1"/>
            </a:lvl5pPr>
            <a:lvl6pPr marL="2285258" indent="0">
              <a:buNone/>
              <a:defRPr sz="1600" b="1"/>
            </a:lvl6pPr>
            <a:lvl7pPr marL="2742309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1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5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2590982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4462226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8017606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51" indent="0">
              <a:buNone/>
              <a:defRPr sz="1200"/>
            </a:lvl2pPr>
            <a:lvl3pPr marL="914104" indent="0">
              <a:buNone/>
              <a:defRPr sz="1000"/>
            </a:lvl3pPr>
            <a:lvl4pPr marL="1371155" indent="0">
              <a:buNone/>
              <a:defRPr sz="900"/>
            </a:lvl4pPr>
            <a:lvl5pPr marL="1828205" indent="0">
              <a:buNone/>
              <a:defRPr sz="900"/>
            </a:lvl5pPr>
            <a:lvl6pPr marL="2285258" indent="0">
              <a:buNone/>
              <a:defRPr sz="900"/>
            </a:lvl6pPr>
            <a:lvl7pPr marL="2742309" indent="0">
              <a:buNone/>
              <a:defRPr sz="900"/>
            </a:lvl7pPr>
            <a:lvl8pPr marL="3199360" indent="0">
              <a:buNone/>
              <a:defRPr sz="900"/>
            </a:lvl8pPr>
            <a:lvl9pPr marL="3656411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1119070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9" y="4800600"/>
            <a:ext cx="7315200" cy="566739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9" y="612775"/>
            <a:ext cx="7315200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4" indent="0">
              <a:buNone/>
              <a:defRPr sz="2399"/>
            </a:lvl3pPr>
            <a:lvl4pPr marL="1371155" indent="0">
              <a:buNone/>
              <a:defRPr sz="1999"/>
            </a:lvl4pPr>
            <a:lvl5pPr marL="1828205" indent="0">
              <a:buNone/>
              <a:defRPr sz="1999"/>
            </a:lvl5pPr>
            <a:lvl6pPr marL="2285258" indent="0">
              <a:buNone/>
              <a:defRPr sz="1999"/>
            </a:lvl6pPr>
            <a:lvl7pPr marL="2742309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9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051" indent="0">
              <a:buNone/>
              <a:defRPr sz="1200"/>
            </a:lvl2pPr>
            <a:lvl3pPr marL="914104" indent="0">
              <a:buNone/>
              <a:defRPr sz="1000"/>
            </a:lvl3pPr>
            <a:lvl4pPr marL="1371155" indent="0">
              <a:buNone/>
              <a:defRPr sz="900"/>
            </a:lvl4pPr>
            <a:lvl5pPr marL="1828205" indent="0">
              <a:buNone/>
              <a:defRPr sz="900"/>
            </a:lvl5pPr>
            <a:lvl6pPr marL="2285258" indent="0">
              <a:buNone/>
              <a:defRPr sz="900"/>
            </a:lvl6pPr>
            <a:lvl7pPr marL="2742309" indent="0">
              <a:buNone/>
              <a:defRPr sz="900"/>
            </a:lvl7pPr>
            <a:lvl8pPr marL="3199360" indent="0">
              <a:buNone/>
              <a:defRPr sz="900"/>
            </a:lvl8pPr>
            <a:lvl9pPr marL="3656411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8288443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1638805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789833" y="274640"/>
            <a:ext cx="36576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12802" y="274640"/>
            <a:ext cx="10773833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6850418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5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7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2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5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4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0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19/03/2025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770140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19/03/2025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32026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25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516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777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703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629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555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480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406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19/03/2025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925743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0757363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19/03/2025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5064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58" indent="0">
              <a:buNone/>
              <a:defRPr sz="2667" b="1"/>
            </a:lvl2pPr>
            <a:lvl3pPr marL="1218516" indent="0">
              <a:buNone/>
              <a:defRPr sz="2400" b="1"/>
            </a:lvl3pPr>
            <a:lvl4pPr marL="1827774" indent="0">
              <a:buNone/>
              <a:defRPr sz="2133" b="1"/>
            </a:lvl4pPr>
            <a:lvl5pPr marL="2437034" indent="0">
              <a:buNone/>
              <a:defRPr sz="2133" b="1"/>
            </a:lvl5pPr>
            <a:lvl6pPr marL="3046292" indent="0">
              <a:buNone/>
              <a:defRPr sz="2133" b="1"/>
            </a:lvl6pPr>
            <a:lvl7pPr marL="3655550" indent="0">
              <a:buNone/>
              <a:defRPr sz="2133" b="1"/>
            </a:lvl7pPr>
            <a:lvl8pPr marL="4264808" indent="0">
              <a:buNone/>
              <a:defRPr sz="2133" b="1"/>
            </a:lvl8pPr>
            <a:lvl9pPr marL="4874066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58" indent="0">
              <a:buNone/>
              <a:defRPr sz="2667" b="1"/>
            </a:lvl2pPr>
            <a:lvl3pPr marL="1218516" indent="0">
              <a:buNone/>
              <a:defRPr sz="2400" b="1"/>
            </a:lvl3pPr>
            <a:lvl4pPr marL="1827774" indent="0">
              <a:buNone/>
              <a:defRPr sz="2133" b="1"/>
            </a:lvl4pPr>
            <a:lvl5pPr marL="2437034" indent="0">
              <a:buNone/>
              <a:defRPr sz="2133" b="1"/>
            </a:lvl5pPr>
            <a:lvl6pPr marL="3046292" indent="0">
              <a:buNone/>
              <a:defRPr sz="2133" b="1"/>
            </a:lvl6pPr>
            <a:lvl7pPr marL="3655550" indent="0">
              <a:buNone/>
              <a:defRPr sz="2133" b="1"/>
            </a:lvl7pPr>
            <a:lvl8pPr marL="4264808" indent="0">
              <a:buNone/>
              <a:defRPr sz="2133" b="1"/>
            </a:lvl8pPr>
            <a:lvl9pPr marL="4874066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19/03/2025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389349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19/03/2025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236352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19/03/2025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637388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258" indent="0">
              <a:buNone/>
              <a:defRPr sz="1600"/>
            </a:lvl2pPr>
            <a:lvl3pPr marL="1218516" indent="0">
              <a:buNone/>
              <a:defRPr sz="1333"/>
            </a:lvl3pPr>
            <a:lvl4pPr marL="1827774" indent="0">
              <a:buNone/>
              <a:defRPr sz="1200"/>
            </a:lvl4pPr>
            <a:lvl5pPr marL="2437034" indent="0">
              <a:buNone/>
              <a:defRPr sz="1200"/>
            </a:lvl5pPr>
            <a:lvl6pPr marL="3046292" indent="0">
              <a:buNone/>
              <a:defRPr sz="1200"/>
            </a:lvl6pPr>
            <a:lvl7pPr marL="3655550" indent="0">
              <a:buNone/>
              <a:defRPr sz="1200"/>
            </a:lvl7pPr>
            <a:lvl8pPr marL="4264808" indent="0">
              <a:buNone/>
              <a:defRPr sz="1200"/>
            </a:lvl8pPr>
            <a:lvl9pPr marL="4874066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19/03/2025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921070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258" indent="0">
              <a:buNone/>
              <a:defRPr sz="3733"/>
            </a:lvl2pPr>
            <a:lvl3pPr marL="1218516" indent="0">
              <a:buNone/>
              <a:defRPr sz="3200"/>
            </a:lvl3pPr>
            <a:lvl4pPr marL="1827774" indent="0">
              <a:buNone/>
              <a:defRPr sz="2667"/>
            </a:lvl4pPr>
            <a:lvl5pPr marL="2437034" indent="0">
              <a:buNone/>
              <a:defRPr sz="2667"/>
            </a:lvl5pPr>
            <a:lvl6pPr marL="3046292" indent="0">
              <a:buNone/>
              <a:defRPr sz="2667"/>
            </a:lvl6pPr>
            <a:lvl7pPr marL="3655550" indent="0">
              <a:buNone/>
              <a:defRPr sz="2667"/>
            </a:lvl7pPr>
            <a:lvl8pPr marL="4264808" indent="0">
              <a:buNone/>
              <a:defRPr sz="2667"/>
            </a:lvl8pPr>
            <a:lvl9pPr marL="4874066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258" indent="0">
              <a:buNone/>
              <a:defRPr sz="1600"/>
            </a:lvl2pPr>
            <a:lvl3pPr marL="1218516" indent="0">
              <a:buNone/>
              <a:defRPr sz="1333"/>
            </a:lvl3pPr>
            <a:lvl4pPr marL="1827774" indent="0">
              <a:buNone/>
              <a:defRPr sz="1200"/>
            </a:lvl4pPr>
            <a:lvl5pPr marL="2437034" indent="0">
              <a:buNone/>
              <a:defRPr sz="1200"/>
            </a:lvl5pPr>
            <a:lvl6pPr marL="3046292" indent="0">
              <a:buNone/>
              <a:defRPr sz="1200"/>
            </a:lvl6pPr>
            <a:lvl7pPr marL="3655550" indent="0">
              <a:buNone/>
              <a:defRPr sz="1200"/>
            </a:lvl7pPr>
            <a:lvl8pPr marL="4264808" indent="0">
              <a:buNone/>
              <a:defRPr sz="1200"/>
            </a:lvl8pPr>
            <a:lvl9pPr marL="4874066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19/03/2025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054390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19/03/2025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299828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19/03/2025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512263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3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0732703"/>
      </p:ext>
    </p:extLst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4366018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0200840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3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3074697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3986760"/>
      </p:ext>
    </p:extLst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3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3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2524456"/>
      </p:ext>
    </p:extLst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192314"/>
      </p:ext>
    </p:extLst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  <p:sp>
        <p:nvSpPr>
          <p:cNvPr id="7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12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13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  <p:sp>
        <p:nvSpPr>
          <p:cNvPr id="14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15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16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062941"/>
      </p:ext>
    </p:extLst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1" indent="0">
              <a:buNone/>
              <a:defRPr sz="1053"/>
            </a:lvl2pPr>
            <a:lvl3pPr marL="685783" indent="0">
              <a:buNone/>
              <a:defRPr sz="900"/>
            </a:lvl3pPr>
            <a:lvl4pPr marL="1028674" indent="0">
              <a:buNone/>
              <a:defRPr sz="753"/>
            </a:lvl4pPr>
            <a:lvl5pPr marL="1371566" indent="0">
              <a:buNone/>
              <a:defRPr sz="753"/>
            </a:lvl5pPr>
            <a:lvl6pPr marL="1714457" indent="0">
              <a:buNone/>
              <a:defRPr sz="753"/>
            </a:lvl6pPr>
            <a:lvl7pPr marL="2057349" indent="0">
              <a:buNone/>
              <a:defRPr sz="753"/>
            </a:lvl7pPr>
            <a:lvl8pPr marL="2400240" indent="0">
              <a:buNone/>
              <a:defRPr sz="753"/>
            </a:lvl8pPr>
            <a:lvl9pPr marL="2743131" indent="0">
              <a:buNone/>
              <a:defRPr sz="75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0381762"/>
      </p:ext>
    </p:extLst>
  </p:cSld>
  <p:clrMapOvr>
    <a:masterClrMapping/>
  </p:clrMapOvr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891" indent="0">
              <a:buNone/>
              <a:defRPr sz="2100"/>
            </a:lvl2pPr>
            <a:lvl3pPr marL="685783" indent="0">
              <a:buNone/>
              <a:defRPr sz="18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9" indent="0">
              <a:buNone/>
              <a:defRPr sz="1500"/>
            </a:lvl7pPr>
            <a:lvl8pPr marL="2400240" indent="0">
              <a:buNone/>
              <a:defRPr sz="1500"/>
            </a:lvl8pPr>
            <a:lvl9pPr marL="2743131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1" indent="0">
              <a:buNone/>
              <a:defRPr sz="1053"/>
            </a:lvl2pPr>
            <a:lvl3pPr marL="685783" indent="0">
              <a:buNone/>
              <a:defRPr sz="900"/>
            </a:lvl3pPr>
            <a:lvl4pPr marL="1028674" indent="0">
              <a:buNone/>
              <a:defRPr sz="753"/>
            </a:lvl4pPr>
            <a:lvl5pPr marL="1371566" indent="0">
              <a:buNone/>
              <a:defRPr sz="753"/>
            </a:lvl5pPr>
            <a:lvl6pPr marL="1714457" indent="0">
              <a:buNone/>
              <a:defRPr sz="753"/>
            </a:lvl6pPr>
            <a:lvl7pPr marL="2057349" indent="0">
              <a:buNone/>
              <a:defRPr sz="753"/>
            </a:lvl7pPr>
            <a:lvl8pPr marL="2400240" indent="0">
              <a:buNone/>
              <a:defRPr sz="753"/>
            </a:lvl8pPr>
            <a:lvl9pPr marL="2743131" indent="0">
              <a:buNone/>
              <a:defRPr sz="75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56272"/>
      </p:ext>
    </p:extLst>
  </p:cSld>
  <p:clrMapOvr>
    <a:masterClrMapping/>
  </p:clrMapOvr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3963647"/>
      </p:ext>
    </p:extLst>
  </p:cSld>
  <p:clrMapOvr>
    <a:masterClrMapping/>
  </p:clrMapOvr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531081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4614281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2527856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9652106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5499453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8452413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0589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2662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6B058F-3419-4783-A32B-A7489A7A2485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8469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ransition spd="slow">
    <p:push dir="u"/>
  </p:transition>
  <p:txStyles>
    <p:titleStyle>
      <a:lvl1pPr algn="ctr" defTabSz="914104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89" indent="-342789" algn="l" defTabSz="914104" rtl="0" eaLnBrk="1" latinLnBrk="0" hangingPunct="1">
        <a:spcBef>
          <a:spcPct val="20000"/>
        </a:spcBef>
        <a:buFont typeface="Arial" panose="020B0604020202020204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08" indent="-285657" algn="l" defTabSz="914104" rtl="0" eaLnBrk="1" latinLnBrk="0" hangingPunct="1">
        <a:spcBef>
          <a:spcPct val="20000"/>
        </a:spcBef>
        <a:buFont typeface="Arial" panose="020B0604020202020204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5" algn="l" defTabSz="914104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5" algn="l" defTabSz="914104" rtl="0" eaLnBrk="1" latinLnBrk="0" hangingPunct="1">
        <a:spcBef>
          <a:spcPct val="20000"/>
        </a:spcBef>
        <a:buFont typeface="Arial" panose="020B0604020202020204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5" algn="l" defTabSz="914104" rtl="0" eaLnBrk="1" latinLnBrk="0" hangingPunct="1">
        <a:spcBef>
          <a:spcPct val="20000"/>
        </a:spcBef>
        <a:buFont typeface="Arial" panose="020B0604020202020204" pitchFamily="34" charset="0"/>
        <a:buChar char="»"/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4" indent="-228525" algn="l" defTabSz="914104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5" algn="l" defTabSz="914104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5" indent="-228525" algn="l" defTabSz="914104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8" indent="-228525" algn="l" defTabSz="914104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4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5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5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8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9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1" tIns="45696" rIns="91391" bIns="4569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391" tIns="45696" rIns="91391" bIns="4569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t>19/03/2025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310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ransition spd="slow">
    <p:push dir="u"/>
  </p:transition>
  <p:txStyles>
    <p:titleStyle>
      <a:lvl1pPr algn="ctr" defTabSz="1218516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943" indent="-456943" algn="l" defTabSz="1218516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045" indent="-380786" algn="l" defTabSz="1218516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146" indent="-304630" algn="l" defTabSz="121851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404" indent="-304630" algn="l" defTabSz="1218516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1662" indent="-304630" algn="l" defTabSz="1218516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0920" indent="-304630" algn="l" defTabSz="1218516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0178" indent="-304630" algn="l" defTabSz="1218516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69438" indent="-304630" algn="l" defTabSz="1218516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78696" indent="-304630" algn="l" defTabSz="1218516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258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516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774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034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292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5550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4808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066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62E82ED4-375F-4F08-A54B-E5C986F28C77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zh-CN" alt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3684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hf sldNum="0" hdr="0" ftr="0" dt="0"/>
  <p:txStyles>
    <p:titleStyle>
      <a:lvl1pPr marL="0" lvl="0" indent="0" algn="ctr" defTabSz="91437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891" lvl="0" indent="-342891" algn="l" defTabSz="914377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3355" lvl="1" indent="-285320" algn="l" defTabSz="914377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2971" lvl="2" indent="-228594" algn="l" defTabSz="914377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160" lvl="3" indent="-228594" algn="l" defTabSz="914377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349" lvl="4" indent="-228594" algn="l" defTabSz="914377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537" lvl="5" indent="-228594" algn="l" defTabSz="914377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726" lvl="6" indent="-228594" algn="l" defTabSz="914377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8914" lvl="7" indent="-228594" algn="l" defTabSz="914377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103" lvl="8" indent="-228594" algn="l" defTabSz="914377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37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189" lvl="1" indent="0" algn="l" defTabSz="91437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377" lvl="2" indent="0" algn="l" defTabSz="91437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566" lvl="3" indent="0" algn="l" defTabSz="91437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754" lvl="4" indent="0" algn="l" defTabSz="91437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5943" lvl="5" indent="0" algn="l" defTabSz="91437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131" lvl="6" indent="0" algn="l" defTabSz="91437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320" lvl="7" indent="0" algn="l" defTabSz="91437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509" lvl="8" indent="0" algn="l" defTabSz="91437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383836" y="772768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85362" y="0"/>
            <a:ext cx="3080825" cy="4575269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09600" y="-1241425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12378" y="2913677"/>
            <a:ext cx="87672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60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F722B010-D91B-41CF-B809-11B76F7713C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/>
          <a:srcRect/>
          <a:stretch>
            <a:fillRect/>
          </a:stretch>
        </p:blipFill>
        <p:spPr>
          <a:xfrm flipH="1">
            <a:off x="8247734" y="4313255"/>
            <a:ext cx="3406797" cy="216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3378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466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2" name="Google Shape;2982;p56"/>
          <p:cNvGrpSpPr/>
          <p:nvPr/>
        </p:nvGrpSpPr>
        <p:grpSpPr>
          <a:xfrm rot="10800000">
            <a:off x="1521511" y="-451538"/>
            <a:ext cx="9385672" cy="6386433"/>
            <a:chOff x="1425453" y="767528"/>
            <a:chExt cx="5715536" cy="3888792"/>
          </a:xfrm>
        </p:grpSpPr>
        <p:sp>
          <p:nvSpPr>
            <p:cNvPr id="2983" name="Google Shape;2983;p56"/>
            <p:cNvSpPr/>
            <p:nvPr/>
          </p:nvSpPr>
          <p:spPr>
            <a:xfrm rot="1180656">
              <a:off x="2323012" y="767528"/>
              <a:ext cx="4817977" cy="2442074"/>
            </a:xfrm>
            <a:custGeom>
              <a:avLst/>
              <a:gdLst/>
              <a:ahLst/>
              <a:cxnLst/>
              <a:rect l="l" t="t" r="r" b="b"/>
              <a:pathLst>
                <a:path w="136676" h="62189" extrusionOk="0">
                  <a:moveTo>
                    <a:pt x="115053" y="1"/>
                  </a:moveTo>
                  <a:cubicBezTo>
                    <a:pt x="109301" y="1"/>
                    <a:pt x="103535" y="2453"/>
                    <a:pt x="98779" y="5873"/>
                  </a:cubicBezTo>
                  <a:cubicBezTo>
                    <a:pt x="92567" y="10316"/>
                    <a:pt x="87635" y="16342"/>
                    <a:pt x="82192" y="21669"/>
                  </a:cubicBezTo>
                  <a:cubicBezTo>
                    <a:pt x="76771" y="27089"/>
                    <a:pt x="70467" y="32045"/>
                    <a:pt x="62906" y="33394"/>
                  </a:cubicBezTo>
                  <a:cubicBezTo>
                    <a:pt x="61199" y="33725"/>
                    <a:pt x="59492" y="33864"/>
                    <a:pt x="57783" y="33864"/>
                  </a:cubicBezTo>
                  <a:cubicBezTo>
                    <a:pt x="50478" y="33864"/>
                    <a:pt x="43152" y="31318"/>
                    <a:pt x="35780" y="30300"/>
                  </a:cubicBezTo>
                  <a:cubicBezTo>
                    <a:pt x="33808" y="30038"/>
                    <a:pt x="31800" y="29897"/>
                    <a:pt x="29791" y="29897"/>
                  </a:cubicBezTo>
                  <a:cubicBezTo>
                    <a:pt x="23600" y="29897"/>
                    <a:pt x="17390" y="31232"/>
                    <a:pt x="12121" y="34464"/>
                  </a:cubicBezTo>
                  <a:cubicBezTo>
                    <a:pt x="4071" y="39396"/>
                    <a:pt x="2327" y="46864"/>
                    <a:pt x="0" y="55192"/>
                  </a:cubicBezTo>
                  <a:cubicBezTo>
                    <a:pt x="7166" y="57728"/>
                    <a:pt x="16587" y="57635"/>
                    <a:pt x="24241" y="58403"/>
                  </a:cubicBezTo>
                  <a:cubicBezTo>
                    <a:pt x="32756" y="59263"/>
                    <a:pt x="41201" y="60054"/>
                    <a:pt x="49738" y="60636"/>
                  </a:cubicBezTo>
                  <a:cubicBezTo>
                    <a:pt x="64803" y="61688"/>
                    <a:pt x="79962" y="62188"/>
                    <a:pt x="95130" y="62188"/>
                  </a:cubicBezTo>
                  <a:cubicBezTo>
                    <a:pt x="96734" y="62188"/>
                    <a:pt x="98338" y="62182"/>
                    <a:pt x="99942" y="62171"/>
                  </a:cubicBezTo>
                  <a:cubicBezTo>
                    <a:pt x="105665" y="62171"/>
                    <a:pt x="111667" y="61985"/>
                    <a:pt x="116901" y="59566"/>
                  </a:cubicBezTo>
                  <a:cubicBezTo>
                    <a:pt x="124555" y="56076"/>
                    <a:pt x="129510" y="48329"/>
                    <a:pt x="132511" y="40466"/>
                  </a:cubicBezTo>
                  <a:cubicBezTo>
                    <a:pt x="135233" y="33208"/>
                    <a:pt x="136676" y="25159"/>
                    <a:pt x="134931" y="17505"/>
                  </a:cubicBezTo>
                  <a:cubicBezTo>
                    <a:pt x="133186" y="9944"/>
                    <a:pt x="127765" y="2849"/>
                    <a:pt x="120298" y="732"/>
                  </a:cubicBezTo>
                  <a:cubicBezTo>
                    <a:pt x="118570" y="230"/>
                    <a:pt x="116812" y="1"/>
                    <a:pt x="1150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4" name="Google Shape;2984;p56"/>
            <p:cNvSpPr/>
            <p:nvPr/>
          </p:nvSpPr>
          <p:spPr>
            <a:xfrm rot="12080169">
              <a:off x="1425453" y="2218705"/>
              <a:ext cx="4828976" cy="2437615"/>
            </a:xfrm>
            <a:custGeom>
              <a:avLst/>
              <a:gdLst/>
              <a:ahLst/>
              <a:cxnLst/>
              <a:rect l="l" t="t" r="r" b="b"/>
              <a:pathLst>
                <a:path w="136676" h="62189" extrusionOk="0">
                  <a:moveTo>
                    <a:pt x="115053" y="1"/>
                  </a:moveTo>
                  <a:cubicBezTo>
                    <a:pt x="109301" y="1"/>
                    <a:pt x="103535" y="2453"/>
                    <a:pt x="98779" y="5873"/>
                  </a:cubicBezTo>
                  <a:cubicBezTo>
                    <a:pt x="92567" y="10316"/>
                    <a:pt x="87635" y="16342"/>
                    <a:pt x="82192" y="21669"/>
                  </a:cubicBezTo>
                  <a:cubicBezTo>
                    <a:pt x="76771" y="27089"/>
                    <a:pt x="70467" y="32045"/>
                    <a:pt x="62906" y="33394"/>
                  </a:cubicBezTo>
                  <a:cubicBezTo>
                    <a:pt x="61199" y="33725"/>
                    <a:pt x="59492" y="33864"/>
                    <a:pt x="57783" y="33864"/>
                  </a:cubicBezTo>
                  <a:cubicBezTo>
                    <a:pt x="50478" y="33864"/>
                    <a:pt x="43152" y="31318"/>
                    <a:pt x="35780" y="30300"/>
                  </a:cubicBezTo>
                  <a:cubicBezTo>
                    <a:pt x="33808" y="30038"/>
                    <a:pt x="31800" y="29897"/>
                    <a:pt x="29791" y="29897"/>
                  </a:cubicBezTo>
                  <a:cubicBezTo>
                    <a:pt x="23600" y="29897"/>
                    <a:pt x="17390" y="31232"/>
                    <a:pt x="12121" y="34464"/>
                  </a:cubicBezTo>
                  <a:cubicBezTo>
                    <a:pt x="4071" y="39396"/>
                    <a:pt x="2327" y="46864"/>
                    <a:pt x="0" y="55192"/>
                  </a:cubicBezTo>
                  <a:cubicBezTo>
                    <a:pt x="7166" y="57728"/>
                    <a:pt x="16587" y="57635"/>
                    <a:pt x="24241" y="58403"/>
                  </a:cubicBezTo>
                  <a:cubicBezTo>
                    <a:pt x="32756" y="59263"/>
                    <a:pt x="41201" y="60054"/>
                    <a:pt x="49738" y="60636"/>
                  </a:cubicBezTo>
                  <a:cubicBezTo>
                    <a:pt x="64803" y="61688"/>
                    <a:pt x="79962" y="62188"/>
                    <a:pt x="95130" y="62188"/>
                  </a:cubicBezTo>
                  <a:cubicBezTo>
                    <a:pt x="96734" y="62188"/>
                    <a:pt x="98338" y="62182"/>
                    <a:pt x="99942" y="62171"/>
                  </a:cubicBezTo>
                  <a:cubicBezTo>
                    <a:pt x="105665" y="62171"/>
                    <a:pt x="111667" y="61985"/>
                    <a:pt x="116901" y="59566"/>
                  </a:cubicBezTo>
                  <a:cubicBezTo>
                    <a:pt x="124555" y="56076"/>
                    <a:pt x="129510" y="48329"/>
                    <a:pt x="132511" y="40466"/>
                  </a:cubicBezTo>
                  <a:cubicBezTo>
                    <a:pt x="135233" y="33208"/>
                    <a:pt x="136676" y="25159"/>
                    <a:pt x="134931" y="17505"/>
                  </a:cubicBezTo>
                  <a:cubicBezTo>
                    <a:pt x="133186" y="9944"/>
                    <a:pt x="127765" y="2849"/>
                    <a:pt x="120298" y="732"/>
                  </a:cubicBezTo>
                  <a:cubicBezTo>
                    <a:pt x="118570" y="230"/>
                    <a:pt x="116812" y="1"/>
                    <a:pt x="1150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5" name="Google Shape;2985;p56"/>
            <p:cNvSpPr/>
            <p:nvPr/>
          </p:nvSpPr>
          <p:spPr>
            <a:xfrm rot="532267">
              <a:off x="1728899" y="847427"/>
              <a:ext cx="5071634" cy="2947732"/>
            </a:xfrm>
            <a:custGeom>
              <a:avLst/>
              <a:gdLst/>
              <a:ahLst/>
              <a:cxnLst/>
              <a:rect l="l" t="t" r="r" b="b"/>
              <a:pathLst>
                <a:path w="77074" h="68148" extrusionOk="0">
                  <a:moveTo>
                    <a:pt x="47214" y="1"/>
                  </a:moveTo>
                  <a:cubicBezTo>
                    <a:pt x="42852" y="1"/>
                    <a:pt x="38491" y="193"/>
                    <a:pt x="34129" y="379"/>
                  </a:cubicBezTo>
                  <a:cubicBezTo>
                    <a:pt x="26754" y="775"/>
                    <a:pt x="19007" y="1263"/>
                    <a:pt x="13098" y="5520"/>
                  </a:cubicBezTo>
                  <a:cubicBezTo>
                    <a:pt x="5816" y="10662"/>
                    <a:pt x="3118" y="20153"/>
                    <a:pt x="1745" y="28970"/>
                  </a:cubicBezTo>
                  <a:cubicBezTo>
                    <a:pt x="396" y="38090"/>
                    <a:pt x="0" y="47395"/>
                    <a:pt x="582" y="56608"/>
                  </a:cubicBezTo>
                  <a:cubicBezTo>
                    <a:pt x="675" y="58748"/>
                    <a:pt x="1466" y="67937"/>
                    <a:pt x="4746" y="68147"/>
                  </a:cubicBezTo>
                  <a:cubicBezTo>
                    <a:pt x="4756" y="68147"/>
                    <a:pt x="4766" y="68147"/>
                    <a:pt x="4776" y="68147"/>
                  </a:cubicBezTo>
                  <a:cubicBezTo>
                    <a:pt x="6359" y="68147"/>
                    <a:pt x="10696" y="60766"/>
                    <a:pt x="13470" y="59795"/>
                  </a:cubicBezTo>
                  <a:cubicBezTo>
                    <a:pt x="15586" y="59111"/>
                    <a:pt x="17785" y="58889"/>
                    <a:pt x="19992" y="58889"/>
                  </a:cubicBezTo>
                  <a:cubicBezTo>
                    <a:pt x="21836" y="58889"/>
                    <a:pt x="23686" y="59044"/>
                    <a:pt x="25498" y="59213"/>
                  </a:cubicBezTo>
                  <a:cubicBezTo>
                    <a:pt x="27665" y="59424"/>
                    <a:pt x="29833" y="59661"/>
                    <a:pt x="31972" y="59661"/>
                  </a:cubicBezTo>
                  <a:cubicBezTo>
                    <a:pt x="33851" y="59661"/>
                    <a:pt x="35708" y="59478"/>
                    <a:pt x="37525" y="58934"/>
                  </a:cubicBezTo>
                  <a:cubicBezTo>
                    <a:pt x="42946" y="57282"/>
                    <a:pt x="47203" y="52350"/>
                    <a:pt x="48087" y="46721"/>
                  </a:cubicBezTo>
                  <a:cubicBezTo>
                    <a:pt x="48668" y="43138"/>
                    <a:pt x="47901" y="39346"/>
                    <a:pt x="49157" y="36066"/>
                  </a:cubicBezTo>
                  <a:cubicBezTo>
                    <a:pt x="51274" y="30343"/>
                    <a:pt x="57881" y="28016"/>
                    <a:pt x="63604" y="25969"/>
                  </a:cubicBezTo>
                  <a:cubicBezTo>
                    <a:pt x="69420" y="24038"/>
                    <a:pt x="75817" y="20642"/>
                    <a:pt x="76585" y="14640"/>
                  </a:cubicBezTo>
                  <a:cubicBezTo>
                    <a:pt x="77074" y="10662"/>
                    <a:pt x="74654" y="6777"/>
                    <a:pt x="71444" y="4543"/>
                  </a:cubicBezTo>
                  <a:cubicBezTo>
                    <a:pt x="68140" y="2333"/>
                    <a:pt x="64185" y="1356"/>
                    <a:pt x="60300" y="775"/>
                  </a:cubicBezTo>
                  <a:cubicBezTo>
                    <a:pt x="55938" y="193"/>
                    <a:pt x="51576" y="1"/>
                    <a:pt x="472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" name="Google Shape;304;p20"/>
          <p:cNvSpPr txBox="1">
            <a:spLocks/>
          </p:cNvSpPr>
          <p:nvPr/>
        </p:nvSpPr>
        <p:spPr>
          <a:xfrm>
            <a:off x="2950362" y="1324412"/>
            <a:ext cx="6927124" cy="875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914377">
              <a:defRPr/>
            </a:pPr>
            <a:r>
              <a:rPr lang="en-US" sz="3200" kern="0" dirty="0" err="1">
                <a:latin typeface="Arial"/>
              </a:rPr>
              <a:t>Thứ</a:t>
            </a:r>
            <a:r>
              <a:rPr lang="en-US" sz="3200" kern="0" dirty="0">
                <a:latin typeface="Arial"/>
              </a:rPr>
              <a:t> … </a:t>
            </a:r>
            <a:r>
              <a:rPr lang="en-US" sz="3200" kern="0" dirty="0" err="1">
                <a:latin typeface="Arial"/>
              </a:rPr>
              <a:t>ngày</a:t>
            </a:r>
            <a:r>
              <a:rPr lang="en-US" sz="3200" kern="0" dirty="0">
                <a:latin typeface="Arial"/>
              </a:rPr>
              <a:t> … </a:t>
            </a:r>
            <a:r>
              <a:rPr lang="en-US" sz="3200" kern="0" dirty="0" err="1">
                <a:latin typeface="Arial"/>
              </a:rPr>
              <a:t>tháng</a:t>
            </a:r>
            <a:r>
              <a:rPr lang="en-US" sz="3200" kern="0" dirty="0">
                <a:latin typeface="Arial"/>
              </a:rPr>
              <a:t> … </a:t>
            </a:r>
            <a:r>
              <a:rPr lang="en-US" sz="3200" kern="0" dirty="0" err="1">
                <a:latin typeface="Arial"/>
              </a:rPr>
              <a:t>năm</a:t>
            </a:r>
            <a:endParaRPr lang="en-US" sz="3200" kern="0" dirty="0">
              <a:latin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5389" y="2930082"/>
            <a:ext cx="9809315" cy="2170364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haT">
            <a:hlinkClick r:id="" action="ppaction://media"/>
            <a:extLst>
              <a:ext uri="{FF2B5EF4-FFF2-40B4-BE49-F238E27FC236}">
                <a16:creationId xmlns:a16="http://schemas.microsoft.com/office/drawing/2014/main" id="{AD9BF6D0-8855-4718-B3F4-6E8AE9A3FE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5258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5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10">
            <a:extLst>
              <a:ext uri="{FF2B5EF4-FFF2-40B4-BE49-F238E27FC236}">
                <a16:creationId xmlns:a16="http://schemas.microsoft.com/office/drawing/2014/main" id="{EF484B40-B9A0-4F78-968E-A060661D1048}"/>
              </a:ext>
            </a:extLst>
          </p:cNvPr>
          <p:cNvSpPr/>
          <p:nvPr/>
        </p:nvSpPr>
        <p:spPr>
          <a:xfrm>
            <a:off x="5031970" y="1029361"/>
            <a:ext cx="2693324" cy="715089"/>
          </a:xfrm>
          <a:prstGeom prst="roundRect">
            <a:avLst/>
          </a:prstGeom>
          <a:solidFill>
            <a:srgbClr val="E5F2B0"/>
          </a:solidFill>
          <a:ln>
            <a:noFill/>
          </a:ln>
        </p:spPr>
        <p:txBody>
          <a:bodyPr wrap="square">
            <a:spAutoFit/>
          </a:bodyPr>
          <a:lstStyle/>
          <a:p>
            <a:pPr defTabSz="914377">
              <a:buClr>
                <a:srgbClr val="000000"/>
              </a:buClr>
              <a:defRPr/>
            </a:pPr>
            <a:r>
              <a:rPr lang="en-US" sz="3600" kern="0" dirty="0" err="1">
                <a:solidFill>
                  <a:srgbClr val="0070C0"/>
                </a:solidFill>
                <a:latin typeface="Arial"/>
                <a:cs typeface="Arial"/>
                <a:sym typeface="Arial"/>
              </a:rPr>
              <a:t>Tiếng</a:t>
            </a:r>
            <a:r>
              <a:rPr lang="en-US" sz="3600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70C0"/>
                </a:solidFill>
                <a:latin typeface="Arial"/>
                <a:cs typeface="Arial"/>
                <a:sym typeface="Arial"/>
              </a:rPr>
              <a:t>việt</a:t>
            </a:r>
            <a:endParaRPr lang="en-US" sz="32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491735-02DC-456F-9E23-287752240EF1}"/>
              </a:ext>
            </a:extLst>
          </p:cNvPr>
          <p:cNvSpPr txBox="1"/>
          <p:nvPr/>
        </p:nvSpPr>
        <p:spPr>
          <a:xfrm>
            <a:off x="952501" y="2462784"/>
            <a:ext cx="108108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7200" b="1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Bài</a:t>
            </a:r>
            <a:r>
              <a:rPr lang="en-US" sz="72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4: </a:t>
            </a:r>
          </a:p>
          <a:p>
            <a:pPr algn="ctr" defTabSz="914377"/>
            <a:r>
              <a:rPr lang="en-US" sz="7200" b="1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Nếu</a:t>
            </a:r>
            <a:r>
              <a:rPr lang="en-US" sz="72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</a:t>
            </a:r>
            <a:r>
              <a:rPr lang="en-US" sz="7200" b="1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không</a:t>
            </a:r>
            <a:r>
              <a:rPr lang="en-US" sz="72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may </a:t>
            </a:r>
            <a:r>
              <a:rPr lang="en-US" sz="7200" b="1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bị</a:t>
            </a:r>
            <a:r>
              <a:rPr lang="en-US" sz="72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</a:t>
            </a:r>
            <a:r>
              <a:rPr lang="en-US" sz="7200" b="1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lạc</a:t>
            </a:r>
            <a:endParaRPr lang="en-US" sz="720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screen"/>
          <a:srcRect r="1773"/>
          <a:stretch>
            <a:fillRect/>
          </a:stretch>
        </p:blipFill>
        <p:spPr>
          <a:xfrm>
            <a:off x="1590" y="3852663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screen"/>
          <a:srcRect l="1020" b="5828"/>
          <a:stretch>
            <a:fillRect/>
          </a:stretch>
        </p:blipFill>
        <p:spPr>
          <a:xfrm>
            <a:off x="1587" y="4707952"/>
            <a:ext cx="12188827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265926" y="4077532"/>
            <a:ext cx="11936455" cy="2786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8242" y="2844922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498513">
            <a:off x="2167716" y="-100060"/>
            <a:ext cx="1525011" cy="2729768"/>
          </a:xfrm>
          <a:prstGeom prst="rect">
            <a:avLst/>
          </a:prstGeom>
        </p:spPr>
      </p:pic>
      <p:pic>
        <p:nvPicPr>
          <p:cNvPr id="8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521259" flipH="1">
            <a:off x="7493169" y="-204437"/>
            <a:ext cx="1525011" cy="2729768"/>
          </a:xfrm>
          <a:prstGeom prst="rect">
            <a:avLst/>
          </a:prstGeom>
        </p:spPr>
      </p:pic>
      <p:pic>
        <p:nvPicPr>
          <p:cNvPr id="7" name="图片 11268" descr="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44440" y="-58312"/>
            <a:ext cx="4793571" cy="47662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3457575" y="2235905"/>
            <a:ext cx="40481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04"/>
            <a:r>
              <a:rPr lang="en-US" altLang="zh-CN" sz="8000" b="1" dirty="0" err="1">
                <a:solidFill>
                  <a:srgbClr val="C00000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Tiết</a:t>
            </a:r>
            <a:r>
              <a:rPr lang="en-US" altLang="zh-CN" sz="8000" b="1" dirty="0">
                <a:solidFill>
                  <a:srgbClr val="C00000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 3 + 4</a:t>
            </a:r>
            <a:endParaRPr lang="zh-CN" altLang="en-US" sz="8000" dirty="0">
              <a:solidFill>
                <a:srgbClr val="C00000"/>
              </a:solidFill>
              <a:latin typeface="Calibri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6367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8">
            <a:extLst>
              <a:ext uri="{FF2B5EF4-FFF2-40B4-BE49-F238E27FC236}">
                <a16:creationId xmlns:a16="http://schemas.microsoft.com/office/drawing/2014/main" id="{1737FBF1-3F10-47FB-8DEC-A2B86F8874D4}"/>
              </a:ext>
            </a:extLst>
          </p:cNvPr>
          <p:cNvSpPr/>
          <p:nvPr/>
        </p:nvSpPr>
        <p:spPr>
          <a:xfrm>
            <a:off x="1543050" y="1961463"/>
            <a:ext cx="9801225" cy="74898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914377"/>
            <a:endParaRPr lang="zh-CN" altLang="en-US" sz="4267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矩形 8">
            <a:extLst>
              <a:ext uri="{FF2B5EF4-FFF2-40B4-BE49-F238E27FC236}">
                <a16:creationId xmlns:a16="http://schemas.microsoft.com/office/drawing/2014/main" id="{C37861B5-4760-468C-99BD-77609140CD49}"/>
              </a:ext>
            </a:extLst>
          </p:cNvPr>
          <p:cNvSpPr/>
          <p:nvPr/>
        </p:nvSpPr>
        <p:spPr>
          <a:xfrm>
            <a:off x="643875" y="761814"/>
            <a:ext cx="11340861" cy="748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en-US" altLang="zh-CN" sz="4267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267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267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4267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4267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4267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4267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267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4267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267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267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267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267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1A495FCB-E84B-4D35-88B0-96A4085C3857}"/>
              </a:ext>
            </a:extLst>
          </p:cNvPr>
          <p:cNvSpPr/>
          <p:nvPr/>
        </p:nvSpPr>
        <p:spPr>
          <a:xfrm>
            <a:off x="1847850" y="1934525"/>
            <a:ext cx="5524500" cy="748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en-US" altLang="zh-CN" sz="4267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4267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</a:t>
            </a:r>
            <a:r>
              <a:rPr lang="en-US" altLang="zh-CN" sz="4267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	</a:t>
            </a:r>
            <a:r>
              <a:rPr lang="en-US" altLang="zh-CN" sz="4267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hoảng</a:t>
            </a:r>
            <a:r>
              <a:rPr lang="en-US" altLang="zh-CN" sz="4267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hốt</a:t>
            </a:r>
            <a:endParaRPr lang="zh-CN" altLang="en-US" sz="4267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F0F6A419-5E27-41BF-B12F-291DC4AADA87}"/>
              </a:ext>
            </a:extLst>
          </p:cNvPr>
          <p:cNvSpPr/>
          <p:nvPr/>
        </p:nvSpPr>
        <p:spPr>
          <a:xfrm>
            <a:off x="979425" y="3398693"/>
            <a:ext cx="11340860" cy="748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en-US" altLang="zh-CN" sz="4267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Uyên</a:t>
            </a:r>
            <a:r>
              <a:rPr lang="en-US" altLang="zh-CN" sz="4267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4267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(……………….) </a:t>
            </a:r>
            <a:r>
              <a:rPr lang="en-US" altLang="zh-CN" sz="4267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4267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bị</a:t>
            </a:r>
            <a:r>
              <a:rPr lang="en-US" altLang="zh-CN" sz="4267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lạc</a:t>
            </a:r>
            <a:endParaRPr lang="zh-CN" altLang="en-US" sz="4267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52D9DB37-8ACD-4218-8284-5B6D2495CE4F}"/>
              </a:ext>
            </a:extLst>
          </p:cNvPr>
          <p:cNvSpPr/>
          <p:nvPr/>
        </p:nvSpPr>
        <p:spPr>
          <a:xfrm>
            <a:off x="8362081" y="1915295"/>
            <a:ext cx="2286869" cy="748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en-US" altLang="zh-CN" sz="4267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mải</a:t>
            </a:r>
            <a:r>
              <a:rPr lang="en-US" altLang="zh-CN" sz="4267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mê</a:t>
            </a:r>
            <a:endParaRPr lang="zh-CN" altLang="en-US" sz="4267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9110B1-CB30-434A-A761-6F35DDF53ED0}"/>
              </a:ext>
            </a:extLst>
          </p:cNvPr>
          <p:cNvSpPr txBox="1"/>
          <p:nvPr/>
        </p:nvSpPr>
        <p:spPr>
          <a:xfrm>
            <a:off x="4246816" y="3362135"/>
            <a:ext cx="3050667" cy="7489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377"/>
            <a:r>
              <a:rPr lang="en-US" sz="4267" dirty="0" err="1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hoảng</a:t>
            </a:r>
            <a:r>
              <a:rPr lang="en-US" sz="4267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dirty="0" err="1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hốt</a:t>
            </a:r>
            <a:endParaRPr lang="en-US" sz="4267" dirty="0">
              <a:solidFill>
                <a:srgbClr val="FF66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1153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/>
      <p:bldP spid="10" grpId="0"/>
      <p:bldP spid="11" grpId="0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8">
            <a:extLst>
              <a:ext uri="{FF2B5EF4-FFF2-40B4-BE49-F238E27FC236}">
                <a16:creationId xmlns:a16="http://schemas.microsoft.com/office/drawing/2014/main" id="{B028F7FA-D244-4EE1-B867-9D4A73821233}"/>
              </a:ext>
            </a:extLst>
          </p:cNvPr>
          <p:cNvSpPr/>
          <p:nvPr/>
        </p:nvSpPr>
        <p:spPr>
          <a:xfrm>
            <a:off x="704850" y="109538"/>
            <a:ext cx="11487150" cy="1241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en-US" altLang="zh-CN" sz="3733" dirty="0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6. Quan </a:t>
            </a:r>
            <a:r>
              <a:rPr lang="en-US" altLang="zh-CN" sz="3733" dirty="0" err="1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733" dirty="0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dirty="0" err="1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733" dirty="0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dirty="0" err="1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733" dirty="0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dirty="0" err="1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3733" dirty="0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dirty="0" err="1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733" dirty="0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dirty="0" err="1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733" dirty="0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dirty="0" err="1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733" dirty="0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dirty="0" err="1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khung</a:t>
            </a:r>
            <a:r>
              <a:rPr lang="en-US" altLang="zh-CN" sz="3733" dirty="0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dirty="0" err="1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733" dirty="0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dirty="0" err="1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733" dirty="0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3733" dirty="0" err="1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Nếu</a:t>
            </a:r>
            <a:r>
              <a:rPr lang="en-US" altLang="zh-CN" sz="3733" dirty="0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dirty="0" err="1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3733" dirty="0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may </a:t>
            </a:r>
            <a:r>
              <a:rPr lang="en-US" altLang="zh-CN" sz="3733" dirty="0" err="1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733" dirty="0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dirty="0" err="1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bị</a:t>
            </a:r>
            <a:r>
              <a:rPr lang="en-US" altLang="zh-CN" sz="3733" dirty="0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dirty="0" err="1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lạc</a:t>
            </a:r>
            <a:r>
              <a:rPr lang="en-US" altLang="zh-CN" sz="3733" dirty="0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733" dirty="0" err="1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733" dirty="0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dirty="0" err="1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sẽ</a:t>
            </a:r>
            <a:r>
              <a:rPr lang="en-US" altLang="zh-CN" sz="3733" dirty="0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dirty="0" err="1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733" dirty="0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dirty="0" err="1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733" dirty="0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733" i="1" dirty="0">
              <a:solidFill>
                <a:srgbClr val="1F497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36E8BA-AD3B-4D10-95AC-EB37D3B9BB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9937" y="2357437"/>
            <a:ext cx="5572125" cy="4391025"/>
          </a:xfrm>
          <a:prstGeom prst="rect">
            <a:avLst/>
          </a:prstGeom>
        </p:spPr>
      </p:pic>
      <p:sp>
        <p:nvSpPr>
          <p:cNvPr id="10" name="矩形 8">
            <a:extLst>
              <a:ext uri="{FF2B5EF4-FFF2-40B4-BE49-F238E27FC236}">
                <a16:creationId xmlns:a16="http://schemas.microsoft.com/office/drawing/2014/main" id="{5C8D81C5-2FE1-48C4-8A91-0EB9F498AB8E}"/>
              </a:ext>
            </a:extLst>
          </p:cNvPr>
          <p:cNvSpPr/>
          <p:nvPr/>
        </p:nvSpPr>
        <p:spPr>
          <a:xfrm>
            <a:off x="1000125" y="1350775"/>
            <a:ext cx="9801225" cy="74898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914377"/>
            <a:r>
              <a:rPr lang="en-US" altLang="zh-CN" sz="4267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4267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r>
              <a:rPr lang="en-US" altLang="zh-CN" sz="4267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</a:t>
            </a:r>
            <a:r>
              <a:rPr lang="en-US" altLang="zh-CN" sz="4267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nhân</a:t>
            </a:r>
            <a:r>
              <a:rPr lang="en-US" altLang="zh-CN" sz="4267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4267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viên</a:t>
            </a:r>
            <a:r>
              <a:rPr lang="en-US" altLang="zh-CN" sz="4267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4267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vệ</a:t>
            </a:r>
            <a:r>
              <a:rPr lang="en-US" altLang="zh-CN" sz="4267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</a:t>
            </a:r>
            <a:r>
              <a:rPr lang="en-US" altLang="zh-CN" sz="4267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4267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</a:t>
            </a:r>
            <a:endParaRPr lang="zh-CN" altLang="en-US" sz="4267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8DD5690-E07A-4121-86E4-DEC21B047146}"/>
              </a:ext>
            </a:extLst>
          </p:cNvPr>
          <p:cNvSpPr/>
          <p:nvPr/>
        </p:nvSpPr>
        <p:spPr>
          <a:xfrm>
            <a:off x="8810625" y="3352800"/>
            <a:ext cx="3381375" cy="14054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Vd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9176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0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8961" y="2"/>
            <a:ext cx="8684260" cy="258107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32512" y="2856073"/>
            <a:ext cx="11859489" cy="2606371"/>
            <a:chOff x="155313" y="3016169"/>
            <a:chExt cx="9243548" cy="2634961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313" y="3016169"/>
              <a:ext cx="8879762" cy="26349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748914" y="3589176"/>
              <a:ext cx="8649947" cy="6741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en-US" sz="3733" b="1">
                  <a:solidFill>
                    <a:srgbClr val="FF000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Nam bị lạc khi đi chơi công viên. Nhớ lời dặn,</a:t>
              </a:r>
              <a:endParaRPr lang="en-US" sz="3733" b="1" dirty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280629" y="4176622"/>
            <a:ext cx="11859489" cy="748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en-US" sz="3733" b="1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Nam tìm đến điểm hẹn, gặp lại bố và em</a:t>
            </a:r>
            <a:r>
              <a:rPr lang="en-US" sz="4267" b="1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4267" b="1" dirty="0">
              <a:solidFill>
                <a:srgbClr val="FF0000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1AEA3A51-969D-4681-A0A3-31C77866B51C}"/>
              </a:ext>
            </a:extLst>
          </p:cNvPr>
          <p:cNvSpPr/>
          <p:nvPr/>
        </p:nvSpPr>
        <p:spPr>
          <a:xfrm>
            <a:off x="369985" y="463768"/>
            <a:ext cx="609600" cy="609600"/>
          </a:xfrm>
          <a:prstGeom prst="ellipse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AE44A0-2461-49A5-8118-36B27C81E0E2}"/>
              </a:ext>
            </a:extLst>
          </p:cNvPr>
          <p:cNvSpPr txBox="1"/>
          <p:nvPr/>
        </p:nvSpPr>
        <p:spPr>
          <a:xfrm>
            <a:off x="1018822" y="389377"/>
            <a:ext cx="10677877" cy="1200316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 defTabSz="685800"/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trong hoặc ngoài bài </a:t>
            </a: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may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 ngữ có tiếng chứa </a:t>
            </a: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iêm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ep,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êp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6306D5-2823-48E4-BB4B-C4BB03A40A91}"/>
              </a:ext>
            </a:extLst>
          </p:cNvPr>
          <p:cNvSpPr txBox="1"/>
          <p:nvPr/>
        </p:nvSpPr>
        <p:spPr>
          <a:xfrm>
            <a:off x="1848653" y="2050316"/>
            <a:ext cx="6689436" cy="646319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 defTabSz="685800"/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A80270-5B41-49C4-AB91-BF120D8D2F68}"/>
              </a:ext>
            </a:extLst>
          </p:cNvPr>
          <p:cNvSpPr txBox="1"/>
          <p:nvPr/>
        </p:nvSpPr>
        <p:spPr>
          <a:xfrm>
            <a:off x="1848653" y="2796689"/>
            <a:ext cx="6689436" cy="646319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 defTabSz="685800"/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iêm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tiêm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chủng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22CC5F-2262-4E4A-AC26-F22905D4ED30}"/>
              </a:ext>
            </a:extLst>
          </p:cNvPr>
          <p:cNvSpPr txBox="1"/>
          <p:nvPr/>
        </p:nvSpPr>
        <p:spPr>
          <a:xfrm>
            <a:off x="1848653" y="3626459"/>
            <a:ext cx="6689436" cy="646319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 defTabSz="685800"/>
            <a:r>
              <a:rPr lang="en-US" sz="36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6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ep</a:t>
            </a:r>
            <a:r>
              <a:rPr lang="en-US" sz="36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đẹp quá,…</a:t>
            </a:r>
            <a:endParaRPr lang="en-US" sz="36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39F544-05CE-46D9-87F4-5E812B2F26C7}"/>
              </a:ext>
            </a:extLst>
          </p:cNvPr>
          <p:cNvSpPr txBox="1"/>
          <p:nvPr/>
        </p:nvSpPr>
        <p:spPr>
          <a:xfrm>
            <a:off x="1848653" y="4544347"/>
            <a:ext cx="6689436" cy="646319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 defTabSz="685800"/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êp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bếp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ga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27612082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FA77A9A-E998-47DD-9DA4-41FDB8E6C1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752" y="334489"/>
            <a:ext cx="9548447" cy="6334118"/>
          </a:xfrm>
          <a:prstGeom prst="rect">
            <a:avLst/>
          </a:prstGeom>
        </p:spPr>
      </p:pic>
      <p:sp>
        <p:nvSpPr>
          <p:cNvPr id="8" name="Rounded Rectangle 8">
            <a:extLst>
              <a:ext uri="{FF2B5EF4-FFF2-40B4-BE49-F238E27FC236}">
                <a16:creationId xmlns:a16="http://schemas.microsoft.com/office/drawing/2014/main" id="{A458A264-7AA9-461E-8E1C-29D18717C1FE}"/>
              </a:ext>
            </a:extLst>
          </p:cNvPr>
          <p:cNvSpPr/>
          <p:nvPr/>
        </p:nvSpPr>
        <p:spPr>
          <a:xfrm>
            <a:off x="3118473" y="4441081"/>
            <a:ext cx="1688277" cy="499930"/>
          </a:xfrm>
          <a:prstGeom prst="roundRect">
            <a:avLst/>
          </a:prstGeom>
          <a:solidFill>
            <a:srgbClr val="92D050"/>
          </a:solidFill>
          <a:ln w="12700" cap="flat" cmpd="sng" algn="ctr">
            <a:solidFill>
              <a:srgbClr val="7DB6EF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au cải</a:t>
            </a:r>
          </a:p>
        </p:txBody>
      </p:sp>
      <p:sp>
        <p:nvSpPr>
          <p:cNvPr id="9" name="Rounded Rectangle 9">
            <a:extLst>
              <a:ext uri="{FF2B5EF4-FFF2-40B4-BE49-F238E27FC236}">
                <a16:creationId xmlns:a16="http://schemas.microsoft.com/office/drawing/2014/main" id="{B35C0A8A-68C4-4936-98A8-F898EFD71DDC}"/>
              </a:ext>
            </a:extLst>
          </p:cNvPr>
          <p:cNvSpPr/>
          <p:nvPr/>
        </p:nvSpPr>
        <p:spPr>
          <a:xfrm>
            <a:off x="5395718" y="3263487"/>
            <a:ext cx="1688277" cy="476122"/>
          </a:xfrm>
          <a:prstGeom prst="roundRect">
            <a:avLst/>
          </a:prstGeom>
          <a:solidFill>
            <a:srgbClr val="92D050"/>
          </a:solidFill>
          <a:ln w="12700" cap="flat" cmpd="sng" algn="ctr">
            <a:solidFill>
              <a:srgbClr val="7DB6EF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ày dép</a:t>
            </a:r>
          </a:p>
        </p:txBody>
      </p:sp>
      <p:sp>
        <p:nvSpPr>
          <p:cNvPr id="10" name="Rounded Rectangle 10">
            <a:extLst>
              <a:ext uri="{FF2B5EF4-FFF2-40B4-BE49-F238E27FC236}">
                <a16:creationId xmlns:a16="http://schemas.microsoft.com/office/drawing/2014/main" id="{CA6B994A-53CC-4C58-B0FF-B3786999A397}"/>
              </a:ext>
            </a:extLst>
          </p:cNvPr>
          <p:cNvSpPr/>
          <p:nvPr/>
        </p:nvSpPr>
        <p:spPr>
          <a:xfrm>
            <a:off x="3065088" y="3256278"/>
            <a:ext cx="1688277" cy="476122"/>
          </a:xfrm>
          <a:prstGeom prst="roundRect">
            <a:avLst/>
          </a:prstGeom>
          <a:solidFill>
            <a:srgbClr val="92D050"/>
          </a:solidFill>
          <a:ln w="12700" cap="flat" cmpd="sng" algn="ctr">
            <a:solidFill>
              <a:srgbClr val="7DB6E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ounded Rectangle 11">
            <a:extLst>
              <a:ext uri="{FF2B5EF4-FFF2-40B4-BE49-F238E27FC236}">
                <a16:creationId xmlns:a16="http://schemas.microsoft.com/office/drawing/2014/main" id="{4A2521EA-661C-499C-983F-0F5234674A75}"/>
              </a:ext>
            </a:extLst>
          </p:cNvPr>
          <p:cNvSpPr/>
          <p:nvPr/>
        </p:nvSpPr>
        <p:spPr>
          <a:xfrm>
            <a:off x="7083995" y="3243101"/>
            <a:ext cx="1688277" cy="476122"/>
          </a:xfrm>
          <a:prstGeom prst="roundRect">
            <a:avLst/>
          </a:prstGeom>
          <a:solidFill>
            <a:srgbClr val="92D050"/>
          </a:solidFill>
          <a:ln w="12700" cap="flat" cmpd="sng" algn="ctr">
            <a:solidFill>
              <a:srgbClr val="7DB6EF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canh 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ữ</a:t>
            </a:r>
          </a:p>
        </p:txBody>
      </p:sp>
      <p:sp>
        <p:nvSpPr>
          <p:cNvPr id="12" name="Rounded Rectangle 12">
            <a:extLst>
              <a:ext uri="{FF2B5EF4-FFF2-40B4-BE49-F238E27FC236}">
                <a16:creationId xmlns:a16="http://schemas.microsoft.com/office/drawing/2014/main" id="{9DF17C5F-8AAC-4572-B8A8-4F090AAC4ADB}"/>
              </a:ext>
            </a:extLst>
          </p:cNvPr>
          <p:cNvSpPr/>
          <p:nvPr/>
        </p:nvSpPr>
        <p:spPr>
          <a:xfrm>
            <a:off x="8953332" y="3263487"/>
            <a:ext cx="1688277" cy="476122"/>
          </a:xfrm>
          <a:prstGeom prst="roundRect">
            <a:avLst/>
          </a:prstGeom>
          <a:solidFill>
            <a:srgbClr val="92D050"/>
          </a:solidFill>
          <a:ln w="12700" cap="flat" cmpd="sng" algn="ctr">
            <a:solidFill>
              <a:srgbClr val="7DB6EF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ẻo dai </a:t>
            </a: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ounded Rectangle 13">
            <a:extLst>
              <a:ext uri="{FF2B5EF4-FFF2-40B4-BE49-F238E27FC236}">
                <a16:creationId xmlns:a16="http://schemas.microsoft.com/office/drawing/2014/main" id="{77B04818-B2A8-4051-AC04-1A7C48635C93}"/>
              </a:ext>
            </a:extLst>
          </p:cNvPr>
          <p:cNvSpPr/>
          <p:nvPr/>
        </p:nvSpPr>
        <p:spPr>
          <a:xfrm>
            <a:off x="7152443" y="4441081"/>
            <a:ext cx="1800889" cy="543318"/>
          </a:xfrm>
          <a:prstGeom prst="roundRect">
            <a:avLst/>
          </a:prstGeom>
          <a:solidFill>
            <a:srgbClr val="92D050"/>
          </a:solidFill>
          <a:ln w="12700" cap="flat" cmpd="sng" algn="ctr">
            <a:solidFill>
              <a:srgbClr val="7DB6EF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ọt nước</a:t>
            </a:r>
          </a:p>
        </p:txBody>
      </p:sp>
      <p:sp>
        <p:nvSpPr>
          <p:cNvPr id="14" name="Rounded Rectangle 14">
            <a:extLst>
              <a:ext uri="{FF2B5EF4-FFF2-40B4-BE49-F238E27FC236}">
                <a16:creationId xmlns:a16="http://schemas.microsoft.com/office/drawing/2014/main" id="{C607835A-F9CF-4754-918A-3008B1D9B64B}"/>
              </a:ext>
            </a:extLst>
          </p:cNvPr>
          <p:cNvSpPr/>
          <p:nvPr/>
        </p:nvSpPr>
        <p:spPr>
          <a:xfrm>
            <a:off x="9026365" y="4420558"/>
            <a:ext cx="1688277" cy="543318"/>
          </a:xfrm>
          <a:prstGeom prst="roundRect">
            <a:avLst/>
          </a:prstGeom>
          <a:solidFill>
            <a:srgbClr val="92D050"/>
          </a:solidFill>
          <a:ln w="12700" cap="flat" cmpd="sng" algn="ctr">
            <a:solidFill>
              <a:srgbClr val="7DB6EF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đình </a:t>
            </a:r>
          </a:p>
        </p:txBody>
      </p:sp>
      <p:sp>
        <p:nvSpPr>
          <p:cNvPr id="15" name="Rounded Rectangle 17">
            <a:extLst>
              <a:ext uri="{FF2B5EF4-FFF2-40B4-BE49-F238E27FC236}">
                <a16:creationId xmlns:a16="http://schemas.microsoft.com/office/drawing/2014/main" id="{6EC06BA6-5BD4-4C57-A102-84B6C308B244}"/>
              </a:ext>
            </a:extLst>
          </p:cNvPr>
          <p:cNvSpPr/>
          <p:nvPr/>
        </p:nvSpPr>
        <p:spPr>
          <a:xfrm>
            <a:off x="5228280" y="4441079"/>
            <a:ext cx="1688277" cy="499932"/>
          </a:xfrm>
          <a:prstGeom prst="roundRect">
            <a:avLst/>
          </a:prstGeom>
          <a:solidFill>
            <a:srgbClr val="92D050"/>
          </a:solidFill>
          <a:ln w="12700" cap="flat" cmpd="sng" algn="ctr">
            <a:solidFill>
              <a:srgbClr val="7DB6EF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ữ tợn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805D4C-4A92-44AE-B1A5-3F166EE980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8073" y="2176173"/>
            <a:ext cx="1114425" cy="153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9745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336 0.0875 L 0.04336 0.0875 C 0.0513 0.09328 0.05338 0.09606 0.05976 0.09838 C 0.06224 0.09953 0.06757 0.10115 0.06757 0.10115 L 0.1457 0.09977 C 0.1483 0.09977 0.15078 0.09884 0.15351 0.09838 C 0.15781 0.09791 0.16237 0.09745 0.16679 0.09699 L 0.28007 0.09838 C 0.29401 0.09884 0.29114 0.09791 0.29882 0.10115 L 0.30351 0.10671 C 0.30586 0.10972 0.30533 0.10972 0.3082 0.11088 C 0.31015 0.11203 0.31445 0.11365 0.31445 0.11365 C 0.31666 0.12569 0.31601 0.1206 0.31666 0.13588 C 0.31992 0.20764 0.31705 0.15115 0.31914 0.19004 C 0.31927 0.20162 0.31953 0.21342 0.31979 0.22477 C 0.32005 0.2324 0.32018 0.23981 0.3207 0.24699 C 0.3207 0.24722 0.32187 0.25625 0.32226 0.25671 C 0.32278 0.25787 0.32382 0.25764 0.32461 0.2581 C 0.32591 0.25902 0.32721 0.25995 0.32851 0.26088 C 0.32929 0.2618 0.32981 0.26342 0.33086 0.26365 C 0.33463 0.26481 0.33867 0.26458 0.34257 0.26504 L 0.4207 0.26365 C 0.47994 0.2625 0.4595 0.26504 0.48867 0.26088 L 0.57539 0.26227 C 0.57812 0.2625 0.57786 0.26828 0.57929 0.2706 C 0.58059 0.27314 0.58398 0.27615 0.58398 0.27615 C 0.58437 0.27754 0.58515 0.27893 0.58554 0.28032 C 0.58593 0.28217 0.58593 0.28426 0.58632 0.28588 C 0.58671 0.28842 0.58737 0.29051 0.58776 0.29282 C 0.5875 0.3118 0.5875 0.33102 0.58711 0.34977 C 0.58697 0.35185 0.58645 0.35347 0.58632 0.35532 C 0.58476 0.37106 0.58632 0.3618 0.58463 0.3706 C 0.5845 0.37453 0.58476 0.38588 0.5832 0.39143 C 0.58268 0.39305 0.58216 0.39421 0.58164 0.3956 C 0.57916 0.41666 0.58216 0.39051 0.58007 0.4081 C 0.57903 0.41551 0.58059 0.41504 0.57851 0.41504 " pathEditMode="relative" ptsTypes="AAAAAAAAAAAAAAAAAAAAAAAAAAAAAAAAAA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B6344"/>
      </a:accent1>
      <a:accent2>
        <a:srgbClr val="FFB19E"/>
      </a:accent2>
      <a:accent3>
        <a:srgbClr val="F7D79F"/>
      </a:accent3>
      <a:accent4>
        <a:srgbClr val="C2A256"/>
      </a:accent4>
      <a:accent5>
        <a:srgbClr val="637357"/>
      </a:accent5>
      <a:accent6>
        <a:srgbClr val="FFDEDE"/>
      </a:accent6>
      <a:hlink>
        <a:srgbClr val="4C634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jeppt.com">
  <a:themeElements>
    <a:clrScheme name="中性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187</Words>
  <Application>Microsoft Office PowerPoint</Application>
  <PresentationFormat>Widescreen</PresentationFormat>
  <Paragraphs>32</Paragraphs>
  <Slides>10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10</vt:i4>
      </vt:variant>
    </vt:vector>
  </HeadingPairs>
  <TitlesOfParts>
    <vt:vector size="27" baseType="lpstr">
      <vt:lpstr>DengXian</vt:lpstr>
      <vt:lpstr>宋体</vt:lpstr>
      <vt:lpstr>Arial</vt:lpstr>
      <vt:lpstr>Arial-Rounded</vt:lpstr>
      <vt:lpstr>Arima Madurai</vt:lpstr>
      <vt:lpstr>Barlow Semi Condensed</vt:lpstr>
      <vt:lpstr>Calibri</vt:lpstr>
      <vt:lpstr>HP001 4 hàng</vt:lpstr>
      <vt:lpstr>Knewave</vt:lpstr>
      <vt:lpstr>Odibee Sans</vt:lpstr>
      <vt:lpstr>仓耳今楷05-6763 W05</vt:lpstr>
      <vt:lpstr>华康少女文字W5(P)</vt:lpstr>
      <vt:lpstr>1_Office 主题​​</vt:lpstr>
      <vt:lpstr>Simple Light</vt:lpstr>
      <vt:lpstr>jeppt.com</vt:lpstr>
      <vt:lpstr>1_Office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7</cp:revision>
  <dcterms:created xsi:type="dcterms:W3CDTF">2022-01-23T09:54:32Z</dcterms:created>
  <dcterms:modified xsi:type="dcterms:W3CDTF">2025-03-19T03:02:07Z</dcterms:modified>
</cp:coreProperties>
</file>