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7" r:id="rId1"/>
    <p:sldMasterId id="2147483709" r:id="rId2"/>
    <p:sldMasterId id="2147483717" r:id="rId3"/>
    <p:sldMasterId id="2147483726" r:id="rId4"/>
    <p:sldMasterId id="2147483750" r:id="rId5"/>
  </p:sldMasterIdLst>
  <p:notesMasterIdLst>
    <p:notesMasterId r:id="rId23"/>
  </p:notesMasterIdLst>
  <p:sldIdLst>
    <p:sldId id="2007577143" r:id="rId6"/>
    <p:sldId id="284" r:id="rId7"/>
    <p:sldId id="2007577120" r:id="rId8"/>
    <p:sldId id="275" r:id="rId9"/>
    <p:sldId id="2007577136" r:id="rId10"/>
    <p:sldId id="276" r:id="rId11"/>
    <p:sldId id="2007577137" r:id="rId12"/>
    <p:sldId id="2007577138" r:id="rId13"/>
    <p:sldId id="342" r:id="rId14"/>
    <p:sldId id="2007577139" r:id="rId15"/>
    <p:sldId id="2007577125" r:id="rId16"/>
    <p:sldId id="2007577140" r:id="rId17"/>
    <p:sldId id="346" r:id="rId18"/>
    <p:sldId id="351" r:id="rId19"/>
    <p:sldId id="2007577127" r:id="rId20"/>
    <p:sldId id="2007577141" r:id="rId21"/>
    <p:sldId id="390" r:id="rId22"/>
  </p:sldIdLst>
  <p:sldSz cx="12192000" cy="68580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19/03/2025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20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39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91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8465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7622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1118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39071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BA3BC0-4B8A-453D-B965-8968036FA18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75982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258" indent="0" algn="ctr">
              <a:buNone/>
              <a:defRPr>
                <a:solidFill>
                  <a:schemeClr val="tx1">
                    <a:tint val="75000"/>
                  </a:schemeClr>
                </a:solidFill>
              </a:defRPr>
            </a:lvl2pPr>
            <a:lvl3pPr marL="1218516" indent="0" algn="ctr">
              <a:buNone/>
              <a:defRPr>
                <a:solidFill>
                  <a:schemeClr val="tx1">
                    <a:tint val="75000"/>
                  </a:schemeClr>
                </a:solidFill>
              </a:defRPr>
            </a:lvl3pPr>
            <a:lvl4pPr marL="1827774" indent="0" algn="ctr">
              <a:buNone/>
              <a:defRPr>
                <a:solidFill>
                  <a:schemeClr val="tx1">
                    <a:tint val="75000"/>
                  </a:schemeClr>
                </a:solidFill>
              </a:defRPr>
            </a:lvl4pPr>
            <a:lvl5pPr marL="2437034" indent="0" algn="ctr">
              <a:buNone/>
              <a:defRPr>
                <a:solidFill>
                  <a:schemeClr val="tx1">
                    <a:tint val="75000"/>
                  </a:schemeClr>
                </a:solidFill>
              </a:defRPr>
            </a:lvl5pPr>
            <a:lvl6pPr marL="3046292" indent="0" algn="ctr">
              <a:buNone/>
              <a:defRPr>
                <a:solidFill>
                  <a:schemeClr val="tx1">
                    <a:tint val="75000"/>
                  </a:schemeClr>
                </a:solidFill>
              </a:defRPr>
            </a:lvl6pPr>
            <a:lvl7pPr marL="3655550" indent="0" algn="ctr">
              <a:buNone/>
              <a:defRPr>
                <a:solidFill>
                  <a:schemeClr val="tx1">
                    <a:tint val="75000"/>
                  </a:schemeClr>
                </a:solidFill>
              </a:defRPr>
            </a:lvl7pPr>
            <a:lvl8pPr marL="4264808" indent="0" algn="ctr">
              <a:buNone/>
              <a:defRPr>
                <a:solidFill>
                  <a:schemeClr val="tx1">
                    <a:tint val="75000"/>
                  </a:schemeClr>
                </a:solidFill>
              </a:defRPr>
            </a:lvl8pPr>
            <a:lvl9pPr marL="487406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50593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70209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14834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34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52830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801339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8559" y="207642"/>
            <a:ext cx="736768" cy="825688"/>
          </a:xfrm>
          <a:prstGeom prst="rect">
            <a:avLst/>
          </a:prstGeom>
        </p:spPr>
      </p:pic>
      <p:sp>
        <p:nvSpPr>
          <p:cNvPr id="10" name="矩形 9"/>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4014876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209" y="212272"/>
            <a:ext cx="604520" cy="935568"/>
          </a:xfrm>
          <a:prstGeom prst="rect">
            <a:avLst/>
          </a:prstGeom>
        </p:spPr>
      </p:pic>
      <p:sp>
        <p:nvSpPr>
          <p:cNvPr id="11" name="矩形 10"/>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4081922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矩形 1"/>
          <p:cNvSpPr/>
          <p:nvPr userDrawn="1"/>
        </p:nvSpPr>
        <p:spPr>
          <a:xfrm>
            <a:off x="0" y="-21771"/>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143" y="187464"/>
            <a:ext cx="609600" cy="964018"/>
          </a:xfrm>
          <a:prstGeom prst="rect">
            <a:avLst/>
          </a:prstGeom>
        </p:spPr>
      </p:pic>
      <p:sp>
        <p:nvSpPr>
          <p:cNvPr id="8" name="矩形 7"/>
          <p:cNvSpPr/>
          <p:nvPr userDrawn="1"/>
        </p:nvSpPr>
        <p:spPr>
          <a:xfrm>
            <a:off x="1153886" y="420431"/>
            <a:ext cx="1723549" cy="400110"/>
          </a:xfrm>
          <a:prstGeom prst="rect">
            <a:avLst/>
          </a:prstGeom>
        </p:spPr>
        <p:txBody>
          <a:bodyPr wrap="none">
            <a:spAutoFit/>
          </a:bodyPr>
          <a:lstStyle/>
          <a:p>
            <a:pPr algn="just"/>
            <a:r>
              <a:rPr lang="zh-CN" altLang="en-US" sz="2000" b="1" dirty="0">
                <a:latin typeface="汉仪帅线体简" panose="00020600040101010101" pitchFamily="18" charset="-122"/>
                <a:ea typeface="汉仪帅线体简" panose="00020600040101010101" pitchFamily="18" charset="-122"/>
              </a:rPr>
              <a:t>输入你的标题</a:t>
            </a:r>
          </a:p>
        </p:txBody>
      </p:sp>
    </p:spTree>
    <p:extLst>
      <p:ext uri="{BB962C8B-B14F-4D97-AF65-F5344CB8AC3E}">
        <p14:creationId xmlns:p14="http://schemas.microsoft.com/office/powerpoint/2010/main" val="2070199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rgbClr val="FFFF99">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95158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6FF3A7C-AD87-4FD5-B36B-820E975C156B}"/>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1750568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2393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5522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358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52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21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635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787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2025/3/19</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45457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587364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432905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1" y="1709741"/>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620622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258" indent="0">
              <a:buNone/>
              <a:defRPr sz="2400">
                <a:solidFill>
                  <a:schemeClr val="tx1">
                    <a:tint val="75000"/>
                  </a:schemeClr>
                </a:solidFill>
              </a:defRPr>
            </a:lvl2pPr>
            <a:lvl3pPr marL="1218516" indent="0">
              <a:buNone/>
              <a:defRPr sz="2133">
                <a:solidFill>
                  <a:schemeClr val="tx1">
                    <a:tint val="75000"/>
                  </a:schemeClr>
                </a:solidFill>
              </a:defRPr>
            </a:lvl3pPr>
            <a:lvl4pPr marL="1827774" indent="0">
              <a:buNone/>
              <a:defRPr sz="1867">
                <a:solidFill>
                  <a:schemeClr val="tx1">
                    <a:tint val="75000"/>
                  </a:schemeClr>
                </a:solidFill>
              </a:defRPr>
            </a:lvl4pPr>
            <a:lvl5pPr marL="2437034" indent="0">
              <a:buNone/>
              <a:defRPr sz="1867">
                <a:solidFill>
                  <a:schemeClr val="tx1">
                    <a:tint val="75000"/>
                  </a:schemeClr>
                </a:solidFill>
              </a:defRPr>
            </a:lvl5pPr>
            <a:lvl6pPr marL="3046292" indent="0">
              <a:buNone/>
              <a:defRPr sz="1867">
                <a:solidFill>
                  <a:schemeClr val="tx1">
                    <a:tint val="75000"/>
                  </a:schemeClr>
                </a:solidFill>
              </a:defRPr>
            </a:lvl6pPr>
            <a:lvl7pPr marL="3655550" indent="0">
              <a:buNone/>
              <a:defRPr sz="1867">
                <a:solidFill>
                  <a:schemeClr val="tx1">
                    <a:tint val="75000"/>
                  </a:schemeClr>
                </a:solidFill>
              </a:defRPr>
            </a:lvl7pPr>
            <a:lvl8pPr marL="4264808" indent="0">
              <a:buNone/>
              <a:defRPr sz="1867">
                <a:solidFill>
                  <a:schemeClr val="tx1">
                    <a:tint val="75000"/>
                  </a:schemeClr>
                </a:solidFill>
              </a:defRPr>
            </a:lvl8pPr>
            <a:lvl9pPr marL="4874066"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19/03/2025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099130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814029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8417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9998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479622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55078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8"/>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2"/>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43484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265091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2" y="365127"/>
            <a:ext cx="2628900" cy="5811839"/>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2" y="365127"/>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fld id="{07024438-9F65-4C93-B31D-E8AC5036F4F7}" type="datetimeFigureOut">
              <a:rPr lang="zh-CN" altLang="en-US" smtClean="0"/>
              <a:t>2025/3/19</a:t>
            </a:fld>
            <a:endParaRPr lang="zh-CN" altLang="en-US"/>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976263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499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523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19/03/2025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58907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5947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663D58F-F6A0-4EA3-BFB5-4642485F75D9}"/>
              </a:ext>
            </a:extLst>
          </p:cNvPr>
          <p:cNvPicPr>
            <a:picLocks noChangeAspect="1"/>
          </p:cNvPicPr>
          <p:nvPr userDrawn="1"/>
        </p:nvPicPr>
        <p:blipFill>
          <a:blip r:embed="rId2"/>
          <a:stretch>
            <a:fillRect/>
          </a:stretch>
        </p:blipFill>
        <p:spPr>
          <a:xfrm>
            <a:off x="-528" y="-297"/>
            <a:ext cx="12193057" cy="6858594"/>
          </a:xfrm>
          <a:prstGeom prst="rect">
            <a:avLst/>
          </a:prstGeom>
        </p:spPr>
      </p:pic>
      <p:pic>
        <p:nvPicPr>
          <p:cNvPr id="3" name="图片 2">
            <a:extLst>
              <a:ext uri="{FF2B5EF4-FFF2-40B4-BE49-F238E27FC236}">
                <a16:creationId xmlns:a16="http://schemas.microsoft.com/office/drawing/2014/main" id="{98CD8127-072B-44C9-ABE8-9BC4AB287A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2079566" y="-4365566"/>
            <a:ext cx="9182100" cy="15881232"/>
          </a:xfrm>
          <a:prstGeom prst="rect">
            <a:avLst/>
          </a:prstGeom>
        </p:spPr>
      </p:pic>
      <p:pic>
        <p:nvPicPr>
          <p:cNvPr id="4" name="图片 3">
            <a:extLst>
              <a:ext uri="{FF2B5EF4-FFF2-40B4-BE49-F238E27FC236}">
                <a16:creationId xmlns:a16="http://schemas.microsoft.com/office/drawing/2014/main" id="{931AE1AF-6B20-4CE0-B6FA-B23D537947C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774364" y="98278"/>
            <a:ext cx="1049338" cy="988507"/>
          </a:xfrm>
          <a:prstGeom prst="rect">
            <a:avLst/>
          </a:prstGeom>
        </p:spPr>
      </p:pic>
      <p:pic>
        <p:nvPicPr>
          <p:cNvPr id="5" name="图片 4">
            <a:extLst>
              <a:ext uri="{FF2B5EF4-FFF2-40B4-BE49-F238E27FC236}">
                <a16:creationId xmlns:a16="http://schemas.microsoft.com/office/drawing/2014/main" id="{99B37BB5-2650-4467-ABB7-31E9CA48D4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062" y="1"/>
            <a:ext cx="1181100" cy="1647825"/>
          </a:xfrm>
          <a:prstGeom prst="rect">
            <a:avLst/>
          </a:prstGeom>
        </p:spPr>
      </p:pic>
      <p:pic>
        <p:nvPicPr>
          <p:cNvPr id="6" name="图片 5">
            <a:extLst>
              <a:ext uri="{FF2B5EF4-FFF2-40B4-BE49-F238E27FC236}">
                <a16:creationId xmlns:a16="http://schemas.microsoft.com/office/drawing/2014/main" id="{5F048B97-1CDA-4F65-837F-F768C8EAF4C5}"/>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5529532"/>
            <a:ext cx="2476500" cy="1328766"/>
          </a:xfrm>
          <a:prstGeom prst="rect">
            <a:avLst/>
          </a:prstGeom>
        </p:spPr>
      </p:pic>
      <p:pic>
        <p:nvPicPr>
          <p:cNvPr id="7" name="图片 6">
            <a:extLst>
              <a:ext uri="{FF2B5EF4-FFF2-40B4-BE49-F238E27FC236}">
                <a16:creationId xmlns:a16="http://schemas.microsoft.com/office/drawing/2014/main" id="{4E9B10E7-A5D5-4AAF-9A24-86B84EF4F8F5}"/>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664700" y="5414688"/>
            <a:ext cx="2527300" cy="1462630"/>
          </a:xfrm>
          <a:prstGeom prst="rect">
            <a:avLst/>
          </a:prstGeom>
        </p:spPr>
      </p:pic>
    </p:spTree>
    <p:extLst>
      <p:ext uri="{BB962C8B-B14F-4D97-AF65-F5344CB8AC3E}">
        <p14:creationId xmlns:p14="http://schemas.microsoft.com/office/powerpoint/2010/main" val="1515488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1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777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345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838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844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162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258" indent="0">
              <a:buNone/>
              <a:defRPr sz="2667" b="1"/>
            </a:lvl2pPr>
            <a:lvl3pPr marL="1218516" indent="0">
              <a:buNone/>
              <a:defRPr sz="2400" b="1"/>
            </a:lvl3pPr>
            <a:lvl4pPr marL="1827774" indent="0">
              <a:buNone/>
              <a:defRPr sz="2133" b="1"/>
            </a:lvl4pPr>
            <a:lvl5pPr marL="2437034" indent="0">
              <a:buNone/>
              <a:defRPr sz="2133" b="1"/>
            </a:lvl5pPr>
            <a:lvl6pPr marL="3046292" indent="0">
              <a:buNone/>
              <a:defRPr sz="2133" b="1"/>
            </a:lvl6pPr>
            <a:lvl7pPr marL="3655550" indent="0">
              <a:buNone/>
              <a:defRPr sz="2133" b="1"/>
            </a:lvl7pPr>
            <a:lvl8pPr marL="4264808" indent="0">
              <a:buNone/>
              <a:defRPr sz="2133" b="1"/>
            </a:lvl8pPr>
            <a:lvl9pPr marL="4874066"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258" indent="0">
              <a:buNone/>
              <a:defRPr sz="2667" b="1"/>
            </a:lvl2pPr>
            <a:lvl3pPr marL="1218516" indent="0">
              <a:buNone/>
              <a:defRPr sz="2400" b="1"/>
            </a:lvl3pPr>
            <a:lvl4pPr marL="1827774" indent="0">
              <a:buNone/>
              <a:defRPr sz="2133" b="1"/>
            </a:lvl4pPr>
            <a:lvl5pPr marL="2437034" indent="0">
              <a:buNone/>
              <a:defRPr sz="2133" b="1"/>
            </a:lvl5pPr>
            <a:lvl6pPr marL="3046292" indent="0">
              <a:buNone/>
              <a:defRPr sz="2133" b="1"/>
            </a:lvl6pPr>
            <a:lvl7pPr marL="3655550" indent="0">
              <a:buNone/>
              <a:defRPr sz="2133" b="1"/>
            </a:lvl7pPr>
            <a:lvl8pPr marL="4264808" indent="0">
              <a:buNone/>
              <a:defRPr sz="2133" b="1"/>
            </a:lvl8pPr>
            <a:lvl9pPr marL="4874066"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19/03/2025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08640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19/03/2025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97061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19/03/2025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618739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258" indent="0">
              <a:buNone/>
              <a:defRPr sz="1600"/>
            </a:lvl2pPr>
            <a:lvl3pPr marL="1218516" indent="0">
              <a:buNone/>
              <a:defRPr sz="1333"/>
            </a:lvl3pPr>
            <a:lvl4pPr marL="1827774" indent="0">
              <a:buNone/>
              <a:defRPr sz="1200"/>
            </a:lvl4pPr>
            <a:lvl5pPr marL="2437034" indent="0">
              <a:buNone/>
              <a:defRPr sz="1200"/>
            </a:lvl5pPr>
            <a:lvl6pPr marL="3046292" indent="0">
              <a:buNone/>
              <a:defRPr sz="1200"/>
            </a:lvl6pPr>
            <a:lvl7pPr marL="3655550" indent="0">
              <a:buNone/>
              <a:defRPr sz="1200"/>
            </a:lvl7pPr>
            <a:lvl8pPr marL="4264808" indent="0">
              <a:buNone/>
              <a:defRPr sz="1200"/>
            </a:lvl8pPr>
            <a:lvl9pPr marL="487406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19/03/2025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75434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258" indent="0">
              <a:buNone/>
              <a:defRPr sz="3733"/>
            </a:lvl2pPr>
            <a:lvl3pPr marL="1218516" indent="0">
              <a:buNone/>
              <a:defRPr sz="3200"/>
            </a:lvl3pPr>
            <a:lvl4pPr marL="1827774" indent="0">
              <a:buNone/>
              <a:defRPr sz="2667"/>
            </a:lvl4pPr>
            <a:lvl5pPr marL="2437034" indent="0">
              <a:buNone/>
              <a:defRPr sz="2667"/>
            </a:lvl5pPr>
            <a:lvl6pPr marL="3046292" indent="0">
              <a:buNone/>
              <a:defRPr sz="2667"/>
            </a:lvl6pPr>
            <a:lvl7pPr marL="3655550" indent="0">
              <a:buNone/>
              <a:defRPr sz="2667"/>
            </a:lvl7pPr>
            <a:lvl8pPr marL="4264808" indent="0">
              <a:buNone/>
              <a:defRPr sz="2667"/>
            </a:lvl8pPr>
            <a:lvl9pPr marL="4874066"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258" indent="0">
              <a:buNone/>
              <a:defRPr sz="1600"/>
            </a:lvl2pPr>
            <a:lvl3pPr marL="1218516" indent="0">
              <a:buNone/>
              <a:defRPr sz="1333"/>
            </a:lvl3pPr>
            <a:lvl4pPr marL="1827774" indent="0">
              <a:buNone/>
              <a:defRPr sz="1200"/>
            </a:lvl4pPr>
            <a:lvl5pPr marL="2437034" indent="0">
              <a:buNone/>
              <a:defRPr sz="1200"/>
            </a:lvl5pPr>
            <a:lvl6pPr marL="3046292" indent="0">
              <a:buNone/>
              <a:defRPr sz="1200"/>
            </a:lvl6pPr>
            <a:lvl7pPr marL="3655550" indent="0">
              <a:buNone/>
              <a:defRPr sz="1200"/>
            </a:lvl7pPr>
            <a:lvl8pPr marL="4264808" indent="0">
              <a:buNone/>
              <a:defRPr sz="1200"/>
            </a:lvl8pPr>
            <a:lvl9pPr marL="4874066"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19/03/2025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47316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5.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391" tIns="45696" rIns="91391" bIns="45696" rtlCol="0" anchor="ctr"/>
          <a:lstStyle>
            <a:lvl1pPr algn="l">
              <a:defRPr sz="1600">
                <a:solidFill>
                  <a:schemeClr val="tx1">
                    <a:tint val="75000"/>
                  </a:schemeClr>
                </a:solidFill>
              </a:defRPr>
            </a:lvl1pPr>
          </a:lstStyle>
          <a:p>
            <a:fld id="{4CEF851F-4C9B-4ED8-A706-7687066F5A2C}" type="datetimeFigureOut">
              <a:rPr lang="en-US" smtClean="0"/>
              <a:t>19/03/2025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391" tIns="45696" rIns="91391" bIns="45696"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391" tIns="45696" rIns="91391" bIns="45696" rtlCol="0" anchor="ctr"/>
          <a:lstStyle>
            <a:lvl1pPr algn="r">
              <a:defRPr sz="16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8702998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8516" rtl="0" eaLnBrk="1" latinLnBrk="0" hangingPunct="1">
        <a:spcBef>
          <a:spcPct val="0"/>
        </a:spcBef>
        <a:buNone/>
        <a:defRPr sz="5867" kern="1200">
          <a:solidFill>
            <a:schemeClr val="tx1"/>
          </a:solidFill>
          <a:latin typeface="+mj-lt"/>
          <a:ea typeface="+mj-ea"/>
          <a:cs typeface="+mj-cs"/>
        </a:defRPr>
      </a:lvl1pPr>
    </p:titleStyle>
    <p:bodyStyle>
      <a:lvl1pPr marL="456943" indent="-456943" algn="l" defTabSz="1218516"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045" indent="-380786" algn="l" defTabSz="1218516"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146" indent="-304630" algn="l" defTabSz="121851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404"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1662"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0920"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0178"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69438"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78696" indent="-304630" algn="l" defTabSz="1218516"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516" rtl="0" eaLnBrk="1" latinLnBrk="0" hangingPunct="1">
        <a:defRPr sz="2400" kern="1200">
          <a:solidFill>
            <a:schemeClr val="tx1"/>
          </a:solidFill>
          <a:latin typeface="+mn-lt"/>
          <a:ea typeface="+mn-ea"/>
          <a:cs typeface="+mn-cs"/>
        </a:defRPr>
      </a:lvl1pPr>
      <a:lvl2pPr marL="609258" algn="l" defTabSz="1218516" rtl="0" eaLnBrk="1" latinLnBrk="0" hangingPunct="1">
        <a:defRPr sz="2400" kern="1200">
          <a:solidFill>
            <a:schemeClr val="tx1"/>
          </a:solidFill>
          <a:latin typeface="+mn-lt"/>
          <a:ea typeface="+mn-ea"/>
          <a:cs typeface="+mn-cs"/>
        </a:defRPr>
      </a:lvl2pPr>
      <a:lvl3pPr marL="1218516" algn="l" defTabSz="1218516" rtl="0" eaLnBrk="1" latinLnBrk="0" hangingPunct="1">
        <a:defRPr sz="2400" kern="1200">
          <a:solidFill>
            <a:schemeClr val="tx1"/>
          </a:solidFill>
          <a:latin typeface="+mn-lt"/>
          <a:ea typeface="+mn-ea"/>
          <a:cs typeface="+mn-cs"/>
        </a:defRPr>
      </a:lvl3pPr>
      <a:lvl4pPr marL="1827774" algn="l" defTabSz="1218516" rtl="0" eaLnBrk="1" latinLnBrk="0" hangingPunct="1">
        <a:defRPr sz="2400" kern="1200">
          <a:solidFill>
            <a:schemeClr val="tx1"/>
          </a:solidFill>
          <a:latin typeface="+mn-lt"/>
          <a:ea typeface="+mn-ea"/>
          <a:cs typeface="+mn-cs"/>
        </a:defRPr>
      </a:lvl4pPr>
      <a:lvl5pPr marL="2437034" algn="l" defTabSz="1218516" rtl="0" eaLnBrk="1" latinLnBrk="0" hangingPunct="1">
        <a:defRPr sz="2400" kern="1200">
          <a:solidFill>
            <a:schemeClr val="tx1"/>
          </a:solidFill>
          <a:latin typeface="+mn-lt"/>
          <a:ea typeface="+mn-ea"/>
          <a:cs typeface="+mn-cs"/>
        </a:defRPr>
      </a:lvl5pPr>
      <a:lvl6pPr marL="3046292" algn="l" defTabSz="1218516" rtl="0" eaLnBrk="1" latinLnBrk="0" hangingPunct="1">
        <a:defRPr sz="2400" kern="1200">
          <a:solidFill>
            <a:schemeClr val="tx1"/>
          </a:solidFill>
          <a:latin typeface="+mn-lt"/>
          <a:ea typeface="+mn-ea"/>
          <a:cs typeface="+mn-cs"/>
        </a:defRPr>
      </a:lvl6pPr>
      <a:lvl7pPr marL="3655550" algn="l" defTabSz="1218516" rtl="0" eaLnBrk="1" latinLnBrk="0" hangingPunct="1">
        <a:defRPr sz="2400" kern="1200">
          <a:solidFill>
            <a:schemeClr val="tx1"/>
          </a:solidFill>
          <a:latin typeface="+mn-lt"/>
          <a:ea typeface="+mn-ea"/>
          <a:cs typeface="+mn-cs"/>
        </a:defRPr>
      </a:lvl7pPr>
      <a:lvl8pPr marL="4264808" algn="l" defTabSz="1218516" rtl="0" eaLnBrk="1" latinLnBrk="0" hangingPunct="1">
        <a:defRPr sz="2400" kern="1200">
          <a:solidFill>
            <a:schemeClr val="tx1"/>
          </a:solidFill>
          <a:latin typeface="+mn-lt"/>
          <a:ea typeface="+mn-ea"/>
          <a:cs typeface="+mn-cs"/>
        </a:defRPr>
      </a:lvl8pPr>
      <a:lvl9pPr marL="4874066" algn="l" defTabSz="121851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005391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E2123-40B2-4B73-8404-BA885C957DE8}"/>
              </a:ext>
            </a:extLst>
          </p:cNvPr>
          <p:cNvSpPr txBox="1"/>
          <p:nvPr userDrawn="1"/>
        </p:nvSpPr>
        <p:spPr>
          <a:xfrm>
            <a:off x="10137530" y="96716"/>
            <a:ext cx="2760785" cy="261610"/>
          </a:xfrm>
          <a:prstGeom prst="rect">
            <a:avLst/>
          </a:prstGeom>
          <a:noFill/>
        </p:spPr>
        <p:txBody>
          <a:bodyPr wrap="square" rtlCol="0">
            <a:spAutoFit/>
          </a:bodyPr>
          <a:lstStyle/>
          <a:p>
            <a:r>
              <a:rPr lang="en-US" sz="1100" i="1" dirty="0">
                <a:latin typeface="Times New Roman" panose="02020603050405020304" pitchFamily="18" charset="0"/>
                <a:cs typeface="Times New Roman" panose="02020603050405020304" pitchFamily="18" charset="0"/>
              </a:rPr>
              <a:t>Design by: </a:t>
            </a:r>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4018819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4438-9F65-4C93-B31D-E8AC5036F4F7}" type="datetimeFigureOut">
              <a:rPr lang="zh-CN" altLang="en-US" smtClean="0"/>
              <a:t>2025/3/19</a:t>
            </a:fld>
            <a:endParaRPr lang="zh-CN" altLang="en-US"/>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8505567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58239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3.png"/><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3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3"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83" name="图片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93582" flipH="1">
            <a:off x="9138997" y="-241720"/>
            <a:ext cx="3221032" cy="1057285"/>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6"/>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6"/>
            <a:srcRect r="21459"/>
            <a:stretch/>
          </p:blipFill>
          <p:spPr>
            <a:xfrm>
              <a:off x="5398477" y="5729324"/>
              <a:ext cx="6787661" cy="1123362"/>
            </a:xfrm>
            <a:prstGeom prst="rect">
              <a:avLst/>
            </a:prstGeom>
          </p:spPr>
        </p:pic>
      </p:grpSp>
      <p:sp>
        <p:nvSpPr>
          <p:cNvPr id="28" name="Rounded Rectangle 27"/>
          <p:cNvSpPr/>
          <p:nvPr/>
        </p:nvSpPr>
        <p:spPr>
          <a:xfrm>
            <a:off x="2552694" y="1847850"/>
            <a:ext cx="6504535" cy="3239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932FC52-4F15-40D8-8E45-204551A56B5F}"/>
              </a:ext>
            </a:extLst>
          </p:cNvPr>
          <p:cNvPicPr>
            <a:picLocks noChangeAspect="1"/>
          </p:cNvPicPr>
          <p:nvPr/>
        </p:nvPicPr>
        <p:blipFill>
          <a:blip r:embed="rId7"/>
          <a:stretch>
            <a:fillRect/>
          </a:stretch>
        </p:blipFill>
        <p:spPr>
          <a:xfrm>
            <a:off x="2650007" y="2558809"/>
            <a:ext cx="6309907" cy="2353260"/>
          </a:xfrm>
          <a:prstGeom prst="rect">
            <a:avLst/>
          </a:prstGeom>
        </p:spPr>
      </p:pic>
    </p:spTree>
    <p:extLst>
      <p:ext uri="{BB962C8B-B14F-4D97-AF65-F5344CB8AC3E}">
        <p14:creationId xmlns:p14="http://schemas.microsoft.com/office/powerpoint/2010/main" val="1524233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250"/>
                                        <p:tgtEl>
                                          <p:spTgt spid="84"/>
                                        </p:tgtEl>
                                      </p:cBhvr>
                                    </p:animEffect>
                                    <p:anim calcmode="lin" valueType="num">
                                      <p:cBhvr>
                                        <p:cTn id="8" dur="1250" fill="hold"/>
                                        <p:tgtEl>
                                          <p:spTgt spid="84"/>
                                        </p:tgtEl>
                                        <p:attrNameLst>
                                          <p:attrName>ppt_x</p:attrName>
                                        </p:attrNameLst>
                                      </p:cBhvr>
                                      <p:tavLst>
                                        <p:tav tm="0">
                                          <p:val>
                                            <p:strVal val="#ppt_x"/>
                                          </p:val>
                                        </p:tav>
                                        <p:tav tm="100000">
                                          <p:val>
                                            <p:strVal val="#ppt_x"/>
                                          </p:val>
                                        </p:tav>
                                      </p:tavLst>
                                    </p:anim>
                                    <p:anim calcmode="lin" valueType="num">
                                      <p:cBhvr>
                                        <p:cTn id="9" dur="1250" fill="hold"/>
                                        <p:tgtEl>
                                          <p:spTgt spid="8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1289" y="599101"/>
            <a:ext cx="7929419" cy="697499"/>
          </a:xfrm>
          <a:prstGeom prst="rect">
            <a:avLst/>
          </a:prstGeom>
          <a:noFill/>
        </p:spPr>
        <p:txBody>
          <a:bodyPr wrap="square" lIns="121855" tIns="60928" rIns="121855" bIns="60928" rtlCol="0">
            <a:spAutoFit/>
          </a:bodyP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Đèn</a:t>
            </a:r>
            <a:r>
              <a:rPr kumimoji="0" lang="en-US" sz="3733"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giao</a:t>
            </a:r>
            <a:r>
              <a:rPr kumimoji="0" lang="en-US" sz="3733"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thông</a:t>
            </a:r>
            <a:endParaRPr kumimoji="0" lang="en-US" sz="3733" b="1" i="0" u="none" strike="noStrike" kern="1200" cap="none" spc="0" normalizeH="0" baseline="0" noProof="0" dirty="0">
              <a:ln>
                <a:noFill/>
              </a:ln>
              <a:solidFill>
                <a:srgbClr val="0070C0"/>
              </a:solidFill>
              <a:effectLst/>
              <a:uLnTx/>
              <a:uFillTx/>
              <a:latin typeface="Arial Rounded MT Bold" pitchFamily="34" charset="0"/>
              <a:ea typeface="Arial-Rounded" pitchFamily="34" charset="0"/>
              <a:cs typeface="Arial-Rounded" pitchFamily="34" charset="0"/>
            </a:endParaRPr>
          </a:p>
        </p:txBody>
      </p:sp>
      <p:sp>
        <p:nvSpPr>
          <p:cNvPr id="13" name="Oval 12">
            <a:extLst>
              <a:ext uri="{FF2B5EF4-FFF2-40B4-BE49-F238E27FC236}">
                <a16:creationId xmlns:a16="http://schemas.microsoft.com/office/drawing/2014/main" id="{3A71D959-8110-4D67-9EF9-6E111E01869B}"/>
              </a:ext>
            </a:extLst>
          </p:cNvPr>
          <p:cNvSpPr/>
          <p:nvPr/>
        </p:nvSpPr>
        <p:spPr>
          <a:xfrm>
            <a:off x="304800" y="251240"/>
            <a:ext cx="590874" cy="6154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white"/>
                </a:solidFill>
                <a:effectLst/>
                <a:uLnTx/>
                <a:uFillTx/>
                <a:latin typeface="Arial Rounded MT Bold" pitchFamily="34" charset="0"/>
                <a:ea typeface="+mn-ea"/>
                <a:cs typeface="Times New Roman" pitchFamily="18" charset="0"/>
              </a:rPr>
              <a:t>2</a:t>
            </a:r>
          </a:p>
        </p:txBody>
      </p:sp>
      <p:sp>
        <p:nvSpPr>
          <p:cNvPr id="14" name="TextBox 13">
            <a:extLst>
              <a:ext uri="{FF2B5EF4-FFF2-40B4-BE49-F238E27FC236}">
                <a16:creationId xmlns:a16="http://schemas.microsoft.com/office/drawing/2014/main" id="{0203D729-FD9B-47F3-B6A7-BE0D298933B3}"/>
              </a:ext>
            </a:extLst>
          </p:cNvPr>
          <p:cNvSpPr txBox="1"/>
          <p:nvPr/>
        </p:nvSpPr>
        <p:spPr>
          <a:xfrm>
            <a:off x="895674" y="226863"/>
            <a:ext cx="1289993" cy="697499"/>
          </a:xfrm>
          <a:prstGeom prst="rect">
            <a:avLst/>
          </a:prstGeom>
          <a:noFill/>
        </p:spPr>
        <p:txBody>
          <a:bodyPr wrap="square" lIns="121855" tIns="60928" rIns="121855" bIns="60928" rtlCol="0">
            <a:spAutoFit/>
          </a:bodyPr>
          <a:lstStyle/>
          <a:p>
            <a:pPr marL="0" marR="0" lvl="0" indent="0" algn="just"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Đọc</a:t>
            </a:r>
            <a:endParaRPr kumimoji="0" lang="en-US" sz="3733"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7D11D55A-BD54-4D54-9BDB-4C8000BF4996}"/>
              </a:ext>
            </a:extLst>
          </p:cNvPr>
          <p:cNvSpPr txBox="1"/>
          <p:nvPr/>
        </p:nvSpPr>
        <p:spPr>
          <a:xfrm>
            <a:off x="1377175" y="1296600"/>
            <a:ext cx="10004503" cy="4832092"/>
          </a:xfrm>
          <a:prstGeom prst="rect">
            <a:avLst/>
          </a:prstGeom>
          <a:noFill/>
        </p:spPr>
        <p:txBody>
          <a:bodyPr wrap="square" rtlCol="0">
            <a:spAutoFit/>
          </a:bodyPr>
          <a:lstStyle/>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Ở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tư</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phố</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Đèn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xanh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hiệu</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phép</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di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chậm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hẳn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phố</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lộn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xộn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nguy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Tuân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khiển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Kiên</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a:extLst>
              <a:ext uri="{FF2B5EF4-FFF2-40B4-BE49-F238E27FC236}">
                <a16:creationId xmlns:a16="http://schemas.microsoft.com/office/drawing/2014/main" id="{761275AF-33BC-4B04-AC40-E0BD6CAAEF5C}"/>
              </a:ext>
            </a:extLst>
          </p:cNvPr>
          <p:cNvPicPr>
            <a:picLocks noChangeAspect="1"/>
          </p:cNvPicPr>
          <p:nvPr/>
        </p:nvPicPr>
        <p:blipFill>
          <a:blip r:embed="rId2"/>
          <a:stretch>
            <a:fillRect/>
          </a:stretch>
        </p:blipFill>
        <p:spPr>
          <a:xfrm>
            <a:off x="243468" y="3808438"/>
            <a:ext cx="1133707" cy="2822699"/>
          </a:xfrm>
          <a:prstGeom prst="rect">
            <a:avLst/>
          </a:prstGeom>
        </p:spPr>
      </p:pic>
    </p:spTree>
    <p:extLst>
      <p:ext uri="{BB962C8B-B14F-4D97-AF65-F5344CB8AC3E}">
        <p14:creationId xmlns:p14="http://schemas.microsoft.com/office/powerpoint/2010/main" val="3103757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4DD8DBD-2D34-4719-AC2B-11C5776D8AA4}"/>
              </a:ext>
            </a:extLst>
          </p:cNvPr>
          <p:cNvPicPr>
            <a:picLocks noChangeAspect="1"/>
          </p:cNvPicPr>
          <p:nvPr/>
        </p:nvPicPr>
        <p:blipFill>
          <a:blip r:embed="rId3"/>
          <a:stretch>
            <a:fillRect/>
          </a:stretch>
        </p:blipFill>
        <p:spPr>
          <a:xfrm>
            <a:off x="-1062918" y="100139"/>
            <a:ext cx="14259780" cy="463336"/>
          </a:xfrm>
          <a:prstGeom prst="rect">
            <a:avLst/>
          </a:prstGeom>
        </p:spPr>
      </p:pic>
      <p:pic>
        <p:nvPicPr>
          <p:cNvPr id="11" name="图片 10">
            <a:extLst>
              <a:ext uri="{FF2B5EF4-FFF2-40B4-BE49-F238E27FC236}">
                <a16:creationId xmlns:a16="http://schemas.microsoft.com/office/drawing/2014/main" id="{66276BA6-7C61-4A2A-9DF5-65B0E5462B98}"/>
              </a:ext>
            </a:extLst>
          </p:cNvPr>
          <p:cNvPicPr>
            <a:picLocks noChangeAspect="1"/>
          </p:cNvPicPr>
          <p:nvPr/>
        </p:nvPicPr>
        <p:blipFill>
          <a:blip r:embed="rId4"/>
          <a:stretch>
            <a:fillRect/>
          </a:stretch>
        </p:blipFill>
        <p:spPr>
          <a:xfrm>
            <a:off x="-779128" y="308882"/>
            <a:ext cx="2965159" cy="1206543"/>
          </a:xfrm>
          <a:prstGeom prst="rect">
            <a:avLst/>
          </a:prstGeom>
        </p:spPr>
      </p:pic>
      <p:pic>
        <p:nvPicPr>
          <p:cNvPr id="15" name="图片 14">
            <a:extLst>
              <a:ext uri="{FF2B5EF4-FFF2-40B4-BE49-F238E27FC236}">
                <a16:creationId xmlns:a16="http://schemas.microsoft.com/office/drawing/2014/main" id="{33C2B8C9-44F2-4752-A10C-EFB30256BB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854" t="1841" r="4852" b="72788"/>
          <a:stretch/>
        </p:blipFill>
        <p:spPr>
          <a:xfrm flipH="1">
            <a:off x="1010559" y="2018946"/>
            <a:ext cx="1631403" cy="1237228"/>
          </a:xfrm>
          <a:prstGeom prst="rect">
            <a:avLst/>
          </a:prstGeom>
        </p:spPr>
      </p:pic>
      <p:grpSp>
        <p:nvGrpSpPr>
          <p:cNvPr id="24" name="组合 23">
            <a:extLst>
              <a:ext uri="{FF2B5EF4-FFF2-40B4-BE49-F238E27FC236}">
                <a16:creationId xmlns:a16="http://schemas.microsoft.com/office/drawing/2014/main" id="{2E9E8760-A5C1-415C-90C9-3C6E3DC7DE73}"/>
              </a:ext>
            </a:extLst>
          </p:cNvPr>
          <p:cNvGrpSpPr/>
          <p:nvPr/>
        </p:nvGrpSpPr>
        <p:grpSpPr>
          <a:xfrm>
            <a:off x="1376335" y="2211421"/>
            <a:ext cx="9723788" cy="4546439"/>
            <a:chOff x="3067786" y="3122046"/>
            <a:chExt cx="5611013" cy="1792018"/>
          </a:xfrm>
        </p:grpSpPr>
        <p:cxnSp>
          <p:nvCxnSpPr>
            <p:cNvPr id="16" name="直接连接符 15">
              <a:extLst>
                <a:ext uri="{FF2B5EF4-FFF2-40B4-BE49-F238E27FC236}">
                  <a16:creationId xmlns:a16="http://schemas.microsoft.com/office/drawing/2014/main" id="{0307E7E6-9517-4E9C-9E9A-3E027ED15F8C}"/>
                </a:ext>
              </a:extLst>
            </p:cNvPr>
            <p:cNvCxnSpPr>
              <a:cxnSpLocks/>
            </p:cNvCxnSpPr>
            <p:nvPr/>
          </p:nvCxnSpPr>
          <p:spPr>
            <a:xfrm>
              <a:off x="8678798" y="3122112"/>
              <a:ext cx="0" cy="1791952"/>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3FC5CEF0-5361-4664-B764-467D42D87E8E}"/>
                </a:ext>
              </a:extLst>
            </p:cNvPr>
            <p:cNvCxnSpPr>
              <a:cxnSpLocks/>
            </p:cNvCxnSpPr>
            <p:nvPr/>
          </p:nvCxnSpPr>
          <p:spPr>
            <a:xfrm flipH="1">
              <a:off x="3067786" y="4914064"/>
              <a:ext cx="5611012"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72F8292C-EC67-4EE2-9FF0-3231333FD721}"/>
                </a:ext>
              </a:extLst>
            </p:cNvPr>
            <p:cNvCxnSpPr>
              <a:cxnSpLocks/>
              <a:endCxn id="15" idx="1"/>
            </p:cNvCxnSpPr>
            <p:nvPr/>
          </p:nvCxnSpPr>
          <p:spPr>
            <a:xfrm flipH="1">
              <a:off x="3603756" y="3122046"/>
              <a:ext cx="5075043" cy="37784"/>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B9F0C860-FE55-4BE1-B97B-E46036424BA9}"/>
                </a:ext>
              </a:extLst>
            </p:cNvPr>
            <p:cNvCxnSpPr>
              <a:cxnSpLocks/>
              <a:stCxn id="15" idx="2"/>
            </p:cNvCxnSpPr>
            <p:nvPr/>
          </p:nvCxnSpPr>
          <p:spPr>
            <a:xfrm>
              <a:off x="3067786" y="3537478"/>
              <a:ext cx="0" cy="137652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grpSp>
      <p:sp>
        <p:nvSpPr>
          <p:cNvPr id="20" name="Rounded Rectangle 19"/>
          <p:cNvSpPr/>
          <p:nvPr/>
        </p:nvSpPr>
        <p:spPr>
          <a:xfrm>
            <a:off x="3570800" y="659764"/>
            <a:ext cx="5748611" cy="919401"/>
          </a:xfrm>
          <a:prstGeom prst="roundRect">
            <a:avLst/>
          </a:prstGeom>
          <a:solidFill>
            <a:schemeClr val="accent4">
              <a:lumMod val="20000"/>
              <a:lumOff val="80000"/>
            </a:schemeClr>
          </a:solid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zh-CN" sz="48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Luyện</a:t>
            </a:r>
            <a:r>
              <a:rPr kumimoji="0" lang="en-US" altLang="zh-CN" sz="48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8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48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8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toàn</a:t>
            </a:r>
            <a:r>
              <a:rPr kumimoji="0" lang="en-US" altLang="zh-CN" sz="48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800" b="1" i="0" u="none" strike="noStrike" kern="0" cap="none" spc="0" normalizeH="0" baseline="0" noProof="0" dirty="0" err="1">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rPr>
              <a:t>bài</a:t>
            </a:r>
            <a:endParaRPr kumimoji="0" lang="zh-CN" altLang="en-US" sz="48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sym typeface="Arial"/>
            </a:endParaRPr>
          </a:p>
        </p:txBody>
      </p:sp>
      <p:grpSp>
        <p:nvGrpSpPr>
          <p:cNvPr id="69" name="Group 68">
            <a:extLst>
              <a:ext uri="{FF2B5EF4-FFF2-40B4-BE49-F238E27FC236}">
                <a16:creationId xmlns:a16="http://schemas.microsoft.com/office/drawing/2014/main" id="{66FC6CBA-8336-49F0-BB4D-B7274D56C5E7}"/>
              </a:ext>
            </a:extLst>
          </p:cNvPr>
          <p:cNvGrpSpPr/>
          <p:nvPr/>
        </p:nvGrpSpPr>
        <p:grpSpPr>
          <a:xfrm>
            <a:off x="3355835" y="1619713"/>
            <a:ext cx="6630056" cy="4897732"/>
            <a:chOff x="4157490" y="183066"/>
            <a:chExt cx="6195713" cy="4967932"/>
          </a:xfrm>
        </p:grpSpPr>
        <p:grpSp>
          <p:nvGrpSpPr>
            <p:cNvPr id="70" name="Group 69">
              <a:extLst>
                <a:ext uri="{FF2B5EF4-FFF2-40B4-BE49-F238E27FC236}">
                  <a16:creationId xmlns:a16="http://schemas.microsoft.com/office/drawing/2014/main" id="{96A8B2FF-163F-4DB8-A267-3B7D84730C2E}"/>
                </a:ext>
              </a:extLst>
            </p:cNvPr>
            <p:cNvGrpSpPr/>
            <p:nvPr/>
          </p:nvGrpSpPr>
          <p:grpSpPr>
            <a:xfrm>
              <a:off x="4157490" y="183066"/>
              <a:ext cx="6195713" cy="4967932"/>
              <a:chOff x="4125651" y="161655"/>
              <a:chExt cx="6195713" cy="4967932"/>
            </a:xfrm>
          </p:grpSpPr>
          <p:grpSp>
            <p:nvGrpSpPr>
              <p:cNvPr id="72" name="Group 71">
                <a:extLst>
                  <a:ext uri="{FF2B5EF4-FFF2-40B4-BE49-F238E27FC236}">
                    <a16:creationId xmlns:a16="http://schemas.microsoft.com/office/drawing/2014/main" id="{99239758-60E1-47F7-888D-2667866A925C}"/>
                  </a:ext>
                </a:extLst>
              </p:cNvPr>
              <p:cNvGrpSpPr/>
              <p:nvPr/>
            </p:nvGrpSpPr>
            <p:grpSpPr>
              <a:xfrm>
                <a:off x="4125651" y="161655"/>
                <a:ext cx="6138785" cy="3928840"/>
                <a:chOff x="7603399" y="2227813"/>
                <a:chExt cx="3825558" cy="2799613"/>
              </a:xfrm>
            </p:grpSpPr>
            <p:grpSp>
              <p:nvGrpSpPr>
                <p:cNvPr id="77" name="Group 76">
                  <a:extLst>
                    <a:ext uri="{FF2B5EF4-FFF2-40B4-BE49-F238E27FC236}">
                      <a16:creationId xmlns:a16="http://schemas.microsoft.com/office/drawing/2014/main" id="{D6EEA8CA-853E-481B-B9E5-9171F2F7916B}"/>
                    </a:ext>
                  </a:extLst>
                </p:cNvPr>
                <p:cNvGrpSpPr/>
                <p:nvPr/>
              </p:nvGrpSpPr>
              <p:grpSpPr>
                <a:xfrm>
                  <a:off x="7603399" y="2227813"/>
                  <a:ext cx="3825558" cy="2112080"/>
                  <a:chOff x="8047282" y="-204788"/>
                  <a:chExt cx="3825558" cy="2112080"/>
                </a:xfrm>
              </p:grpSpPr>
              <p:grpSp>
                <p:nvGrpSpPr>
                  <p:cNvPr id="83" name="Group 82">
                    <a:extLst>
                      <a:ext uri="{FF2B5EF4-FFF2-40B4-BE49-F238E27FC236}">
                        <a16:creationId xmlns:a16="http://schemas.microsoft.com/office/drawing/2014/main" id="{79342621-BD7D-43B0-981C-166BBA04E0EE}"/>
                      </a:ext>
                    </a:extLst>
                  </p:cNvPr>
                  <p:cNvGrpSpPr/>
                  <p:nvPr/>
                </p:nvGrpSpPr>
                <p:grpSpPr>
                  <a:xfrm>
                    <a:off x="8047282" y="615259"/>
                    <a:ext cx="3825558" cy="1292033"/>
                    <a:chOff x="8047282" y="615259"/>
                    <a:chExt cx="3825558" cy="1292033"/>
                  </a:xfrm>
                </p:grpSpPr>
                <p:grpSp>
                  <p:nvGrpSpPr>
                    <p:cNvPr id="85" name="Group 84">
                      <a:extLst>
                        <a:ext uri="{FF2B5EF4-FFF2-40B4-BE49-F238E27FC236}">
                          <a16:creationId xmlns:a16="http://schemas.microsoft.com/office/drawing/2014/main" id="{4B5E57D1-A4FF-4378-81F0-11DDF7EDE8F3}"/>
                        </a:ext>
                      </a:extLst>
                    </p:cNvPr>
                    <p:cNvGrpSpPr/>
                    <p:nvPr/>
                  </p:nvGrpSpPr>
                  <p:grpSpPr>
                    <a:xfrm>
                      <a:off x="8063311" y="1374500"/>
                      <a:ext cx="2127217" cy="532792"/>
                      <a:chOff x="7556741" y="369679"/>
                      <a:chExt cx="1713766" cy="410161"/>
                    </a:xfrm>
                  </p:grpSpPr>
                  <p:sp>
                    <p:nvSpPr>
                      <p:cNvPr id="96" name="Rectangle: Rounded Corners 95">
                        <a:extLst>
                          <a:ext uri="{FF2B5EF4-FFF2-40B4-BE49-F238E27FC236}">
                            <a16:creationId xmlns:a16="http://schemas.microsoft.com/office/drawing/2014/main" id="{84CE6DE5-F4F7-4D4C-BC70-A9EB90EE14BF}"/>
                          </a:ext>
                        </a:extLst>
                      </p:cNvPr>
                      <p:cNvSpPr/>
                      <p:nvPr/>
                    </p:nvSpPr>
                    <p:spPr>
                      <a:xfrm>
                        <a:off x="7733090" y="371077"/>
                        <a:ext cx="1537417" cy="39841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to, rõ</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7" name="Oval 96">
                        <a:extLst>
                          <a:ext uri="{FF2B5EF4-FFF2-40B4-BE49-F238E27FC236}">
                            <a16:creationId xmlns:a16="http://schemas.microsoft.com/office/drawing/2014/main" id="{DA57E469-8191-4C56-B295-94E77C40F9E8}"/>
                          </a:ext>
                        </a:extLst>
                      </p:cNvPr>
                      <p:cNvSpPr/>
                      <p:nvPr/>
                    </p:nvSpPr>
                    <p:spPr>
                      <a:xfrm>
                        <a:off x="7556741" y="369679"/>
                        <a:ext cx="352697" cy="41016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86" name="Group 85">
                      <a:extLst>
                        <a:ext uri="{FF2B5EF4-FFF2-40B4-BE49-F238E27FC236}">
                          <a16:creationId xmlns:a16="http://schemas.microsoft.com/office/drawing/2014/main" id="{66B49886-C236-4EE9-956F-7F95A362589C}"/>
                        </a:ext>
                      </a:extLst>
                    </p:cNvPr>
                    <p:cNvGrpSpPr/>
                    <p:nvPr/>
                  </p:nvGrpSpPr>
                  <p:grpSpPr>
                    <a:xfrm>
                      <a:off x="8047282" y="615259"/>
                      <a:ext cx="3799319" cy="532791"/>
                      <a:chOff x="8047282" y="615259"/>
                      <a:chExt cx="3799319" cy="532791"/>
                    </a:xfrm>
                  </p:grpSpPr>
                  <p:grpSp>
                    <p:nvGrpSpPr>
                      <p:cNvPr id="90" name="Group 89">
                        <a:extLst>
                          <a:ext uri="{FF2B5EF4-FFF2-40B4-BE49-F238E27FC236}">
                            <a16:creationId xmlns:a16="http://schemas.microsoft.com/office/drawing/2014/main" id="{DD6BA58E-263E-48C2-9C15-9519C49DFAF0}"/>
                          </a:ext>
                        </a:extLst>
                      </p:cNvPr>
                      <p:cNvGrpSpPr/>
                      <p:nvPr/>
                    </p:nvGrpSpPr>
                    <p:grpSpPr>
                      <a:xfrm>
                        <a:off x="8047282" y="615259"/>
                        <a:ext cx="2135285" cy="532791"/>
                        <a:chOff x="7543830" y="291306"/>
                        <a:chExt cx="1720267" cy="410161"/>
                      </a:xfrm>
                    </p:grpSpPr>
                    <p:sp>
                      <p:nvSpPr>
                        <p:cNvPr id="94" name="Rectangle: Rounded Corners 93">
                          <a:extLst>
                            <a:ext uri="{FF2B5EF4-FFF2-40B4-BE49-F238E27FC236}">
                              <a16:creationId xmlns:a16="http://schemas.microsoft.com/office/drawing/2014/main" id="{4998D14E-7845-4F56-92DA-091691658B64}"/>
                            </a:ext>
                          </a:extLst>
                        </p:cNvPr>
                        <p:cNvSpPr/>
                        <p:nvPr/>
                      </p:nvSpPr>
                      <p:spPr>
                        <a:xfrm>
                          <a:off x="7726679" y="303051"/>
                          <a:ext cx="1537418" cy="39841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đúng</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5" name="Oval 94">
                          <a:extLst>
                            <a:ext uri="{FF2B5EF4-FFF2-40B4-BE49-F238E27FC236}">
                              <a16:creationId xmlns:a16="http://schemas.microsoft.com/office/drawing/2014/main" id="{6706F408-9D05-491E-BACD-DD45C57539CD}"/>
                            </a:ext>
                          </a:extLst>
                        </p:cNvPr>
                        <p:cNvSpPr/>
                        <p:nvPr/>
                      </p:nvSpPr>
                      <p:spPr>
                        <a:xfrm>
                          <a:off x="7543830" y="291306"/>
                          <a:ext cx="352697" cy="410161"/>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91" name="Picture 90">
                        <a:extLst>
                          <a:ext uri="{FF2B5EF4-FFF2-40B4-BE49-F238E27FC236}">
                            <a16:creationId xmlns:a16="http://schemas.microsoft.com/office/drawing/2014/main" id="{2AE05420-2F9A-4E42-AAEB-DC437E4ABBA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10190529" y="681951"/>
                        <a:ext cx="502382" cy="399405"/>
                      </a:xfrm>
                      <a:prstGeom prst="rect">
                        <a:avLst/>
                      </a:prstGeom>
                    </p:spPr>
                  </p:pic>
                  <p:pic>
                    <p:nvPicPr>
                      <p:cNvPr id="92" name="Picture 91">
                        <a:extLst>
                          <a:ext uri="{FF2B5EF4-FFF2-40B4-BE49-F238E27FC236}">
                            <a16:creationId xmlns:a16="http://schemas.microsoft.com/office/drawing/2014/main" id="{48F584BD-6D6E-4EB4-8F72-9C3A0609CE5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10767374" y="681950"/>
                        <a:ext cx="502382" cy="399405"/>
                      </a:xfrm>
                      <a:prstGeom prst="rect">
                        <a:avLst/>
                      </a:prstGeom>
                    </p:spPr>
                  </p:pic>
                  <p:pic>
                    <p:nvPicPr>
                      <p:cNvPr id="93" name="Picture 92">
                        <a:extLst>
                          <a:ext uri="{FF2B5EF4-FFF2-40B4-BE49-F238E27FC236}">
                            <a16:creationId xmlns:a16="http://schemas.microsoft.com/office/drawing/2014/main" id="{3FEC1109-F0D6-4FCC-9F64-FB18C338AAF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11344219" y="689579"/>
                        <a:ext cx="502382" cy="399405"/>
                      </a:xfrm>
                      <a:prstGeom prst="rect">
                        <a:avLst/>
                      </a:prstGeom>
                    </p:spPr>
                  </p:pic>
                </p:grpSp>
                <p:pic>
                  <p:nvPicPr>
                    <p:cNvPr id="87" name="Picture 86">
                      <a:extLst>
                        <a:ext uri="{FF2B5EF4-FFF2-40B4-BE49-F238E27FC236}">
                          <a16:creationId xmlns:a16="http://schemas.microsoft.com/office/drawing/2014/main" id="{4247FE17-F3D9-4E08-B38D-178577DC2D6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10216768" y="1331970"/>
                      <a:ext cx="502382" cy="399405"/>
                    </a:xfrm>
                    <a:prstGeom prst="rect">
                      <a:avLst/>
                    </a:prstGeom>
                  </p:spPr>
                </p:pic>
                <p:pic>
                  <p:nvPicPr>
                    <p:cNvPr id="88" name="Picture 87">
                      <a:extLst>
                        <a:ext uri="{FF2B5EF4-FFF2-40B4-BE49-F238E27FC236}">
                          <a16:creationId xmlns:a16="http://schemas.microsoft.com/office/drawing/2014/main" id="{F8734A39-2337-45BD-BB4F-BB7583C320A6}"/>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10793613" y="1331969"/>
                      <a:ext cx="502382" cy="399405"/>
                    </a:xfrm>
                    <a:prstGeom prst="rect">
                      <a:avLst/>
                    </a:prstGeom>
                  </p:spPr>
                </p:pic>
                <p:pic>
                  <p:nvPicPr>
                    <p:cNvPr id="89" name="Picture 88">
                      <a:extLst>
                        <a:ext uri="{FF2B5EF4-FFF2-40B4-BE49-F238E27FC236}">
                          <a16:creationId xmlns:a16="http://schemas.microsoft.com/office/drawing/2014/main" id="{D1E4E32A-2665-4E5D-A743-7BE4C2D6140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11370458" y="1339598"/>
                      <a:ext cx="502382" cy="399405"/>
                    </a:xfrm>
                    <a:prstGeom prst="rect">
                      <a:avLst/>
                    </a:prstGeom>
                  </p:spPr>
                </p:pic>
              </p:grpSp>
              <p:sp>
                <p:nvSpPr>
                  <p:cNvPr id="84" name="TextBox 83">
                    <a:extLst>
                      <a:ext uri="{FF2B5EF4-FFF2-40B4-BE49-F238E27FC236}">
                        <a16:creationId xmlns:a16="http://schemas.microsoft.com/office/drawing/2014/main" id="{E848C765-2A9A-4D76-8597-09319C2E065D}"/>
                      </a:ext>
                    </a:extLst>
                  </p:cNvPr>
                  <p:cNvSpPr txBox="1"/>
                  <p:nvPr/>
                </p:nvSpPr>
                <p:spPr>
                  <a:xfrm>
                    <a:off x="8811429" y="-204788"/>
                    <a:ext cx="2080989" cy="467164"/>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Tiêu chí đánh giá </a:t>
                    </a:r>
                    <a:endParaRPr kumimoji="0" lang="en-US" sz="3600" b="1" i="0" u="none" strike="noStrike" kern="1200" cap="none" spc="0" normalizeH="0" baseline="0" noProof="0" dirty="0">
                      <a:ln>
                        <a:noFill/>
                      </a:ln>
                      <a:solidFill>
                        <a:srgbClr val="ED7D31">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78" name="Rectangle: Rounded Corners 77">
                  <a:extLst>
                    <a:ext uri="{FF2B5EF4-FFF2-40B4-BE49-F238E27FC236}">
                      <a16:creationId xmlns:a16="http://schemas.microsoft.com/office/drawing/2014/main" id="{AE44A05A-DFB8-4735-A620-4FB631AFE9BA}"/>
                    </a:ext>
                  </a:extLst>
                </p:cNvPr>
                <p:cNvSpPr/>
                <p:nvPr/>
              </p:nvSpPr>
              <p:spPr>
                <a:xfrm>
                  <a:off x="7907204" y="4509891"/>
                  <a:ext cx="1839444" cy="51753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Ngắt, nghỉ đúng chỗ </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9" name="Oval 78">
                  <a:extLst>
                    <a:ext uri="{FF2B5EF4-FFF2-40B4-BE49-F238E27FC236}">
                      <a16:creationId xmlns:a16="http://schemas.microsoft.com/office/drawing/2014/main" id="{EB61742B-2A04-4D92-892B-EBB2B0ED7F16}"/>
                    </a:ext>
                  </a:extLst>
                </p:cNvPr>
                <p:cNvSpPr/>
                <p:nvPr/>
              </p:nvSpPr>
              <p:spPr>
                <a:xfrm>
                  <a:off x="7611469" y="4494634"/>
                  <a:ext cx="437786" cy="53279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80" name="Picture 79">
                  <a:extLst>
                    <a:ext uri="{FF2B5EF4-FFF2-40B4-BE49-F238E27FC236}">
                      <a16:creationId xmlns:a16="http://schemas.microsoft.com/office/drawing/2014/main" id="{D2FDC237-A466-487A-94EC-23C2731D7EA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9772885" y="4553909"/>
                  <a:ext cx="502382" cy="399405"/>
                </a:xfrm>
                <a:prstGeom prst="rect">
                  <a:avLst/>
                </a:prstGeom>
              </p:spPr>
            </p:pic>
            <p:pic>
              <p:nvPicPr>
                <p:cNvPr id="81" name="Picture 80">
                  <a:extLst>
                    <a:ext uri="{FF2B5EF4-FFF2-40B4-BE49-F238E27FC236}">
                      <a16:creationId xmlns:a16="http://schemas.microsoft.com/office/drawing/2014/main" id="{D83B9DAF-3EA4-418D-93F1-7EF14BF47CE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10349730" y="4553909"/>
                  <a:ext cx="502382" cy="399405"/>
                </a:xfrm>
                <a:prstGeom prst="rect">
                  <a:avLst/>
                </a:prstGeom>
              </p:spPr>
            </p:pic>
            <p:pic>
              <p:nvPicPr>
                <p:cNvPr id="82" name="Picture 81">
                  <a:extLst>
                    <a:ext uri="{FF2B5EF4-FFF2-40B4-BE49-F238E27FC236}">
                      <a16:creationId xmlns:a16="http://schemas.microsoft.com/office/drawing/2014/main" id="{CC67A6B9-79F3-4059-BA17-B858B7B3580F}"/>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10926575" y="4561537"/>
                  <a:ext cx="502382" cy="399405"/>
                </a:xfrm>
                <a:prstGeom prst="rect">
                  <a:avLst/>
                </a:prstGeom>
              </p:spPr>
            </p:pic>
          </p:grpSp>
          <p:sp>
            <p:nvSpPr>
              <p:cNvPr id="73" name="Rectangle: Rounded Corners 72">
                <a:extLst>
                  <a:ext uri="{FF2B5EF4-FFF2-40B4-BE49-F238E27FC236}">
                    <a16:creationId xmlns:a16="http://schemas.microsoft.com/office/drawing/2014/main" id="{2758ED91-C916-4663-A7AD-5375E02C215D}"/>
                  </a:ext>
                </a:extLst>
              </p:cNvPr>
              <p:cNvSpPr/>
              <p:nvPr/>
            </p:nvSpPr>
            <p:spPr>
              <a:xfrm>
                <a:off x="4489850" y="4403304"/>
                <a:ext cx="3174053" cy="72628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 và nhấn giọng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phù hợp</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4" name="Picture 73">
                <a:extLst>
                  <a:ext uri="{FF2B5EF4-FFF2-40B4-BE49-F238E27FC236}">
                    <a16:creationId xmlns:a16="http://schemas.microsoft.com/office/drawing/2014/main" id="{68D58AF0-E9EA-41B2-A118-77688397A41D}"/>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7663904" y="4403305"/>
                <a:ext cx="806161" cy="648844"/>
              </a:xfrm>
              <a:prstGeom prst="rect">
                <a:avLst/>
              </a:prstGeom>
            </p:spPr>
          </p:pic>
          <p:pic>
            <p:nvPicPr>
              <p:cNvPr id="75" name="Picture 74">
                <a:extLst>
                  <a:ext uri="{FF2B5EF4-FFF2-40B4-BE49-F238E27FC236}">
                    <a16:creationId xmlns:a16="http://schemas.microsoft.com/office/drawing/2014/main" id="{0D87C9C4-1B64-4BBE-A0C3-5DD0BF0C6C9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8589553" y="4403304"/>
                <a:ext cx="806161" cy="648844"/>
              </a:xfrm>
              <a:prstGeom prst="rect">
                <a:avLst/>
              </a:prstGeom>
            </p:spPr>
          </p:pic>
          <p:pic>
            <p:nvPicPr>
              <p:cNvPr id="76" name="Picture 75">
                <a:extLst>
                  <a:ext uri="{FF2B5EF4-FFF2-40B4-BE49-F238E27FC236}">
                    <a16:creationId xmlns:a16="http://schemas.microsoft.com/office/drawing/2014/main" id="{CD1D65C9-9908-4E77-BEE8-362817C93F7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13393" t="11959" r="12989" b="11919"/>
              <a:stretch/>
            </p:blipFill>
            <p:spPr>
              <a:xfrm>
                <a:off x="9515203" y="4414010"/>
                <a:ext cx="806161" cy="648844"/>
              </a:xfrm>
              <a:prstGeom prst="rect">
                <a:avLst/>
              </a:prstGeom>
            </p:spPr>
          </p:pic>
        </p:grpSp>
        <p:sp>
          <p:nvSpPr>
            <p:cNvPr id="71" name="Oval 70">
              <a:extLst>
                <a:ext uri="{FF2B5EF4-FFF2-40B4-BE49-F238E27FC236}">
                  <a16:creationId xmlns:a16="http://schemas.microsoft.com/office/drawing/2014/main" id="{B9313065-4B0F-49FF-84D7-91C004DFD301}"/>
                </a:ext>
              </a:extLst>
            </p:cNvPr>
            <p:cNvSpPr/>
            <p:nvPr/>
          </p:nvSpPr>
          <p:spPr>
            <a:xfrm>
              <a:off x="4157491" y="4403304"/>
              <a:ext cx="702505" cy="747694"/>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34196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750" fill="hold"/>
                                        <p:tgtEl>
                                          <p:spTgt spid="11"/>
                                        </p:tgtEl>
                                        <p:attrNameLst>
                                          <p:attrName>ppt_x</p:attrName>
                                        </p:attrNameLst>
                                      </p:cBhvr>
                                      <p:tavLst>
                                        <p:tav tm="0">
                                          <p:val>
                                            <p:strVal val="0-#ppt_w/2"/>
                                          </p:val>
                                        </p:tav>
                                        <p:tav tm="100000">
                                          <p:val>
                                            <p:strVal val="#ppt_x"/>
                                          </p:val>
                                        </p:tav>
                                      </p:tavLst>
                                    </p:anim>
                                    <p:anim calcmode="lin" valueType="num">
                                      <p:cBhvr additive="base">
                                        <p:cTn id="14" dur="750" fill="hold"/>
                                        <p:tgtEl>
                                          <p:spTgt spid="11"/>
                                        </p:tgtEl>
                                        <p:attrNameLst>
                                          <p:attrName>ppt_y</p:attrName>
                                        </p:attrNameLst>
                                      </p:cBhvr>
                                      <p:tavLst>
                                        <p:tav tm="0">
                                          <p:val>
                                            <p:strVal val="#ppt_y"/>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strips(downRight)">
                                      <p:cBhvr>
                                        <p:cTn id="24" dur="1000"/>
                                        <p:tgtEl>
                                          <p:spTgt spid="24"/>
                                        </p:tgtEl>
                                      </p:cBhvr>
                                    </p:animEffect>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arn(inVertical)">
                                      <p:cBhvr>
                                        <p:cTn id="3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1289" y="732915"/>
            <a:ext cx="7929419" cy="697499"/>
          </a:xfrm>
          <a:prstGeom prst="rect">
            <a:avLst/>
          </a:prstGeom>
          <a:noFill/>
        </p:spPr>
        <p:txBody>
          <a:bodyPr wrap="square" lIns="121855" tIns="60928" rIns="121855" bIns="60928" rtlCol="0">
            <a:spAutoFit/>
          </a:bodyP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Đèn</a:t>
            </a:r>
            <a:r>
              <a:rPr kumimoji="0" lang="en-US" sz="3733"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giao</a:t>
            </a:r>
            <a:r>
              <a:rPr kumimoji="0" lang="en-US" sz="3733"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thông</a:t>
            </a:r>
            <a:endParaRPr kumimoji="0" lang="en-US" sz="3733" b="1" i="0" u="none" strike="noStrike" kern="1200" cap="none" spc="0" normalizeH="0" baseline="0" noProof="0" dirty="0">
              <a:ln>
                <a:noFill/>
              </a:ln>
              <a:solidFill>
                <a:srgbClr val="0070C0"/>
              </a:solidFill>
              <a:effectLst/>
              <a:uLnTx/>
              <a:uFillTx/>
              <a:latin typeface="Arial Rounded MT Bold" pitchFamily="34" charset="0"/>
              <a:ea typeface="Arial-Rounded" pitchFamily="34" charset="0"/>
              <a:cs typeface="Arial-Rounded" pitchFamily="34" charset="0"/>
            </a:endParaRPr>
          </a:p>
        </p:txBody>
      </p:sp>
      <p:sp>
        <p:nvSpPr>
          <p:cNvPr id="13" name="Oval 12">
            <a:extLst>
              <a:ext uri="{FF2B5EF4-FFF2-40B4-BE49-F238E27FC236}">
                <a16:creationId xmlns:a16="http://schemas.microsoft.com/office/drawing/2014/main" id="{3A71D959-8110-4D67-9EF9-6E111E01869B}"/>
              </a:ext>
            </a:extLst>
          </p:cNvPr>
          <p:cNvSpPr/>
          <p:nvPr/>
        </p:nvSpPr>
        <p:spPr>
          <a:xfrm>
            <a:off x="304800" y="251240"/>
            <a:ext cx="590874" cy="6154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white"/>
                </a:solidFill>
                <a:effectLst/>
                <a:uLnTx/>
                <a:uFillTx/>
                <a:latin typeface="Arial Rounded MT Bold" pitchFamily="34" charset="0"/>
                <a:ea typeface="+mn-ea"/>
                <a:cs typeface="Times New Roman" pitchFamily="18" charset="0"/>
              </a:rPr>
              <a:t>2</a:t>
            </a:r>
          </a:p>
        </p:txBody>
      </p:sp>
      <p:sp>
        <p:nvSpPr>
          <p:cNvPr id="14" name="TextBox 13">
            <a:extLst>
              <a:ext uri="{FF2B5EF4-FFF2-40B4-BE49-F238E27FC236}">
                <a16:creationId xmlns:a16="http://schemas.microsoft.com/office/drawing/2014/main" id="{0203D729-FD9B-47F3-B6A7-BE0D298933B3}"/>
              </a:ext>
            </a:extLst>
          </p:cNvPr>
          <p:cNvSpPr txBox="1"/>
          <p:nvPr/>
        </p:nvSpPr>
        <p:spPr>
          <a:xfrm>
            <a:off x="895674" y="226863"/>
            <a:ext cx="1289993" cy="697499"/>
          </a:xfrm>
          <a:prstGeom prst="rect">
            <a:avLst/>
          </a:prstGeom>
          <a:noFill/>
        </p:spPr>
        <p:txBody>
          <a:bodyPr wrap="square" lIns="121855" tIns="60928" rIns="121855" bIns="60928" rtlCol="0">
            <a:spAutoFit/>
          </a:bodyPr>
          <a:lstStyle/>
          <a:p>
            <a:pPr marL="0" marR="0" lvl="0" indent="0" algn="just"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Đọc</a:t>
            </a:r>
            <a:endParaRPr kumimoji="0" lang="en-US" sz="3733"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7D11D55A-BD54-4D54-9BDB-4C8000BF4996}"/>
              </a:ext>
            </a:extLst>
          </p:cNvPr>
          <p:cNvSpPr txBox="1"/>
          <p:nvPr/>
        </p:nvSpPr>
        <p:spPr>
          <a:xfrm>
            <a:off x="1377175" y="1430414"/>
            <a:ext cx="10004503" cy="4832092"/>
          </a:xfrm>
          <a:prstGeom prst="rect">
            <a:avLst/>
          </a:prstGeom>
          <a:noFill/>
        </p:spPr>
        <p:txBody>
          <a:bodyPr wrap="square" rtlCol="0">
            <a:spAutoFit/>
          </a:bodyPr>
          <a:lstStyle/>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Ở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tư</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phố</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Đèn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xanh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hiệu</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phép</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di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chậm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hẳn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phố</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lộn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xộn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nguy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Tuân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khiển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Kiên</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a:extLst>
              <a:ext uri="{FF2B5EF4-FFF2-40B4-BE49-F238E27FC236}">
                <a16:creationId xmlns:a16="http://schemas.microsoft.com/office/drawing/2014/main" id="{761275AF-33BC-4B04-AC40-E0BD6CAAEF5C}"/>
              </a:ext>
            </a:extLst>
          </p:cNvPr>
          <p:cNvPicPr>
            <a:picLocks noChangeAspect="1"/>
          </p:cNvPicPr>
          <p:nvPr/>
        </p:nvPicPr>
        <p:blipFill>
          <a:blip r:embed="rId2"/>
          <a:stretch>
            <a:fillRect/>
          </a:stretch>
        </p:blipFill>
        <p:spPr>
          <a:xfrm>
            <a:off x="243468" y="3808438"/>
            <a:ext cx="1133707" cy="2822699"/>
          </a:xfrm>
          <a:prstGeom prst="rect">
            <a:avLst/>
          </a:prstGeom>
        </p:spPr>
      </p:pic>
    </p:spTree>
    <p:extLst>
      <p:ext uri="{BB962C8B-B14F-4D97-AF65-F5344CB8AC3E}">
        <p14:creationId xmlns:p14="http://schemas.microsoft.com/office/powerpoint/2010/main" val="3967756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grpSp>
        <p:nvGrpSpPr>
          <p:cNvPr id="9" name="组合 8"/>
          <p:cNvGrpSpPr/>
          <p:nvPr/>
        </p:nvGrpSpPr>
        <p:grpSpPr>
          <a:xfrm>
            <a:off x="1631991" y="5087828"/>
            <a:ext cx="1718993" cy="1313980"/>
            <a:chOff x="1631991" y="5087828"/>
            <a:chExt cx="1718993" cy="1313980"/>
          </a:xfrm>
        </p:grpSpPr>
        <p:pic>
          <p:nvPicPr>
            <p:cNvPr id="76" name="图片 75"/>
            <p:cNvPicPr>
              <a:picLocks noChangeAspect="1"/>
            </p:cNvPicPr>
            <p:nvPr/>
          </p:nvPicPr>
          <p:blipFill rotWithShape="1">
            <a:blip r:embed="rId4" cstate="print">
              <a:extLst>
                <a:ext uri="{28A0092B-C50C-407E-A947-70E740481C1C}">
                  <a14:useLocalDpi xmlns:a14="http://schemas.microsoft.com/office/drawing/2010/main" val="0"/>
                </a:ext>
              </a:extLst>
            </a:blip>
            <a:srcRect r="5757" b="14339"/>
            <a:stretch/>
          </p:blipFill>
          <p:spPr>
            <a:xfrm>
              <a:off x="1631991" y="5087828"/>
              <a:ext cx="1445624" cy="1313980"/>
            </a:xfrm>
            <a:prstGeom prst="rect">
              <a:avLst/>
            </a:prstGeom>
          </p:spPr>
        </p:pic>
        <p:pic>
          <p:nvPicPr>
            <p:cNvPr id="77" name="图片 76"/>
            <p:cNvPicPr>
              <a:picLocks noChangeAspect="1"/>
            </p:cNvPicPr>
            <p:nvPr/>
          </p:nvPicPr>
          <p:blipFill rotWithShape="1">
            <a:blip r:embed="rId5" cstate="print">
              <a:extLst>
                <a:ext uri="{28A0092B-C50C-407E-A947-70E740481C1C}">
                  <a14:useLocalDpi xmlns:a14="http://schemas.microsoft.com/office/drawing/2010/main" val="0"/>
                </a:ext>
              </a:extLst>
            </a:blip>
            <a:srcRect r="5757" b="14339"/>
            <a:stretch/>
          </p:blipFill>
          <p:spPr>
            <a:xfrm>
              <a:off x="2292096" y="5439346"/>
              <a:ext cx="1058888" cy="962462"/>
            </a:xfrm>
            <a:prstGeom prst="rect">
              <a:avLst/>
            </a:prstGeom>
          </p:spPr>
        </p:pic>
      </p:grpSp>
      <p:pic>
        <p:nvPicPr>
          <p:cNvPr id="82" name="图片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83" name="图片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93582" flipH="1">
            <a:off x="9138997" y="-241720"/>
            <a:ext cx="3221032" cy="1057285"/>
          </a:xfrm>
          <a:prstGeom prst="rect">
            <a:avLst/>
          </a:prstGeom>
        </p:spPr>
      </p:pic>
      <p:grpSp>
        <p:nvGrpSpPr>
          <p:cNvPr id="84" name="组合 83"/>
          <p:cNvGrpSpPr/>
          <p:nvPr/>
        </p:nvGrpSpPr>
        <p:grpSpPr>
          <a:xfrm>
            <a:off x="-17585" y="5729324"/>
            <a:ext cx="12203723" cy="1123362"/>
            <a:chOff x="-17585" y="5729324"/>
            <a:chExt cx="12203723" cy="1123362"/>
          </a:xfrm>
        </p:grpSpPr>
        <p:pic>
          <p:nvPicPr>
            <p:cNvPr id="85" name="图片 84"/>
            <p:cNvPicPr>
              <a:picLocks noChangeAspect="1"/>
            </p:cNvPicPr>
            <p:nvPr/>
          </p:nvPicPr>
          <p:blipFill rotWithShape="1">
            <a:blip r:embed="rId7"/>
            <a:srcRect l="1990"/>
            <a:stretch/>
          </p:blipFill>
          <p:spPr>
            <a:xfrm>
              <a:off x="-17585" y="5729324"/>
              <a:ext cx="8659753" cy="1123362"/>
            </a:xfrm>
            <a:prstGeom prst="rect">
              <a:avLst/>
            </a:prstGeom>
          </p:spPr>
        </p:pic>
        <p:pic>
          <p:nvPicPr>
            <p:cNvPr id="86" name="图片 85"/>
            <p:cNvPicPr>
              <a:picLocks noChangeAspect="1"/>
            </p:cNvPicPr>
            <p:nvPr/>
          </p:nvPicPr>
          <p:blipFill rotWithShape="1">
            <a:blip r:embed="rId7"/>
            <a:srcRect r="21459"/>
            <a:stretch/>
          </p:blipFill>
          <p:spPr>
            <a:xfrm>
              <a:off x="5398477" y="5729324"/>
              <a:ext cx="6787661" cy="1123362"/>
            </a:xfrm>
            <a:prstGeom prst="rect">
              <a:avLst/>
            </a:prstGeom>
          </p:spPr>
        </p:pic>
      </p:grpSp>
      <p:sp>
        <p:nvSpPr>
          <p:cNvPr id="28" name="Rounded Rectangle 27"/>
          <p:cNvSpPr/>
          <p:nvPr/>
        </p:nvSpPr>
        <p:spPr>
          <a:xfrm>
            <a:off x="2696657" y="1785307"/>
            <a:ext cx="6504535" cy="32399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4" name="Picture 13"/>
          <p:cNvPicPr>
            <a:picLocks noChangeAspect="1"/>
          </p:cNvPicPr>
          <p:nvPr/>
        </p:nvPicPr>
        <p:blipFill rotWithShape="1">
          <a:blip r:embed="rId8"/>
          <a:srcRect l="16127" t="11921" r="14764" b="20863"/>
          <a:stretch/>
        </p:blipFill>
        <p:spPr>
          <a:xfrm>
            <a:off x="3710549" y="2196156"/>
            <a:ext cx="4476749" cy="2258786"/>
          </a:xfrm>
          <a:prstGeom prst="rect">
            <a:avLst/>
          </a:prstGeom>
        </p:spPr>
      </p:pic>
    </p:spTree>
    <p:extLst>
      <p:ext uri="{BB962C8B-B14F-4D97-AF65-F5344CB8AC3E}">
        <p14:creationId xmlns:p14="http://schemas.microsoft.com/office/powerpoint/2010/main" val="3022712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anim calcmode="lin" valueType="num">
                                      <p:cBhvr>
                                        <p:cTn id="13" dur="750" fill="hold"/>
                                        <p:tgtEl>
                                          <p:spTgt spid="14"/>
                                        </p:tgtEl>
                                        <p:attrNameLst>
                                          <p:attrName>ppt_x</p:attrName>
                                        </p:attrNameLst>
                                      </p:cBhvr>
                                      <p:tavLst>
                                        <p:tav tm="0">
                                          <p:val>
                                            <p:strVal val="#ppt_x"/>
                                          </p:val>
                                        </p:tav>
                                        <p:tav tm="100000">
                                          <p:val>
                                            <p:strVal val="#ppt_x"/>
                                          </p:val>
                                        </p:tav>
                                      </p:tavLst>
                                    </p:anim>
                                    <p:anim calcmode="lin" valueType="num">
                                      <p:cBhvr>
                                        <p:cTn id="14" dur="75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750"/>
                                        <p:tgtEl>
                                          <p:spTgt spid="28"/>
                                        </p:tgtEl>
                                      </p:cBhvr>
                                    </p:animEffect>
                                    <p:anim calcmode="lin" valueType="num">
                                      <p:cBhvr>
                                        <p:cTn id="18" dur="750" fill="hold"/>
                                        <p:tgtEl>
                                          <p:spTgt spid="28"/>
                                        </p:tgtEl>
                                        <p:attrNameLst>
                                          <p:attrName>ppt_x</p:attrName>
                                        </p:attrNameLst>
                                      </p:cBhvr>
                                      <p:tavLst>
                                        <p:tav tm="0">
                                          <p:val>
                                            <p:strVal val="#ppt_x"/>
                                          </p:val>
                                        </p:tav>
                                        <p:tav tm="100000">
                                          <p:val>
                                            <p:strVal val="#ppt_x"/>
                                          </p:val>
                                        </p:tav>
                                      </p:tavLst>
                                    </p:anim>
                                    <p:anim calcmode="lin" valueType="num">
                                      <p:cBhvr>
                                        <p:cTn id="19"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264151" y="751498"/>
            <a:ext cx="336614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zh-CN" altLang="en-US"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1" name="Picture 40"/>
          <p:cNvPicPr>
            <a:picLocks noChangeAspect="1"/>
          </p:cNvPicPr>
          <p:nvPr/>
        </p:nvPicPr>
        <p:blipFill>
          <a:blip r:embed="rId4"/>
          <a:stretch>
            <a:fillRect/>
          </a:stretch>
        </p:blipFill>
        <p:spPr>
          <a:xfrm rot="16200000">
            <a:off x="4008492" y="819004"/>
            <a:ext cx="511318" cy="511318"/>
          </a:xfrm>
          <a:prstGeom prst="rect">
            <a:avLst/>
          </a:prstGeom>
        </p:spPr>
      </p:pic>
      <p:grpSp>
        <p:nvGrpSpPr>
          <p:cNvPr id="76" name="PA_库_组合 5"/>
          <p:cNvGrpSpPr/>
          <p:nvPr>
            <p:custDataLst>
              <p:tags r:id="rId1"/>
            </p:custDataLst>
          </p:nvPr>
        </p:nvGrpSpPr>
        <p:grpSpPr>
          <a:xfrm>
            <a:off x="2010860" y="1643651"/>
            <a:ext cx="587835" cy="733599"/>
            <a:chOff x="1836100" y="2332000"/>
            <a:chExt cx="1572829" cy="895643"/>
          </a:xfrm>
        </p:grpSpPr>
        <p:sp>
          <p:nvSpPr>
            <p:cNvPr id="77"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9"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a</a:t>
              </a:r>
            </a:p>
          </p:txBody>
        </p:sp>
      </p:grpSp>
      <p:sp>
        <p:nvSpPr>
          <p:cNvPr id="80" name="Rectangle 79"/>
          <p:cNvSpPr/>
          <p:nvPr/>
        </p:nvSpPr>
        <p:spPr>
          <a:xfrm>
            <a:off x="2674485" y="1760048"/>
            <a:ext cx="9762841" cy="64633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altLang="zh-CN" sz="3600" b="1" dirty="0" err="1">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Đèn</a:t>
            </a:r>
            <a:r>
              <a:rPr lang="en-US" altLang="zh-CN" sz="3600" b="1"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giao</a:t>
            </a:r>
            <a:r>
              <a:rPr lang="en-US" altLang="zh-CN" sz="3600" b="1"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thông</a:t>
            </a:r>
            <a:r>
              <a:rPr lang="en-US" altLang="zh-CN" sz="3600" b="1"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zh-CN" sz="3600" b="1"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mấy</a:t>
            </a:r>
            <a:r>
              <a:rPr lang="en-US" altLang="zh-CN" sz="3600" b="1"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màu</a:t>
            </a:r>
            <a:r>
              <a:rPr lang="en-US" altLang="zh-CN" sz="3600" b="1" dirty="0">
                <a:solidFill>
                  <a:schemeClr val="accent6"/>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zh-CN" sz="3600" b="1" i="0" u="none" strike="noStrike" kern="1200" cap="none" spc="0" normalizeH="0" baseline="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Rounded Rectangle 81"/>
          <p:cNvSpPr/>
          <p:nvPr/>
        </p:nvSpPr>
        <p:spPr>
          <a:xfrm>
            <a:off x="2071275" y="2854280"/>
            <a:ext cx="5882404" cy="1424269"/>
          </a:xfrm>
          <a:prstGeom prst="roundRect">
            <a:avLst>
              <a:gd name="adj" fmla="val 11248"/>
            </a:avLst>
          </a:prstGeom>
          <a:noFill/>
          <a:ln w="28575" cap="flat" cmpd="sng" algn="ctr">
            <a:solidFill>
              <a:srgbClr val="00B05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4" name="Rectangle 83"/>
          <p:cNvSpPr/>
          <p:nvPr/>
        </p:nvSpPr>
        <p:spPr>
          <a:xfrm>
            <a:off x="2368003" y="3175672"/>
            <a:ext cx="5392982" cy="646331"/>
          </a:xfrm>
          <a:prstGeom prst="rect">
            <a:avLst/>
          </a:prstGeom>
        </p:spPr>
        <p:txBody>
          <a:bodyPr wrap="square">
            <a:spAutoFit/>
          </a:bodyPr>
          <a:lstStyle/>
          <a:p>
            <a:pPr lvl="0" algn="just" defTabSz="1218516" eaLnBrk="1" fontAlgn="auto" hangingPunct="1">
              <a:spcBef>
                <a:spcPts val="0"/>
              </a:spcBef>
              <a:spcAft>
                <a:spcPts val="0"/>
              </a:spcAft>
              <a:defRPr/>
            </a:pPr>
            <a:r>
              <a:rPr lang="en-US" sz="3600" dirty="0" err="1">
                <a:solidFill>
                  <a:prstClr val="black"/>
                </a:solidFill>
                <a:latin typeface="Arial-Rounded" pitchFamily="34" charset="0"/>
                <a:ea typeface="Arial-Rounded" pitchFamily="34" charset="0"/>
                <a:cs typeface="Arial-Rounded" pitchFamily="34" charset="0"/>
              </a:rPr>
              <a:t>Đèn</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giao</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thông</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có</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ba</a:t>
            </a:r>
            <a:r>
              <a:rPr lang="en-US" sz="3600" dirty="0">
                <a:solidFill>
                  <a:prstClr val="black"/>
                </a:solidFill>
                <a:latin typeface="Arial-Rounded" pitchFamily="34" charset="0"/>
                <a:ea typeface="Arial-Rounded" pitchFamily="34" charset="0"/>
                <a:cs typeface="Arial-Rounded" pitchFamily="34" charset="0"/>
              </a:rPr>
              <a:t> </a:t>
            </a:r>
            <a:r>
              <a:rPr lang="en-US" sz="3600" dirty="0" err="1">
                <a:solidFill>
                  <a:prstClr val="black"/>
                </a:solidFill>
                <a:latin typeface="Arial-Rounded" pitchFamily="34" charset="0"/>
                <a:ea typeface="Arial-Rounded" pitchFamily="34" charset="0"/>
                <a:cs typeface="Arial-Rounded" pitchFamily="34" charset="0"/>
              </a:rPr>
              <a:t>màu</a:t>
            </a:r>
            <a:endParaRPr lang="en-US" sz="3600" dirty="0">
              <a:solidFill>
                <a:prstClr val="black"/>
              </a:solidFill>
              <a:latin typeface="Arial-Rounded" pitchFamily="34" charset="0"/>
              <a:ea typeface="Arial-Rounded" pitchFamily="34" charset="0"/>
              <a:cs typeface="Arial-Rounded" pitchFamily="34" charset="0"/>
            </a:endParaRPr>
          </a:p>
        </p:txBody>
      </p:sp>
      <p:pic>
        <p:nvPicPr>
          <p:cNvPr id="16" name="Picture 15">
            <a:extLst>
              <a:ext uri="{FF2B5EF4-FFF2-40B4-BE49-F238E27FC236}">
                <a16:creationId xmlns:a16="http://schemas.microsoft.com/office/drawing/2014/main" id="{3323A02A-8344-46F7-96BE-F59F40D88544}"/>
              </a:ext>
            </a:extLst>
          </p:cNvPr>
          <p:cNvPicPr>
            <a:picLocks noChangeAspect="1"/>
          </p:cNvPicPr>
          <p:nvPr/>
        </p:nvPicPr>
        <p:blipFill>
          <a:blip r:embed="rId5"/>
          <a:stretch>
            <a:fillRect/>
          </a:stretch>
        </p:blipFill>
        <p:spPr>
          <a:xfrm>
            <a:off x="9030628" y="2017650"/>
            <a:ext cx="1133707" cy="2822699"/>
          </a:xfrm>
          <a:prstGeom prst="rect">
            <a:avLst/>
          </a:prstGeom>
        </p:spPr>
      </p:pic>
    </p:spTree>
    <p:extLst>
      <p:ext uri="{BB962C8B-B14F-4D97-AF65-F5344CB8AC3E}">
        <p14:creationId xmlns:p14="http://schemas.microsoft.com/office/powerpoint/2010/main" val="2902127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750"/>
                                        <p:tgtEl>
                                          <p:spTgt spid="76"/>
                                        </p:tgtEl>
                                      </p:cBhvr>
                                    </p:animEffect>
                                    <p:anim calcmode="lin" valueType="num">
                                      <p:cBhvr>
                                        <p:cTn id="8" dur="750" fill="hold"/>
                                        <p:tgtEl>
                                          <p:spTgt spid="76"/>
                                        </p:tgtEl>
                                        <p:attrNameLst>
                                          <p:attrName>ppt_x</p:attrName>
                                        </p:attrNameLst>
                                      </p:cBhvr>
                                      <p:tavLst>
                                        <p:tav tm="0">
                                          <p:val>
                                            <p:strVal val="#ppt_x"/>
                                          </p:val>
                                        </p:tav>
                                        <p:tav tm="100000">
                                          <p:val>
                                            <p:strVal val="#ppt_x"/>
                                          </p:val>
                                        </p:tav>
                                      </p:tavLst>
                                    </p:anim>
                                    <p:anim calcmode="lin" valueType="num">
                                      <p:cBhvr>
                                        <p:cTn id="9" dur="750" fill="hold"/>
                                        <p:tgtEl>
                                          <p:spTgt spid="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750"/>
                                        <p:tgtEl>
                                          <p:spTgt spid="80"/>
                                        </p:tgtEl>
                                      </p:cBhvr>
                                    </p:animEffect>
                                    <p:anim calcmode="lin" valueType="num">
                                      <p:cBhvr>
                                        <p:cTn id="13" dur="750" fill="hold"/>
                                        <p:tgtEl>
                                          <p:spTgt spid="80"/>
                                        </p:tgtEl>
                                        <p:attrNameLst>
                                          <p:attrName>ppt_x</p:attrName>
                                        </p:attrNameLst>
                                      </p:cBhvr>
                                      <p:tavLst>
                                        <p:tav tm="0">
                                          <p:val>
                                            <p:strVal val="#ppt_x"/>
                                          </p:val>
                                        </p:tav>
                                        <p:tav tm="100000">
                                          <p:val>
                                            <p:strVal val="#ppt_x"/>
                                          </p:val>
                                        </p:tav>
                                      </p:tavLst>
                                    </p:anim>
                                    <p:anim calcmode="lin" valueType="num">
                                      <p:cBhvr>
                                        <p:cTn id="14" dur="750" fill="hold"/>
                                        <p:tgtEl>
                                          <p:spTgt spid="8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fade">
                                      <p:cBhvr>
                                        <p:cTn id="17" dur="1000"/>
                                        <p:tgtEl>
                                          <p:spTgt spid="84"/>
                                        </p:tgtEl>
                                      </p:cBhvr>
                                    </p:animEffect>
                                    <p:anim calcmode="lin" valueType="num">
                                      <p:cBhvr>
                                        <p:cTn id="18" dur="1000" fill="hold"/>
                                        <p:tgtEl>
                                          <p:spTgt spid="84"/>
                                        </p:tgtEl>
                                        <p:attrNameLst>
                                          <p:attrName>ppt_x</p:attrName>
                                        </p:attrNameLst>
                                      </p:cBhvr>
                                      <p:tavLst>
                                        <p:tav tm="0">
                                          <p:val>
                                            <p:strVal val="#ppt_x"/>
                                          </p:val>
                                        </p:tav>
                                        <p:tav tm="100000">
                                          <p:val>
                                            <p:strVal val="#ppt_x"/>
                                          </p:val>
                                        </p:tav>
                                      </p:tavLst>
                                    </p:anim>
                                    <p:anim calcmode="lin" valueType="num">
                                      <p:cBhvr>
                                        <p:cTn id="1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0" y="-15670"/>
            <a:ext cx="12219710" cy="1288577"/>
          </a:xfrm>
          <a:prstGeom prst="rect">
            <a:avLst/>
          </a:prstGeom>
          <a:solidFill>
            <a:srgbClr val="FFFFD5"/>
          </a:solidFill>
          <a:ln>
            <a:solidFill>
              <a:srgbClr val="FFF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p:cNvSpPr/>
          <p:nvPr/>
        </p:nvSpPr>
        <p:spPr>
          <a:xfrm>
            <a:off x="981760" y="402915"/>
            <a:ext cx="336614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zh-CN" altLang="en-US"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1" name="Picture 40"/>
          <p:cNvPicPr>
            <a:picLocks noChangeAspect="1"/>
          </p:cNvPicPr>
          <p:nvPr/>
        </p:nvPicPr>
        <p:blipFill>
          <a:blip r:embed="rId4"/>
          <a:stretch>
            <a:fillRect/>
          </a:stretch>
        </p:blipFill>
        <p:spPr>
          <a:xfrm rot="16200000">
            <a:off x="726101" y="470421"/>
            <a:ext cx="511318" cy="511318"/>
          </a:xfrm>
          <a:prstGeom prst="rect">
            <a:avLst/>
          </a:prstGeom>
        </p:spPr>
      </p:pic>
      <p:grpSp>
        <p:nvGrpSpPr>
          <p:cNvPr id="76" name="PA_库_组合 5"/>
          <p:cNvGrpSpPr/>
          <p:nvPr>
            <p:custDataLst>
              <p:tags r:id="rId1"/>
            </p:custDataLst>
          </p:nvPr>
        </p:nvGrpSpPr>
        <p:grpSpPr>
          <a:xfrm>
            <a:off x="1392145" y="1198727"/>
            <a:ext cx="587835" cy="733599"/>
            <a:chOff x="1836100" y="2332000"/>
            <a:chExt cx="1572829" cy="895643"/>
          </a:xfrm>
        </p:grpSpPr>
        <p:sp>
          <p:nvSpPr>
            <p:cNvPr id="77"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9"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rtl="0" eaLnBrk="1" fontAlgn="auto" latinLnBrk="0" hangingPunct="1">
                <a:lnSpc>
                  <a:spcPct val="125000"/>
                </a:lnSpc>
                <a:spcBef>
                  <a:spcPts val="0"/>
                </a:spcBef>
                <a:spcAft>
                  <a:spcPts val="0"/>
                </a:spcAft>
                <a:buClrTx/>
                <a:buSzTx/>
                <a:buFontTx/>
                <a:buNone/>
                <a:tabLst/>
                <a:defRPr/>
              </a:pPr>
              <a:r>
                <a:rPr lang="en-US" altLang="zh-CN" sz="3600" b="1" dirty="0">
                  <a:solidFill>
                    <a:srgbClr val="F59C1F"/>
                  </a:solidFill>
                  <a:latin typeface="Arial-Rounded" panose="020B0500000000000000" pitchFamily="34" charset="0"/>
                  <a:ea typeface="Arial-Rounded" panose="020B0500000000000000" pitchFamily="34" charset="0"/>
                  <a:cs typeface="Arial-Rounded" panose="020B0500000000000000" pitchFamily="34" charset="0"/>
                </a:rPr>
                <a:t>b</a:t>
              </a:r>
              <a:endPar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80" name="Rectangle 79"/>
          <p:cNvSpPr/>
          <p:nvPr/>
        </p:nvSpPr>
        <p:spPr>
          <a:xfrm>
            <a:off x="2055770" y="1315124"/>
            <a:ext cx="9762841" cy="64633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Mỗi</a:t>
            </a:r>
            <a:r>
              <a:rPr kumimoji="0" lang="en-US" altLang="zh-CN" sz="3600" b="1" i="0" u="none" strike="noStrike" kern="1200" cap="none" spc="0" normalizeH="0" baseline="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hiệu</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zh-CN" sz="3600" b="1" i="0" u="none" strike="noStrike" kern="1200" cap="none" spc="0" normalizeH="0" baseline="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Rounded Rectangle 81"/>
          <p:cNvSpPr/>
          <p:nvPr/>
        </p:nvSpPr>
        <p:spPr>
          <a:xfrm>
            <a:off x="1759042" y="2622242"/>
            <a:ext cx="5882404" cy="2933554"/>
          </a:xfrm>
          <a:prstGeom prst="roundRect">
            <a:avLst>
              <a:gd name="adj" fmla="val 11248"/>
            </a:avLst>
          </a:prstGeom>
          <a:noFill/>
          <a:ln w="28575" cap="flat" cmpd="sng" algn="ctr">
            <a:solidFill>
              <a:srgbClr val="00B05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4" name="Rectangle 83"/>
          <p:cNvSpPr/>
          <p:nvPr/>
        </p:nvSpPr>
        <p:spPr>
          <a:xfrm>
            <a:off x="1936483" y="2755731"/>
            <a:ext cx="5601742" cy="2677656"/>
          </a:xfrm>
          <a:prstGeom prst="rect">
            <a:avLst/>
          </a:prstGeom>
        </p:spPr>
        <p:txBody>
          <a:bodyPr wrap="square">
            <a:spAutoFit/>
          </a:bodyPr>
          <a:lstStyle/>
          <a:p>
            <a:pPr lvl="0" algn="just" defTabSz="1218516" eaLnBrk="1" fontAlgn="auto" hangingPunct="1">
              <a:spcBef>
                <a:spcPts val="0"/>
              </a:spcBef>
              <a:spcAft>
                <a:spcPts val="0"/>
              </a:spcAft>
              <a:defRPr/>
            </a:pPr>
            <a:r>
              <a:rPr lang="vi-VN" sz="2800" dirty="0">
                <a:solidFill>
                  <a:prstClr val="black"/>
                </a:solidFill>
                <a:latin typeface="Arial-Rounded" pitchFamily="34" charset="0"/>
                <a:ea typeface="Arial-Rounded" pitchFamily="34" charset="0"/>
                <a:cs typeface="Arial-Rounded" pitchFamily="34" charset="0"/>
              </a:rPr>
              <a:t>Đèn đỏ báo hiệu người đi đường và các phương tiện giao thông phải dừng lại. Đèn xanh báo hiệu được phép di chuyển. Còn đèn vàng báo hiệu phải đi chậm lại trước khi dừng hẳn.</a:t>
            </a:r>
          </a:p>
        </p:txBody>
      </p:sp>
      <p:pic>
        <p:nvPicPr>
          <p:cNvPr id="16" name="Picture 15">
            <a:extLst>
              <a:ext uri="{FF2B5EF4-FFF2-40B4-BE49-F238E27FC236}">
                <a16:creationId xmlns:a16="http://schemas.microsoft.com/office/drawing/2014/main" id="{695B0D2D-E6F6-4BCA-B5E3-9E6BCAE8ED48}"/>
              </a:ext>
            </a:extLst>
          </p:cNvPr>
          <p:cNvPicPr>
            <a:picLocks noChangeAspect="1"/>
          </p:cNvPicPr>
          <p:nvPr/>
        </p:nvPicPr>
        <p:blipFill>
          <a:blip r:embed="rId5"/>
          <a:stretch>
            <a:fillRect/>
          </a:stretch>
        </p:blipFill>
        <p:spPr>
          <a:xfrm>
            <a:off x="9342863" y="2720177"/>
            <a:ext cx="1133707" cy="2822699"/>
          </a:xfrm>
          <a:prstGeom prst="rect">
            <a:avLst/>
          </a:prstGeom>
        </p:spPr>
      </p:pic>
    </p:spTree>
    <p:extLst>
      <p:ext uri="{BB962C8B-B14F-4D97-AF65-F5344CB8AC3E}">
        <p14:creationId xmlns:p14="http://schemas.microsoft.com/office/powerpoint/2010/main" val="305612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750"/>
                                        <p:tgtEl>
                                          <p:spTgt spid="76"/>
                                        </p:tgtEl>
                                      </p:cBhvr>
                                    </p:animEffect>
                                    <p:anim calcmode="lin" valueType="num">
                                      <p:cBhvr>
                                        <p:cTn id="8" dur="750" fill="hold"/>
                                        <p:tgtEl>
                                          <p:spTgt spid="76"/>
                                        </p:tgtEl>
                                        <p:attrNameLst>
                                          <p:attrName>ppt_x</p:attrName>
                                        </p:attrNameLst>
                                      </p:cBhvr>
                                      <p:tavLst>
                                        <p:tav tm="0">
                                          <p:val>
                                            <p:strVal val="#ppt_x"/>
                                          </p:val>
                                        </p:tav>
                                        <p:tav tm="100000">
                                          <p:val>
                                            <p:strVal val="#ppt_x"/>
                                          </p:val>
                                        </p:tav>
                                      </p:tavLst>
                                    </p:anim>
                                    <p:anim calcmode="lin" valueType="num">
                                      <p:cBhvr>
                                        <p:cTn id="9" dur="750" fill="hold"/>
                                        <p:tgtEl>
                                          <p:spTgt spid="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750"/>
                                        <p:tgtEl>
                                          <p:spTgt spid="80"/>
                                        </p:tgtEl>
                                      </p:cBhvr>
                                    </p:animEffect>
                                    <p:anim calcmode="lin" valueType="num">
                                      <p:cBhvr>
                                        <p:cTn id="13" dur="750" fill="hold"/>
                                        <p:tgtEl>
                                          <p:spTgt spid="80"/>
                                        </p:tgtEl>
                                        <p:attrNameLst>
                                          <p:attrName>ppt_x</p:attrName>
                                        </p:attrNameLst>
                                      </p:cBhvr>
                                      <p:tavLst>
                                        <p:tav tm="0">
                                          <p:val>
                                            <p:strVal val="#ppt_x"/>
                                          </p:val>
                                        </p:tav>
                                        <p:tav tm="100000">
                                          <p:val>
                                            <p:strVal val="#ppt_x"/>
                                          </p:val>
                                        </p:tav>
                                      </p:tavLst>
                                    </p:anim>
                                    <p:anim calcmode="lin" valueType="num">
                                      <p:cBhvr>
                                        <p:cTn id="14" dur="75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anim calcmode="lin" valueType="num">
                                      <p:cBhvr>
                                        <p:cTn id="20" dur="1000" fill="hold"/>
                                        <p:tgtEl>
                                          <p:spTgt spid="84"/>
                                        </p:tgtEl>
                                        <p:attrNameLst>
                                          <p:attrName>ppt_x</p:attrName>
                                        </p:attrNameLst>
                                      </p:cBhvr>
                                      <p:tavLst>
                                        <p:tav tm="0">
                                          <p:val>
                                            <p:strVal val="#ppt_x"/>
                                          </p:val>
                                        </p:tav>
                                        <p:tav tm="100000">
                                          <p:val>
                                            <p:strVal val="#ppt_x"/>
                                          </p:val>
                                        </p:tav>
                                      </p:tavLst>
                                    </p:anim>
                                    <p:anim calcmode="lin" valueType="num">
                                      <p:cBhvr>
                                        <p:cTn id="2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758735" y="364615"/>
            <a:ext cx="3366143"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zh-CN" altLang="en-US"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1" name="Picture 40"/>
          <p:cNvPicPr>
            <a:picLocks noChangeAspect="1"/>
          </p:cNvPicPr>
          <p:nvPr/>
        </p:nvPicPr>
        <p:blipFill>
          <a:blip r:embed="rId4"/>
          <a:stretch>
            <a:fillRect/>
          </a:stretch>
        </p:blipFill>
        <p:spPr>
          <a:xfrm rot="16200000">
            <a:off x="503076" y="432121"/>
            <a:ext cx="511318" cy="511318"/>
          </a:xfrm>
          <a:prstGeom prst="rect">
            <a:avLst/>
          </a:prstGeom>
        </p:spPr>
      </p:pic>
      <p:grpSp>
        <p:nvGrpSpPr>
          <p:cNvPr id="76" name="PA_库_组合 5"/>
          <p:cNvGrpSpPr/>
          <p:nvPr>
            <p:custDataLst>
              <p:tags r:id="rId1"/>
            </p:custDataLst>
          </p:nvPr>
        </p:nvGrpSpPr>
        <p:grpSpPr>
          <a:xfrm>
            <a:off x="1414447" y="1123847"/>
            <a:ext cx="587835" cy="733599"/>
            <a:chOff x="1836100" y="2332000"/>
            <a:chExt cx="1572829" cy="895643"/>
          </a:xfrm>
        </p:grpSpPr>
        <p:sp>
          <p:nvSpPr>
            <p:cNvPr id="77"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9"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4572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c</a:t>
              </a:r>
            </a:p>
          </p:txBody>
        </p:sp>
      </p:grpSp>
      <p:sp>
        <p:nvSpPr>
          <p:cNvPr id="80" name="Rectangle 79"/>
          <p:cNvSpPr/>
          <p:nvPr/>
        </p:nvSpPr>
        <p:spPr>
          <a:xfrm>
            <a:off x="2078072" y="1240244"/>
            <a:ext cx="9762841" cy="1200329"/>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altLang="zh-CN" sz="3600" b="1" i="0" u="none" strike="noStrike" kern="1200" cap="none" spc="0" normalizeH="0" baseline="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phố</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thế</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noProof="0" dirty="0" err="1">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altLang="zh-CN" sz="3600" b="1" i="0" u="none" strike="noStrike" kern="1200" cap="none" spc="0" normalizeH="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zh-CN" sz="3600" b="1" i="0" u="none" strike="noStrike" kern="1200" cap="none" spc="0" normalizeH="0" baseline="0" noProof="0" dirty="0">
              <a:ln>
                <a:noFill/>
              </a:ln>
              <a:solidFill>
                <a:schemeClr val="accent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Rounded Rectangle 81"/>
          <p:cNvSpPr/>
          <p:nvPr/>
        </p:nvSpPr>
        <p:spPr>
          <a:xfrm>
            <a:off x="1037827" y="2652298"/>
            <a:ext cx="5882404" cy="2933554"/>
          </a:xfrm>
          <a:prstGeom prst="roundRect">
            <a:avLst>
              <a:gd name="adj" fmla="val 11248"/>
            </a:avLst>
          </a:prstGeom>
          <a:noFill/>
          <a:ln w="28575" cap="flat" cmpd="sng" algn="ctr">
            <a:solidFill>
              <a:srgbClr val="00B05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4" name="Rectangle 83"/>
          <p:cNvSpPr/>
          <p:nvPr/>
        </p:nvSpPr>
        <p:spPr>
          <a:xfrm>
            <a:off x="1445787" y="3142626"/>
            <a:ext cx="5066483" cy="1754326"/>
          </a:xfrm>
          <a:prstGeom prst="rect">
            <a:avLst/>
          </a:prstGeom>
        </p:spPr>
        <p:txBody>
          <a:bodyPr wrap="square">
            <a:spAutoFit/>
          </a:bodyPr>
          <a:lstStyle/>
          <a:p>
            <a:pPr algn="just" defTabSz="1218516" eaLnBrk="1" fontAlgn="auto" hangingPunct="1">
              <a:spcBef>
                <a:spcPts val="0"/>
              </a:spcBef>
              <a:spcAft>
                <a:spcPts val="0"/>
              </a:spcAft>
              <a:defRPr/>
            </a:pP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Nếu</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đèn</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giao</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thông</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thì</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lại</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rất</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lộn</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xộn</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nguy</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hiểm</a:t>
            </a:r>
            <a:r>
              <a:rPr lang="en-US"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3" name="Picture 2">
            <a:extLst>
              <a:ext uri="{FF2B5EF4-FFF2-40B4-BE49-F238E27FC236}">
                <a16:creationId xmlns:a16="http://schemas.microsoft.com/office/drawing/2014/main" id="{3D98820B-A941-47C0-9553-720393B9EE24}"/>
              </a:ext>
            </a:extLst>
          </p:cNvPr>
          <p:cNvPicPr>
            <a:picLocks noChangeAspect="1"/>
          </p:cNvPicPr>
          <p:nvPr/>
        </p:nvPicPr>
        <p:blipFill>
          <a:blip r:embed="rId5"/>
          <a:stretch>
            <a:fillRect/>
          </a:stretch>
        </p:blipFill>
        <p:spPr>
          <a:xfrm>
            <a:off x="7123205" y="2460858"/>
            <a:ext cx="4433170" cy="3448726"/>
          </a:xfrm>
          <a:prstGeom prst="rect">
            <a:avLst/>
          </a:prstGeom>
        </p:spPr>
      </p:pic>
    </p:spTree>
    <p:extLst>
      <p:ext uri="{BB962C8B-B14F-4D97-AF65-F5344CB8AC3E}">
        <p14:creationId xmlns:p14="http://schemas.microsoft.com/office/powerpoint/2010/main" val="582036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750"/>
                                        <p:tgtEl>
                                          <p:spTgt spid="76"/>
                                        </p:tgtEl>
                                      </p:cBhvr>
                                    </p:animEffect>
                                    <p:anim calcmode="lin" valueType="num">
                                      <p:cBhvr>
                                        <p:cTn id="8" dur="750" fill="hold"/>
                                        <p:tgtEl>
                                          <p:spTgt spid="76"/>
                                        </p:tgtEl>
                                        <p:attrNameLst>
                                          <p:attrName>ppt_x</p:attrName>
                                        </p:attrNameLst>
                                      </p:cBhvr>
                                      <p:tavLst>
                                        <p:tav tm="0">
                                          <p:val>
                                            <p:strVal val="#ppt_x"/>
                                          </p:val>
                                        </p:tav>
                                        <p:tav tm="100000">
                                          <p:val>
                                            <p:strVal val="#ppt_x"/>
                                          </p:val>
                                        </p:tav>
                                      </p:tavLst>
                                    </p:anim>
                                    <p:anim calcmode="lin" valueType="num">
                                      <p:cBhvr>
                                        <p:cTn id="9" dur="750" fill="hold"/>
                                        <p:tgtEl>
                                          <p:spTgt spid="7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750"/>
                                        <p:tgtEl>
                                          <p:spTgt spid="80"/>
                                        </p:tgtEl>
                                      </p:cBhvr>
                                    </p:animEffect>
                                    <p:anim calcmode="lin" valueType="num">
                                      <p:cBhvr>
                                        <p:cTn id="13" dur="750" fill="hold"/>
                                        <p:tgtEl>
                                          <p:spTgt spid="80"/>
                                        </p:tgtEl>
                                        <p:attrNameLst>
                                          <p:attrName>ppt_x</p:attrName>
                                        </p:attrNameLst>
                                      </p:cBhvr>
                                      <p:tavLst>
                                        <p:tav tm="0">
                                          <p:val>
                                            <p:strVal val="#ppt_x"/>
                                          </p:val>
                                        </p:tav>
                                        <p:tav tm="100000">
                                          <p:val>
                                            <p:strVal val="#ppt_x"/>
                                          </p:val>
                                        </p:tav>
                                      </p:tavLst>
                                    </p:anim>
                                    <p:anim calcmode="lin" valueType="num">
                                      <p:cBhvr>
                                        <p:cTn id="14" dur="75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anim calcmode="lin" valueType="num">
                                      <p:cBhvr>
                                        <p:cTn id="20" dur="1000" fill="hold"/>
                                        <p:tgtEl>
                                          <p:spTgt spid="84"/>
                                        </p:tgtEl>
                                        <p:attrNameLst>
                                          <p:attrName>ppt_x</p:attrName>
                                        </p:attrNameLst>
                                      </p:cBhvr>
                                      <p:tavLst>
                                        <p:tav tm="0">
                                          <p:val>
                                            <p:strVal val="#ppt_x"/>
                                          </p:val>
                                        </p:tav>
                                        <p:tav tm="100000">
                                          <p:val>
                                            <p:strVal val="#ppt_x"/>
                                          </p:val>
                                        </p:tav>
                                      </p:tavLst>
                                    </p:anim>
                                    <p:anim calcmode="lin" valueType="num">
                                      <p:cBhvr>
                                        <p:cTn id="2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9FB4982-4F85-40CE-80D9-14EB7903E5B8}"/>
              </a:ext>
            </a:extLst>
          </p:cNvPr>
          <p:cNvSpPr txBox="1"/>
          <p:nvPr/>
        </p:nvSpPr>
        <p:spPr>
          <a:xfrm>
            <a:off x="2522220" y="1654439"/>
            <a:ext cx="7147560" cy="646331"/>
          </a:xfrm>
          <a:prstGeom prst="rect">
            <a:avLst/>
          </a:prstGeom>
          <a:noFill/>
        </p:spPr>
        <p:txBody>
          <a:bodyPr wrap="square" rtlCol="0" anchor="ctr" anchorCtr="0">
            <a:spAutoFit/>
          </a:bodyPr>
          <a:lstStyle/>
          <a:p>
            <a:pPr defTabSz="914446" eaLnBrk="1" fontAlgn="auto" hangingPunct="1">
              <a:spcBef>
                <a:spcPts val="0"/>
              </a:spcBef>
              <a:spcAft>
                <a:spcPts val="0"/>
              </a:spcAft>
            </a:pPr>
            <a:r>
              <a:rPr lang="en-US" sz="3600" dirty="0">
                <a:solidFill>
                  <a:srgbClr val="000000"/>
                </a:solidFill>
                <a:latin typeface="Arial-Rounded"/>
                <a:ea typeface="Arial-Rounded"/>
              </a:rPr>
              <a:t>4. </a:t>
            </a:r>
            <a:r>
              <a:rPr lang="en-US" sz="3600" dirty="0" err="1">
                <a:solidFill>
                  <a:srgbClr val="000000"/>
                </a:solidFill>
                <a:latin typeface="Arial-Rounded"/>
                <a:ea typeface="Arial-Rounded"/>
              </a:rPr>
              <a:t>Viết</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vào</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vở</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câu</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trả</a:t>
            </a:r>
            <a:r>
              <a:rPr lang="en-US" sz="3600" dirty="0">
                <a:solidFill>
                  <a:srgbClr val="000000"/>
                </a:solidFill>
                <a:latin typeface="Arial-Rounded"/>
                <a:ea typeface="Arial-Rounded"/>
              </a:rPr>
              <a:t> </a:t>
            </a:r>
            <a:r>
              <a:rPr lang="en-US" sz="3600" dirty="0" err="1">
                <a:solidFill>
                  <a:srgbClr val="000000"/>
                </a:solidFill>
                <a:latin typeface="Arial-Rounded"/>
                <a:ea typeface="Arial-Rounded"/>
              </a:rPr>
              <a:t>lời</a:t>
            </a:r>
            <a:r>
              <a:rPr lang="en-US" sz="3600" dirty="0">
                <a:solidFill>
                  <a:srgbClr val="000000"/>
                </a:solidFill>
                <a:latin typeface="Arial-Rounded"/>
                <a:ea typeface="Arial-Rounded"/>
              </a:rPr>
              <a:t> a ở </a:t>
            </a:r>
            <a:r>
              <a:rPr lang="en-US" sz="3600" dirty="0" err="1">
                <a:solidFill>
                  <a:srgbClr val="000000"/>
                </a:solidFill>
                <a:latin typeface="Arial-Rounded"/>
                <a:ea typeface="Arial-Rounded"/>
              </a:rPr>
              <a:t>mục</a:t>
            </a:r>
            <a:r>
              <a:rPr lang="en-US" sz="3600" dirty="0">
                <a:solidFill>
                  <a:srgbClr val="000000"/>
                </a:solidFill>
                <a:latin typeface="Arial-Rounded"/>
                <a:ea typeface="Arial-Rounded"/>
              </a:rPr>
              <a:t> 3</a:t>
            </a:r>
          </a:p>
        </p:txBody>
      </p:sp>
      <p:sp>
        <p:nvSpPr>
          <p:cNvPr id="19" name="页脚占位符 2">
            <a:extLst>
              <a:ext uri="{FF2B5EF4-FFF2-40B4-BE49-F238E27FC236}">
                <a16:creationId xmlns:a16="http://schemas.microsoft.com/office/drawing/2014/main" id="{58D9B9CC-FF4B-421F-A77B-700F253D3A3A}"/>
              </a:ext>
            </a:extLst>
          </p:cNvPr>
          <p:cNvSpPr txBox="1">
            <a:spLocks/>
          </p:cNvSpPr>
          <p:nvPr/>
        </p:nvSpPr>
        <p:spPr>
          <a:xfrm>
            <a:off x="2685628" y="3940016"/>
            <a:ext cx="4098499" cy="365125"/>
          </a:xfrm>
          <a:prstGeom prst="rect">
            <a:avLst/>
          </a:prstGeom>
        </p:spPr>
        <p:txBody>
          <a:bodyPr vert="horz" lIns="60960" tIns="30480" rIns="60960" bIns="3048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60" fontAlgn="auto">
              <a:spcBef>
                <a:spcPts val="0"/>
              </a:spcBef>
              <a:spcAft>
                <a:spcPts val="0"/>
              </a:spcAft>
            </a:pPr>
            <a:endParaRPr lang="zh-CN" altLang="en-US" sz="800">
              <a:solidFill>
                <a:prstClr val="black">
                  <a:tint val="75000"/>
                </a:prstClr>
              </a:solidFill>
              <a:latin typeface="Calibri"/>
              <a:ea typeface="宋体" panose="02010600030101010101" pitchFamily="2" charset="-122"/>
            </a:endParaRPr>
          </a:p>
        </p:txBody>
      </p:sp>
      <p:sp>
        <p:nvSpPr>
          <p:cNvPr id="20" name="灯片编号占位符 6">
            <a:extLst>
              <a:ext uri="{FF2B5EF4-FFF2-40B4-BE49-F238E27FC236}">
                <a16:creationId xmlns:a16="http://schemas.microsoft.com/office/drawing/2014/main" id="{D7A6F8DE-4002-41D9-9939-A29BD9DACD38}"/>
              </a:ext>
            </a:extLst>
          </p:cNvPr>
          <p:cNvSpPr txBox="1">
            <a:spLocks/>
          </p:cNvSpPr>
          <p:nvPr/>
        </p:nvSpPr>
        <p:spPr>
          <a:xfrm>
            <a:off x="5733628" y="3940016"/>
            <a:ext cx="2732333" cy="365125"/>
          </a:xfrm>
          <a:prstGeom prst="rect">
            <a:avLst/>
          </a:prstGeom>
        </p:spPr>
        <p:txBody>
          <a:bodyPr vert="horz" lIns="60960" tIns="30480" rIns="60960" bIns="3048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660" fontAlgn="auto">
              <a:spcBef>
                <a:spcPts val="0"/>
              </a:spcBef>
              <a:spcAft>
                <a:spcPts val="0"/>
              </a:spcAft>
            </a:pPr>
            <a:fld id="{0C913308-F349-4B6D-A68A-DD1791B4A57B}" type="slidenum">
              <a:rPr lang="zh-CN" altLang="en-US" sz="800">
                <a:solidFill>
                  <a:prstClr val="black">
                    <a:tint val="75000"/>
                  </a:prstClr>
                </a:solidFill>
                <a:latin typeface="Calibri"/>
                <a:ea typeface="宋体" panose="02010600030101010101" pitchFamily="2" charset="-122"/>
              </a:rPr>
              <a:pPr defTabSz="609660" fontAlgn="auto">
                <a:spcBef>
                  <a:spcPts val="0"/>
                </a:spcBef>
                <a:spcAft>
                  <a:spcPts val="0"/>
                </a:spcAft>
              </a:pPr>
              <a:t>17</a:t>
            </a:fld>
            <a:endParaRPr lang="zh-CN" altLang="en-US" sz="800">
              <a:solidFill>
                <a:prstClr val="black">
                  <a:tint val="75000"/>
                </a:prstClr>
              </a:solidFill>
              <a:latin typeface="Calibri"/>
              <a:ea typeface="宋体" panose="02010600030101010101" pitchFamily="2" charset="-122"/>
            </a:endParaRPr>
          </a:p>
        </p:txBody>
      </p:sp>
      <p:grpSp>
        <p:nvGrpSpPr>
          <p:cNvPr id="21" name="Group 20">
            <a:extLst>
              <a:ext uri="{FF2B5EF4-FFF2-40B4-BE49-F238E27FC236}">
                <a16:creationId xmlns:a16="http://schemas.microsoft.com/office/drawing/2014/main" id="{8DFD05E2-1298-4574-88D5-51C1D5486650}"/>
              </a:ext>
            </a:extLst>
          </p:cNvPr>
          <p:cNvGrpSpPr/>
          <p:nvPr/>
        </p:nvGrpSpPr>
        <p:grpSpPr>
          <a:xfrm>
            <a:off x="1452033" y="2775849"/>
            <a:ext cx="8263469" cy="1651457"/>
            <a:chOff x="-374968" y="2922395"/>
            <a:chExt cx="9296401" cy="1857889"/>
          </a:xfrm>
        </p:grpSpPr>
        <p:pic>
          <p:nvPicPr>
            <p:cNvPr id="22" name="Picture 2">
              <a:extLst>
                <a:ext uri="{FF2B5EF4-FFF2-40B4-BE49-F238E27FC236}">
                  <a16:creationId xmlns:a16="http://schemas.microsoft.com/office/drawing/2014/main" id="{26FCC883-DCAA-4E02-9A2C-D0A261A565A4}"/>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380" t="-2199" r="-851"/>
            <a:stretch/>
          </p:blipFill>
          <p:spPr bwMode="auto">
            <a:xfrm>
              <a:off x="259081" y="2926205"/>
              <a:ext cx="6557355" cy="185407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a:extLst>
                <a:ext uri="{FF2B5EF4-FFF2-40B4-BE49-F238E27FC236}">
                  <a16:creationId xmlns:a16="http://schemas.microsoft.com/office/drawing/2014/main" id="{AD001F34-4A93-4C46-851D-DFD0C5C6D2AB}"/>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l="380" t="-2200" r="66965" b="1"/>
            <a:stretch/>
          </p:blipFill>
          <p:spPr bwMode="auto">
            <a:xfrm>
              <a:off x="6784163" y="2922395"/>
              <a:ext cx="2131238" cy="1854079"/>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a:extLst>
                <a:ext uri="{FF2B5EF4-FFF2-40B4-BE49-F238E27FC236}">
                  <a16:creationId xmlns:a16="http://schemas.microsoft.com/office/drawing/2014/main" id="{EDC3A1AE-CC8D-4A31-9514-C4090EADBFEB}"/>
                </a:ext>
              </a:extLst>
            </p:cNvPr>
            <p:cNvSpPr/>
            <p:nvPr/>
          </p:nvSpPr>
          <p:spPr>
            <a:xfrm>
              <a:off x="234952" y="2940892"/>
              <a:ext cx="8680450" cy="18393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751" eaLnBrk="1" fontAlgn="auto" hangingPunct="1">
                <a:spcBef>
                  <a:spcPts val="0"/>
                </a:spcBef>
                <a:spcAft>
                  <a:spcPts val="0"/>
                </a:spcAft>
              </a:pPr>
              <a:endParaRPr lang="en-US" sz="1600">
                <a:solidFill>
                  <a:prstClr val="white"/>
                </a:solidFill>
                <a:latin typeface="Calibri"/>
                <a:ea typeface="Arial-Rounded"/>
              </a:endParaRPr>
            </a:p>
          </p:txBody>
        </p:sp>
        <p:sp>
          <p:nvSpPr>
            <p:cNvPr id="25" name="Rectangle 24">
              <a:extLst>
                <a:ext uri="{FF2B5EF4-FFF2-40B4-BE49-F238E27FC236}">
                  <a16:creationId xmlns:a16="http://schemas.microsoft.com/office/drawing/2014/main" id="{B3E0D8CB-A0C8-4E21-97BD-3C58F6416780}"/>
                </a:ext>
              </a:extLst>
            </p:cNvPr>
            <p:cNvSpPr/>
            <p:nvPr/>
          </p:nvSpPr>
          <p:spPr>
            <a:xfrm>
              <a:off x="-374968" y="3287462"/>
              <a:ext cx="9296401" cy="657872"/>
            </a:xfrm>
            <a:prstGeom prst="rect">
              <a:avLst/>
            </a:prstGeom>
          </p:spPr>
          <p:txBody>
            <a:bodyPr wrap="square">
              <a:spAutoFit/>
            </a:bodyPr>
            <a:lstStyle/>
            <a:p>
              <a:pPr algn="ctr" defTabSz="812751" eaLnBrk="1" fontAlgn="auto" hangingPunct="1">
                <a:spcBef>
                  <a:spcPts val="0"/>
                </a:spcBef>
                <a:spcAft>
                  <a:spcPts val="0"/>
                </a:spcAft>
              </a:pPr>
              <a:r>
                <a:rPr lang="en-US" sz="3200" b="1" dirty="0" err="1">
                  <a:solidFill>
                    <a:srgbClr val="FF0000"/>
                  </a:solidFill>
                  <a:latin typeface="HP001 4 hàng" pitchFamily="34" charset="0"/>
                  <a:ea typeface="Arial-Rounded" pitchFamily="34" charset="0"/>
                  <a:cs typeface="Arial-Rounded" pitchFamily="34" charset="0"/>
                </a:rPr>
                <a:t>Đèn</a:t>
              </a:r>
              <a:r>
                <a:rPr lang="en-US" sz="3200" b="1" dirty="0">
                  <a:solidFill>
                    <a:srgbClr val="FF0000"/>
                  </a:solidFill>
                  <a:latin typeface="HP001 4 hàng" pitchFamily="34" charset="0"/>
                  <a:ea typeface="Arial-Rounded" pitchFamily="34" charset="0"/>
                  <a:cs typeface="Arial-Rounded" pitchFamily="34" charset="0"/>
                </a:rPr>
                <a:t> </a:t>
              </a:r>
              <a:r>
                <a:rPr lang="en-US" sz="3200" b="1" dirty="0" err="1">
                  <a:solidFill>
                    <a:srgbClr val="FF0000"/>
                  </a:solidFill>
                  <a:latin typeface="HP001 4 hàng" pitchFamily="34" charset="0"/>
                  <a:ea typeface="Arial-Rounded" pitchFamily="34" charset="0"/>
                  <a:cs typeface="Arial-Rounded" pitchFamily="34" charset="0"/>
                </a:rPr>
                <a:t>giao</a:t>
              </a:r>
              <a:r>
                <a:rPr lang="en-US" sz="3200" b="1" dirty="0">
                  <a:solidFill>
                    <a:srgbClr val="FF0000"/>
                  </a:solidFill>
                  <a:latin typeface="HP001 4 hàng" pitchFamily="34" charset="0"/>
                  <a:ea typeface="Arial-Rounded" pitchFamily="34" charset="0"/>
                  <a:cs typeface="Arial-Rounded" pitchFamily="34" charset="0"/>
                </a:rPr>
                <a:t> </a:t>
              </a:r>
              <a:r>
                <a:rPr lang="en-US" sz="3200" b="1" dirty="0" err="1">
                  <a:solidFill>
                    <a:srgbClr val="FF0000"/>
                  </a:solidFill>
                  <a:latin typeface="HP001 4 hàng" pitchFamily="34" charset="0"/>
                  <a:ea typeface="Arial-Rounded" pitchFamily="34" charset="0"/>
                  <a:cs typeface="Arial-Rounded" pitchFamily="34" charset="0"/>
                </a:rPr>
                <a:t>thông</a:t>
              </a:r>
              <a:r>
                <a:rPr lang="en-US" sz="3200" b="1" dirty="0">
                  <a:solidFill>
                    <a:srgbClr val="FF0000"/>
                  </a:solidFill>
                  <a:latin typeface="HP001 4 hàng" pitchFamily="34" charset="0"/>
                  <a:ea typeface="Arial-Rounded" pitchFamily="34" charset="0"/>
                  <a:cs typeface="Arial-Rounded" pitchFamily="34" charset="0"/>
                </a:rPr>
                <a:t> </a:t>
              </a:r>
              <a:r>
                <a:rPr lang="en-US" sz="3200" b="1" dirty="0" err="1">
                  <a:solidFill>
                    <a:srgbClr val="FF0000"/>
                  </a:solidFill>
                  <a:latin typeface="HP001 4 hàng" pitchFamily="34" charset="0"/>
                  <a:ea typeface="Arial-Rounded" pitchFamily="34" charset="0"/>
                  <a:cs typeface="Arial-Rounded" pitchFamily="34" charset="0"/>
                </a:rPr>
                <a:t>có</a:t>
              </a:r>
              <a:r>
                <a:rPr lang="en-US" sz="3200" b="1" dirty="0">
                  <a:solidFill>
                    <a:srgbClr val="FF0000"/>
                  </a:solidFill>
                  <a:latin typeface="HP001 4 hàng" pitchFamily="34" charset="0"/>
                  <a:ea typeface="Arial-Rounded" pitchFamily="34" charset="0"/>
                  <a:cs typeface="Arial-Rounded" pitchFamily="34" charset="0"/>
                </a:rPr>
                <a:t> </a:t>
              </a:r>
              <a:r>
                <a:rPr lang="en-US" sz="3200" b="1" dirty="0" err="1">
                  <a:solidFill>
                    <a:srgbClr val="FF0000"/>
                  </a:solidFill>
                  <a:latin typeface="HP001 4 hàng" pitchFamily="34" charset="0"/>
                  <a:ea typeface="Arial-Rounded" pitchFamily="34" charset="0"/>
                  <a:cs typeface="Arial-Rounded" pitchFamily="34" charset="0"/>
                </a:rPr>
                <a:t>ba</a:t>
              </a:r>
              <a:r>
                <a:rPr lang="en-US" sz="3200" b="1" dirty="0">
                  <a:solidFill>
                    <a:srgbClr val="FF0000"/>
                  </a:solidFill>
                  <a:latin typeface="HP001 4 hàng" pitchFamily="34" charset="0"/>
                  <a:ea typeface="Arial-Rounded" pitchFamily="34" charset="0"/>
                  <a:cs typeface="Arial-Rounded" pitchFamily="34" charset="0"/>
                </a:rPr>
                <a:t> </a:t>
              </a:r>
              <a:r>
                <a:rPr lang="en-US" sz="3200" b="1" dirty="0" err="1">
                  <a:solidFill>
                    <a:srgbClr val="FF0000"/>
                  </a:solidFill>
                  <a:latin typeface="HP001 4 hàng" pitchFamily="34" charset="0"/>
                  <a:ea typeface="Arial-Rounded" pitchFamily="34" charset="0"/>
                  <a:cs typeface="Arial-Rounded" pitchFamily="34" charset="0"/>
                </a:rPr>
                <a:t>màu</a:t>
              </a:r>
              <a:endParaRPr lang="en-US" sz="3200" b="1" dirty="0">
                <a:solidFill>
                  <a:srgbClr val="FF0000"/>
                </a:solidFill>
                <a:latin typeface="HP001 4 hàng" pitchFamily="34" charset="0"/>
                <a:ea typeface="Arial-Rounded" pitchFamily="34" charset="0"/>
                <a:cs typeface="Arial-Rounded" pitchFamily="34" charset="0"/>
              </a:endParaRPr>
            </a:p>
          </p:txBody>
        </p:sp>
      </p:grpSp>
      <p:sp>
        <p:nvSpPr>
          <p:cNvPr id="28" name="TextBox 27">
            <a:extLst>
              <a:ext uri="{FF2B5EF4-FFF2-40B4-BE49-F238E27FC236}">
                <a16:creationId xmlns:a16="http://schemas.microsoft.com/office/drawing/2014/main" id="{E7C13920-1578-4336-8800-F789AC2248B4}"/>
              </a:ext>
            </a:extLst>
          </p:cNvPr>
          <p:cNvSpPr txBox="1">
            <a:spLocks noChangeArrowheads="1"/>
          </p:cNvSpPr>
          <p:nvPr/>
        </p:nvSpPr>
        <p:spPr bwMode="auto">
          <a:xfrm>
            <a:off x="876300" y="4611336"/>
            <a:ext cx="10048875" cy="6155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21871" tIns="60936" rIns="121871" bIns="60936">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algn="ctr" defTabSz="1217674" eaLnBrk="1" fontAlgn="auto" hangingPunct="1">
              <a:spcBef>
                <a:spcPts val="0"/>
              </a:spcBef>
              <a:spcAft>
                <a:spcPts val="0"/>
              </a:spcAft>
            </a:pPr>
            <a:r>
              <a:rPr lang="en-US" altLang="en-US" sz="3200">
                <a:solidFill>
                  <a:srgbClr val="000000"/>
                </a:solidFill>
                <a:latin typeface="Arial-Rounded" panose="020B0500000000000000" pitchFamily="34" charset="0"/>
                <a:ea typeface="Arial-Rounded"/>
                <a:cs typeface="Arial-Rounded" panose="020B0500000000000000" pitchFamily="34" charset="0"/>
              </a:rPr>
              <a:t>Cần chú ý gì khi viết chữ đầu câu?</a:t>
            </a:r>
          </a:p>
        </p:txBody>
      </p:sp>
      <p:sp>
        <p:nvSpPr>
          <p:cNvPr id="29" name="TextBox 28">
            <a:extLst>
              <a:ext uri="{FF2B5EF4-FFF2-40B4-BE49-F238E27FC236}">
                <a16:creationId xmlns:a16="http://schemas.microsoft.com/office/drawing/2014/main" id="{050A46C4-B30D-459C-A2B1-6BF2C97BD3B1}"/>
              </a:ext>
            </a:extLst>
          </p:cNvPr>
          <p:cNvSpPr txBox="1">
            <a:spLocks noChangeArrowheads="1"/>
          </p:cNvSpPr>
          <p:nvPr/>
        </p:nvSpPr>
        <p:spPr bwMode="auto">
          <a:xfrm>
            <a:off x="898525" y="4611336"/>
            <a:ext cx="10050463" cy="6155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21871" tIns="60936" rIns="121871" bIns="60936">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algn="ctr" defTabSz="1217674" eaLnBrk="1" fontAlgn="auto" hangingPunct="1">
              <a:spcBef>
                <a:spcPts val="0"/>
              </a:spcBef>
              <a:spcAft>
                <a:spcPts val="0"/>
              </a:spcAft>
            </a:pPr>
            <a:r>
              <a:rPr lang="en-US" altLang="en-US" sz="3200">
                <a:solidFill>
                  <a:srgbClr val="000000"/>
                </a:solidFill>
                <a:latin typeface="Arial-Rounded" panose="020B0500000000000000" pitchFamily="34" charset="0"/>
                <a:ea typeface="Arial-Rounded"/>
                <a:cs typeface="Arial-Rounded" panose="020B0500000000000000" pitchFamily="34" charset="0"/>
              </a:rPr>
              <a:t>Cuối câu có dấu gì?</a:t>
            </a:r>
          </a:p>
        </p:txBody>
      </p:sp>
      <p:sp>
        <p:nvSpPr>
          <p:cNvPr id="30" name="TextBox 29">
            <a:extLst>
              <a:ext uri="{FF2B5EF4-FFF2-40B4-BE49-F238E27FC236}">
                <a16:creationId xmlns:a16="http://schemas.microsoft.com/office/drawing/2014/main" id="{70F0A28C-32CE-4A0D-9DE5-096444C467D9}"/>
              </a:ext>
            </a:extLst>
          </p:cNvPr>
          <p:cNvSpPr txBox="1">
            <a:spLocks noChangeArrowheads="1"/>
          </p:cNvSpPr>
          <p:nvPr/>
        </p:nvSpPr>
        <p:spPr bwMode="auto">
          <a:xfrm>
            <a:off x="876300" y="4611336"/>
            <a:ext cx="10048875" cy="6155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21871" tIns="60936" rIns="121871" bIns="60936">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algn="ctr" defTabSz="1217674" eaLnBrk="1" fontAlgn="auto" hangingPunct="1">
              <a:spcBef>
                <a:spcPts val="0"/>
              </a:spcBef>
              <a:spcAft>
                <a:spcPts val="0"/>
              </a:spcAft>
            </a:pPr>
            <a:r>
              <a:rPr lang="en-US" altLang="en-US" sz="3200">
                <a:solidFill>
                  <a:srgbClr val="000000"/>
                </a:solidFill>
                <a:latin typeface="Arial-Rounded" panose="020B0500000000000000" pitchFamily="34" charset="0"/>
                <a:ea typeface="Arial-Rounded"/>
                <a:cs typeface="Arial-Rounded" panose="020B0500000000000000" pitchFamily="34" charset="0"/>
              </a:rPr>
              <a:t>Khoảng cách giữa các chữ như thế nào?</a:t>
            </a:r>
          </a:p>
        </p:txBody>
      </p:sp>
      <p:sp>
        <p:nvSpPr>
          <p:cNvPr id="31" name="TextBox 30">
            <a:extLst>
              <a:ext uri="{FF2B5EF4-FFF2-40B4-BE49-F238E27FC236}">
                <a16:creationId xmlns:a16="http://schemas.microsoft.com/office/drawing/2014/main" id="{01CCEFF7-CADC-48F7-9A1D-E78E2E006B65}"/>
              </a:ext>
            </a:extLst>
          </p:cNvPr>
          <p:cNvSpPr txBox="1">
            <a:spLocks noChangeArrowheads="1"/>
          </p:cNvSpPr>
          <p:nvPr/>
        </p:nvSpPr>
        <p:spPr bwMode="auto">
          <a:xfrm>
            <a:off x="852487" y="4611336"/>
            <a:ext cx="10048875" cy="6155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121871" tIns="60936" rIns="121871" bIns="60936">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algn="ctr" defTabSz="1217674" eaLnBrk="1" fontAlgn="auto" hangingPunct="1">
              <a:spcBef>
                <a:spcPts val="0"/>
              </a:spcBef>
              <a:spcAft>
                <a:spcPts val="0"/>
              </a:spcAft>
            </a:pPr>
            <a:r>
              <a:rPr lang="en-US" altLang="en-US" sz="3200">
                <a:solidFill>
                  <a:srgbClr val="000000"/>
                </a:solidFill>
                <a:latin typeface="Arial-Rounded" panose="020B0500000000000000" pitchFamily="34" charset="0"/>
                <a:ea typeface="Arial-Rounded"/>
                <a:cs typeface="Arial-Rounded" panose="020B0500000000000000" pitchFamily="34" charset="0"/>
              </a:rPr>
              <a:t>Ngoài ra, những chữ nào trong bài cần viết hoa? Vì sao?</a:t>
            </a:r>
          </a:p>
        </p:txBody>
      </p:sp>
    </p:spTree>
    <p:extLst>
      <p:ext uri="{BB962C8B-B14F-4D97-AF65-F5344CB8AC3E}">
        <p14:creationId xmlns:p14="http://schemas.microsoft.com/office/powerpoint/2010/main" val="10095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1000" fill="hold"/>
                                        <p:tgtEl>
                                          <p:spTgt spid="28"/>
                                        </p:tgtEl>
                                        <p:attrNameLst>
                                          <p:attrName>ppt_x</p:attrName>
                                        </p:attrNameLst>
                                      </p:cBhvr>
                                      <p:tavLst>
                                        <p:tav tm="0">
                                          <p:val>
                                            <p:strVal val="1+#ppt_w/2"/>
                                          </p:val>
                                        </p:tav>
                                        <p:tav tm="100000">
                                          <p:val>
                                            <p:strVal val="#ppt_x"/>
                                          </p:val>
                                        </p:tav>
                                      </p:tavLst>
                                    </p:anim>
                                    <p:anim calcmode="lin" valueType="num">
                                      <p:cBhvr additive="base">
                                        <p:cTn id="13"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000" fill="hold"/>
                                        <p:tgtEl>
                                          <p:spTgt spid="29"/>
                                        </p:tgtEl>
                                        <p:attrNameLst>
                                          <p:attrName>ppt_x</p:attrName>
                                        </p:attrNameLst>
                                      </p:cBhvr>
                                      <p:tavLst>
                                        <p:tav tm="0">
                                          <p:val>
                                            <p:strVal val="1+#ppt_w/2"/>
                                          </p:val>
                                        </p:tav>
                                        <p:tav tm="100000">
                                          <p:val>
                                            <p:strVal val="#ppt_x"/>
                                          </p:val>
                                        </p:tav>
                                      </p:tavLst>
                                    </p:anim>
                                    <p:anim calcmode="lin" valueType="num">
                                      <p:cBhvr additive="base">
                                        <p:cTn id="19"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1000" fill="hold"/>
                                        <p:tgtEl>
                                          <p:spTgt spid="30"/>
                                        </p:tgtEl>
                                        <p:attrNameLst>
                                          <p:attrName>ppt_x</p:attrName>
                                        </p:attrNameLst>
                                      </p:cBhvr>
                                      <p:tavLst>
                                        <p:tav tm="0">
                                          <p:val>
                                            <p:strVal val="1+#ppt_w/2"/>
                                          </p:val>
                                        </p:tav>
                                        <p:tav tm="100000">
                                          <p:val>
                                            <p:strVal val="#ppt_x"/>
                                          </p:val>
                                        </p:tav>
                                      </p:tavLst>
                                    </p:anim>
                                    <p:anim calcmode="lin" valueType="num">
                                      <p:cBhvr additive="base">
                                        <p:cTn id="25"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1000" fill="hold"/>
                                        <p:tgtEl>
                                          <p:spTgt spid="31"/>
                                        </p:tgtEl>
                                        <p:attrNameLst>
                                          <p:attrName>ppt_x</p:attrName>
                                        </p:attrNameLst>
                                      </p:cBhvr>
                                      <p:tavLst>
                                        <p:tav tm="0">
                                          <p:val>
                                            <p:strVal val="1+#ppt_w/2"/>
                                          </p:val>
                                        </p:tav>
                                        <p:tav tm="100000">
                                          <p:val>
                                            <p:strVal val="#ppt_x"/>
                                          </p:val>
                                        </p:tav>
                                      </p:tavLst>
                                    </p:anim>
                                    <p:anim calcmode="lin" valueType="num">
                                      <p:cBhvr additive="base">
                                        <p:cTn id="31"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1289" y="600490"/>
            <a:ext cx="7929419" cy="697499"/>
          </a:xfrm>
          <a:prstGeom prst="rect">
            <a:avLst/>
          </a:prstGeom>
          <a:noFill/>
        </p:spPr>
        <p:txBody>
          <a:bodyPr wrap="square" lIns="121855" tIns="60928" rIns="121855" bIns="60928" rtlCol="0">
            <a:spAutoFit/>
          </a:bodyPr>
          <a:lstStyle/>
          <a:p>
            <a:pPr algn="ctr" defTabSz="1218516" eaLnBrk="1" fontAlgn="auto" hangingPunct="1">
              <a:spcBef>
                <a:spcPts val="0"/>
              </a:spcBef>
              <a:spcAft>
                <a:spcPts val="0"/>
              </a:spcAft>
            </a:pPr>
            <a:r>
              <a:rPr lang="en-US" sz="3733" b="1" dirty="0" err="1">
                <a:solidFill>
                  <a:srgbClr val="0070C0"/>
                </a:solidFill>
                <a:latin typeface="Arial-Rounded" pitchFamily="34" charset="0"/>
                <a:ea typeface="Arial-Rounded" pitchFamily="34" charset="0"/>
                <a:cs typeface="Arial-Rounded" pitchFamily="34" charset="0"/>
              </a:rPr>
              <a:t>Đèn</a:t>
            </a:r>
            <a:r>
              <a:rPr lang="en-US" sz="3733" b="1" dirty="0">
                <a:solidFill>
                  <a:srgbClr val="0070C0"/>
                </a:solidFill>
                <a:latin typeface="Arial-Rounded" pitchFamily="34" charset="0"/>
                <a:ea typeface="Arial-Rounded" pitchFamily="34" charset="0"/>
                <a:cs typeface="Arial-Rounded" pitchFamily="34" charset="0"/>
              </a:rPr>
              <a:t> </a:t>
            </a:r>
            <a:r>
              <a:rPr lang="en-US" sz="3733" b="1" dirty="0" err="1">
                <a:solidFill>
                  <a:srgbClr val="0070C0"/>
                </a:solidFill>
                <a:latin typeface="Arial-Rounded" pitchFamily="34" charset="0"/>
                <a:ea typeface="Arial-Rounded" pitchFamily="34" charset="0"/>
                <a:cs typeface="Arial-Rounded" pitchFamily="34" charset="0"/>
              </a:rPr>
              <a:t>giao</a:t>
            </a:r>
            <a:r>
              <a:rPr lang="en-US" sz="3733" b="1" dirty="0">
                <a:solidFill>
                  <a:srgbClr val="0070C0"/>
                </a:solidFill>
                <a:latin typeface="Arial-Rounded" pitchFamily="34" charset="0"/>
                <a:ea typeface="Arial-Rounded" pitchFamily="34" charset="0"/>
                <a:cs typeface="Arial-Rounded" pitchFamily="34" charset="0"/>
              </a:rPr>
              <a:t> </a:t>
            </a:r>
            <a:r>
              <a:rPr lang="en-US" sz="3733" b="1" dirty="0" err="1">
                <a:solidFill>
                  <a:srgbClr val="0070C0"/>
                </a:solidFill>
                <a:latin typeface="Arial-Rounded" pitchFamily="34" charset="0"/>
                <a:ea typeface="Arial-Rounded" pitchFamily="34" charset="0"/>
                <a:cs typeface="Arial-Rounded" pitchFamily="34" charset="0"/>
              </a:rPr>
              <a:t>thông</a:t>
            </a:r>
            <a:endParaRPr lang="en-US" sz="3733" b="1" dirty="0">
              <a:solidFill>
                <a:srgbClr val="0070C0"/>
              </a:solidFill>
              <a:latin typeface="Arial Rounded MT Bold" pitchFamily="34" charset="0"/>
              <a:ea typeface="Arial-Rounded" pitchFamily="34" charset="0"/>
              <a:cs typeface="Arial-Rounded" pitchFamily="34" charset="0"/>
            </a:endParaRPr>
          </a:p>
        </p:txBody>
      </p:sp>
      <p:sp>
        <p:nvSpPr>
          <p:cNvPr id="8" name="Cloud 7"/>
          <p:cNvSpPr/>
          <p:nvPr/>
        </p:nvSpPr>
        <p:spPr>
          <a:xfrm>
            <a:off x="9550400" y="140163"/>
            <a:ext cx="2336800" cy="973692"/>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516" eaLnBrk="1" fontAlgn="auto" hangingPunct="1">
              <a:spcBef>
                <a:spcPts val="0"/>
              </a:spcBef>
              <a:spcAft>
                <a:spcPts val="0"/>
              </a:spcAft>
            </a:pPr>
            <a:r>
              <a:rPr lang="en-US" sz="2667" b="1">
                <a:solidFill>
                  <a:prstClr val="black"/>
                </a:solidFill>
                <a:latin typeface="Arial-Rounded" pitchFamily="34" charset="0"/>
                <a:ea typeface="Arial-Rounded" pitchFamily="34" charset="0"/>
                <a:cs typeface="Arial-Rounded" pitchFamily="34" charset="0"/>
              </a:rPr>
              <a:t>Đọc mẫu</a:t>
            </a:r>
          </a:p>
        </p:txBody>
      </p:sp>
      <p:sp>
        <p:nvSpPr>
          <p:cNvPr id="13" name="Oval 12">
            <a:extLst>
              <a:ext uri="{FF2B5EF4-FFF2-40B4-BE49-F238E27FC236}">
                <a16:creationId xmlns:a16="http://schemas.microsoft.com/office/drawing/2014/main" id="{3A71D959-8110-4D67-9EF9-6E111E01869B}"/>
              </a:ext>
            </a:extLst>
          </p:cNvPr>
          <p:cNvSpPr/>
          <p:nvPr/>
        </p:nvSpPr>
        <p:spPr>
          <a:xfrm>
            <a:off x="304800" y="251240"/>
            <a:ext cx="590874" cy="6154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defTabSz="1218516" eaLnBrk="1" fontAlgn="auto" hangingPunct="1">
              <a:spcBef>
                <a:spcPts val="0"/>
              </a:spcBef>
              <a:spcAft>
                <a:spcPts val="0"/>
              </a:spcAft>
            </a:pPr>
            <a:r>
              <a:rPr lang="en-US" sz="3733" b="1" dirty="0">
                <a:solidFill>
                  <a:prstClr val="white"/>
                </a:solidFill>
                <a:latin typeface="Arial Rounded MT Bold" pitchFamily="34" charset="0"/>
                <a:cs typeface="Times New Roman" pitchFamily="18" charset="0"/>
              </a:rPr>
              <a:t>2</a:t>
            </a:r>
          </a:p>
        </p:txBody>
      </p:sp>
      <p:sp>
        <p:nvSpPr>
          <p:cNvPr id="14" name="TextBox 13">
            <a:extLst>
              <a:ext uri="{FF2B5EF4-FFF2-40B4-BE49-F238E27FC236}">
                <a16:creationId xmlns:a16="http://schemas.microsoft.com/office/drawing/2014/main" id="{0203D729-FD9B-47F3-B6A7-BE0D298933B3}"/>
              </a:ext>
            </a:extLst>
          </p:cNvPr>
          <p:cNvSpPr txBox="1"/>
          <p:nvPr/>
        </p:nvSpPr>
        <p:spPr>
          <a:xfrm>
            <a:off x="895674" y="226863"/>
            <a:ext cx="1289993" cy="697499"/>
          </a:xfrm>
          <a:prstGeom prst="rect">
            <a:avLst/>
          </a:prstGeom>
          <a:noFill/>
        </p:spPr>
        <p:txBody>
          <a:bodyPr wrap="square" lIns="121855" tIns="60928" rIns="121855" bIns="60928" rtlCol="0">
            <a:spAutoFit/>
          </a:bodyPr>
          <a:lstStyle/>
          <a:p>
            <a:pPr algn="just" defTabSz="1218516" eaLnBrk="1" fontAlgn="auto" hangingPunct="1">
              <a:spcBef>
                <a:spcPts val="0"/>
              </a:spcBef>
              <a:spcAft>
                <a:spcPts val="0"/>
              </a:spcAft>
            </a:pPr>
            <a:r>
              <a:rPr lang="en-US" sz="3733" b="1" dirty="0" err="1">
                <a:solidFill>
                  <a:prstClr val="black"/>
                </a:solidFill>
                <a:latin typeface="Arial-Rounded" pitchFamily="34" charset="0"/>
                <a:ea typeface="Arial-Rounded" pitchFamily="34" charset="0"/>
                <a:cs typeface="Arial-Rounded" pitchFamily="34" charset="0"/>
              </a:rPr>
              <a:t>Đọc</a:t>
            </a:r>
            <a:endParaRPr lang="en-US" sz="3733" b="1" dirty="0">
              <a:solidFill>
                <a:prstClr val="black"/>
              </a:solidFill>
              <a:latin typeface="Arial-Rounde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7D11D55A-BD54-4D54-9BDB-4C8000BF4996}"/>
              </a:ext>
            </a:extLst>
          </p:cNvPr>
          <p:cNvSpPr txBox="1"/>
          <p:nvPr/>
        </p:nvSpPr>
        <p:spPr>
          <a:xfrm>
            <a:off x="1377175" y="1297989"/>
            <a:ext cx="10004503" cy="4832092"/>
          </a:xfrm>
          <a:prstGeom prst="rect">
            <a:avLst/>
          </a:prstGeom>
          <a:noFill/>
        </p:spPr>
        <p:txBody>
          <a:bodyPr wrap="square" rtlCol="0">
            <a:spAutoFit/>
          </a:bodyPr>
          <a:lstStyle/>
          <a:p>
            <a:pPr indent="457200" algn="just"/>
            <a:r>
              <a:rPr lang="en-US" sz="2800" dirty="0">
                <a:latin typeface="Arial-Rounded" panose="020B0500000000000000" pitchFamily="34" charset="0"/>
                <a:ea typeface="Arial-Rounded" panose="020B0500000000000000" pitchFamily="34" charset="0"/>
                <a:cs typeface="Arial-Rounded" panose="020B0500000000000000" pitchFamily="34" charset="0"/>
              </a:rPr>
              <a:t>Ở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tư</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phố</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thường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đèn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màu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xanh</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Đèn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đỏ</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báo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hiệu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phương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tiện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giao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phải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dừng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Đèn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xanh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hiệu</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phép</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di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Còn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đèn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báo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hiệu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phải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chậm</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dừng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hẳn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pPr indent="457200" algn="just"/>
            <a:r>
              <a:rPr lang="en-US" sz="2800" dirty="0" err="1">
                <a:latin typeface="Arial-Rounded" panose="020B0500000000000000" pitchFamily="34" charset="0"/>
                <a:ea typeface="Arial-Rounded" panose="020B0500000000000000" pitchFamily="34" charset="0"/>
                <a:cs typeface="Arial-Rounded" panose="020B0500000000000000" pitchFamily="34" charset="0"/>
              </a:rPr>
              <a:t>Cây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đèn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màu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này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gọi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đèn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giao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trên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đường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phố</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Nếu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đèn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giao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thì</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việc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sẽ</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lộn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xộn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và</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nguy</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hiểm</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pPr indent="457200" algn="just"/>
            <a:r>
              <a:rPr lang="en-US" sz="2800" dirty="0" err="1">
                <a:latin typeface="Arial-Rounded" panose="020B0500000000000000" pitchFamily="34" charset="0"/>
                <a:ea typeface="Arial-Rounded" panose="020B0500000000000000" pitchFamily="34" charset="0"/>
                <a:cs typeface="Arial-Rounded" panose="020B0500000000000000" pitchFamily="34" charset="0"/>
              </a:rPr>
              <a:t>Tuân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thủ</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sự</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điều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khiển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đèn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giao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thông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giúp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chúng</a:t>
            </a:r>
            <a:r>
              <a:rPr lang="en-US" sz="2800" dirty="0">
                <a:latin typeface="Arial-Rounded" panose="020B0500000000000000" pitchFamily="34" charset="0"/>
                <a:ea typeface="Arial-Rounded" panose="020B0500000000000000" pitchFamily="34" charset="0"/>
                <a:cs typeface="Arial-Rounded" panose="020B0500000000000000" pitchFamily="34" charset="0"/>
              </a:rPr>
              <a:t> ta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bảo</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đảm</a:t>
            </a:r>
            <a:r>
              <a:rPr lang="en-US" sz="2800" dirty="0">
                <a:latin typeface="Arial-Rounded" panose="020B0500000000000000" pitchFamily="34" charset="0"/>
                <a:ea typeface="Arial-Rounded" panose="020B0500000000000000" pitchFamily="34" charset="0"/>
                <a:cs typeface="Arial-Rounded" panose="020B0500000000000000" pitchFamily="34" charset="0"/>
              </a:rPr>
              <a:t> an </a:t>
            </a:r>
            <a:r>
              <a:rPr lang="en-US" sz="2800" dirty="0" err="1">
                <a:latin typeface="Arial-Rounded" panose="020B0500000000000000" pitchFamily="34" charset="0"/>
                <a:ea typeface="Arial-Rounded" panose="020B0500000000000000" pitchFamily="34" charset="0"/>
                <a:cs typeface="Arial-Rounded" panose="020B0500000000000000" pitchFamily="34" charset="0"/>
              </a:rPr>
              <a:t>toàn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khi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lại</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a:p>
            <a:pPr indent="457200"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i="1" dirty="0">
                <a:latin typeface="Arial-Rounded" panose="020B0500000000000000" pitchFamily="34" charset="0"/>
                <a:ea typeface="Arial-Rounded" panose="020B0500000000000000" pitchFamily="34" charset="0"/>
                <a:cs typeface="Arial-Rounded" panose="020B0500000000000000" pitchFamily="34" charset="0"/>
              </a:rPr>
              <a:t>(</a:t>
            </a:r>
            <a:r>
              <a:rPr lang="en-US" sz="2800" i="1" dirty="0" err="1">
                <a:latin typeface="Arial-Rounded" panose="020B0500000000000000" pitchFamily="34" charset="0"/>
                <a:ea typeface="Arial-Rounded" panose="020B0500000000000000" pitchFamily="34" charset="0"/>
                <a:cs typeface="Arial-Rounded" panose="020B0500000000000000" pitchFamily="34" charset="0"/>
              </a:rPr>
              <a:t>Trung</a:t>
            </a:r>
            <a:r>
              <a:rPr lang="en-US" sz="2800" i="1" dirty="0">
                <a:latin typeface="Arial-Rounded" panose="020B0500000000000000" pitchFamily="34" charset="0"/>
                <a:ea typeface="Arial-Rounded" panose="020B0500000000000000" pitchFamily="34" charset="0"/>
                <a:cs typeface="Arial-Rounded" panose="020B0500000000000000" pitchFamily="34" charset="0"/>
              </a:rPr>
              <a:t> </a:t>
            </a:r>
            <a:r>
              <a:rPr lang="en-US" sz="2800" i="1" dirty="0" err="1">
                <a:latin typeface="Arial-Rounded" panose="020B0500000000000000" pitchFamily="34" charset="0"/>
                <a:ea typeface="Arial-Rounded" panose="020B0500000000000000" pitchFamily="34" charset="0"/>
                <a:cs typeface="Arial-Rounded" panose="020B0500000000000000" pitchFamily="34" charset="0"/>
              </a:rPr>
              <a:t>Kiên</a:t>
            </a:r>
            <a:r>
              <a:rPr lang="en-US" sz="2800" i="1" dirty="0">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a:extLst>
              <a:ext uri="{FF2B5EF4-FFF2-40B4-BE49-F238E27FC236}">
                <a16:creationId xmlns:a16="http://schemas.microsoft.com/office/drawing/2014/main" id="{761275AF-33BC-4B04-AC40-E0BD6CAAEF5C}"/>
              </a:ext>
            </a:extLst>
          </p:cNvPr>
          <p:cNvPicPr>
            <a:picLocks noChangeAspect="1"/>
          </p:cNvPicPr>
          <p:nvPr/>
        </p:nvPicPr>
        <p:blipFill>
          <a:blip r:embed="rId4"/>
          <a:stretch>
            <a:fillRect/>
          </a:stretch>
        </p:blipFill>
        <p:spPr>
          <a:xfrm>
            <a:off x="243468" y="3808438"/>
            <a:ext cx="1133707" cy="2822699"/>
          </a:xfrm>
          <a:prstGeom prst="rect">
            <a:avLst/>
          </a:prstGeom>
        </p:spPr>
      </p:pic>
      <p:pic>
        <p:nvPicPr>
          <p:cNvPr id="16" name="Đọc_ Đèn giao thông_HTS">
            <a:hlinkClick r:id="" action="ppaction://media"/>
            <a:extLst>
              <a:ext uri="{FF2B5EF4-FFF2-40B4-BE49-F238E27FC236}">
                <a16:creationId xmlns:a16="http://schemas.microsoft.com/office/drawing/2014/main" id="{EF930630-7AB5-4C2A-9A99-3047A42F65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29214" y="5806208"/>
            <a:ext cx="609600" cy="609600"/>
          </a:xfrm>
          <a:prstGeom prst="rect">
            <a:avLst/>
          </a:prstGeom>
        </p:spPr>
      </p:pic>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54"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形标注 1"/>
          <p:cNvSpPr/>
          <p:nvPr/>
        </p:nvSpPr>
        <p:spPr>
          <a:xfrm>
            <a:off x="3090335" y="1568419"/>
            <a:ext cx="1970463" cy="1454680"/>
          </a:xfrm>
          <a:prstGeom prst="wedgeEllipseCallout">
            <a:avLst>
              <a:gd name="adj1" fmla="val 11197"/>
              <a:gd name="adj2" fmla="val 80272"/>
            </a:avLst>
          </a:prstGeom>
          <a:gradFill flip="none" rotWithShape="1">
            <a:gsLst>
              <a:gs pos="0">
                <a:srgbClr val="FF0000">
                  <a:tint val="66000"/>
                  <a:satMod val="160000"/>
                </a:srgbClr>
              </a:gs>
              <a:gs pos="100000">
                <a:srgbClr val="FF0000">
                  <a:tint val="44500"/>
                  <a:satMod val="160000"/>
                </a:srgbClr>
              </a:gs>
            </a:gsLst>
            <a:lin ang="54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圆角矩形标注 3"/>
          <p:cNvSpPr/>
          <p:nvPr/>
        </p:nvSpPr>
        <p:spPr>
          <a:xfrm>
            <a:off x="653717" y="1722331"/>
            <a:ext cx="2033728" cy="1178214"/>
          </a:xfrm>
          <a:prstGeom prst="wedgeRoundRectCallout">
            <a:avLst>
              <a:gd name="adj1" fmla="val -14541"/>
              <a:gd name="adj2" fmla="val 87286"/>
              <a:gd name="adj3" fmla="val 16667"/>
            </a:avLst>
          </a:prstGeom>
          <a:gradFill flip="none" rotWithShape="1">
            <a:gsLst>
              <a:gs pos="0">
                <a:schemeClr val="accent5">
                  <a:lumMod val="60000"/>
                  <a:lumOff val="40000"/>
                </a:schemeClr>
              </a:gs>
              <a:gs pos="100000">
                <a:srgbClr val="00B0F0">
                  <a:tint val="44500"/>
                  <a:satMod val="160000"/>
                </a:srgbClr>
              </a:gs>
            </a:gsLst>
            <a:lin ang="2700000" scaled="1"/>
            <a:tileRect/>
          </a:gra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矩形标注 9"/>
          <p:cNvSpPr/>
          <p:nvPr/>
        </p:nvSpPr>
        <p:spPr>
          <a:xfrm>
            <a:off x="5789683" y="1568419"/>
            <a:ext cx="2683042" cy="1231797"/>
          </a:xfrm>
          <a:prstGeom prst="wedgeRectCallout">
            <a:avLst>
              <a:gd name="adj1" fmla="val 3450"/>
              <a:gd name="adj2" fmla="val 107483"/>
            </a:avLst>
          </a:prstGeom>
          <a:gradFill flip="none" rotWithShape="1">
            <a:gsLst>
              <a:gs pos="100000">
                <a:srgbClr val="FFC000">
                  <a:tint val="66000"/>
                  <a:satMod val="160000"/>
                </a:srgbClr>
              </a:gs>
              <a:gs pos="0">
                <a:srgbClr val="FFC000"/>
              </a:gs>
            </a:gsLst>
            <a:lin ang="5400000" scaled="1"/>
            <a:tileRect/>
          </a:gradFill>
          <a:ln w="28575">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矩形 33"/>
          <p:cNvSpPr/>
          <p:nvPr/>
        </p:nvSpPr>
        <p:spPr>
          <a:xfrm>
            <a:off x="-502795" y="1835503"/>
            <a:ext cx="3728281" cy="646331"/>
          </a:xfrm>
          <a:prstGeom prst="rect">
            <a:avLst/>
          </a:prstGeom>
        </p:spPr>
        <p:txBody>
          <a:bodyPr wrap="square">
            <a:spAutoFit/>
          </a:bodyPr>
          <a:lstStyle/>
          <a:p>
            <a:pPr marL="457189" marR="0" lvl="0" algn="ctr" defTabSz="1219170" rtl="0"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altLang="zh-CN" sz="3600" b="0"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endParaRPr kumimoji="0" lang="zh-CN" alt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矩形 34"/>
          <p:cNvSpPr/>
          <p:nvPr/>
        </p:nvSpPr>
        <p:spPr>
          <a:xfrm>
            <a:off x="3245001" y="1643081"/>
            <a:ext cx="2136144" cy="969433"/>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kumimoji="0" lang="en-US" altLang="zh-CN" sz="4400" b="0"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altLang="zh-CN" sz="4400" b="0"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400" b="0"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tư</a:t>
            </a:r>
            <a:endParaRPr kumimoji="0" lang="zh-CN" altLang="en-US" sz="44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矩形 35"/>
          <p:cNvSpPr/>
          <p:nvPr/>
        </p:nvSpPr>
        <p:spPr>
          <a:xfrm>
            <a:off x="5879568" y="1568419"/>
            <a:ext cx="2414738" cy="889667"/>
          </a:xfrm>
          <a:prstGeom prst="rect">
            <a:avLst/>
          </a:prstGeom>
        </p:spPr>
        <p:txBody>
          <a:bodyPr wrap="square">
            <a:spAutoFit/>
          </a:bodyPr>
          <a:lstStyle/>
          <a:p>
            <a:pPr marL="457189" marR="0" lvl="0" indent="-457189" algn="l" defTabSz="1219170" rtl="0" eaLnBrk="1" fontAlgn="auto" latinLnBrk="0" hangingPunct="1">
              <a:lnSpc>
                <a:spcPct val="150000"/>
              </a:lnSpc>
              <a:spcBef>
                <a:spcPts val="0"/>
              </a:spcBef>
              <a:spcAft>
                <a:spcPts val="0"/>
              </a:spcAft>
              <a:buClrTx/>
              <a:buSzTx/>
              <a:buFontTx/>
              <a:buNone/>
              <a:tabLst/>
              <a:defRPr/>
            </a:pPr>
            <a:r>
              <a:rPr lang="en-US" altLang="zh-CN" sz="40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altLang="zh-CN" sz="40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khiển</a:t>
            </a:r>
            <a:endParaRPr kumimoji="0" lang="zh-CN" alt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218" name="Picture 2" descr="F:\360安全浏览器下载\六一\Nipic_2531170_b95b5e79d8a6cff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197" y="3436906"/>
            <a:ext cx="1920289" cy="289832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360安全浏览器下载\六一\Nipic_2531170_b95b5e79d8a6cffe\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4668" y="3704608"/>
            <a:ext cx="1631795" cy="224927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F:\360安全浏览器下载\六一\Nipic_2531170_b95b5e79d8a6cff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0682" y="3557827"/>
            <a:ext cx="1970463" cy="2475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388F83-2F86-415A-B996-49254E2DAF6D}"/>
              </a:ext>
            </a:extLst>
          </p:cNvPr>
          <p:cNvSpPr txBox="1"/>
          <p:nvPr/>
        </p:nvSpPr>
        <p:spPr>
          <a:xfrm>
            <a:off x="3550489" y="444536"/>
            <a:ext cx="538807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0"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800" b="0"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矩形标注 9">
            <a:extLst>
              <a:ext uri="{FF2B5EF4-FFF2-40B4-BE49-F238E27FC236}">
                <a16:creationId xmlns:a16="http://schemas.microsoft.com/office/drawing/2014/main" id="{406AA843-5610-44E6-90B9-A586293005E3}"/>
              </a:ext>
            </a:extLst>
          </p:cNvPr>
          <p:cNvSpPr/>
          <p:nvPr/>
        </p:nvSpPr>
        <p:spPr>
          <a:xfrm>
            <a:off x="8718737" y="1571555"/>
            <a:ext cx="2683042" cy="1231797"/>
          </a:xfrm>
          <a:prstGeom prst="wedgeRectCallout">
            <a:avLst>
              <a:gd name="adj1" fmla="val 3450"/>
              <a:gd name="adj2" fmla="val 107483"/>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Tuân</a:t>
            </a:r>
            <a:r>
              <a:rPr kumimoji="0" lang="en-US" altLang="zh-CN" sz="40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0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endParaRPr kumimoji="0" lang="zh-CN" alt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Picture 3" descr="F:\360安全浏览器下载\六一\Nipic_2531170_b95b5e79d8a6cffe\未标题-1.png">
            <a:extLst>
              <a:ext uri="{FF2B5EF4-FFF2-40B4-BE49-F238E27FC236}">
                <a16:creationId xmlns:a16="http://schemas.microsoft.com/office/drawing/2014/main" id="{983282C4-69C7-4765-9734-0641E526CA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3722" y="3707744"/>
            <a:ext cx="1631795" cy="2249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345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
                                  </p:stCondLst>
                                  <p:childTnLst>
                                    <p:set>
                                      <p:cBhvr>
                                        <p:cTn id="6" dur="1" fill="hold">
                                          <p:stCondLst>
                                            <p:cond delay="0"/>
                                          </p:stCondLst>
                                        </p:cTn>
                                        <p:tgtEl>
                                          <p:spTgt spid="9219"/>
                                        </p:tgtEl>
                                        <p:attrNameLst>
                                          <p:attrName>style.visibility</p:attrName>
                                        </p:attrNameLst>
                                      </p:cBhvr>
                                      <p:to>
                                        <p:strVal val="visible"/>
                                      </p:to>
                                    </p:set>
                                    <p:anim calcmode="lin" valueType="num">
                                      <p:cBhvr additive="base">
                                        <p:cTn id="7" dur="500" fill="hold"/>
                                        <p:tgtEl>
                                          <p:spTgt spid="9219"/>
                                        </p:tgtEl>
                                        <p:attrNameLst>
                                          <p:attrName>ppt_x</p:attrName>
                                        </p:attrNameLst>
                                      </p:cBhvr>
                                      <p:tavLst>
                                        <p:tav tm="0">
                                          <p:val>
                                            <p:strVal val="0-#ppt_w/2"/>
                                          </p:val>
                                        </p:tav>
                                        <p:tav tm="100000">
                                          <p:val>
                                            <p:strVal val="#ppt_x"/>
                                          </p:val>
                                        </p:tav>
                                      </p:tavLst>
                                    </p:anim>
                                    <p:anim calcmode="lin" valueType="num">
                                      <p:cBhvr additive="base">
                                        <p:cTn id="8" dur="500" fill="hold"/>
                                        <p:tgtEl>
                                          <p:spTgt spid="921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0-#ppt_w/2"/>
                                          </p:val>
                                        </p:tav>
                                        <p:tav tm="100000">
                                          <p:val>
                                            <p:strVal val="#ppt_x"/>
                                          </p:val>
                                        </p:tav>
                                      </p:tavLst>
                                    </p:anim>
                                    <p:anim calcmode="lin" valueType="num">
                                      <p:cBhvr additive="base">
                                        <p:cTn id="12" dur="500" fill="hold"/>
                                        <p:tgtEl>
                                          <p:spTgt spid="92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30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0-#ppt_w/2"/>
                                          </p:val>
                                        </p:tav>
                                        <p:tav tm="100000">
                                          <p:val>
                                            <p:strVal val="#ppt_x"/>
                                          </p:val>
                                        </p:tav>
                                      </p:tavLst>
                                    </p:anim>
                                    <p:anim calcmode="lin" valueType="num">
                                      <p:cBhvr additive="base">
                                        <p:cTn id="16" dur="500" fill="hold"/>
                                        <p:tgtEl>
                                          <p:spTgt spid="9218"/>
                                        </p:tgtEl>
                                        <p:attrNameLst>
                                          <p:attrName>ppt_y</p:attrName>
                                        </p:attrNameLst>
                                      </p:cBhvr>
                                      <p:tavLst>
                                        <p:tav tm="0">
                                          <p:val>
                                            <p:strVal val="#ppt_y"/>
                                          </p:val>
                                        </p:tav>
                                        <p:tav tm="100000">
                                          <p:val>
                                            <p:strVal val="#ppt_y"/>
                                          </p:val>
                                        </p:tav>
                                      </p:tavLst>
                                    </p:anim>
                                  </p:childTnLst>
                                </p:cTn>
                              </p:par>
                            </p:childTnLst>
                          </p:cTn>
                        </p:par>
                        <p:par>
                          <p:cTn id="17" fill="hold">
                            <p:stCondLst>
                              <p:cond delay="8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8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300"/>
                                        <p:tgtEl>
                                          <p:spTgt spid="4"/>
                                        </p:tgtEl>
                                      </p:cBhvr>
                                    </p:animEffect>
                                    <p:anim calcmode="lin" valueType="num">
                                      <p:cBhvr>
                                        <p:cTn id="27" dur="300" fill="hold"/>
                                        <p:tgtEl>
                                          <p:spTgt spid="4"/>
                                        </p:tgtEl>
                                        <p:attrNameLst>
                                          <p:attrName>ppt_x</p:attrName>
                                        </p:attrNameLst>
                                      </p:cBhvr>
                                      <p:tavLst>
                                        <p:tav tm="0">
                                          <p:val>
                                            <p:strVal val="#ppt_x"/>
                                          </p:val>
                                        </p:tav>
                                        <p:tav tm="100000">
                                          <p:val>
                                            <p:strVal val="#ppt_x"/>
                                          </p:val>
                                        </p:tav>
                                      </p:tavLst>
                                    </p:anim>
                                    <p:anim calcmode="lin" valueType="num">
                                      <p:cBhvr>
                                        <p:cTn id="28" dur="300" fill="hold"/>
                                        <p:tgtEl>
                                          <p:spTgt spid="4"/>
                                        </p:tgtEl>
                                        <p:attrNameLst>
                                          <p:attrName>ppt_y</p:attrName>
                                        </p:attrNameLst>
                                      </p:cBhvr>
                                      <p:tavLst>
                                        <p:tav tm="0">
                                          <p:val>
                                            <p:strVal val="#ppt_y+.1"/>
                                          </p:val>
                                        </p:tav>
                                        <p:tav tm="100000">
                                          <p:val>
                                            <p:strVal val="#ppt_y"/>
                                          </p:val>
                                        </p:tav>
                                      </p:tavLst>
                                    </p:anim>
                                  </p:childTnLst>
                                </p:cTn>
                              </p:par>
                            </p:childTnLst>
                          </p:cTn>
                        </p:par>
                        <p:par>
                          <p:cTn id="29" fill="hold">
                            <p:stCondLst>
                              <p:cond delay="2100"/>
                            </p:stCondLst>
                            <p:childTnLst>
                              <p:par>
                                <p:cTn id="30" presetID="10" presetClass="entr" presetSubtype="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par>
                          <p:cTn id="33" fill="hold">
                            <p:stCondLst>
                              <p:cond delay="2600"/>
                            </p:stCondLst>
                            <p:childTnLst>
                              <p:par>
                                <p:cTn id="34" presetID="42" presetClass="entr" presetSubtype="0"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300"/>
                                        <p:tgtEl>
                                          <p:spTgt spid="2"/>
                                        </p:tgtEl>
                                      </p:cBhvr>
                                    </p:animEffect>
                                    <p:anim calcmode="lin" valueType="num">
                                      <p:cBhvr>
                                        <p:cTn id="37" dur="300" fill="hold"/>
                                        <p:tgtEl>
                                          <p:spTgt spid="2"/>
                                        </p:tgtEl>
                                        <p:attrNameLst>
                                          <p:attrName>ppt_x</p:attrName>
                                        </p:attrNameLst>
                                      </p:cBhvr>
                                      <p:tavLst>
                                        <p:tav tm="0">
                                          <p:val>
                                            <p:strVal val="#ppt_x"/>
                                          </p:val>
                                        </p:tav>
                                        <p:tav tm="100000">
                                          <p:val>
                                            <p:strVal val="#ppt_x"/>
                                          </p:val>
                                        </p:tav>
                                      </p:tavLst>
                                    </p:anim>
                                    <p:anim calcmode="lin" valueType="num">
                                      <p:cBhvr>
                                        <p:cTn id="38" dur="3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900"/>
                            </p:stCondLst>
                            <p:childTnLst>
                              <p:par>
                                <p:cTn id="40" presetID="10"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par>
                          <p:cTn id="43" fill="hold">
                            <p:stCondLst>
                              <p:cond delay="3400"/>
                            </p:stCondLst>
                            <p:childTnLst>
                              <p:par>
                                <p:cTn id="44" presetID="42"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300"/>
                                        <p:tgtEl>
                                          <p:spTgt spid="10"/>
                                        </p:tgtEl>
                                      </p:cBhvr>
                                    </p:animEffect>
                                    <p:anim calcmode="lin" valueType="num">
                                      <p:cBhvr>
                                        <p:cTn id="47" dur="300" fill="hold"/>
                                        <p:tgtEl>
                                          <p:spTgt spid="10"/>
                                        </p:tgtEl>
                                        <p:attrNameLst>
                                          <p:attrName>ppt_x</p:attrName>
                                        </p:attrNameLst>
                                      </p:cBhvr>
                                      <p:tavLst>
                                        <p:tav tm="0">
                                          <p:val>
                                            <p:strVal val="#ppt_x"/>
                                          </p:val>
                                        </p:tav>
                                        <p:tav tm="100000">
                                          <p:val>
                                            <p:strVal val="#ppt_x"/>
                                          </p:val>
                                        </p:tav>
                                      </p:tavLst>
                                    </p:anim>
                                    <p:anim calcmode="lin" valueType="num">
                                      <p:cBhvr>
                                        <p:cTn id="48" dur="300" fill="hold"/>
                                        <p:tgtEl>
                                          <p:spTgt spid="10"/>
                                        </p:tgtEl>
                                        <p:attrNameLst>
                                          <p:attrName>ppt_y</p:attrName>
                                        </p:attrNameLst>
                                      </p:cBhvr>
                                      <p:tavLst>
                                        <p:tav tm="0">
                                          <p:val>
                                            <p:strVal val="#ppt_y+.1"/>
                                          </p:val>
                                        </p:tav>
                                        <p:tav tm="100000">
                                          <p:val>
                                            <p:strVal val="#ppt_y"/>
                                          </p:val>
                                        </p:tav>
                                      </p:tavLst>
                                    </p:anim>
                                  </p:childTnLst>
                                </p:cTn>
                              </p:par>
                            </p:childTnLst>
                          </p:cTn>
                        </p:par>
                        <p:par>
                          <p:cTn id="49" fill="hold">
                            <p:stCondLst>
                              <p:cond delay="37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2" presetClass="entr" presetSubtype="8" fill="hold" nodeType="withEffect">
                                  <p:stCondLst>
                                    <p:cond delay="10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0-#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childTnLst>
                          </p:cTn>
                        </p:par>
                        <p:par>
                          <p:cTn id="57" fill="hold">
                            <p:stCondLst>
                              <p:cond delay="4300"/>
                            </p:stCondLst>
                            <p:childTnLst>
                              <p:par>
                                <p:cTn id="58" presetID="42"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300"/>
                                        <p:tgtEl>
                                          <p:spTgt spid="12"/>
                                        </p:tgtEl>
                                      </p:cBhvr>
                                    </p:animEffect>
                                    <p:anim calcmode="lin" valueType="num">
                                      <p:cBhvr>
                                        <p:cTn id="61" dur="300" fill="hold"/>
                                        <p:tgtEl>
                                          <p:spTgt spid="12"/>
                                        </p:tgtEl>
                                        <p:attrNameLst>
                                          <p:attrName>ppt_x</p:attrName>
                                        </p:attrNameLst>
                                      </p:cBhvr>
                                      <p:tavLst>
                                        <p:tav tm="0">
                                          <p:val>
                                            <p:strVal val="#ppt_x"/>
                                          </p:val>
                                        </p:tav>
                                        <p:tav tm="100000">
                                          <p:val>
                                            <p:strVal val="#ppt_x"/>
                                          </p:val>
                                        </p:tav>
                                      </p:tavLst>
                                    </p:anim>
                                    <p:anim calcmode="lin" valueType="num">
                                      <p:cBhvr>
                                        <p:cTn id="62" dur="3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0" grpId="0" animBg="1"/>
      <p:bldP spid="34" grpId="0"/>
      <p:bldP spid="35" grpId="0"/>
      <p:bldP spid="36" grpId="0"/>
      <p:bldP spid="5"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0972800" cy="1143000"/>
          </a:xfrm>
        </p:spPr>
        <p:txBody>
          <a:bodyPr>
            <a:normAutofit/>
          </a:bodyPr>
          <a:lstStyle/>
          <a:p>
            <a:r>
              <a:rPr lang="en-US" sz="4000" dirty="0" err="1">
                <a:solidFill>
                  <a:srgbClr val="FF0000"/>
                </a:solidFill>
                <a:latin typeface="Arial-Rounded" pitchFamily="34" charset="0"/>
                <a:ea typeface="Arial-Rounded" pitchFamily="34" charset="0"/>
                <a:cs typeface="Arial-Rounded" pitchFamily="34" charset="0"/>
              </a:rPr>
              <a:t>Ngã</a:t>
            </a:r>
            <a:r>
              <a:rPr lang="en-US" sz="4000" dirty="0">
                <a:solidFill>
                  <a:srgbClr val="FF0000"/>
                </a:solidFill>
                <a:latin typeface="Arial-Rounded" pitchFamily="34" charset="0"/>
                <a:ea typeface="Arial-Rounded" pitchFamily="34" charset="0"/>
                <a:cs typeface="Arial-Rounded" pitchFamily="34" charset="0"/>
              </a:rPr>
              <a:t> </a:t>
            </a:r>
            <a:r>
              <a:rPr lang="en-US" sz="4000" dirty="0" err="1">
                <a:solidFill>
                  <a:srgbClr val="FF0000"/>
                </a:solidFill>
                <a:latin typeface="Arial-Rounded" pitchFamily="34" charset="0"/>
                <a:ea typeface="Arial-Rounded" pitchFamily="34" charset="0"/>
                <a:cs typeface="Arial-Rounded" pitchFamily="34" charset="0"/>
              </a:rPr>
              <a:t>ba</a:t>
            </a:r>
            <a:r>
              <a:rPr lang="en-US" sz="4000" dirty="0">
                <a:solidFill>
                  <a:srgbClr val="FF0000"/>
                </a:solidFill>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Nơi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ba</a:t>
            </a:r>
            <a:r>
              <a:rPr lang="en-US" sz="4000" dirty="0">
                <a:latin typeface="Arial-Rounded" pitchFamily="34" charset="0"/>
                <a:ea typeface="Arial-Rounded" pitchFamily="34" charset="0"/>
                <a:cs typeface="Arial-Rounded" pitchFamily="34" charset="0"/>
              </a:rPr>
              <a:t> con </a:t>
            </a:r>
            <a:r>
              <a:rPr lang="en-US" sz="4000" dirty="0" err="1">
                <a:latin typeface="Arial-Rounded" pitchFamily="34" charset="0"/>
                <a:ea typeface="Arial-Rounded" pitchFamily="34" charset="0"/>
                <a:cs typeface="Arial-Rounded" pitchFamily="34" charset="0"/>
              </a:rPr>
              <a:t>đường</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giao</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nhau</a:t>
            </a:r>
            <a:r>
              <a:rPr lang="en-US" sz="4000" dirty="0">
                <a:solidFill>
                  <a:srgbClr val="FF0000"/>
                </a:solidFill>
                <a:latin typeface="Arial-Rounded" pitchFamily="34" charset="0"/>
                <a:ea typeface="Arial-Rounded" pitchFamily="34" charset="0"/>
                <a:cs typeface="Arial-Rounded" pitchFamily="34" charset="0"/>
              </a:rPr>
              <a:t> </a:t>
            </a:r>
            <a:endParaRPr lang="en-US" sz="4000" dirty="0">
              <a:latin typeface="Arial-Rounded" pitchFamily="34" charset="0"/>
              <a:ea typeface="Arial-Rounded" pitchFamily="34" charset="0"/>
              <a:cs typeface="Arial-Rounded" pitchFamily="34" charset="0"/>
            </a:endParaRPr>
          </a:p>
        </p:txBody>
      </p:sp>
      <p:pic>
        <p:nvPicPr>
          <p:cNvPr id="1026" name="Picture 2" descr="Câu chuyện về cặp song sinh nhưng 2 cuộc đời rất hay và ý nghĩa | Tổng hợp  những câu nói vui hay nhất trên đời - soyncanvas.vn">
            <a:extLst>
              <a:ext uri="{FF2B5EF4-FFF2-40B4-BE49-F238E27FC236}">
                <a16:creationId xmlns:a16="http://schemas.microsoft.com/office/drawing/2014/main" id="{48483628-4862-46F2-AC39-E88F116316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228385"/>
            <a:ext cx="66484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8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8FDAD0-D08C-4A8A-805F-03B2224C7A49}"/>
              </a:ext>
            </a:extLst>
          </p:cNvPr>
          <p:cNvSpPr txBox="1">
            <a:spLocks/>
          </p:cNvSpPr>
          <p:nvPr/>
        </p:nvSpPr>
        <p:spPr>
          <a:xfrm>
            <a:off x="609600" y="657922"/>
            <a:ext cx="10972800" cy="1143000"/>
          </a:xfrm>
          <a:prstGeom prst="rect">
            <a:avLst/>
          </a:prstGeom>
        </p:spPr>
        <p:txBody>
          <a:bodyPr>
            <a:normAutofit/>
          </a:bodyPr>
          <a:lstStyle>
            <a:lvl1pPr algn="ctr" defTabSz="1218516" rtl="0" eaLnBrk="1" latinLnBrk="0" hangingPunct="1">
              <a:spcBef>
                <a:spcPct val="0"/>
              </a:spcBef>
              <a:buNone/>
              <a:defRPr sz="5867" kern="1200">
                <a:solidFill>
                  <a:schemeClr val="tx1"/>
                </a:solidFill>
                <a:latin typeface="+mj-lt"/>
                <a:ea typeface="+mj-ea"/>
                <a:cs typeface="+mj-cs"/>
              </a:defRPr>
            </a:lvl1pPr>
          </a:lstStyle>
          <a:p>
            <a:pPr fontAlgn="auto">
              <a:spcAft>
                <a:spcPts val="0"/>
              </a:spcAft>
            </a:pPr>
            <a:r>
              <a:rPr lang="en-US" sz="4000" dirty="0" err="1">
                <a:solidFill>
                  <a:srgbClr val="FF0000"/>
                </a:solidFill>
                <a:latin typeface="Arial-Rounded" pitchFamily="34" charset="0"/>
                <a:ea typeface="Arial-Rounded" pitchFamily="34" charset="0"/>
                <a:cs typeface="Arial-Rounded" pitchFamily="34" charset="0"/>
              </a:rPr>
              <a:t>Ngã</a:t>
            </a:r>
            <a:r>
              <a:rPr lang="en-US" sz="4000" dirty="0">
                <a:solidFill>
                  <a:srgbClr val="FF0000"/>
                </a:solidFill>
                <a:latin typeface="Arial-Rounded" pitchFamily="34" charset="0"/>
                <a:ea typeface="Arial-Rounded" pitchFamily="34" charset="0"/>
                <a:cs typeface="Arial-Rounded" pitchFamily="34" charset="0"/>
              </a:rPr>
              <a:t> </a:t>
            </a:r>
            <a:r>
              <a:rPr lang="en-US" sz="4000" dirty="0" err="1">
                <a:solidFill>
                  <a:srgbClr val="FF0000"/>
                </a:solidFill>
                <a:latin typeface="Arial-Rounded" pitchFamily="34" charset="0"/>
                <a:ea typeface="Arial-Rounded" pitchFamily="34" charset="0"/>
                <a:cs typeface="Arial-Rounded" pitchFamily="34" charset="0"/>
              </a:rPr>
              <a:t>tư</a:t>
            </a:r>
            <a:r>
              <a:rPr lang="en-US" sz="4000" dirty="0">
                <a:solidFill>
                  <a:srgbClr val="FF0000"/>
                </a:solidFill>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Nơi</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bốn</a:t>
            </a:r>
            <a:r>
              <a:rPr lang="en-US" sz="4000" dirty="0">
                <a:latin typeface="Arial-Rounded" pitchFamily="34" charset="0"/>
                <a:ea typeface="Arial-Rounded" pitchFamily="34" charset="0"/>
                <a:cs typeface="Arial-Rounded" pitchFamily="34" charset="0"/>
              </a:rPr>
              <a:t> con </a:t>
            </a:r>
            <a:r>
              <a:rPr lang="en-US" sz="4000" dirty="0" err="1">
                <a:latin typeface="Arial-Rounded" pitchFamily="34" charset="0"/>
                <a:ea typeface="Arial-Rounded" pitchFamily="34" charset="0"/>
                <a:cs typeface="Arial-Rounded" pitchFamily="34" charset="0"/>
              </a:rPr>
              <a:t>đường</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giao</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nhau</a:t>
            </a:r>
            <a:r>
              <a:rPr lang="en-US" sz="4000" dirty="0">
                <a:solidFill>
                  <a:srgbClr val="FF0000"/>
                </a:solidFill>
                <a:latin typeface="Arial-Rounded" pitchFamily="34" charset="0"/>
                <a:ea typeface="Arial-Rounded" pitchFamily="34" charset="0"/>
                <a:cs typeface="Arial-Rounded" pitchFamily="34" charset="0"/>
              </a:rPr>
              <a:t> </a:t>
            </a:r>
            <a:endParaRPr lang="en-US" sz="4000" dirty="0">
              <a:latin typeface="Arial-Rounded" pitchFamily="34" charset="0"/>
              <a:ea typeface="Arial-Rounded" pitchFamily="34" charset="0"/>
              <a:cs typeface="Arial-Rounded" pitchFamily="34" charset="0"/>
            </a:endParaRPr>
          </a:p>
        </p:txBody>
      </p:sp>
      <p:pic>
        <p:nvPicPr>
          <p:cNvPr id="2052" name="Picture 4" descr="Vẽ tranh đề tài An toàn giao thông | Xe nào được quyền đi trước | Draw  Traffic - Concung Channel - Thông tin về tranh ảnh mới nhất">
            <a:extLst>
              <a:ext uri="{FF2B5EF4-FFF2-40B4-BE49-F238E27FC236}">
                <a16:creationId xmlns:a16="http://schemas.microsoft.com/office/drawing/2014/main" id="{ADF35353-D4CA-48CA-B419-2592C76D0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927" y="1800922"/>
            <a:ext cx="7434146" cy="418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350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75" y="1018710"/>
            <a:ext cx="10848975" cy="2768910"/>
          </a:xfrm>
        </p:spPr>
        <p:txBody>
          <a:bodyPr>
            <a:normAutofit/>
          </a:bodyPr>
          <a:lstStyle/>
          <a:p>
            <a:pPr marL="571500" indent="-571500" algn="l">
              <a:buFont typeface="Arial" panose="020B0604020202020204" pitchFamily="34" charset="0"/>
              <a:buChar char="•"/>
            </a:pPr>
            <a:r>
              <a:rPr lang="en-US" sz="4000" dirty="0" err="1">
                <a:solidFill>
                  <a:srgbClr val="FF0000"/>
                </a:solidFill>
                <a:latin typeface="Arial-Rounded" pitchFamily="34" charset="0"/>
                <a:ea typeface="Arial-Rounded" pitchFamily="34" charset="0"/>
                <a:cs typeface="Arial-Rounded" pitchFamily="34" charset="0"/>
              </a:rPr>
              <a:t>Điều</a:t>
            </a:r>
            <a:r>
              <a:rPr lang="en-US" sz="4000" dirty="0">
                <a:solidFill>
                  <a:srgbClr val="FF0000"/>
                </a:solidFill>
                <a:latin typeface="Arial-Rounded" pitchFamily="34" charset="0"/>
                <a:ea typeface="Arial-Rounded" pitchFamily="34" charset="0"/>
                <a:cs typeface="Arial-Rounded" pitchFamily="34" charset="0"/>
              </a:rPr>
              <a:t> </a:t>
            </a:r>
            <a:r>
              <a:rPr lang="en-US" sz="4000" dirty="0" err="1">
                <a:solidFill>
                  <a:srgbClr val="FF0000"/>
                </a:solidFill>
                <a:latin typeface="Arial-Rounded" pitchFamily="34" charset="0"/>
                <a:ea typeface="Arial-Rounded" pitchFamily="34" charset="0"/>
                <a:cs typeface="Arial-Rounded" pitchFamily="34" charset="0"/>
              </a:rPr>
              <a:t>khiển</a:t>
            </a:r>
            <a:r>
              <a:rPr lang="en-US" sz="4000" dirty="0">
                <a:latin typeface="Arial-Rounded" pitchFamily="34" charset="0"/>
                <a:ea typeface="Arial-Rounded" pitchFamily="34" charset="0"/>
                <a:cs typeface="Arial-Rounded" pitchFamily="34" charset="0"/>
              </a:rPr>
              <a:t>: </a:t>
            </a:r>
            <a:r>
              <a:rPr lang="en-US" sz="4000" dirty="0" err="1">
                <a:solidFill>
                  <a:srgbClr val="202124"/>
                </a:solidFill>
                <a:latin typeface="arial" panose="020B0604020202020204" pitchFamily="34" charset="0"/>
                <a:ea typeface="Arial-Rounded" pitchFamily="34" charset="0"/>
                <a:cs typeface="Arial-Rounded" pitchFamily="34" charset="0"/>
              </a:rPr>
              <a:t>là</a:t>
            </a:r>
            <a:r>
              <a:rPr lang="en-US" sz="4000" dirty="0">
                <a:solidFill>
                  <a:srgbClr val="202124"/>
                </a:solidFill>
                <a:latin typeface="arial" panose="020B0604020202020204" pitchFamily="34" charset="0"/>
                <a:ea typeface="Arial-Rounded" pitchFamily="34" charset="0"/>
                <a:cs typeface="Arial-Rounded" pitchFamily="34" charset="0"/>
              </a:rPr>
              <a:t> </a:t>
            </a:r>
            <a:r>
              <a:rPr lang="vi-VN" sz="4000" b="0" i="0" dirty="0">
                <a:solidFill>
                  <a:srgbClr val="202124"/>
                </a:solidFill>
                <a:effectLst/>
                <a:latin typeface="arial" panose="020B0604020202020204" pitchFamily="34" charset="0"/>
              </a:rPr>
              <a:t>những hoạt động liên</a:t>
            </a:r>
            <a:r>
              <a:rPr lang="en-US" sz="4000" b="0" i="0" dirty="0">
                <a:solidFill>
                  <a:srgbClr val="202124"/>
                </a:solidFill>
                <a:effectLst/>
                <a:latin typeface="arial" panose="020B0604020202020204" pitchFamily="34" charset="0"/>
              </a:rPr>
              <a:t> </a:t>
            </a:r>
            <a:r>
              <a:rPr lang="vi-VN" sz="4000" b="0" i="0" dirty="0">
                <a:solidFill>
                  <a:srgbClr val="202124"/>
                </a:solidFill>
                <a:effectLst/>
                <a:latin typeface="arial" panose="020B0604020202020204" pitchFamily="34" charset="0"/>
              </a:rPr>
              <a:t>quan đến</a:t>
            </a:r>
            <a:r>
              <a:rPr lang="en-US" sz="4000" b="0" i="0" dirty="0">
                <a:solidFill>
                  <a:srgbClr val="202124"/>
                </a:solidFill>
                <a:effectLst/>
                <a:latin typeface="arial" panose="020B0604020202020204" pitchFamily="34" charset="0"/>
              </a:rPr>
              <a:t> </a:t>
            </a:r>
            <a:r>
              <a:rPr lang="vi-VN" sz="4000" b="0" i="0" dirty="0">
                <a:solidFill>
                  <a:srgbClr val="202124"/>
                </a:solidFill>
                <a:effectLst/>
                <a:latin typeface="arial" panose="020B0604020202020204" pitchFamily="34" charset="0"/>
              </a:rPr>
              <a:t>hướn</a:t>
            </a:r>
            <a:r>
              <a:rPr lang="en-US" sz="4000" b="0" i="0" dirty="0">
                <a:solidFill>
                  <a:srgbClr val="202124"/>
                </a:solidFill>
                <a:effectLst/>
                <a:latin typeface="arial" panose="020B0604020202020204" pitchFamily="34" charset="0"/>
              </a:rPr>
              <a:t>g </a:t>
            </a:r>
            <a:r>
              <a:rPr lang="vi-VN" sz="4000" b="0" i="0" dirty="0">
                <a:solidFill>
                  <a:srgbClr val="202124"/>
                </a:solidFill>
                <a:effectLst/>
                <a:latin typeface="arial" panose="020B0604020202020204" pitchFamily="34" charset="0"/>
              </a:rPr>
              <a:t>dẫn</a:t>
            </a:r>
            <a:endParaRPr lang="en-US" sz="4000" dirty="0">
              <a:latin typeface="Arial-Rounded" pitchFamily="34" charset="0"/>
              <a:ea typeface="Arial-Rounded" pitchFamily="34" charset="0"/>
              <a:cs typeface="Arial-Rounded" pitchFamily="34" charset="0"/>
            </a:endParaRPr>
          </a:p>
        </p:txBody>
      </p:sp>
      <p:sp>
        <p:nvSpPr>
          <p:cNvPr id="3" name="Title 1">
            <a:extLst>
              <a:ext uri="{FF2B5EF4-FFF2-40B4-BE49-F238E27FC236}">
                <a16:creationId xmlns:a16="http://schemas.microsoft.com/office/drawing/2014/main" id="{C2C60DF9-FC4D-4209-AE99-FBD932D659DF}"/>
              </a:ext>
            </a:extLst>
          </p:cNvPr>
          <p:cNvSpPr txBox="1">
            <a:spLocks/>
          </p:cNvSpPr>
          <p:nvPr/>
        </p:nvSpPr>
        <p:spPr>
          <a:xfrm>
            <a:off x="942975" y="2590335"/>
            <a:ext cx="10848975" cy="2768910"/>
          </a:xfrm>
          <a:prstGeom prst="rect">
            <a:avLst/>
          </a:prstGeom>
        </p:spPr>
        <p:txBody>
          <a:bodyPr vert="horz" lIns="91391" tIns="45696" rIns="91391" bIns="45696" rtlCol="0" anchor="ctr">
            <a:normAutofit/>
          </a:bodyPr>
          <a:lstStyle>
            <a:lvl1pPr algn="ctr" defTabSz="1218516" rtl="0" eaLnBrk="1" latinLnBrk="0" hangingPunct="1">
              <a:spcBef>
                <a:spcPct val="0"/>
              </a:spcBef>
              <a:buNone/>
              <a:defRPr sz="5867" kern="1200">
                <a:solidFill>
                  <a:schemeClr val="tx1"/>
                </a:solidFill>
                <a:latin typeface="+mj-lt"/>
                <a:ea typeface="+mj-ea"/>
                <a:cs typeface="+mj-cs"/>
              </a:defRPr>
            </a:lvl1pPr>
          </a:lstStyle>
          <a:p>
            <a:pPr marL="571500" indent="-571500" algn="just" fontAlgn="auto">
              <a:spcAft>
                <a:spcPts val="0"/>
              </a:spcAft>
              <a:buFont typeface="Arial" panose="020B0604020202020204" pitchFamily="34" charset="0"/>
              <a:buChar char="•"/>
            </a:pPr>
            <a:r>
              <a:rPr lang="en-US" sz="4000" dirty="0" err="1">
                <a:solidFill>
                  <a:srgbClr val="FF0000"/>
                </a:solidFill>
                <a:latin typeface="Arial-Rounded" pitchFamily="34" charset="0"/>
                <a:ea typeface="Arial-Rounded" pitchFamily="34" charset="0"/>
                <a:cs typeface="Arial-Rounded" pitchFamily="34" charset="0"/>
              </a:rPr>
              <a:t>Tuân</a:t>
            </a:r>
            <a:r>
              <a:rPr lang="en-US" sz="4000" dirty="0">
                <a:solidFill>
                  <a:srgbClr val="FF0000"/>
                </a:solidFill>
                <a:latin typeface="Arial-Rounded" pitchFamily="34" charset="0"/>
                <a:ea typeface="Arial-Rounded" pitchFamily="34" charset="0"/>
                <a:cs typeface="Arial-Rounded" pitchFamily="34" charset="0"/>
              </a:rPr>
              <a:t> </a:t>
            </a:r>
            <a:r>
              <a:rPr lang="en-US" sz="4000" dirty="0" err="1">
                <a:solidFill>
                  <a:srgbClr val="FF0000"/>
                </a:solidFill>
                <a:latin typeface="Arial-Rounded" pitchFamily="34" charset="0"/>
                <a:ea typeface="Arial-Rounded" pitchFamily="34" charset="0"/>
                <a:cs typeface="Arial-Rounded" pitchFamily="34" charset="0"/>
              </a:rPr>
              <a:t>thủ</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Giữ</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và</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làm</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đúng</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theo</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điều</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đã</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quy</a:t>
            </a:r>
            <a:r>
              <a:rPr lang="en-US" sz="4000" dirty="0">
                <a:latin typeface="Arial-Rounded" pitchFamily="34" charset="0"/>
                <a:ea typeface="Arial-Rounded" pitchFamily="34" charset="0"/>
                <a:cs typeface="Arial-Rounded" pitchFamily="34" charset="0"/>
              </a:rPr>
              <a:t> </a:t>
            </a:r>
            <a:r>
              <a:rPr lang="en-US" sz="4000" dirty="0" err="1">
                <a:latin typeface="Arial-Rounded" pitchFamily="34" charset="0"/>
                <a:ea typeface="Arial-Rounded" pitchFamily="34" charset="0"/>
                <a:cs typeface="Arial-Rounded" pitchFamily="34" charset="0"/>
              </a:rPr>
              <a:t>định</a:t>
            </a:r>
            <a:endParaRPr lang="en-US" sz="40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34302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0929" y="529161"/>
            <a:ext cx="7929419" cy="697499"/>
          </a:xfrm>
          <a:prstGeom prst="rect">
            <a:avLst/>
          </a:prstGeom>
          <a:noFill/>
        </p:spPr>
        <p:txBody>
          <a:bodyPr wrap="square" lIns="121855" tIns="60928" rIns="121855" bIns="60928" rtlCol="0">
            <a:spAutoFit/>
          </a:bodyP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Đèn</a:t>
            </a:r>
            <a:r>
              <a:rPr kumimoji="0" lang="en-US" sz="3733"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giao</a:t>
            </a:r>
            <a:r>
              <a:rPr kumimoji="0" lang="en-US" sz="3733"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thông</a:t>
            </a:r>
            <a:endParaRPr kumimoji="0" lang="en-US" sz="3733" b="1" i="0" u="none" strike="noStrike" kern="1200" cap="none" spc="0" normalizeH="0" baseline="0" noProof="0" dirty="0">
              <a:ln>
                <a:noFill/>
              </a:ln>
              <a:solidFill>
                <a:srgbClr val="0070C0"/>
              </a:solidFill>
              <a:effectLst/>
              <a:uLnTx/>
              <a:uFillTx/>
              <a:latin typeface="Arial Rounded MT Bold" pitchFamily="34" charset="0"/>
              <a:ea typeface="Arial-Rounded" pitchFamily="34" charset="0"/>
              <a:cs typeface="Arial-Rounded" pitchFamily="34" charset="0"/>
            </a:endParaRPr>
          </a:p>
        </p:txBody>
      </p:sp>
      <p:sp>
        <p:nvSpPr>
          <p:cNvPr id="8" name="Rectangle: Rounded Corners 7"/>
          <p:cNvSpPr/>
          <p:nvPr/>
        </p:nvSpPr>
        <p:spPr>
          <a:xfrm>
            <a:off x="3581399" y="5801699"/>
            <a:ext cx="3585118" cy="614031"/>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Đọc</a:t>
            </a:r>
            <a:r>
              <a:rPr kumimoji="0" lang="en-US" sz="2667"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667"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nối</a:t>
            </a:r>
            <a:r>
              <a:rPr kumimoji="0" lang="en-US" sz="2667"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667"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tiếp</a:t>
            </a:r>
            <a:r>
              <a:rPr kumimoji="0" lang="en-US" sz="2667"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667"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câu</a:t>
            </a:r>
            <a:endParaRPr kumimoji="0" lang="en-US" sz="2667"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
        <p:nvSpPr>
          <p:cNvPr id="13" name="Oval 12">
            <a:extLst>
              <a:ext uri="{FF2B5EF4-FFF2-40B4-BE49-F238E27FC236}">
                <a16:creationId xmlns:a16="http://schemas.microsoft.com/office/drawing/2014/main" id="{3A71D959-8110-4D67-9EF9-6E111E01869B}"/>
              </a:ext>
            </a:extLst>
          </p:cNvPr>
          <p:cNvSpPr/>
          <p:nvPr/>
        </p:nvSpPr>
        <p:spPr>
          <a:xfrm>
            <a:off x="304800" y="251240"/>
            <a:ext cx="590874" cy="6154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white"/>
                </a:solidFill>
                <a:effectLst/>
                <a:uLnTx/>
                <a:uFillTx/>
                <a:latin typeface="Arial Rounded MT Bold" pitchFamily="34" charset="0"/>
                <a:ea typeface="+mn-ea"/>
                <a:cs typeface="Times New Roman" pitchFamily="18" charset="0"/>
              </a:rPr>
              <a:t>2</a:t>
            </a:r>
          </a:p>
        </p:txBody>
      </p:sp>
      <p:sp>
        <p:nvSpPr>
          <p:cNvPr id="14" name="TextBox 13">
            <a:extLst>
              <a:ext uri="{FF2B5EF4-FFF2-40B4-BE49-F238E27FC236}">
                <a16:creationId xmlns:a16="http://schemas.microsoft.com/office/drawing/2014/main" id="{0203D729-FD9B-47F3-B6A7-BE0D298933B3}"/>
              </a:ext>
            </a:extLst>
          </p:cNvPr>
          <p:cNvSpPr txBox="1"/>
          <p:nvPr/>
        </p:nvSpPr>
        <p:spPr>
          <a:xfrm>
            <a:off x="895674" y="226863"/>
            <a:ext cx="1289993" cy="697499"/>
          </a:xfrm>
          <a:prstGeom prst="rect">
            <a:avLst/>
          </a:prstGeom>
          <a:noFill/>
        </p:spPr>
        <p:txBody>
          <a:bodyPr wrap="square" lIns="121855" tIns="60928" rIns="121855" bIns="60928" rtlCol="0">
            <a:spAutoFit/>
          </a:bodyPr>
          <a:lstStyle/>
          <a:p>
            <a:pPr marL="0" marR="0" lvl="0" indent="0" algn="just"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Đọc</a:t>
            </a:r>
            <a:endParaRPr kumimoji="0" lang="en-US" sz="3733"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7D11D55A-BD54-4D54-9BDB-4C8000BF4996}"/>
              </a:ext>
            </a:extLst>
          </p:cNvPr>
          <p:cNvSpPr txBox="1"/>
          <p:nvPr/>
        </p:nvSpPr>
        <p:spPr>
          <a:xfrm>
            <a:off x="1396815" y="1226660"/>
            <a:ext cx="10004503" cy="4832092"/>
          </a:xfrm>
          <a:prstGeom prst="rect">
            <a:avLst/>
          </a:prstGeom>
          <a:noFill/>
        </p:spPr>
        <p:txBody>
          <a:bodyPr wrap="square" rtlCol="0">
            <a:spAutoFit/>
          </a:bodyPr>
          <a:lstStyle/>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Ở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tư</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phố</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Đèn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xanh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hiệu</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phép</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di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chậm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hẳn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phố</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lộn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xộn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nguy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Tuân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khiển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Kiên</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a:extLst>
              <a:ext uri="{FF2B5EF4-FFF2-40B4-BE49-F238E27FC236}">
                <a16:creationId xmlns:a16="http://schemas.microsoft.com/office/drawing/2014/main" id="{761275AF-33BC-4B04-AC40-E0BD6CAAEF5C}"/>
              </a:ext>
            </a:extLst>
          </p:cNvPr>
          <p:cNvPicPr>
            <a:picLocks noChangeAspect="1"/>
          </p:cNvPicPr>
          <p:nvPr/>
        </p:nvPicPr>
        <p:blipFill>
          <a:blip r:embed="rId2"/>
          <a:stretch>
            <a:fillRect/>
          </a:stretch>
        </p:blipFill>
        <p:spPr>
          <a:xfrm>
            <a:off x="243468" y="3808438"/>
            <a:ext cx="1133707" cy="2822699"/>
          </a:xfrm>
          <a:prstGeom prst="rect">
            <a:avLst/>
          </a:prstGeom>
        </p:spPr>
      </p:pic>
      <p:cxnSp>
        <p:nvCxnSpPr>
          <p:cNvPr id="9" name="Straight Connector 8">
            <a:extLst>
              <a:ext uri="{FF2B5EF4-FFF2-40B4-BE49-F238E27FC236}">
                <a16:creationId xmlns:a16="http://schemas.microsoft.com/office/drawing/2014/main" id="{BDDD9895-0828-40FE-81E6-274D50D31890}"/>
              </a:ext>
            </a:extLst>
          </p:cNvPr>
          <p:cNvCxnSpPr>
            <a:cxnSpLocks/>
          </p:cNvCxnSpPr>
          <p:nvPr/>
        </p:nvCxnSpPr>
        <p:spPr>
          <a:xfrm flipH="1">
            <a:off x="3769988" y="1726311"/>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C011E0-5376-44FE-A6C8-B1153C6847B1}"/>
              </a:ext>
            </a:extLst>
          </p:cNvPr>
          <p:cNvCxnSpPr>
            <a:cxnSpLocks/>
          </p:cNvCxnSpPr>
          <p:nvPr/>
        </p:nvCxnSpPr>
        <p:spPr>
          <a:xfrm flipH="1">
            <a:off x="6014998" y="2108352"/>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F848816-2EA6-470A-967D-9650A411E163}"/>
              </a:ext>
            </a:extLst>
          </p:cNvPr>
          <p:cNvCxnSpPr>
            <a:cxnSpLocks/>
          </p:cNvCxnSpPr>
          <p:nvPr/>
        </p:nvCxnSpPr>
        <p:spPr>
          <a:xfrm flipH="1">
            <a:off x="2064134" y="2963979"/>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277F0-99F5-486B-A0BF-3C9D5C4AF3B9}"/>
              </a:ext>
            </a:extLst>
          </p:cNvPr>
          <p:cNvCxnSpPr>
            <a:cxnSpLocks/>
          </p:cNvCxnSpPr>
          <p:nvPr/>
        </p:nvCxnSpPr>
        <p:spPr>
          <a:xfrm flipH="1">
            <a:off x="2150929" y="2950670"/>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668F7CA-9E56-4670-8A46-AF7A452F2D61}"/>
              </a:ext>
            </a:extLst>
          </p:cNvPr>
          <p:cNvCxnSpPr>
            <a:cxnSpLocks/>
          </p:cNvCxnSpPr>
          <p:nvPr/>
        </p:nvCxnSpPr>
        <p:spPr>
          <a:xfrm flipH="1">
            <a:off x="3814155" y="3764831"/>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3577637-ABED-45F2-A01A-1E96078FD9E8}"/>
              </a:ext>
            </a:extLst>
          </p:cNvPr>
          <p:cNvCxnSpPr>
            <a:cxnSpLocks/>
          </p:cNvCxnSpPr>
          <p:nvPr/>
        </p:nvCxnSpPr>
        <p:spPr>
          <a:xfrm flipH="1">
            <a:off x="4710072" y="4150573"/>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642EC95-CE5F-46EA-A707-0FF3BD42FAF7}"/>
              </a:ext>
            </a:extLst>
          </p:cNvPr>
          <p:cNvCxnSpPr>
            <a:cxnSpLocks/>
          </p:cNvCxnSpPr>
          <p:nvPr/>
        </p:nvCxnSpPr>
        <p:spPr>
          <a:xfrm flipH="1">
            <a:off x="4790635" y="4129955"/>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E6F3257-B921-46E7-9C61-B28D39EB9BCE}"/>
              </a:ext>
            </a:extLst>
          </p:cNvPr>
          <p:cNvCxnSpPr>
            <a:cxnSpLocks/>
          </p:cNvCxnSpPr>
          <p:nvPr/>
        </p:nvCxnSpPr>
        <p:spPr>
          <a:xfrm flipH="1">
            <a:off x="4710510" y="4986445"/>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1340B-1FB6-4D45-9F2B-4C8408D2BE70}"/>
              </a:ext>
            </a:extLst>
          </p:cNvPr>
          <p:cNvCxnSpPr>
            <a:cxnSpLocks/>
          </p:cNvCxnSpPr>
          <p:nvPr/>
        </p:nvCxnSpPr>
        <p:spPr>
          <a:xfrm flipH="1">
            <a:off x="4791073" y="4965827"/>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FD154BE-8ED6-433C-AD53-1F1FD9953DEB}"/>
              </a:ext>
            </a:extLst>
          </p:cNvPr>
          <p:cNvCxnSpPr>
            <a:cxnSpLocks/>
          </p:cNvCxnSpPr>
          <p:nvPr/>
        </p:nvCxnSpPr>
        <p:spPr>
          <a:xfrm flipH="1">
            <a:off x="2606723" y="2432138"/>
            <a:ext cx="162003" cy="5129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290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6182" y="517980"/>
            <a:ext cx="7929419" cy="697499"/>
          </a:xfrm>
          <a:prstGeom prst="rect">
            <a:avLst/>
          </a:prstGeom>
          <a:noFill/>
        </p:spPr>
        <p:txBody>
          <a:bodyPr wrap="square" lIns="121855" tIns="60928" rIns="121855" bIns="60928" rtlCol="0">
            <a:spAutoFit/>
          </a:bodyP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Đèn</a:t>
            </a:r>
            <a:r>
              <a:rPr kumimoji="0" lang="en-US" sz="3733"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giao</a:t>
            </a:r>
            <a:r>
              <a:rPr kumimoji="0" lang="en-US" sz="3733" b="1" i="0" u="none" strike="noStrike" kern="1200" cap="none" spc="0" normalizeH="0" baseline="0" noProof="0" dirty="0">
                <a:ln>
                  <a:noFill/>
                </a:ln>
                <a:solidFill>
                  <a:srgbClr val="0070C0"/>
                </a:solidFill>
                <a:effectLst/>
                <a:uLnTx/>
                <a:uFillTx/>
                <a:latin typeface="Arial-Rounded" pitchFamily="34" charset="0"/>
                <a:ea typeface="Arial-Rounded" pitchFamily="34" charset="0"/>
                <a:cs typeface="Arial-Rounded" pitchFamily="34" charset="0"/>
              </a:rPr>
              <a:t> </a:t>
            </a:r>
            <a:r>
              <a:rPr kumimoji="0" lang="en-US" sz="3733" b="1" i="0" u="none" strike="noStrike" kern="1200" cap="none" spc="0" normalizeH="0" baseline="0" noProof="0" dirty="0" err="1">
                <a:ln>
                  <a:noFill/>
                </a:ln>
                <a:solidFill>
                  <a:srgbClr val="0070C0"/>
                </a:solidFill>
                <a:effectLst/>
                <a:uLnTx/>
                <a:uFillTx/>
                <a:latin typeface="Arial-Rounded" pitchFamily="34" charset="0"/>
                <a:ea typeface="Arial-Rounded" pitchFamily="34" charset="0"/>
                <a:cs typeface="Arial-Rounded" pitchFamily="34" charset="0"/>
              </a:rPr>
              <a:t>thông</a:t>
            </a:r>
            <a:endParaRPr kumimoji="0" lang="en-US" sz="3733" b="1" i="0" u="none" strike="noStrike" kern="1200" cap="none" spc="0" normalizeH="0" baseline="0" noProof="0" dirty="0">
              <a:ln>
                <a:noFill/>
              </a:ln>
              <a:solidFill>
                <a:srgbClr val="0070C0"/>
              </a:solidFill>
              <a:effectLst/>
              <a:uLnTx/>
              <a:uFillTx/>
              <a:latin typeface="Arial Rounded MT Bold" pitchFamily="34" charset="0"/>
              <a:ea typeface="Arial-Rounded" pitchFamily="34" charset="0"/>
              <a:cs typeface="Arial-Rounded" pitchFamily="34" charset="0"/>
            </a:endParaRPr>
          </a:p>
        </p:txBody>
      </p:sp>
      <p:sp>
        <p:nvSpPr>
          <p:cNvPr id="8" name="Rectangle: Rounded Corners 7"/>
          <p:cNvSpPr/>
          <p:nvPr/>
        </p:nvSpPr>
        <p:spPr>
          <a:xfrm>
            <a:off x="3581399" y="5801699"/>
            <a:ext cx="3585118" cy="614031"/>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Đọc</a:t>
            </a:r>
            <a:r>
              <a:rPr kumimoji="0" lang="en-US" sz="2667"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667"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nối</a:t>
            </a:r>
            <a:r>
              <a:rPr kumimoji="0" lang="en-US" sz="2667"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kumimoji="0" lang="en-US" sz="2667"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tiếp</a:t>
            </a:r>
            <a:r>
              <a:rPr kumimoji="0" lang="en-US" sz="2667"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rPr>
              <a:t> </a:t>
            </a:r>
            <a:r>
              <a:rPr lang="en-US" sz="2667" b="1" dirty="0" err="1">
                <a:solidFill>
                  <a:prstClr val="black"/>
                </a:solidFill>
                <a:latin typeface="Arial-Rounded" pitchFamily="34" charset="0"/>
                <a:ea typeface="Arial-Rounded" pitchFamily="34" charset="0"/>
                <a:cs typeface="Arial-Rounded" pitchFamily="34" charset="0"/>
              </a:rPr>
              <a:t>đoạn</a:t>
            </a:r>
            <a:endParaRPr kumimoji="0" lang="en-US" sz="2667"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
        <p:nvSpPr>
          <p:cNvPr id="13" name="Oval 12">
            <a:extLst>
              <a:ext uri="{FF2B5EF4-FFF2-40B4-BE49-F238E27FC236}">
                <a16:creationId xmlns:a16="http://schemas.microsoft.com/office/drawing/2014/main" id="{3A71D959-8110-4D67-9EF9-6E111E01869B}"/>
              </a:ext>
            </a:extLst>
          </p:cNvPr>
          <p:cNvSpPr/>
          <p:nvPr/>
        </p:nvSpPr>
        <p:spPr>
          <a:xfrm>
            <a:off x="304800" y="251240"/>
            <a:ext cx="590874" cy="6154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marL="0" marR="0" lvl="0" indent="0" algn="ctr"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a:ln>
                  <a:noFill/>
                </a:ln>
                <a:solidFill>
                  <a:prstClr val="white"/>
                </a:solidFill>
                <a:effectLst/>
                <a:uLnTx/>
                <a:uFillTx/>
                <a:latin typeface="Arial Rounded MT Bold" pitchFamily="34" charset="0"/>
                <a:ea typeface="+mn-ea"/>
                <a:cs typeface="Times New Roman" pitchFamily="18" charset="0"/>
              </a:rPr>
              <a:t>2</a:t>
            </a:r>
          </a:p>
        </p:txBody>
      </p:sp>
      <p:sp>
        <p:nvSpPr>
          <p:cNvPr id="14" name="TextBox 13">
            <a:extLst>
              <a:ext uri="{FF2B5EF4-FFF2-40B4-BE49-F238E27FC236}">
                <a16:creationId xmlns:a16="http://schemas.microsoft.com/office/drawing/2014/main" id="{0203D729-FD9B-47F3-B6A7-BE0D298933B3}"/>
              </a:ext>
            </a:extLst>
          </p:cNvPr>
          <p:cNvSpPr txBox="1"/>
          <p:nvPr/>
        </p:nvSpPr>
        <p:spPr>
          <a:xfrm>
            <a:off x="895674" y="226863"/>
            <a:ext cx="1289993" cy="697499"/>
          </a:xfrm>
          <a:prstGeom prst="rect">
            <a:avLst/>
          </a:prstGeom>
          <a:noFill/>
        </p:spPr>
        <p:txBody>
          <a:bodyPr wrap="square" lIns="121855" tIns="60928" rIns="121855" bIns="60928" rtlCol="0">
            <a:spAutoFit/>
          </a:bodyPr>
          <a:lstStyle/>
          <a:p>
            <a:pPr marL="0" marR="0" lvl="0" indent="0" algn="just" defTabSz="1218516" rtl="0" eaLnBrk="1" fontAlgn="auto" latinLnBrk="0" hangingPunct="1">
              <a:lnSpc>
                <a:spcPct val="100000"/>
              </a:lnSpc>
              <a:spcBef>
                <a:spcPts val="0"/>
              </a:spcBef>
              <a:spcAft>
                <a:spcPts val="0"/>
              </a:spcAft>
              <a:buClrTx/>
              <a:buSzTx/>
              <a:buFontTx/>
              <a:buNone/>
              <a:tabLst/>
              <a:defRPr/>
            </a:pPr>
            <a:r>
              <a:rPr kumimoji="0" lang="en-US" sz="3733" b="1" i="0" u="none" strike="noStrike" kern="1200" cap="none" spc="0" normalizeH="0" baseline="0" noProof="0" dirty="0" err="1">
                <a:ln>
                  <a:noFill/>
                </a:ln>
                <a:solidFill>
                  <a:prstClr val="black"/>
                </a:solidFill>
                <a:effectLst/>
                <a:uLnTx/>
                <a:uFillTx/>
                <a:latin typeface="Arial-Rounded" pitchFamily="34" charset="0"/>
                <a:ea typeface="Arial-Rounded" pitchFamily="34" charset="0"/>
                <a:cs typeface="Arial-Rounded" pitchFamily="34" charset="0"/>
              </a:rPr>
              <a:t>Đọc</a:t>
            </a:r>
            <a:endParaRPr kumimoji="0" lang="en-US" sz="3733" b="1" i="0" u="none" strike="noStrike" kern="1200" cap="none" spc="0" normalizeH="0" baseline="0" noProof="0" dirty="0">
              <a:ln>
                <a:noFill/>
              </a:ln>
              <a:solidFill>
                <a:prstClr val="black"/>
              </a:solidFill>
              <a:effectLst/>
              <a:uLnTx/>
              <a:uFillTx/>
              <a:latin typeface="Arial-Rounded" pitchFamily="34" charset="0"/>
              <a:ea typeface="Arial-Rounded" pitchFamily="34" charset="0"/>
              <a:cs typeface="Arial-Rounded" pitchFamily="34" charset="0"/>
            </a:endParaRPr>
          </a:p>
        </p:txBody>
      </p:sp>
      <p:sp>
        <p:nvSpPr>
          <p:cNvPr id="2" name="TextBox 1">
            <a:extLst>
              <a:ext uri="{FF2B5EF4-FFF2-40B4-BE49-F238E27FC236}">
                <a16:creationId xmlns:a16="http://schemas.microsoft.com/office/drawing/2014/main" id="{7D11D55A-BD54-4D54-9BDB-4C8000BF4996}"/>
              </a:ext>
            </a:extLst>
          </p:cNvPr>
          <p:cNvSpPr txBox="1"/>
          <p:nvPr/>
        </p:nvSpPr>
        <p:spPr>
          <a:xfrm>
            <a:off x="1312068" y="1215479"/>
            <a:ext cx="10004503" cy="4832092"/>
          </a:xfrm>
          <a:prstGeom prst="rect">
            <a:avLst/>
          </a:prstGeom>
          <a:noFill/>
        </p:spPr>
        <p:txBody>
          <a:bodyPr wrap="square" rtlCol="0">
            <a:spAutoFit/>
          </a:bodyPr>
          <a:lstStyle/>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Ở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tư</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phố</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phương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tiện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Đèn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xanh</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báo</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hiệu</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phép</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di </a:t>
            </a:r>
            <a:r>
              <a:rPr lang="en-US" sz="28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Còn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hiệu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chậm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dừng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hẳn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gọi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đường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phố</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Nếu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lộn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xộn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nguy</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Tuân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khiển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đèn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giao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bảo</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đảm</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an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toàn</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57200" algn="just"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Kiên</a:t>
            </a:r>
            <a:r>
              <a:rPr kumimoji="0" lang="en-US" sz="28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pic>
        <p:nvPicPr>
          <p:cNvPr id="6" name="Picture 5">
            <a:extLst>
              <a:ext uri="{FF2B5EF4-FFF2-40B4-BE49-F238E27FC236}">
                <a16:creationId xmlns:a16="http://schemas.microsoft.com/office/drawing/2014/main" id="{761275AF-33BC-4B04-AC40-E0BD6CAAEF5C}"/>
              </a:ext>
            </a:extLst>
          </p:cNvPr>
          <p:cNvPicPr>
            <a:picLocks noChangeAspect="1"/>
          </p:cNvPicPr>
          <p:nvPr/>
        </p:nvPicPr>
        <p:blipFill>
          <a:blip r:embed="rId2"/>
          <a:stretch>
            <a:fillRect/>
          </a:stretch>
        </p:blipFill>
        <p:spPr>
          <a:xfrm>
            <a:off x="162084" y="3778785"/>
            <a:ext cx="1133707" cy="2822699"/>
          </a:xfrm>
          <a:prstGeom prst="rect">
            <a:avLst/>
          </a:prstGeom>
        </p:spPr>
      </p:pic>
      <p:sp>
        <p:nvSpPr>
          <p:cNvPr id="3" name="Oval 2">
            <a:extLst>
              <a:ext uri="{FF2B5EF4-FFF2-40B4-BE49-F238E27FC236}">
                <a16:creationId xmlns:a16="http://schemas.microsoft.com/office/drawing/2014/main" id="{2C567BAD-41D2-4159-9C64-56BE7D185700}"/>
              </a:ext>
            </a:extLst>
          </p:cNvPr>
          <p:cNvSpPr/>
          <p:nvPr/>
        </p:nvSpPr>
        <p:spPr>
          <a:xfrm>
            <a:off x="1359614" y="1215479"/>
            <a:ext cx="485781" cy="498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1</a:t>
            </a:r>
          </a:p>
        </p:txBody>
      </p:sp>
      <p:sp>
        <p:nvSpPr>
          <p:cNvPr id="20" name="Oval 19">
            <a:extLst>
              <a:ext uri="{FF2B5EF4-FFF2-40B4-BE49-F238E27FC236}">
                <a16:creationId xmlns:a16="http://schemas.microsoft.com/office/drawing/2014/main" id="{DC5E5DD3-EB80-490E-991F-5B9BF70FE6B2}"/>
              </a:ext>
            </a:extLst>
          </p:cNvPr>
          <p:cNvSpPr/>
          <p:nvPr/>
        </p:nvSpPr>
        <p:spPr>
          <a:xfrm>
            <a:off x="1312068" y="3424904"/>
            <a:ext cx="485781" cy="49874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2</a:t>
            </a:r>
          </a:p>
        </p:txBody>
      </p:sp>
      <p:sp>
        <p:nvSpPr>
          <p:cNvPr id="21" name="Oval 20">
            <a:extLst>
              <a:ext uri="{FF2B5EF4-FFF2-40B4-BE49-F238E27FC236}">
                <a16:creationId xmlns:a16="http://schemas.microsoft.com/office/drawing/2014/main" id="{E3505AE4-BC3E-49D1-B603-9D77F0656265}"/>
              </a:ext>
            </a:extLst>
          </p:cNvPr>
          <p:cNvSpPr/>
          <p:nvPr/>
        </p:nvSpPr>
        <p:spPr>
          <a:xfrm>
            <a:off x="1344622" y="4655934"/>
            <a:ext cx="485781" cy="49874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27241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 t="71353" r="70067" b="10955"/>
          <a:stretch/>
        </p:blipFill>
        <p:spPr>
          <a:xfrm>
            <a:off x="-95682" y="5430283"/>
            <a:ext cx="1733550" cy="1536906"/>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93582" flipH="1">
            <a:off x="9138654" y="-239109"/>
            <a:ext cx="3241356" cy="1057285"/>
          </a:xfrm>
          <a:prstGeom prst="rect">
            <a:avLst/>
          </a:prstGeom>
        </p:spPr>
      </p:pic>
      <p:sp>
        <p:nvSpPr>
          <p:cNvPr id="19" name="Rectangle 18"/>
          <p:cNvSpPr/>
          <p:nvPr/>
        </p:nvSpPr>
        <p:spPr>
          <a:xfrm>
            <a:off x="459089" y="175369"/>
            <a:ext cx="4529911"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endParaRPr kumimoji="0" lang="zh-CN" altLang="en-US"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26"/>
          <p:cNvSpPr/>
          <p:nvPr/>
        </p:nvSpPr>
        <p:spPr>
          <a:xfrm>
            <a:off x="918833" y="1107890"/>
            <a:ext cx="5599812" cy="206210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zh-CN" altLang="en-US" sz="3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1"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cầu</a:t>
            </a:r>
            <a:endParaRPr kumimoji="0" lang="zh-CN" altLang="en-US" sz="3200" b="1"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Phân</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viên</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đều</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457200" rtl="0" eaLnBrk="1" fontAlgn="auto" latinLnBrk="0" hangingPunct="1">
              <a:lnSpc>
                <a:spcPct val="100000"/>
              </a:lnSpc>
              <a:spcBef>
                <a:spcPts val="0"/>
              </a:spcBef>
              <a:spcAft>
                <a:spcPts val="0"/>
              </a:spcAft>
              <a:buClrTx/>
              <a:buSzPts val="2800"/>
              <a:buFontTx/>
              <a:buNone/>
              <a:tabLst/>
              <a:defRPr/>
            </a:pPr>
            <a:r>
              <a:rPr kumimoji="0" lang="en-US" altLang="zh-CN"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baseline="0" noProof="0" dirty="0" err="1">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nhau</a:t>
            </a:r>
            <a:endParaRPr kumimoji="0" lang="zh-CN" alt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0" name="Picture 29"/>
          <p:cNvPicPr>
            <a:picLocks noChangeAspect="1"/>
          </p:cNvPicPr>
          <p:nvPr/>
        </p:nvPicPr>
        <p:blipFill>
          <a:blip r:embed="rId5"/>
          <a:stretch>
            <a:fillRect/>
          </a:stretch>
        </p:blipFill>
        <p:spPr>
          <a:xfrm rot="16200000">
            <a:off x="409457" y="232226"/>
            <a:ext cx="511318" cy="511318"/>
          </a:xfrm>
          <a:prstGeom prst="rect">
            <a:avLst/>
          </a:prstGeom>
        </p:spPr>
      </p:pic>
      <p:pic>
        <p:nvPicPr>
          <p:cNvPr id="31" name="Picture 30"/>
          <p:cNvPicPr>
            <a:picLocks noChangeAspect="1"/>
          </p:cNvPicPr>
          <p:nvPr/>
        </p:nvPicPr>
        <p:blipFill>
          <a:blip r:embed="rId6"/>
          <a:stretch>
            <a:fillRect/>
          </a:stretch>
        </p:blipFill>
        <p:spPr>
          <a:xfrm>
            <a:off x="6966697" y="952561"/>
            <a:ext cx="4637808" cy="2333262"/>
          </a:xfrm>
          <a:prstGeom prst="rect">
            <a:avLst/>
          </a:prstGeom>
        </p:spPr>
      </p:pic>
      <p:pic>
        <p:nvPicPr>
          <p:cNvPr id="32" name="Picture 31"/>
          <p:cNvPicPr>
            <a:picLocks noChangeAspect="1"/>
          </p:cNvPicPr>
          <p:nvPr/>
        </p:nvPicPr>
        <p:blipFill>
          <a:blip r:embed="rId7">
            <a:clrChange>
              <a:clrFrom>
                <a:srgbClr val="E0E0E0"/>
              </a:clrFrom>
              <a:clrTo>
                <a:srgbClr val="E0E0E0">
                  <a:alpha val="0"/>
                </a:srgbClr>
              </a:clrTo>
            </a:clrChange>
            <a:extLst>
              <a:ext uri="{BEBA8EAE-BF5A-486C-A8C5-ECC9F3942E4B}">
                <a14:imgProps xmlns:a14="http://schemas.microsoft.com/office/drawing/2010/main">
                  <a14:imgLayer r:embed="rId8">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3568102" y="3688008"/>
            <a:ext cx="4947248" cy="2510728"/>
          </a:xfrm>
          <a:prstGeom prst="rect">
            <a:avLst/>
          </a:prstGeom>
        </p:spPr>
      </p:pic>
    </p:spTree>
    <p:extLst>
      <p:ext uri="{BB962C8B-B14F-4D97-AF65-F5344CB8AC3E}">
        <p14:creationId xmlns:p14="http://schemas.microsoft.com/office/powerpoint/2010/main" val="1781620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1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250"/>
                                        <p:tgtEl>
                                          <p:spTgt spid="10"/>
                                        </p:tgtEl>
                                      </p:cBhvr>
                                    </p:animEffect>
                                    <p:anim calcmode="lin" valueType="num">
                                      <p:cBhvr>
                                        <p:cTn id="14" dur="1250" fill="hold"/>
                                        <p:tgtEl>
                                          <p:spTgt spid="10"/>
                                        </p:tgtEl>
                                        <p:attrNameLst>
                                          <p:attrName>ppt_x</p:attrName>
                                        </p:attrNameLst>
                                      </p:cBhvr>
                                      <p:tavLst>
                                        <p:tav tm="0">
                                          <p:val>
                                            <p:strVal val="#ppt_x"/>
                                          </p:val>
                                        </p:tav>
                                        <p:tav tm="100000">
                                          <p:val>
                                            <p:strVal val="#ppt_x"/>
                                          </p:val>
                                        </p:tav>
                                      </p:tavLst>
                                    </p:anim>
                                    <p:anim calcmode="lin" valueType="num">
                                      <p:cBhvr>
                                        <p:cTn id="15" dur="1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islide色">
      <a:dk1>
        <a:srgbClr val="000000"/>
      </a:dk1>
      <a:lt1>
        <a:srgbClr val="FFFFFF"/>
      </a:lt1>
      <a:dk2>
        <a:srgbClr val="778495"/>
      </a:dk2>
      <a:lt2>
        <a:srgbClr val="F0F0F0"/>
      </a:lt2>
      <a:accent1>
        <a:srgbClr val="27AFA2"/>
      </a:accent1>
      <a:accent2>
        <a:srgbClr val="F77140"/>
      </a:accent2>
      <a:accent3>
        <a:srgbClr val="FF9E0F"/>
      </a:accent3>
      <a:accent4>
        <a:srgbClr val="F77140"/>
      </a:accent4>
      <a:accent5>
        <a:srgbClr val="27AFA2"/>
      </a:accent5>
      <a:accent6>
        <a:srgbClr val="FF9E0F"/>
      </a:accent6>
      <a:hlink>
        <a:srgbClr val="4276AA"/>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thm15="http://schemas.microsoft.com/office/thememl/2012/main" name="QT.potx" id="{AEBD0564-65FA-4B13-80F3-F483FE40E815}" vid="{53A2CC4D-D4C4-4A17-A467-553F8E91B19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935</Words>
  <Application>Microsoft Office PowerPoint</Application>
  <PresentationFormat>Widescreen</PresentationFormat>
  <Paragraphs>94</Paragraphs>
  <Slides>17</Slides>
  <Notes>8</Notes>
  <HiddenSlides>0</HiddenSlides>
  <MMClips>1</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17</vt:i4>
      </vt:variant>
    </vt:vector>
  </HeadingPairs>
  <TitlesOfParts>
    <vt:vector size="34" baseType="lpstr">
      <vt:lpstr>宋体</vt:lpstr>
      <vt:lpstr>Arial</vt:lpstr>
      <vt:lpstr>Arial</vt:lpstr>
      <vt:lpstr>Arial Rounded MT Bold</vt:lpstr>
      <vt:lpstr>Arial-Rounded</vt:lpstr>
      <vt:lpstr>Calibri</vt:lpstr>
      <vt:lpstr>等线</vt:lpstr>
      <vt:lpstr>等线 Light</vt:lpstr>
      <vt:lpstr>HP001 4 hàng</vt:lpstr>
      <vt:lpstr>inpin heiti</vt:lpstr>
      <vt:lpstr>Times New Roman</vt:lpstr>
      <vt:lpstr>汉仪帅线体简</vt:lpstr>
      <vt:lpstr>3_Office Theme</vt:lpstr>
      <vt:lpstr>4_Office Theme</vt:lpstr>
      <vt:lpstr>2_Office 主题</vt:lpstr>
      <vt:lpstr>2_Office 主题​​</vt:lpstr>
      <vt:lpstr>Office 主题</vt:lpstr>
      <vt:lpstr>PowerPoint Presentation</vt:lpstr>
      <vt:lpstr>PowerPoint Presentation</vt:lpstr>
      <vt:lpstr>PowerPoint Presentation</vt:lpstr>
      <vt:lpstr>Ngã ba: Nơi ba con đường giao nhau </vt:lpstr>
      <vt:lpstr>PowerPoint Presentation</vt:lpstr>
      <vt:lpstr>Điều khiển: là những hoạt động liên quan đến hướng dẫn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BENR-</dc:creator>
  <cp:lastModifiedBy>Admin</cp:lastModifiedBy>
  <cp:revision>15</cp:revision>
  <dcterms:created xsi:type="dcterms:W3CDTF">2020-08-08T08:08:51Z</dcterms:created>
  <dcterms:modified xsi:type="dcterms:W3CDTF">2025-03-19T03:18:22Z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