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692" r:id="rId3"/>
    <p:sldMasterId id="2147483705" r:id="rId4"/>
    <p:sldMasterId id="2147483717" r:id="rId5"/>
    <p:sldMasterId id="2147483729" r:id="rId6"/>
    <p:sldMasterId id="2147483742" r:id="rId7"/>
    <p:sldMasterId id="2147483747" r:id="rId8"/>
  </p:sldMasterIdLst>
  <p:notesMasterIdLst>
    <p:notesMasterId r:id="rId36"/>
  </p:notesMasterIdLst>
  <p:handoutMasterIdLst>
    <p:handoutMasterId r:id="rId37"/>
  </p:handoutMasterIdLst>
  <p:sldIdLst>
    <p:sldId id="2007577112" r:id="rId9"/>
    <p:sldId id="262" r:id="rId10"/>
    <p:sldId id="263" r:id="rId11"/>
    <p:sldId id="258" r:id="rId12"/>
    <p:sldId id="257" r:id="rId13"/>
    <p:sldId id="259" r:id="rId14"/>
    <p:sldId id="260" r:id="rId15"/>
    <p:sldId id="261" r:id="rId16"/>
    <p:sldId id="278" r:id="rId17"/>
    <p:sldId id="286" r:id="rId18"/>
    <p:sldId id="300" r:id="rId19"/>
    <p:sldId id="2007577116" r:id="rId20"/>
    <p:sldId id="2007577119" r:id="rId21"/>
    <p:sldId id="299" r:id="rId22"/>
    <p:sldId id="2007577118" r:id="rId23"/>
    <p:sldId id="2007577117" r:id="rId24"/>
    <p:sldId id="296" r:id="rId25"/>
    <p:sldId id="375" r:id="rId26"/>
    <p:sldId id="2007577121" r:id="rId27"/>
    <p:sldId id="386" r:id="rId28"/>
    <p:sldId id="2007577120" r:id="rId29"/>
    <p:sldId id="301" r:id="rId30"/>
    <p:sldId id="297" r:id="rId31"/>
    <p:sldId id="2007577122" r:id="rId32"/>
    <p:sldId id="2007577123" r:id="rId33"/>
    <p:sldId id="302" r:id="rId34"/>
    <p:sldId id="20075771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19/03/2025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19/03/2025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17</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19/03/2025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2025/3/19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97109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19/03/2025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19/03/2025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19/03/2025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19/03/2025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19/03/2025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19/03/2025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theme" Target="../theme/theme7.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image" Target="../media/image32.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8.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19/03/2025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2025/3/19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4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19/03/2025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2025/3/19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microsoft.com/office/2007/relationships/hdphoto" Target="../media/hdphoto33.wdp"/><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0.png"/><Relationship Id="rId7"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slideLayout" Target="../slideLayouts/slideLayout30.xml"/><Relationship Id="rId21" Type="http://schemas.microsoft.com/office/2007/relationships/hdphoto" Target="../media/hdphoto9.wdp"/><Relationship Id="rId34"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3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9.png"/><Relationship Id="rId20" Type="http://schemas.openxmlformats.org/officeDocument/2006/relationships/image" Target="../media/image4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34.png"/><Relationship Id="rId11" Type="http://schemas.microsoft.com/office/2007/relationships/hdphoto" Target="../media/hdphoto4.wdp"/><Relationship Id="rId24" Type="http://schemas.openxmlformats.org/officeDocument/2006/relationships/image" Target="../media/image43.png"/><Relationship Id="rId32" Type="http://schemas.openxmlformats.org/officeDocument/2006/relationships/image" Target="../media/image4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5.png"/><Relationship Id="rId36" Type="http://schemas.openxmlformats.org/officeDocument/2006/relationships/image" Target="../media/image49.png"/><Relationship Id="rId10" Type="http://schemas.openxmlformats.org/officeDocument/2006/relationships/image" Target="../media/image3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3.png"/><Relationship Id="rId9" Type="http://schemas.microsoft.com/office/2007/relationships/hdphoto" Target="../media/hdphoto3.wdp"/><Relationship Id="rId14" Type="http://schemas.openxmlformats.org/officeDocument/2006/relationships/image" Target="../media/image38.png"/><Relationship Id="rId22" Type="http://schemas.openxmlformats.org/officeDocument/2006/relationships/image" Target="../media/image42.png"/><Relationship Id="rId27" Type="http://schemas.microsoft.com/office/2007/relationships/hdphoto" Target="../media/hdphoto12.wdp"/><Relationship Id="rId30" Type="http://schemas.openxmlformats.org/officeDocument/2006/relationships/image" Target="../media/image46.png"/><Relationship Id="rId35" Type="http://schemas.microsoft.com/office/2007/relationships/hdphoto" Target="../media/hdphoto16.wdp"/><Relationship Id="rId8"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microsoft.com/office/2007/relationships/hdphoto" Target="../media/hdphoto34.wdp"/><Relationship Id="rId5" Type="http://schemas.openxmlformats.org/officeDocument/2006/relationships/image" Target="../media/image92.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0.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41.xml"/><Relationship Id="rId6" Type="http://schemas.openxmlformats.org/officeDocument/2006/relationships/image" Target="../media/image51.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53.png"/><Relationship Id="rId4" Type="http://schemas.openxmlformats.org/officeDocument/2006/relationships/image" Target="../media/image33.png"/><Relationship Id="rId9" Type="http://schemas.microsoft.com/office/2007/relationships/hdphoto" Target="../media/hdphoto19.wdp"/><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slideLayout" Target="../slideLayouts/slideLayout41.xml"/><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11" Type="http://schemas.microsoft.com/office/2007/relationships/hdphoto" Target="../media/hdphoto26.wdp"/><Relationship Id="rId5" Type="http://schemas.openxmlformats.org/officeDocument/2006/relationships/slideLayout" Target="../slideLayouts/slideLayout41.xml"/><Relationship Id="rId10" Type="http://schemas.openxmlformats.org/officeDocument/2006/relationships/image" Target="../media/image60.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6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slideLayout" Target="../slideLayouts/slideLayout41.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7.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11" Type="http://schemas.microsoft.com/office/2007/relationships/hdphoto" Target="../media/hdphoto31.wdp"/><Relationship Id="rId5" Type="http://schemas.openxmlformats.org/officeDocument/2006/relationships/slideLayout" Target="../slideLayouts/slideLayout41.xml"/><Relationship Id="rId10" Type="http://schemas.openxmlformats.org/officeDocument/2006/relationships/image" Target="../media/image66.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slideLayout" Target="../slideLayouts/slideLayout41.xml"/><Relationship Id="rId21" Type="http://schemas.microsoft.com/office/2007/relationships/hdphoto" Target="../media/hdphoto9.wdp"/><Relationship Id="rId34"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3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39.png"/><Relationship Id="rId20" Type="http://schemas.openxmlformats.org/officeDocument/2006/relationships/image" Target="../media/image41.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34.png"/><Relationship Id="rId11" Type="http://schemas.microsoft.com/office/2007/relationships/hdphoto" Target="../media/hdphoto4.wdp"/><Relationship Id="rId24" Type="http://schemas.openxmlformats.org/officeDocument/2006/relationships/image" Target="../media/image43.png"/><Relationship Id="rId32" Type="http://schemas.openxmlformats.org/officeDocument/2006/relationships/image" Target="../media/image4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5.png"/><Relationship Id="rId36" Type="http://schemas.openxmlformats.org/officeDocument/2006/relationships/image" Target="../media/image68.png"/><Relationship Id="rId10" Type="http://schemas.openxmlformats.org/officeDocument/2006/relationships/image" Target="../media/image3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3.png"/><Relationship Id="rId9" Type="http://schemas.microsoft.com/office/2007/relationships/hdphoto" Target="../media/hdphoto3.wdp"/><Relationship Id="rId14" Type="http://schemas.openxmlformats.org/officeDocument/2006/relationships/image" Target="../media/image38.png"/><Relationship Id="rId22" Type="http://schemas.openxmlformats.org/officeDocument/2006/relationships/image" Target="../media/image42.png"/><Relationship Id="rId27" Type="http://schemas.microsoft.com/office/2007/relationships/hdphoto" Target="../media/hdphoto12.wdp"/><Relationship Id="rId30" Type="http://schemas.openxmlformats.org/officeDocument/2006/relationships/image" Target="../media/image46.png"/><Relationship Id="rId35" Type="http://schemas.microsoft.com/office/2007/relationships/hdphoto" Target="../media/hdphoto16.wdp"/><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702248"/>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4739270" y="3292040"/>
            <a:ext cx="959004"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thận kéo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610576" y="119332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637135" y="16445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3332440"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105248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106010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315415" y="292238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764635" y="33517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0518769" y="333873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7216317" y="37735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2469447" y="42135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8574168" y="465367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2393247"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10442569"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10533805"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16550"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32429" y="2104125"/>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43" y="477495"/>
            <a:ext cx="2981702" cy="4020157"/>
          </a:xfrm>
          <a:prstGeom prst="rect">
            <a:avLst/>
          </a:prstGeom>
        </p:spPr>
      </p:pic>
      <p:sp>
        <p:nvSpPr>
          <p:cNvPr id="52" name="文本框 51"/>
          <p:cNvSpPr txBox="1"/>
          <p:nvPr/>
        </p:nvSpPr>
        <p:spPr>
          <a:xfrm>
            <a:off x="3198605" y="2004462"/>
            <a:ext cx="5390157" cy="1938992"/>
          </a:xfrm>
          <a:prstGeom prst="rect">
            <a:avLst/>
          </a:prstGeom>
          <a:noFill/>
        </p:spPr>
        <p:txBody>
          <a:bodyPr wrap="square" rtlCol="0">
            <a:spAutoFit/>
          </a:bodyPr>
          <a:lstStyle/>
          <a:p>
            <a:pPr algn="ct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Luyện</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đọc</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theo</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nhóm</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4</a:t>
            </a: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53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randombar(horizontal)">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930223"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924947" y="3005027"/>
            <a:ext cx="3533765"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viên</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2783432" y="2245588"/>
            <a:ext cx="36752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7">
                                            <p:txEl>
                                              <p:pRg st="1" end="1"/>
                                            </p:txEl>
                                          </p:spTgt>
                                        </p:tgtEl>
                                        <p:attrNameLst>
                                          <p:attrName>style.visibility</p:attrName>
                                        </p:attrNameLst>
                                      </p:cBhvr>
                                      <p:to>
                                        <p:strVal val="visible"/>
                                      </p:to>
                                    </p:set>
                                    <p:animEffect transition="in" filter="wipe(up)">
                                      <p:cBhvr>
                                        <p:cTn id="4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04385" y="2158972"/>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b. Khi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cổng</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bố</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dặn</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hai</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anh</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em</a:t>
            </a:r>
            <a:r>
              <a:rPr lang="en-US" altLang="zh-CN" sz="3200" dirty="0">
                <a:solidFill>
                  <a:srgbClr val="FF0000"/>
                </a:solidFill>
                <a:latin typeface="Arial-Rounded"/>
                <a:ea typeface="Arial-Rounded"/>
              </a:rPr>
              <a:t> Nam </a:t>
            </a:r>
            <a:r>
              <a:rPr lang="en-US" altLang="zh-CN" sz="3200" dirty="0" err="1">
                <a:solidFill>
                  <a:srgbClr val="FF0000"/>
                </a:solidFill>
                <a:latin typeface="Arial-Rounded"/>
                <a:ea typeface="Arial-Rounded"/>
              </a:rPr>
              <a:t>như</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thế</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nào</a:t>
            </a:r>
            <a:r>
              <a:rPr lang="en-US" altLang="zh-CN" sz="3200" dirty="0">
                <a:solidFill>
                  <a:srgbClr val="FF0000"/>
                </a:solidFill>
                <a:latin typeface="Arial-Rounded"/>
                <a:ea typeface="Arial-Rounded"/>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620537" y="2959786"/>
            <a:ext cx="4412414"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20537" y="2178294"/>
            <a:ext cx="455801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prstClr val="white"/>
                </a:solidFill>
                <a:latin typeface="Arial-Rounded"/>
              </a:rPr>
              <a:t>i</a:t>
            </a:r>
            <a:r>
              <a:rPr lang="en-US" altLang="zh-CN" dirty="0">
                <a:solidFill>
                  <a:prstClr val="white"/>
                </a:solidFill>
                <a:latin typeface="Arial-Rounded"/>
              </a:rPr>
              <a:t> </a:t>
            </a:r>
            <a:r>
              <a:rPr lang="en-US" altLang="zh-CN" dirty="0" err="1">
                <a:solidFill>
                  <a:prstClr val="white"/>
                </a:solidFill>
                <a:latin typeface="Arial-Rounded"/>
              </a:rPr>
              <a:t>câu</a:t>
            </a:r>
            <a:r>
              <a:rPr lang="en-US" altLang="zh-CN" dirty="0">
                <a:solidFill>
                  <a:prstClr val="white"/>
                </a:solidFill>
                <a:latin typeface="Arial-Rounded"/>
              </a:rPr>
              <a:t> </a:t>
            </a:r>
            <a:r>
              <a:rPr lang="en-US" altLang="zh-CN" dirty="0" err="1">
                <a:solidFill>
                  <a:prstClr val="white"/>
                </a:solidFill>
                <a:latin typeface="Arial-Rounded"/>
              </a:rPr>
              <a:t>hỏi</a:t>
            </a:r>
            <a:r>
              <a:rPr lang="en-US" altLang="zh-CN" dirty="0">
                <a:solidFill>
                  <a:prstClr val="white"/>
                </a:solidFill>
                <a:latin typeface="Arial-Rounded"/>
              </a:rPr>
              <a:t> a ở </a:t>
            </a:r>
            <a:r>
              <a:rPr lang="en-US" altLang="zh-CN" dirty="0" err="1">
                <a:solidFill>
                  <a:prstClr val="white"/>
                </a:solidFill>
                <a:latin typeface="Arial-Rounded"/>
              </a:rPr>
              <a:t>mục</a:t>
            </a:r>
            <a:r>
              <a:rPr lang="en-US" altLang="zh-CN" dirty="0">
                <a:solidFill>
                  <a:prstClr val="white"/>
                </a:solidFill>
                <a:latin typeface="Arial-Rounded"/>
              </a:rPr>
              <a:t> 3</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285426" cy="1651457"/>
            <a:chOff x="234952" y="2922395"/>
            <a:chExt cx="9321104"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59656" y="3322445"/>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252" y="1830260"/>
            <a:ext cx="10515194" cy="1325512"/>
          </a:xfrm>
        </p:spPr>
        <p:txBody>
          <a:bodyPr>
            <a:normAutofit/>
          </a:bodyPr>
          <a:lstStyle/>
          <a:p>
            <a:r>
              <a:rPr lang="en-US" sz="6599" b="1" dirty="0" err="1">
                <a:solidFill>
                  <a:srgbClr val="0070C0"/>
                </a:solidFill>
                <a:latin typeface="UTM Avo" panose="02040603050506020204" pitchFamily="18" charset="0"/>
              </a:rPr>
              <a:t>Củng</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cố</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bài</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học</a:t>
            </a:r>
            <a:endParaRPr lang="en-US" sz="6599"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494" y="6580881"/>
            <a:ext cx="3249272" cy="276999"/>
          </a:xfrm>
          <a:prstGeom prst="rect">
            <a:avLst/>
          </a:prstGeom>
          <a:noFill/>
        </p:spPr>
        <p:txBody>
          <a:bodyPr wrap="square">
            <a:spAutoFit/>
          </a:bodyPr>
          <a:lstStyle/>
          <a:p>
            <a:pPr defTabSz="914347"/>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599" dirty="0">
              <a:solidFill>
                <a:prstClr val="black"/>
              </a:solidFill>
              <a:latin typeface="Arial"/>
            </a:endParaRPr>
          </a:p>
        </p:txBody>
      </p:sp>
    </p:spTree>
    <p:extLst>
      <p:ext uri="{BB962C8B-B14F-4D97-AF65-F5344CB8AC3E}">
        <p14:creationId xmlns:p14="http://schemas.microsoft.com/office/powerpoint/2010/main" val="278156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1035</Words>
  <Application>Microsoft Office PowerPoint</Application>
  <PresentationFormat>Widescreen</PresentationFormat>
  <Paragraphs>114</Paragraphs>
  <Slides>27</Slides>
  <Notes>11</Notes>
  <HiddenSlides>0</HiddenSlides>
  <MMClips>16</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27</vt:i4>
      </vt:variant>
    </vt:vector>
  </HeadingPairs>
  <TitlesOfParts>
    <vt:vector size="51" baseType="lpstr">
      <vt:lpstr>DengXian</vt:lpstr>
      <vt:lpstr>DengXian</vt:lpstr>
      <vt:lpstr>Microsoft YaHei</vt:lpstr>
      <vt:lpstr>Microsoft YaHei</vt:lpstr>
      <vt:lpstr>宋体</vt:lpstr>
      <vt:lpstr>Arial</vt:lpstr>
      <vt:lpstr>Arial-Rounded</vt:lpstr>
      <vt:lpstr>Calibri</vt:lpstr>
      <vt:lpstr>Calibri Light</vt:lpstr>
      <vt:lpstr>HP001 4 hàng</vt:lpstr>
      <vt:lpstr>inpin heiti</vt:lpstr>
      <vt:lpstr>UTM Avo</vt:lpstr>
      <vt:lpstr>Wingdings</vt:lpstr>
      <vt:lpstr>华康海报体W12</vt:lpstr>
      <vt:lpstr>方正汉真广标简体</vt:lpstr>
      <vt:lpstr>杨任东竹石体-Semibold</vt:lpstr>
      <vt:lpstr>5_Office Theme</vt:lpstr>
      <vt:lpstr>自定义设计方案</vt:lpstr>
      <vt:lpstr>1_Office Theme</vt:lpstr>
      <vt:lpstr>2_Office Theme</vt:lpstr>
      <vt:lpstr>Office Theme</vt:lpstr>
      <vt:lpstr>Office 主题​​</vt:lpstr>
      <vt:lpstr>Office 主题</vt:lpstr>
      <vt:lpstr>包图主题2</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40</cp:revision>
  <dcterms:created xsi:type="dcterms:W3CDTF">2021-07-24T01:07:49Z</dcterms:created>
  <dcterms:modified xsi:type="dcterms:W3CDTF">2025-03-19T02:39:29Z</dcterms:modified>
</cp:coreProperties>
</file>