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370" r:id="rId2"/>
    <p:sldId id="380" r:id="rId3"/>
    <p:sldId id="381" r:id="rId4"/>
    <p:sldId id="383" r:id="rId5"/>
    <p:sldId id="382" r:id="rId6"/>
    <p:sldId id="377" r:id="rId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4A9A7-9271-1E4C-9900-FE3E41B27828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D4F4F-3645-5F46-8154-D84000DF60A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99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https://quizizz.com/admin/quiz/64bf7f6450ea58001d4b4f0a?source=quiz_share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031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112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459BC-F2D7-89D2-5415-3BEC6B9A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51631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9690" y="1397479"/>
            <a:ext cx="684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https://quizizz.com/admin/quiz/64bf7f6450ea58001d4b4f0a?source=quiz_share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0" y="2209045"/>
            <a:ext cx="6867952" cy="38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2917"/>
            <a:ext cx="12192000" cy="3454815"/>
          </a:xfrm>
          <a:prstGeom prst="rect">
            <a:avLst/>
          </a:prstGeom>
        </p:spPr>
      </p:pic>
      <p:pic>
        <p:nvPicPr>
          <p:cNvPr id="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915" y="1792917"/>
            <a:ext cx="813847" cy="8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2917"/>
            <a:ext cx="12192000" cy="3454815"/>
          </a:xfrm>
          <a:prstGeom prst="rect">
            <a:avLst/>
          </a:prstGeom>
        </p:spPr>
      </p:pic>
      <p:pic>
        <p:nvPicPr>
          <p:cNvPr id="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915" y="1792917"/>
            <a:ext cx="813847" cy="813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81456" y="4662957"/>
            <a:ext cx="31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✓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8721" y="4662957"/>
            <a:ext cx="31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9676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2673" y="211215"/>
            <a:ext cx="11286653" cy="6492875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8442"/>
              <a:ext cx="12192000" cy="63495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8981" b="6338"/>
            <a:stretch/>
          </p:blipFill>
          <p:spPr>
            <a:xfrm>
              <a:off x="0" y="0"/>
              <a:ext cx="12192000" cy="569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3207" y="253496"/>
            <a:ext cx="11187065" cy="6369113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8442"/>
              <a:ext cx="12192000" cy="634955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8981" b="6338"/>
            <a:stretch/>
          </p:blipFill>
          <p:spPr>
            <a:xfrm>
              <a:off x="0" y="0"/>
              <a:ext cx="12192000" cy="56934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799993" y="1284221"/>
            <a:ext cx="17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</a:t>
            </a:r>
            <a:r>
              <a:rPr lang="en-US" sz="4000" b="1" dirty="0" smtClean="0">
                <a:solidFill>
                  <a:srgbClr val="FF0000"/>
                </a:solidFill>
              </a:rPr>
              <a:t>urse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8956" y="1849151"/>
            <a:ext cx="203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work at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1367" y="4460061"/>
            <a:ext cx="227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</a:rPr>
              <a:t> worker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363" y="5025677"/>
            <a:ext cx="17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work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8901" y="5574940"/>
            <a:ext cx="3853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</a:rPr>
              <a:t>t a factory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414" y="461914"/>
            <a:ext cx="12506472" cy="590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19</Words>
  <Application>Microsoft Office PowerPoint</Application>
  <PresentationFormat>Widescreen</PresentationFormat>
  <Paragraphs>11</Paragraphs>
  <Slides>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W10.TQC</cp:lastModifiedBy>
  <cp:revision>29</cp:revision>
  <dcterms:created xsi:type="dcterms:W3CDTF">2022-12-25T10:20:02Z</dcterms:created>
  <dcterms:modified xsi:type="dcterms:W3CDTF">2025-02-20T13:18:39Z</dcterms:modified>
</cp:coreProperties>
</file>