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0" r:id="rId2"/>
    <p:sldMasterId id="2147483686" r:id="rId3"/>
    <p:sldMasterId id="2147483700" r:id="rId4"/>
    <p:sldMasterId id="2147483728" r:id="rId5"/>
  </p:sldMasterIdLst>
  <p:notesMasterIdLst>
    <p:notesMasterId r:id="rId31"/>
  </p:notesMasterIdLst>
  <p:sldIdLst>
    <p:sldId id="258" r:id="rId6"/>
    <p:sldId id="374" r:id="rId7"/>
    <p:sldId id="375" r:id="rId8"/>
    <p:sldId id="378" r:id="rId9"/>
    <p:sldId id="379" r:id="rId10"/>
    <p:sldId id="397" r:id="rId11"/>
    <p:sldId id="2007577494" r:id="rId12"/>
    <p:sldId id="427" r:id="rId13"/>
    <p:sldId id="261" r:id="rId14"/>
    <p:sldId id="3954" r:id="rId15"/>
    <p:sldId id="260" r:id="rId16"/>
    <p:sldId id="430" r:id="rId17"/>
    <p:sldId id="353" r:id="rId18"/>
    <p:sldId id="350" r:id="rId19"/>
    <p:sldId id="3956" r:id="rId20"/>
    <p:sldId id="2007577495" r:id="rId21"/>
    <p:sldId id="3953" r:id="rId22"/>
    <p:sldId id="274" r:id="rId23"/>
    <p:sldId id="3365" r:id="rId24"/>
    <p:sldId id="2007577496" r:id="rId25"/>
    <p:sldId id="441" r:id="rId26"/>
    <p:sldId id="2007577497" r:id="rId27"/>
    <p:sldId id="320" r:id="rId28"/>
    <p:sldId id="300" r:id="rId29"/>
    <p:sldId id="200757749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F167B6-890C-43CC-AAD1-09AC063E43DF}" type="datetimeFigureOut">
              <a:rPr lang="en-US" smtClean="0"/>
              <a:t>3/8/2025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68052-019D-485B-925A-411B9019ED51}" type="slidenum">
              <a:rPr lang="en-US" smtClean="0"/>
              <a:t>‹#›</a:t>
            </a:fld>
            <a:endParaRPr lang="en-US"/>
          </a:p>
        </p:txBody>
      </p:sp>
    </p:spTree>
    <p:extLst>
      <p:ext uri="{BB962C8B-B14F-4D97-AF65-F5344CB8AC3E}">
        <p14:creationId xmlns:p14="http://schemas.microsoft.com/office/powerpoint/2010/main" val="2510775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trái</a:t>
            </a:r>
            <a:r>
              <a:rPr lang="en-US" altLang="zh-CN" dirty="0"/>
              <a:t> </a:t>
            </a:r>
            <a:r>
              <a:rPr lang="en-US" altLang="zh-CN" dirty="0" err="1"/>
              <a:t>tim</a:t>
            </a:r>
            <a:r>
              <a:rPr lang="en-US" altLang="zh-CN" dirty="0"/>
              <a:t> </a:t>
            </a:r>
            <a:r>
              <a:rPr lang="en-US" altLang="zh-CN" dirty="0" err="1"/>
              <a:t>để</a:t>
            </a:r>
            <a:r>
              <a:rPr lang="en-US" altLang="zh-CN" dirty="0"/>
              <a:t> </a:t>
            </a:r>
            <a:r>
              <a:rPr lang="en-US" altLang="zh-CN" dirty="0" err="1"/>
              <a:t>đến</a:t>
            </a:r>
            <a:r>
              <a:rPr lang="en-US" altLang="zh-CN" dirty="0"/>
              <a:t> </a:t>
            </a:r>
            <a:r>
              <a:rPr lang="en-US" altLang="zh-CN" dirty="0" err="1"/>
              <a:t>bài</a:t>
            </a:r>
            <a:r>
              <a:rPr lang="en-US" altLang="zh-CN" dirty="0"/>
              <a:t> </a:t>
            </a:r>
            <a:r>
              <a:rPr lang="en-US" altLang="zh-CN" dirty="0" err="1"/>
              <a:t>mới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45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1574008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85E24-0492-4413-BBC8-A055B0947A3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4093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597569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3360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573851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708667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1330185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300200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689332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360873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198882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77005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445732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802000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0097054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5354072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1309691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155930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322053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03787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83CE5-D452-210C-1433-DA0246DFAC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537465-1E62-07AB-43E5-1CA1268892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761311-947A-2FBE-45FD-AD6752A53306}"/>
              </a:ext>
            </a:extLst>
          </p:cNvPr>
          <p:cNvSpPr>
            <a:spLocks noGrp="1"/>
          </p:cNvSpPr>
          <p:nvPr>
            <p:ph type="dt" sz="half" idx="10"/>
          </p:nvPr>
        </p:nvSpPr>
        <p:spPr/>
        <p:txBody>
          <a:bodyPr/>
          <a:lstStyle/>
          <a:p>
            <a:fld id="{AFB38D96-E7F1-4324-913F-3D9D8977F48B}" type="datetimeFigureOut">
              <a:rPr lang="en-US" smtClean="0"/>
              <a:t>3/8/2025</a:t>
            </a:fld>
            <a:endParaRPr lang="en-US"/>
          </a:p>
        </p:txBody>
      </p:sp>
      <p:sp>
        <p:nvSpPr>
          <p:cNvPr id="5" name="Footer Placeholder 4">
            <a:extLst>
              <a:ext uri="{FF2B5EF4-FFF2-40B4-BE49-F238E27FC236}">
                <a16:creationId xmlns:a16="http://schemas.microsoft.com/office/drawing/2014/main" id="{38D90878-C08A-1E85-D1ED-BABBE26B1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D27CE-6861-03C2-D448-8638EA313FA5}"/>
              </a:ext>
            </a:extLst>
          </p:cNvPr>
          <p:cNvSpPr>
            <a:spLocks noGrp="1"/>
          </p:cNvSpPr>
          <p:nvPr>
            <p:ph type="sldNum" sz="quarter" idx="12"/>
          </p:nvPr>
        </p:nvSpPr>
        <p:spPr/>
        <p:txBody>
          <a:bodyPr/>
          <a:lstStyle/>
          <a:p>
            <a:fld id="{36664158-6EC6-4E8D-A701-C4F3FCE9AEBE}" type="slidenum">
              <a:rPr lang="en-US" smtClean="0"/>
              <a:t>‹#›</a:t>
            </a:fld>
            <a:endParaRPr lang="en-US"/>
          </a:p>
        </p:txBody>
      </p:sp>
    </p:spTree>
    <p:extLst>
      <p:ext uri="{BB962C8B-B14F-4D97-AF65-F5344CB8AC3E}">
        <p14:creationId xmlns:p14="http://schemas.microsoft.com/office/powerpoint/2010/main" val="2238880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66280-3D49-09AE-45E4-639C0D0B0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1FC98F-6DFD-E4C5-F7D3-73F7BE484B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FEC13-9F6A-0964-8B6E-21CA3D76A16C}"/>
              </a:ext>
            </a:extLst>
          </p:cNvPr>
          <p:cNvSpPr>
            <a:spLocks noGrp="1"/>
          </p:cNvSpPr>
          <p:nvPr>
            <p:ph type="dt" sz="half" idx="10"/>
          </p:nvPr>
        </p:nvSpPr>
        <p:spPr/>
        <p:txBody>
          <a:bodyPr/>
          <a:lstStyle/>
          <a:p>
            <a:fld id="{AFB38D96-E7F1-4324-913F-3D9D8977F48B}" type="datetimeFigureOut">
              <a:rPr lang="en-US" smtClean="0"/>
              <a:t>3/8/2025</a:t>
            </a:fld>
            <a:endParaRPr lang="en-US"/>
          </a:p>
        </p:txBody>
      </p:sp>
      <p:sp>
        <p:nvSpPr>
          <p:cNvPr id="5" name="Footer Placeholder 4">
            <a:extLst>
              <a:ext uri="{FF2B5EF4-FFF2-40B4-BE49-F238E27FC236}">
                <a16:creationId xmlns:a16="http://schemas.microsoft.com/office/drawing/2014/main" id="{72C4C59D-A94B-59B1-692E-D06F715C9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D0B3C-8700-8D8C-26ED-E0268A480334}"/>
              </a:ext>
            </a:extLst>
          </p:cNvPr>
          <p:cNvSpPr>
            <a:spLocks noGrp="1"/>
          </p:cNvSpPr>
          <p:nvPr>
            <p:ph type="sldNum" sz="quarter" idx="12"/>
          </p:nvPr>
        </p:nvSpPr>
        <p:spPr/>
        <p:txBody>
          <a:bodyPr/>
          <a:lstStyle/>
          <a:p>
            <a:fld id="{36664158-6EC6-4E8D-A701-C4F3FCE9AEBE}" type="slidenum">
              <a:rPr lang="en-US" smtClean="0"/>
              <a:t>‹#›</a:t>
            </a:fld>
            <a:endParaRPr lang="en-US"/>
          </a:p>
        </p:txBody>
      </p:sp>
    </p:spTree>
    <p:extLst>
      <p:ext uri="{BB962C8B-B14F-4D97-AF65-F5344CB8AC3E}">
        <p14:creationId xmlns:p14="http://schemas.microsoft.com/office/powerpoint/2010/main" val="419604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769ED-1EF3-296A-4566-46F4EFD24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CE0C4F-CB0D-A4CD-B1ED-401C5E4D1D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BFCF45-E8B5-FEAB-F011-F2BCA59AF29E}"/>
              </a:ext>
            </a:extLst>
          </p:cNvPr>
          <p:cNvSpPr>
            <a:spLocks noGrp="1"/>
          </p:cNvSpPr>
          <p:nvPr>
            <p:ph type="dt" sz="half" idx="10"/>
          </p:nvPr>
        </p:nvSpPr>
        <p:spPr/>
        <p:txBody>
          <a:bodyPr/>
          <a:lstStyle/>
          <a:p>
            <a:fld id="{AFB38D96-E7F1-4324-913F-3D9D8977F48B}" type="datetimeFigureOut">
              <a:rPr lang="en-US" smtClean="0"/>
              <a:t>3/8/2025</a:t>
            </a:fld>
            <a:endParaRPr lang="en-US"/>
          </a:p>
        </p:txBody>
      </p:sp>
      <p:sp>
        <p:nvSpPr>
          <p:cNvPr id="5" name="Footer Placeholder 4">
            <a:extLst>
              <a:ext uri="{FF2B5EF4-FFF2-40B4-BE49-F238E27FC236}">
                <a16:creationId xmlns:a16="http://schemas.microsoft.com/office/drawing/2014/main" id="{CA4D8768-6F6B-29FC-AD1D-F1D68E27A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17635-A6D6-9AC8-2FE8-4E2BE350D872}"/>
              </a:ext>
            </a:extLst>
          </p:cNvPr>
          <p:cNvSpPr>
            <a:spLocks noGrp="1"/>
          </p:cNvSpPr>
          <p:nvPr>
            <p:ph type="sldNum" sz="quarter" idx="12"/>
          </p:nvPr>
        </p:nvSpPr>
        <p:spPr/>
        <p:txBody>
          <a:bodyPr/>
          <a:lstStyle/>
          <a:p>
            <a:fld id="{36664158-6EC6-4E8D-A701-C4F3FCE9AEBE}" type="slidenum">
              <a:rPr lang="en-US" smtClean="0"/>
              <a:t>‹#›</a:t>
            </a:fld>
            <a:endParaRPr lang="en-US"/>
          </a:p>
        </p:txBody>
      </p:sp>
    </p:spTree>
    <p:extLst>
      <p:ext uri="{BB962C8B-B14F-4D97-AF65-F5344CB8AC3E}">
        <p14:creationId xmlns:p14="http://schemas.microsoft.com/office/powerpoint/2010/main" val="486271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72647-0621-B92B-37A2-29826DA0C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0E61C7-4E29-7933-7145-01E0D95491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0C70FF-A256-FC50-FF46-6135988C56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D5D00D-1F1A-6D2F-99F4-E543E04579FC}"/>
              </a:ext>
            </a:extLst>
          </p:cNvPr>
          <p:cNvSpPr>
            <a:spLocks noGrp="1"/>
          </p:cNvSpPr>
          <p:nvPr>
            <p:ph type="dt" sz="half" idx="10"/>
          </p:nvPr>
        </p:nvSpPr>
        <p:spPr/>
        <p:txBody>
          <a:bodyPr/>
          <a:lstStyle/>
          <a:p>
            <a:fld id="{AFB38D96-E7F1-4324-913F-3D9D8977F48B}" type="datetimeFigureOut">
              <a:rPr lang="en-US" smtClean="0"/>
              <a:t>3/8/2025</a:t>
            </a:fld>
            <a:endParaRPr lang="en-US"/>
          </a:p>
        </p:txBody>
      </p:sp>
      <p:sp>
        <p:nvSpPr>
          <p:cNvPr id="6" name="Footer Placeholder 5">
            <a:extLst>
              <a:ext uri="{FF2B5EF4-FFF2-40B4-BE49-F238E27FC236}">
                <a16:creationId xmlns:a16="http://schemas.microsoft.com/office/drawing/2014/main" id="{AC1DD695-2540-7CAB-052A-805A787F2A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3EE44-0A06-A525-B6D3-D10DFB00F479}"/>
              </a:ext>
            </a:extLst>
          </p:cNvPr>
          <p:cNvSpPr>
            <a:spLocks noGrp="1"/>
          </p:cNvSpPr>
          <p:nvPr>
            <p:ph type="sldNum" sz="quarter" idx="12"/>
          </p:nvPr>
        </p:nvSpPr>
        <p:spPr/>
        <p:txBody>
          <a:bodyPr/>
          <a:lstStyle/>
          <a:p>
            <a:fld id="{36664158-6EC6-4E8D-A701-C4F3FCE9AEBE}" type="slidenum">
              <a:rPr lang="en-US" smtClean="0"/>
              <a:t>‹#›</a:t>
            </a:fld>
            <a:endParaRPr lang="en-US"/>
          </a:p>
        </p:txBody>
      </p:sp>
    </p:spTree>
    <p:extLst>
      <p:ext uri="{BB962C8B-B14F-4D97-AF65-F5344CB8AC3E}">
        <p14:creationId xmlns:p14="http://schemas.microsoft.com/office/powerpoint/2010/main" val="1709604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791574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CE445-4575-7D84-E725-2DAA812864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DF6F50-C5E3-788A-41C8-ADE760228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3165EC-0EB0-3023-5773-0306F2FEBD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525171-E40D-CD50-BE13-97A1C082BF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0AF4FD-70D0-C45A-9197-19E32E1F5F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21593-F421-7888-072A-53A6F1ED0930}"/>
              </a:ext>
            </a:extLst>
          </p:cNvPr>
          <p:cNvSpPr>
            <a:spLocks noGrp="1"/>
          </p:cNvSpPr>
          <p:nvPr>
            <p:ph type="dt" sz="half" idx="10"/>
          </p:nvPr>
        </p:nvSpPr>
        <p:spPr/>
        <p:txBody>
          <a:bodyPr/>
          <a:lstStyle/>
          <a:p>
            <a:fld id="{AFB38D96-E7F1-4324-913F-3D9D8977F48B}" type="datetimeFigureOut">
              <a:rPr lang="en-US" smtClean="0"/>
              <a:t>3/8/2025</a:t>
            </a:fld>
            <a:endParaRPr lang="en-US"/>
          </a:p>
        </p:txBody>
      </p:sp>
      <p:sp>
        <p:nvSpPr>
          <p:cNvPr id="8" name="Footer Placeholder 7">
            <a:extLst>
              <a:ext uri="{FF2B5EF4-FFF2-40B4-BE49-F238E27FC236}">
                <a16:creationId xmlns:a16="http://schemas.microsoft.com/office/drawing/2014/main" id="{B2C40090-8F60-9CEE-B40B-5E40C7D657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D44612-72CD-01E9-1335-57077B7ECAAA}"/>
              </a:ext>
            </a:extLst>
          </p:cNvPr>
          <p:cNvSpPr>
            <a:spLocks noGrp="1"/>
          </p:cNvSpPr>
          <p:nvPr>
            <p:ph type="sldNum" sz="quarter" idx="12"/>
          </p:nvPr>
        </p:nvSpPr>
        <p:spPr/>
        <p:txBody>
          <a:bodyPr/>
          <a:lstStyle/>
          <a:p>
            <a:fld id="{36664158-6EC6-4E8D-A701-C4F3FCE9AEBE}" type="slidenum">
              <a:rPr lang="en-US" smtClean="0"/>
              <a:t>‹#›</a:t>
            </a:fld>
            <a:endParaRPr lang="en-US"/>
          </a:p>
        </p:txBody>
      </p:sp>
    </p:spTree>
    <p:extLst>
      <p:ext uri="{BB962C8B-B14F-4D97-AF65-F5344CB8AC3E}">
        <p14:creationId xmlns:p14="http://schemas.microsoft.com/office/powerpoint/2010/main" val="2491400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3BECD-64B6-65D7-DC37-F2E5255AF7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6C8D46-41BB-7893-A2FE-25D9264712D9}"/>
              </a:ext>
            </a:extLst>
          </p:cNvPr>
          <p:cNvSpPr>
            <a:spLocks noGrp="1"/>
          </p:cNvSpPr>
          <p:nvPr>
            <p:ph type="dt" sz="half" idx="10"/>
          </p:nvPr>
        </p:nvSpPr>
        <p:spPr/>
        <p:txBody>
          <a:bodyPr/>
          <a:lstStyle/>
          <a:p>
            <a:fld id="{AFB38D96-E7F1-4324-913F-3D9D8977F48B}" type="datetimeFigureOut">
              <a:rPr lang="en-US" smtClean="0"/>
              <a:t>3/8/2025</a:t>
            </a:fld>
            <a:endParaRPr lang="en-US"/>
          </a:p>
        </p:txBody>
      </p:sp>
      <p:sp>
        <p:nvSpPr>
          <p:cNvPr id="4" name="Footer Placeholder 3">
            <a:extLst>
              <a:ext uri="{FF2B5EF4-FFF2-40B4-BE49-F238E27FC236}">
                <a16:creationId xmlns:a16="http://schemas.microsoft.com/office/drawing/2014/main" id="{62DFC63B-CB05-C40C-9988-57764A6517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C76D8A-5DF7-D600-FEDE-36143ED0B7AB}"/>
              </a:ext>
            </a:extLst>
          </p:cNvPr>
          <p:cNvSpPr>
            <a:spLocks noGrp="1"/>
          </p:cNvSpPr>
          <p:nvPr>
            <p:ph type="sldNum" sz="quarter" idx="12"/>
          </p:nvPr>
        </p:nvSpPr>
        <p:spPr/>
        <p:txBody>
          <a:bodyPr/>
          <a:lstStyle/>
          <a:p>
            <a:fld id="{36664158-6EC6-4E8D-A701-C4F3FCE9AEBE}" type="slidenum">
              <a:rPr lang="en-US" smtClean="0"/>
              <a:t>‹#›</a:t>
            </a:fld>
            <a:endParaRPr lang="en-US"/>
          </a:p>
        </p:txBody>
      </p:sp>
    </p:spTree>
    <p:extLst>
      <p:ext uri="{BB962C8B-B14F-4D97-AF65-F5344CB8AC3E}">
        <p14:creationId xmlns:p14="http://schemas.microsoft.com/office/powerpoint/2010/main" val="3205163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99F8E6-996A-D70D-EAAE-9A44725E091D}"/>
              </a:ext>
            </a:extLst>
          </p:cNvPr>
          <p:cNvSpPr>
            <a:spLocks noGrp="1"/>
          </p:cNvSpPr>
          <p:nvPr>
            <p:ph type="dt" sz="half" idx="10"/>
          </p:nvPr>
        </p:nvSpPr>
        <p:spPr/>
        <p:txBody>
          <a:bodyPr/>
          <a:lstStyle/>
          <a:p>
            <a:fld id="{AFB38D96-E7F1-4324-913F-3D9D8977F48B}" type="datetimeFigureOut">
              <a:rPr lang="en-US" smtClean="0"/>
              <a:t>3/8/2025</a:t>
            </a:fld>
            <a:endParaRPr lang="en-US"/>
          </a:p>
        </p:txBody>
      </p:sp>
      <p:sp>
        <p:nvSpPr>
          <p:cNvPr id="3" name="Footer Placeholder 2">
            <a:extLst>
              <a:ext uri="{FF2B5EF4-FFF2-40B4-BE49-F238E27FC236}">
                <a16:creationId xmlns:a16="http://schemas.microsoft.com/office/drawing/2014/main" id="{A1BD5669-3B98-2E46-3E48-78D0787AC9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DD7E41-5D76-CDF4-C42F-2F2167A5C363}"/>
              </a:ext>
            </a:extLst>
          </p:cNvPr>
          <p:cNvSpPr>
            <a:spLocks noGrp="1"/>
          </p:cNvSpPr>
          <p:nvPr>
            <p:ph type="sldNum" sz="quarter" idx="12"/>
          </p:nvPr>
        </p:nvSpPr>
        <p:spPr/>
        <p:txBody>
          <a:bodyPr/>
          <a:lstStyle/>
          <a:p>
            <a:fld id="{36664158-6EC6-4E8D-A701-C4F3FCE9AEBE}" type="slidenum">
              <a:rPr lang="en-US" smtClean="0"/>
              <a:t>‹#›</a:t>
            </a:fld>
            <a:endParaRPr lang="en-US"/>
          </a:p>
        </p:txBody>
      </p:sp>
    </p:spTree>
    <p:extLst>
      <p:ext uri="{BB962C8B-B14F-4D97-AF65-F5344CB8AC3E}">
        <p14:creationId xmlns:p14="http://schemas.microsoft.com/office/powerpoint/2010/main" val="6747224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B231-D000-9807-F22A-AD0D6917F9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8E07D8-6217-312B-2612-F89416CB65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A3BE42-D39F-D547-EA58-7284D36EE0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F9AE2-0555-D1E0-8179-8B7C684D04C6}"/>
              </a:ext>
            </a:extLst>
          </p:cNvPr>
          <p:cNvSpPr>
            <a:spLocks noGrp="1"/>
          </p:cNvSpPr>
          <p:nvPr>
            <p:ph type="dt" sz="half" idx="10"/>
          </p:nvPr>
        </p:nvSpPr>
        <p:spPr/>
        <p:txBody>
          <a:bodyPr/>
          <a:lstStyle/>
          <a:p>
            <a:fld id="{AFB38D96-E7F1-4324-913F-3D9D8977F48B}" type="datetimeFigureOut">
              <a:rPr lang="en-US" smtClean="0"/>
              <a:t>3/8/2025</a:t>
            </a:fld>
            <a:endParaRPr lang="en-US"/>
          </a:p>
        </p:txBody>
      </p:sp>
      <p:sp>
        <p:nvSpPr>
          <p:cNvPr id="6" name="Footer Placeholder 5">
            <a:extLst>
              <a:ext uri="{FF2B5EF4-FFF2-40B4-BE49-F238E27FC236}">
                <a16:creationId xmlns:a16="http://schemas.microsoft.com/office/drawing/2014/main" id="{9B35EFBC-762E-CED3-9E75-5B7BB1BEF4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ECFC0B-2418-F6C9-7ADE-9C69DB9968A3}"/>
              </a:ext>
            </a:extLst>
          </p:cNvPr>
          <p:cNvSpPr>
            <a:spLocks noGrp="1"/>
          </p:cNvSpPr>
          <p:nvPr>
            <p:ph type="sldNum" sz="quarter" idx="12"/>
          </p:nvPr>
        </p:nvSpPr>
        <p:spPr/>
        <p:txBody>
          <a:bodyPr/>
          <a:lstStyle/>
          <a:p>
            <a:fld id="{36664158-6EC6-4E8D-A701-C4F3FCE9AEBE}" type="slidenum">
              <a:rPr lang="en-US" smtClean="0"/>
              <a:t>‹#›</a:t>
            </a:fld>
            <a:endParaRPr lang="en-US"/>
          </a:p>
        </p:txBody>
      </p:sp>
    </p:spTree>
    <p:extLst>
      <p:ext uri="{BB962C8B-B14F-4D97-AF65-F5344CB8AC3E}">
        <p14:creationId xmlns:p14="http://schemas.microsoft.com/office/powerpoint/2010/main" val="4003874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865FF-8F64-705C-E811-E5FEFFBD3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F8A1B4-CA91-25B8-BFE0-8A43AC521B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DF7552-214E-5EBF-DA14-25EDE6CC6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69B04A-330B-55D7-D3A8-8B55DEB34005}"/>
              </a:ext>
            </a:extLst>
          </p:cNvPr>
          <p:cNvSpPr>
            <a:spLocks noGrp="1"/>
          </p:cNvSpPr>
          <p:nvPr>
            <p:ph type="dt" sz="half" idx="10"/>
          </p:nvPr>
        </p:nvSpPr>
        <p:spPr/>
        <p:txBody>
          <a:bodyPr/>
          <a:lstStyle/>
          <a:p>
            <a:fld id="{AFB38D96-E7F1-4324-913F-3D9D8977F48B}" type="datetimeFigureOut">
              <a:rPr lang="en-US" smtClean="0"/>
              <a:t>3/8/2025</a:t>
            </a:fld>
            <a:endParaRPr lang="en-US"/>
          </a:p>
        </p:txBody>
      </p:sp>
      <p:sp>
        <p:nvSpPr>
          <p:cNvPr id="6" name="Footer Placeholder 5">
            <a:extLst>
              <a:ext uri="{FF2B5EF4-FFF2-40B4-BE49-F238E27FC236}">
                <a16:creationId xmlns:a16="http://schemas.microsoft.com/office/drawing/2014/main" id="{0FAD23AC-2FFE-B825-AC25-263E2A9535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A61C6D-7CAE-3F3C-30D3-CF5C41202EF3}"/>
              </a:ext>
            </a:extLst>
          </p:cNvPr>
          <p:cNvSpPr>
            <a:spLocks noGrp="1"/>
          </p:cNvSpPr>
          <p:nvPr>
            <p:ph type="sldNum" sz="quarter" idx="12"/>
          </p:nvPr>
        </p:nvSpPr>
        <p:spPr/>
        <p:txBody>
          <a:bodyPr/>
          <a:lstStyle/>
          <a:p>
            <a:fld id="{36664158-6EC6-4E8D-A701-C4F3FCE9AEBE}" type="slidenum">
              <a:rPr lang="en-US" smtClean="0"/>
              <a:t>‹#›</a:t>
            </a:fld>
            <a:endParaRPr lang="en-US"/>
          </a:p>
        </p:txBody>
      </p:sp>
    </p:spTree>
    <p:extLst>
      <p:ext uri="{BB962C8B-B14F-4D97-AF65-F5344CB8AC3E}">
        <p14:creationId xmlns:p14="http://schemas.microsoft.com/office/powerpoint/2010/main" val="834196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18949-3F98-0CEB-89B8-B4837D21A6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FE9645-B79C-B495-66F4-41D7140FD3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61F4D-0286-A829-409A-E8A2DFCBA4E3}"/>
              </a:ext>
            </a:extLst>
          </p:cNvPr>
          <p:cNvSpPr>
            <a:spLocks noGrp="1"/>
          </p:cNvSpPr>
          <p:nvPr>
            <p:ph type="dt" sz="half" idx="10"/>
          </p:nvPr>
        </p:nvSpPr>
        <p:spPr/>
        <p:txBody>
          <a:bodyPr/>
          <a:lstStyle/>
          <a:p>
            <a:fld id="{AFB38D96-E7F1-4324-913F-3D9D8977F48B}" type="datetimeFigureOut">
              <a:rPr lang="en-US" smtClean="0"/>
              <a:t>3/8/2025</a:t>
            </a:fld>
            <a:endParaRPr lang="en-US"/>
          </a:p>
        </p:txBody>
      </p:sp>
      <p:sp>
        <p:nvSpPr>
          <p:cNvPr id="5" name="Footer Placeholder 4">
            <a:extLst>
              <a:ext uri="{FF2B5EF4-FFF2-40B4-BE49-F238E27FC236}">
                <a16:creationId xmlns:a16="http://schemas.microsoft.com/office/drawing/2014/main" id="{43F88E16-51E2-0CFF-159A-A7E57CC692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0A335-1802-39F2-7365-C05162EB1624}"/>
              </a:ext>
            </a:extLst>
          </p:cNvPr>
          <p:cNvSpPr>
            <a:spLocks noGrp="1"/>
          </p:cNvSpPr>
          <p:nvPr>
            <p:ph type="sldNum" sz="quarter" idx="12"/>
          </p:nvPr>
        </p:nvSpPr>
        <p:spPr/>
        <p:txBody>
          <a:bodyPr/>
          <a:lstStyle/>
          <a:p>
            <a:fld id="{36664158-6EC6-4E8D-A701-C4F3FCE9AEBE}" type="slidenum">
              <a:rPr lang="en-US" smtClean="0"/>
              <a:t>‹#›</a:t>
            </a:fld>
            <a:endParaRPr lang="en-US"/>
          </a:p>
        </p:txBody>
      </p:sp>
    </p:spTree>
    <p:extLst>
      <p:ext uri="{BB962C8B-B14F-4D97-AF65-F5344CB8AC3E}">
        <p14:creationId xmlns:p14="http://schemas.microsoft.com/office/powerpoint/2010/main" val="46853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9FE335-4A3D-983F-0212-5DB7BBA133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3B4E1B-6EF6-2983-7254-3843DAE908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F4289-B184-FE19-0C41-B958A7710BD8}"/>
              </a:ext>
            </a:extLst>
          </p:cNvPr>
          <p:cNvSpPr>
            <a:spLocks noGrp="1"/>
          </p:cNvSpPr>
          <p:nvPr>
            <p:ph type="dt" sz="half" idx="10"/>
          </p:nvPr>
        </p:nvSpPr>
        <p:spPr/>
        <p:txBody>
          <a:bodyPr/>
          <a:lstStyle/>
          <a:p>
            <a:fld id="{AFB38D96-E7F1-4324-913F-3D9D8977F48B}" type="datetimeFigureOut">
              <a:rPr lang="en-US" smtClean="0"/>
              <a:t>3/8/2025</a:t>
            </a:fld>
            <a:endParaRPr lang="en-US"/>
          </a:p>
        </p:txBody>
      </p:sp>
      <p:sp>
        <p:nvSpPr>
          <p:cNvPr id="5" name="Footer Placeholder 4">
            <a:extLst>
              <a:ext uri="{FF2B5EF4-FFF2-40B4-BE49-F238E27FC236}">
                <a16:creationId xmlns:a16="http://schemas.microsoft.com/office/drawing/2014/main" id="{890E56BF-F7A0-F01E-1809-FF680F721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AC84B9-0C56-FF08-6F4E-4E8699B931A4}"/>
              </a:ext>
            </a:extLst>
          </p:cNvPr>
          <p:cNvSpPr>
            <a:spLocks noGrp="1"/>
          </p:cNvSpPr>
          <p:nvPr>
            <p:ph type="sldNum" sz="quarter" idx="12"/>
          </p:nvPr>
        </p:nvSpPr>
        <p:spPr/>
        <p:txBody>
          <a:bodyPr/>
          <a:lstStyle/>
          <a:p>
            <a:fld id="{36664158-6EC6-4E8D-A701-C4F3FCE9AEBE}" type="slidenum">
              <a:rPr lang="en-US" smtClean="0"/>
              <a:t>‹#›</a:t>
            </a:fld>
            <a:endParaRPr lang="en-US"/>
          </a:p>
        </p:txBody>
      </p:sp>
    </p:spTree>
    <p:extLst>
      <p:ext uri="{BB962C8B-B14F-4D97-AF65-F5344CB8AC3E}">
        <p14:creationId xmlns:p14="http://schemas.microsoft.com/office/powerpoint/2010/main" val="3294229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239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169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5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068616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888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4124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430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609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3737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135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601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862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5727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88525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2621974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862F3E-2731-48C3-951A-22E7E2836CCD}" type="datetimeFigureOut">
              <a:rPr lang="zh-CN" altLang="en-US" smtClean="0"/>
              <a:t>2025/3/8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2595655133"/>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631060"/>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537286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228487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8501177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879768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302571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240705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07627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379569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8806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543913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13090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3/8/2025</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943614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1640616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778938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08/03/2025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35125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16C56090-F0CF-420F-A6D0-066B42FA61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68565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A2BC85-D2FD-9697-B7F4-4F06995422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461531-E48D-BEA9-3F7E-D4DCBC2A6F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696B9-E465-B6BC-64AF-8AB1EB632A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B38D96-E7F1-4324-913F-3D9D8977F48B}" type="datetimeFigureOut">
              <a:rPr lang="en-US" smtClean="0"/>
              <a:t>3/8/2025</a:t>
            </a:fld>
            <a:endParaRPr lang="en-US"/>
          </a:p>
        </p:txBody>
      </p:sp>
      <p:sp>
        <p:nvSpPr>
          <p:cNvPr id="5" name="Footer Placeholder 4">
            <a:extLst>
              <a:ext uri="{FF2B5EF4-FFF2-40B4-BE49-F238E27FC236}">
                <a16:creationId xmlns:a16="http://schemas.microsoft.com/office/drawing/2014/main" id="{13A74187-EB20-8600-B351-EDDCA50F6F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E36917-51CA-6BF2-3989-5E87921DA7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64158-6EC6-4E8D-A701-C4F3FCE9AEBE}" type="slidenum">
              <a:rPr lang="en-US" smtClean="0"/>
              <a:t>‹#›</a:t>
            </a:fld>
            <a:endParaRPr lang="en-US"/>
          </a:p>
        </p:txBody>
      </p:sp>
    </p:spTree>
    <p:extLst>
      <p:ext uri="{BB962C8B-B14F-4D97-AF65-F5344CB8AC3E}">
        <p14:creationId xmlns:p14="http://schemas.microsoft.com/office/powerpoint/2010/main" val="150663066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FBB4E968-DCD5-43A1-B4A2-748F22B092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图片 13"/>
          <p:cNvPicPr>
            <a:picLocks noChangeAspect="1"/>
          </p:cNvPicPr>
          <p:nvPr userDrawn="1"/>
        </p:nvPicPr>
        <p:blipFill rotWithShape="1">
          <a:blip r:embed="rId15">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38416355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EAB0D937-8FEA-4082-BE8E-39EBED182F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62F3E-2731-48C3-951A-22E7E2836CCD}" type="datetimeFigureOut">
              <a:rPr lang="zh-CN" altLang="en-US" smtClean="0"/>
              <a:t>2025/3/8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1529489708"/>
      </p:ext>
    </p:extLst>
  </p:cSld>
  <p:clrMap bg1="lt1" tx1="dk1" bg2="lt2" tx2="dk2" accent1="accent1" accent2="accent2" accent3="accent3" accent4="accent4" accent5="accent5" accent6="accent6" hlink="hlink" folHlink="folHlink"/>
  <p:sldLayoutIdLst>
    <p:sldLayoutId id="2147483701" r:id="rId1"/>
    <p:sldLayoutId id="2147483702" r:id="rId2"/>
  </p:sldLayoutIdLst>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3/8/2025</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245563635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0.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58.xml"/><Relationship Id="rId6" Type="http://schemas.microsoft.com/office/2007/relationships/hdphoto" Target="../media/hdphoto4.wdp"/><Relationship Id="rId11" Type="http://schemas.openxmlformats.org/officeDocument/2006/relationships/image" Target="../media/image30.png"/><Relationship Id="rId5" Type="http://schemas.openxmlformats.org/officeDocument/2006/relationships/image" Target="../media/image27.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8.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20.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0.xml"/><Relationship Id="rId5" Type="http://schemas.openxmlformats.org/officeDocument/2006/relationships/image" Target="../media/image39.emf"/><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10.png"/><Relationship Id="rId5" Type="http://schemas.openxmlformats.org/officeDocument/2006/relationships/slide" Target="slide8.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16.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58.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8.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8.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8.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1.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slide" Target="slide5.xml"/><Relationship Id="rId5" Type="http://schemas.openxmlformats.org/officeDocument/2006/relationships/slide" Target="slide7.xml"/><Relationship Id="rId4" Type="http://schemas.openxmlformats.org/officeDocument/2006/relationships/slide" Target="slide6.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0.xml"/><Relationship Id="rId6"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3493" y="1157104"/>
            <a:ext cx="4270371" cy="5982475"/>
          </a:xfrm>
          <a:prstGeom prst="rect">
            <a:avLst/>
          </a:prstGeom>
        </p:spPr>
      </p:pic>
      <p:pic>
        <p:nvPicPr>
          <p:cNvPr id="7" name="Picture 6"/>
          <p:cNvPicPr>
            <a:picLocks noChangeAspect="1"/>
          </p:cNvPicPr>
          <p:nvPr/>
        </p:nvPicPr>
        <p:blipFill>
          <a:blip r:embed="rId7"/>
          <a:stretch>
            <a:fillRect/>
          </a:stretch>
        </p:blipFill>
        <p:spPr>
          <a:xfrm>
            <a:off x="3103452" y="1736843"/>
            <a:ext cx="9035055" cy="1981372"/>
          </a:xfrm>
          <a:prstGeom prst="rect">
            <a:avLst/>
          </a:prstGeom>
        </p:spPr>
      </p:pic>
    </p:spTree>
    <p:extLst>
      <p:ext uri="{BB962C8B-B14F-4D97-AF65-F5344CB8AC3E}">
        <p14:creationId xmlns:p14="http://schemas.microsoft.com/office/powerpoint/2010/main" val="1018522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C32F65A-484B-4D84-BF42-9E496708CA5F}"/>
              </a:ext>
            </a:extLst>
          </p:cNvPr>
          <p:cNvGrpSpPr/>
          <p:nvPr/>
        </p:nvGrpSpPr>
        <p:grpSpPr>
          <a:xfrm>
            <a:off x="-495709" y="-181734"/>
            <a:ext cx="13183417" cy="7221467"/>
            <a:chOff x="-621217" y="-108433"/>
            <a:chExt cx="13183417" cy="7221467"/>
          </a:xfrm>
        </p:grpSpPr>
        <p:pic>
          <p:nvPicPr>
            <p:cNvPr id="11" name="图片 3">
              <a:extLst>
                <a:ext uri="{FF2B5EF4-FFF2-40B4-BE49-F238E27FC236}">
                  <a16:creationId xmlns:a16="http://schemas.microsoft.com/office/drawing/2014/main" id="{A188D668-1D75-47B8-8B47-027B15537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2" name="图片 2">
              <a:extLst>
                <a:ext uri="{FF2B5EF4-FFF2-40B4-BE49-F238E27FC236}">
                  <a16:creationId xmlns:a16="http://schemas.microsoft.com/office/drawing/2014/main" id="{8E0BBEDB-3582-46B2-84FB-51D658F33B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pic>
        <p:nvPicPr>
          <p:cNvPr id="14" name="Picture 13">
            <a:extLst>
              <a:ext uri="{FF2B5EF4-FFF2-40B4-BE49-F238E27FC236}">
                <a16:creationId xmlns:a16="http://schemas.microsoft.com/office/drawing/2014/main" id="{41835C1C-C7B0-4CC2-AE24-A8C598C34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745" y="5115293"/>
            <a:ext cx="2578260" cy="1171049"/>
          </a:xfrm>
          <a:prstGeom prst="rect">
            <a:avLst/>
          </a:prstGeom>
        </p:spPr>
      </p:pic>
      <p:sp>
        <p:nvSpPr>
          <p:cNvPr id="15" name="TextBox 14">
            <a:extLst>
              <a:ext uri="{FF2B5EF4-FFF2-40B4-BE49-F238E27FC236}">
                <a16:creationId xmlns:a16="http://schemas.microsoft.com/office/drawing/2014/main" id="{75E78880-5F5A-4225-ABD0-C2A7370EDA0E}"/>
              </a:ext>
            </a:extLst>
          </p:cNvPr>
          <p:cNvSpPr txBox="1"/>
          <p:nvPr/>
        </p:nvSpPr>
        <p:spPr>
          <a:xfrm>
            <a:off x="3618870" y="1481785"/>
            <a:ext cx="7277729" cy="3139321"/>
          </a:xfrm>
          <a:prstGeom prst="rect">
            <a:avLst/>
          </a:prstGeom>
          <a:noFill/>
        </p:spPr>
        <p:txBody>
          <a:bodyPr wrap="square" rtlCol="0">
            <a:spAutoFit/>
          </a:bodyPr>
          <a:lstStyle/>
          <a:p>
            <a:pPr lvl="0" algn="ctr">
              <a:defRPr/>
            </a:pPr>
            <a:r>
              <a:rPr lang="vi-VN" sz="6600" u="sng" dirty="0">
                <a:solidFill>
                  <a:srgbClr val="FF0000"/>
                </a:solidFill>
                <a:latin typeface="Calibri" panose="020F0502020204030204"/>
              </a:rPr>
              <a:t>Hoạt động 1:</a:t>
            </a:r>
            <a:endParaRPr lang="en-US" sz="6600" u="sng" dirty="0">
              <a:solidFill>
                <a:srgbClr val="FF0000"/>
              </a:solidFill>
              <a:latin typeface="Calibri" panose="020F0502020204030204"/>
            </a:endParaRPr>
          </a:p>
          <a:p>
            <a:pPr lvl="0" algn="ctr">
              <a:defRPr/>
            </a:pPr>
            <a:r>
              <a:rPr lang="vi-VN" sz="6600" dirty="0">
                <a:solidFill>
                  <a:srgbClr val="FF0000"/>
                </a:solidFill>
                <a:latin typeface="Calibri" panose="020F0502020204030204"/>
              </a:rPr>
              <a:t>Ăn phối hợp nhiều loại thức ăn</a:t>
            </a:r>
            <a:endParaRPr kumimoji="0" lang="vi-VN" sz="6600" b="0" i="0" u="none" strike="noStrike" kern="1200" cap="none" spc="0" normalizeH="0" baseline="0" noProof="0" dirty="0">
              <a:ln>
                <a:noFill/>
              </a:ln>
              <a:solidFill>
                <a:srgbClr val="FF0000"/>
              </a:solidFill>
              <a:effectLst/>
              <a:uLnTx/>
              <a:uFillTx/>
              <a:latin typeface="Calibri" panose="020F0502020204030204"/>
            </a:endParaRPr>
          </a:p>
        </p:txBody>
      </p:sp>
      <p:pic>
        <p:nvPicPr>
          <p:cNvPr id="7" name="Content Placeholder 6" descr="pixlr-bg-result (31)"/>
          <p:cNvPicPr>
            <a:picLocks noGrp="1" noChangeAspect="1"/>
          </p:cNvPicPr>
          <p:nvPr>
            <p:ph sz="half" idx="4294967295"/>
          </p:nvPr>
        </p:nvPicPr>
        <p:blipFill>
          <a:blip r:embed="rId6"/>
          <a:stretch>
            <a:fillRect/>
          </a:stretch>
        </p:blipFill>
        <p:spPr>
          <a:xfrm flipH="1">
            <a:off x="0" y="2817813"/>
            <a:ext cx="4337050" cy="4352925"/>
          </a:xfrm>
          <a:prstGeom prst="rect">
            <a:avLst/>
          </a:prstGeom>
          <a:noFill/>
          <a:extLst>
            <a:ext uri="{909E8E84-426E-40DD-AFC4-6F175D3DCCD1}">
              <a14:hiddenFill xmlns:a14="http://schemas.microsoft.com/office/drawing/2010/main">
                <a:solidFill>
                  <a:schemeClr val="bg1">
                    <a:lumMod val="95000"/>
                  </a:schemeClr>
                </a:solidFill>
              </a14:hiddenFill>
            </a:ext>
          </a:extLst>
        </p:spPr>
      </p:pic>
    </p:spTree>
    <p:extLst>
      <p:ext uri="{BB962C8B-B14F-4D97-AF65-F5344CB8AC3E}">
        <p14:creationId xmlns:p14="http://schemas.microsoft.com/office/powerpoint/2010/main" val="4008479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2" y="169336"/>
            <a:ext cx="11498664" cy="2142348"/>
            <a:chOff x="34679" y="364088"/>
            <a:chExt cx="13064409" cy="249983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364088"/>
              <a:ext cx="12795251" cy="2499833"/>
              <a:chOff x="466067" y="71020"/>
              <a:chExt cx="19665818" cy="12745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71020"/>
                <a:ext cx="19665818" cy="12745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02969" y="193586"/>
                <a:ext cx="18749503" cy="1080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bảng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Ngày nào có nhiều loại thức ăn khác nhau? Bữa ăn nào có đủ bốn nhóm chất dinh dưỡng?</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Thực đơn của ngày nào tốt cho sức khỏe của trẻ em? Vì sao?</a:t>
                </a: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5E02CE24-C499-9B7A-1EBC-B2B0049E8FC5}"/>
              </a:ext>
            </a:extLst>
          </p:cNvPr>
          <p:cNvPicPr>
            <a:picLocks noChangeAspect="1"/>
          </p:cNvPicPr>
          <p:nvPr/>
        </p:nvPicPr>
        <p:blipFill>
          <a:blip r:embed="rId4"/>
          <a:stretch>
            <a:fillRect/>
          </a:stretch>
        </p:blipFill>
        <p:spPr>
          <a:xfrm>
            <a:off x="3029324" y="2498118"/>
            <a:ext cx="6301682" cy="3902681"/>
          </a:xfrm>
          <a:prstGeom prst="rect">
            <a:avLst/>
          </a:prstGeom>
        </p:spPr>
      </p:pic>
    </p:spTree>
    <p:extLst>
      <p:ext uri="{BB962C8B-B14F-4D97-AF65-F5344CB8AC3E}">
        <p14:creationId xmlns:p14="http://schemas.microsoft.com/office/powerpoint/2010/main" val="2407550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32555" y="-2667001"/>
            <a:ext cx="6858003" cy="12192000"/>
          </a:xfrm>
          <a:prstGeom prst="rect">
            <a:avLst/>
          </a:prstGeom>
        </p:spPr>
      </p:pic>
      <p:sp>
        <p:nvSpPr>
          <p:cNvPr id="2" name="Rectangle: Rounded Corners 1">
            <a:extLst>
              <a:ext uri="{FF2B5EF4-FFF2-40B4-BE49-F238E27FC236}">
                <a16:creationId xmlns:a16="http://schemas.microsoft.com/office/drawing/2014/main"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83E6902-DB9F-4677-935D-289F86A8DBFD}"/>
              </a:ext>
            </a:extLst>
          </p:cNvPr>
          <p:cNvSpPr/>
          <p:nvPr/>
        </p:nvSpPr>
        <p:spPr>
          <a:xfrm>
            <a:off x="3795220" y="472044"/>
            <a:ext cx="914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2A24D646-7085-43F1-ABE4-CDC503489D18}"/>
              </a:ext>
            </a:extLst>
          </p:cNvPr>
          <p:cNvSpPr/>
          <p:nvPr/>
        </p:nvSpPr>
        <p:spPr>
          <a:xfrm>
            <a:off x="7529000" y="1542052"/>
            <a:ext cx="1386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D7706645-9963-47C5-953E-C32061C18BF6}"/>
              </a:ext>
            </a:extLst>
          </p:cNvPr>
          <p:cNvSpPr/>
          <p:nvPr/>
        </p:nvSpPr>
        <p:spPr>
          <a:xfrm>
            <a:off x="7439274" y="3200397"/>
            <a:ext cx="1828798" cy="6457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D1D1B2D-258D-4D6A-0CC6-AFF14B738970}"/>
              </a:ext>
            </a:extLst>
          </p:cNvPr>
          <p:cNvPicPr>
            <a:picLocks noChangeAspect="1"/>
          </p:cNvPicPr>
          <p:nvPr/>
        </p:nvPicPr>
        <p:blipFill>
          <a:blip r:embed="rId3"/>
          <a:stretch>
            <a:fillRect/>
          </a:stretch>
        </p:blipFill>
        <p:spPr>
          <a:xfrm>
            <a:off x="203931" y="1285767"/>
            <a:ext cx="6567121" cy="4067069"/>
          </a:xfrm>
          <a:prstGeom prst="rect">
            <a:avLst/>
          </a:prstGeom>
        </p:spPr>
      </p:pic>
      <p:sp>
        <p:nvSpPr>
          <p:cNvPr id="7" name="Rectangle 6">
            <a:extLst>
              <a:ext uri="{FF2B5EF4-FFF2-40B4-BE49-F238E27FC236}">
                <a16:creationId xmlns:a16="http://schemas.microsoft.com/office/drawing/2014/main" id="{865EE461-74DC-69AE-0E55-F14923AD6751}"/>
              </a:ext>
            </a:extLst>
          </p:cNvPr>
          <p:cNvSpPr/>
          <p:nvPr/>
        </p:nvSpPr>
        <p:spPr>
          <a:xfrm>
            <a:off x="3226086" y="1304818"/>
            <a:ext cx="1705510" cy="40480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C14EC37-AC68-8E05-1DDC-35A6B8D2A8E7}"/>
              </a:ext>
            </a:extLst>
          </p:cNvPr>
          <p:cNvGrpSpPr/>
          <p:nvPr/>
        </p:nvGrpSpPr>
        <p:grpSpPr>
          <a:xfrm>
            <a:off x="6822040" y="1383957"/>
            <a:ext cx="5013789" cy="3506541"/>
            <a:chOff x="505477" y="2030867"/>
            <a:chExt cx="3930767" cy="4096101"/>
          </a:xfrm>
          <a:effectLst>
            <a:outerShdw blurRad="50800"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A0325175-EB02-7B57-9889-1341391F7F3B}"/>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8E61CE9-FFF3-5498-B22B-DD5C3D3417A0}"/>
                </a:ext>
              </a:extLst>
            </p:cNvPr>
            <p:cNvSpPr txBox="1"/>
            <p:nvPr/>
          </p:nvSpPr>
          <p:spPr>
            <a:xfrm>
              <a:off x="521696" y="2141273"/>
              <a:ext cx="3834726" cy="39856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Ngày thứ năm có nhiều thức ăn được chế biến từ nhiều loại thực phẩm khác nhau và có đủ 4 nhóm chất dinh dưỡng.</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AA50FD10-45D0-A105-1A43-2B587AD02C21}"/>
              </a:ext>
            </a:extLst>
          </p:cNvPr>
          <p:cNvGrpSpPr/>
          <p:nvPr/>
        </p:nvGrpSpPr>
        <p:grpSpPr>
          <a:xfrm>
            <a:off x="6863136" y="3921673"/>
            <a:ext cx="5096910" cy="2053281"/>
            <a:chOff x="505477" y="2030867"/>
            <a:chExt cx="3995933" cy="2398502"/>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id="{2C35CFAF-25C0-0DED-0E52-85B814788F65}"/>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C3C7D85-0924-8D68-C331-68D0BF6826EF}"/>
                </a:ext>
              </a:extLst>
            </p:cNvPr>
            <p:cNvSpPr txBox="1"/>
            <p:nvPr/>
          </p:nvSpPr>
          <p:spPr>
            <a:xfrm>
              <a:off x="666684" y="2357301"/>
              <a:ext cx="3834726" cy="16178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Thực đơn của ngày thứ năm tốt cho sức khỏe của trẻ em (Vì có đủ 4 nhóm chất dinh dưỡng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Speech Bubble: Rectangle with Corners Rounded 18">
            <a:extLst>
              <a:ext uri="{FF2B5EF4-FFF2-40B4-BE49-F238E27FC236}">
                <a16:creationId xmlns:a16="http://schemas.microsoft.com/office/drawing/2014/main" id="{C6BC1E3C-8A4D-1BF9-4304-51740FD0A247}"/>
              </a:ext>
            </a:extLst>
          </p:cNvPr>
          <p:cNvSpPr/>
          <p:nvPr/>
        </p:nvSpPr>
        <p:spPr>
          <a:xfrm>
            <a:off x="657546" y="5537771"/>
            <a:ext cx="232195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Thiếu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chất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béo</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Speech Bubble: Rectangle with Corners Rounded 19">
            <a:extLst>
              <a:ext uri="{FF2B5EF4-FFF2-40B4-BE49-F238E27FC236}">
                <a16:creationId xmlns:a16="http://schemas.microsoft.com/office/drawing/2014/main" id="{B0F61F52-A1BD-251B-E249-F979EDD319C3}"/>
              </a:ext>
            </a:extLst>
          </p:cNvPr>
          <p:cNvSpPr/>
          <p:nvPr/>
        </p:nvSpPr>
        <p:spPr>
          <a:xfrm>
            <a:off x="4068566" y="5527497"/>
            <a:ext cx="251716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Thiếu</a:t>
            </a:r>
            <a:r>
              <a:rPr lang="en-US" sz="2400" b="1" dirty="0">
                <a:solidFill>
                  <a:srgbClr val="FF0000"/>
                </a:solidFill>
                <a:latin typeface="Cambria" panose="02040503050406030204" pitchFamily="18" charset="0"/>
                <a:ea typeface="Cambria" panose="02040503050406030204" pitchFamily="18" charset="0"/>
              </a:rPr>
              <a:t> vi-ta-min </a:t>
            </a:r>
            <a:r>
              <a:rPr lang="en-US" sz="2400" b="1" dirty="0" err="1">
                <a:solidFill>
                  <a:srgbClr val="FF0000"/>
                </a:solidFill>
                <a:latin typeface="Cambria" panose="02040503050406030204" pitchFamily="18" charset="0"/>
                <a:ea typeface="Cambria" panose="02040503050406030204" pitchFamily="18" charset="0"/>
              </a:rPr>
              <a:t>và</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chất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khoáng</a:t>
            </a:r>
            <a:endParaRPr lang="en-US" sz="2400" b="1" dirty="0">
              <a:solidFill>
                <a:srgbClr val="FF0000"/>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D5A338AA-7E58-10C5-53C1-4B41196B4D40}"/>
              </a:ext>
            </a:extLst>
          </p:cNvPr>
          <p:cNvPicPr>
            <a:picLocks noChangeAspect="1"/>
          </p:cNvPicPr>
          <p:nvPr/>
        </p:nvPicPr>
        <p:blipFill>
          <a:blip r:embed="rId4"/>
          <a:stretch>
            <a:fillRect/>
          </a:stretch>
        </p:blipFill>
        <p:spPr>
          <a:xfrm>
            <a:off x="3367160" y="361320"/>
            <a:ext cx="4945599" cy="665751"/>
          </a:xfrm>
          <a:prstGeom prst="rect">
            <a:avLst/>
          </a:prstGeom>
        </p:spPr>
      </p:pic>
    </p:spTree>
    <p:extLst>
      <p:ext uri="{BB962C8B-B14F-4D97-AF65-F5344CB8AC3E}">
        <p14:creationId xmlns:p14="http://schemas.microsoft.com/office/powerpoint/2010/main" val="11862363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125476" y="0"/>
            <a:ext cx="7570724" cy="2657475"/>
            <a:chOff x="188905" y="493614"/>
            <a:chExt cx="6988849"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461937" y="583120"/>
              <a:ext cx="6460821" cy="192341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Điều gì s</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ẽ</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xảy ra với cơ thể nếu:</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Các bữa ăn chỉ ăn thịt, cá mà không ăn rau xanh, quả chín.</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Chỉ ăn canh trong bữa cơm mà trong ngày không uống nước.</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424222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56212" y="1596514"/>
            <a:ext cx="3864491" cy="5413867"/>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3120895" y="1125781"/>
            <a:ext cx="8632741" cy="2062103"/>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Các bữa chỉ ăn thịt, cá mà không ăn rau xanh, quả chín: </a:t>
            </a:r>
            <a:r>
              <a:rPr lang="vi-VN" sz="3200" dirty="0">
                <a:solidFill>
                  <a:prstClr val="black"/>
                </a:solidFill>
                <a:latin typeface="Calibri" panose="020F0502020204030204"/>
              </a:rPr>
              <a:t>Cơ thể sẽ thiếu vi-ta-min, chất khoáng làm cơ thể yếu ớt, mệt mỏi, tiêu hóa kém và thừa chất chất béo không tốt cho cơ thể.</a:t>
            </a:r>
            <a:endParaRPr kumimoji="0" lang="vi-VN" sz="3200" b="0" i="0" u="none" strike="noStrike" kern="1200" cap="none" spc="0" normalizeH="0" baseline="0" noProof="0" dirty="0">
              <a:ln>
                <a:noFill/>
              </a:ln>
              <a:solidFill>
                <a:srgbClr val="FF0000"/>
              </a:solidFill>
              <a:effectLst/>
              <a:uLnTx/>
              <a:uFillTx/>
              <a:latin typeface="Calibri" panose="020F0502020204030204"/>
            </a:endParaRPr>
          </a:p>
        </p:txBody>
      </p:sp>
      <p:sp>
        <p:nvSpPr>
          <p:cNvPr id="2" name="TextBox 1">
            <a:extLst>
              <a:ext uri="{FF2B5EF4-FFF2-40B4-BE49-F238E27FC236}">
                <a16:creationId xmlns:a16="http://schemas.microsoft.com/office/drawing/2014/main" id="{18E36F20-69F0-E433-86B6-5AA6E60A17BC}"/>
              </a:ext>
            </a:extLst>
          </p:cNvPr>
          <p:cNvSpPr txBox="1"/>
          <p:nvPr/>
        </p:nvSpPr>
        <p:spPr>
          <a:xfrm>
            <a:off x="2997605" y="3478563"/>
            <a:ext cx="8632741"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Chỉ ăn canh trong bữa cơm mà trong ngày không uống nước: </a:t>
            </a:r>
            <a:r>
              <a:rPr lang="vi-VN" sz="3200" dirty="0">
                <a:solidFill>
                  <a:prstClr val="black"/>
                </a:solidFill>
                <a:latin typeface="Calibri" panose="020F0502020204030204"/>
              </a:rPr>
              <a:t>cơ thể không có đủ nước để duy trì các hoạt động của cơ thể.</a:t>
            </a:r>
            <a:endParaRPr kumimoji="0" lang="vi-VN" sz="320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831932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2" y="102741"/>
            <a:ext cx="11498664" cy="1777431"/>
            <a:chOff x="34679" y="286381"/>
            <a:chExt cx="13064409" cy="207402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286381"/>
              <a:ext cx="12795251" cy="2074023"/>
              <a:chOff x="466067" y="31401"/>
              <a:chExt cx="19665818" cy="10574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31401"/>
                <a:ext cx="19665818" cy="10574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20910" y="95787"/>
                <a:ext cx="18749503" cy="9704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1,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thông</a:t>
                </a:r>
                <a:r>
                  <a:rPr lang="en-US" sz="2800" b="1" dirty="0">
                    <a:solidFill>
                      <a:srgbClr val="002060"/>
                    </a:solidFill>
                    <a:latin typeface="Cambria" panose="02040503050406030204" pitchFamily="18" charset="0"/>
                    <a:ea typeface="Cambria" panose="02040503050406030204" pitchFamily="18" charset="0"/>
                  </a:rPr>
                  <a:t> tin SGK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89.</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Thức ăn nào có nguồn gốc từ động vật, thức ăn nào có nguồn gốc từ thực vật?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những thức ăn chứa chất đạm, chất béo từ thịt, cá,... có ích lợi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thức ăn chứa chất đạm từ đậu, đỗ, lạc,... có ích lợi gì?</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91ECF20F-FA74-0435-6455-71B1512349E4}"/>
              </a:ext>
            </a:extLst>
          </p:cNvPr>
          <p:cNvPicPr>
            <a:picLocks noChangeAspect="1"/>
          </p:cNvPicPr>
          <p:nvPr/>
        </p:nvPicPr>
        <p:blipFill>
          <a:blip r:embed="rId4"/>
          <a:stretch>
            <a:fillRect/>
          </a:stretch>
        </p:blipFill>
        <p:spPr>
          <a:xfrm>
            <a:off x="3226085" y="2010144"/>
            <a:ext cx="5820112" cy="4524219"/>
          </a:xfrm>
          <a:prstGeom prst="rect">
            <a:avLst/>
          </a:prstGeom>
        </p:spPr>
      </p:pic>
    </p:spTree>
    <p:extLst>
      <p:ext uri="{BB962C8B-B14F-4D97-AF65-F5344CB8AC3E}">
        <p14:creationId xmlns:p14="http://schemas.microsoft.com/office/powerpoint/2010/main" val="5948646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DF25378F-214D-8766-EAE0-3CDB8F5067B5}"/>
              </a:ext>
            </a:extLst>
          </p:cNvPr>
          <p:cNvGrpSpPr/>
          <p:nvPr/>
        </p:nvGrpSpPr>
        <p:grpSpPr>
          <a:xfrm>
            <a:off x="749598" y="770562"/>
            <a:ext cx="7638805" cy="3760341"/>
            <a:chOff x="4080010" y="1484380"/>
            <a:chExt cx="7638805" cy="4840220"/>
          </a:xfrm>
        </p:grpSpPr>
        <p:grpSp>
          <p:nvGrpSpPr>
            <p:cNvPr id="14" name="Group 13">
              <a:extLst>
                <a:ext uri="{FF2B5EF4-FFF2-40B4-BE49-F238E27FC236}">
                  <a16:creationId xmlns:a16="http://schemas.microsoft.com/office/drawing/2014/main" id="{21876D75-AEE9-04E3-ABC7-3669041E7B35}"/>
                </a:ext>
              </a:extLst>
            </p:cNvPr>
            <p:cNvGrpSpPr/>
            <p:nvPr/>
          </p:nvGrpSpPr>
          <p:grpSpPr>
            <a:xfrm>
              <a:off x="4144021" y="1484380"/>
              <a:ext cx="7574794" cy="4840220"/>
              <a:chOff x="4436414" y="1551563"/>
              <a:chExt cx="7327378" cy="4327762"/>
            </a:xfrm>
          </p:grpSpPr>
          <p:sp>
            <p:nvSpPr>
              <p:cNvPr id="22" name="Rectangle: Diagonal Corners Rounded 4">
                <a:extLst>
                  <a:ext uri="{FF2B5EF4-FFF2-40B4-BE49-F238E27FC236}">
                    <a16:creationId xmlns:a16="http://schemas.microsoft.com/office/drawing/2014/main" id="{6081A2C5-F7AD-3D80-F957-18D4109E2E18}"/>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Diagonal Corners Rounded 30">
                <a:extLst>
                  <a:ext uri="{FF2B5EF4-FFF2-40B4-BE49-F238E27FC236}">
                    <a16:creationId xmlns:a16="http://schemas.microsoft.com/office/drawing/2014/main" id="{92170788-1BAD-DF6E-45BC-CA5372B51BD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513EAFB9-D191-EA0D-9B94-85B82BB3D763}"/>
                </a:ext>
              </a:extLst>
            </p:cNvPr>
            <p:cNvSpPr txBox="1"/>
            <p:nvPr/>
          </p:nvSpPr>
          <p:spPr>
            <a:xfrm>
              <a:off x="4080010" y="1843219"/>
              <a:ext cx="6815563" cy="138879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động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Thịt luộc, canh cá, thịt kho tàu, bơ tươi.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9C6C76A8-8001-0F7F-9460-507D3A19F93A}"/>
                </a:ext>
              </a:extLst>
            </p:cNvPr>
            <p:cNvSpPr txBox="1"/>
            <p:nvPr/>
          </p:nvSpPr>
          <p:spPr>
            <a:xfrm>
              <a:off x="4182752" y="3407315"/>
              <a:ext cx="6815563" cy="2054351"/>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thực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Đậu rán, lạc rang (đậu phộng rang), dầu đậu nành.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4" name="Picture 2" descr="Feliz Menino Bonitinho Garoto Com Idéia De Luz | Art drawings for kids,  School art activities, Back to school art activity">
            <a:extLst>
              <a:ext uri="{FF2B5EF4-FFF2-40B4-BE49-F238E27FC236}">
                <a16:creationId xmlns:a16="http://schemas.microsoft.com/office/drawing/2014/main" id="{E3470C49-79CA-359E-86BF-5347C8EB81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197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04840" y="2377874"/>
            <a:ext cx="3299412" cy="4622233"/>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2537717" y="1027906"/>
            <a:ext cx="8915103" cy="2554545"/>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động vật </a:t>
            </a:r>
            <a:r>
              <a:rPr lang="vi-VN" sz="3200" dirty="0">
                <a:solidFill>
                  <a:prstClr val="black"/>
                </a:solidFill>
                <a:latin typeface="Calibri" panose="020F0502020204030204"/>
              </a:rPr>
              <a:t>(như thịt lợn, gà, bò, mỡ lợn, bơ,...) có chứa một số thành phần cần thiết cho sự phát triển cơ thể. </a:t>
            </a:r>
            <a:r>
              <a:rPr lang="vi-VN" sz="3200" b="1" dirty="0">
                <a:solidFill>
                  <a:prstClr val="black"/>
                </a:solidFill>
                <a:latin typeface="Calibri" panose="020F0502020204030204"/>
              </a:rPr>
              <a:t>Chất đạm, chất béo từ cá </a:t>
            </a:r>
            <a:r>
              <a:rPr lang="vi-VN" sz="3200" dirty="0">
                <a:solidFill>
                  <a:prstClr val="black"/>
                </a:solidFill>
                <a:latin typeface="Calibri" panose="020F0502020204030204"/>
              </a:rPr>
              <a:t>lại dễ tiêu hoá và tốt cho tim mạch.</a:t>
            </a:r>
          </a:p>
        </p:txBody>
      </p:sp>
      <p:sp>
        <p:nvSpPr>
          <p:cNvPr id="2" name="TextBox 1">
            <a:extLst>
              <a:ext uri="{FF2B5EF4-FFF2-40B4-BE49-F238E27FC236}">
                <a16:creationId xmlns:a16="http://schemas.microsoft.com/office/drawing/2014/main" id="{E23D099E-FF81-271A-1EE8-4DC98E950C35}"/>
              </a:ext>
            </a:extLst>
          </p:cNvPr>
          <p:cNvSpPr txBox="1"/>
          <p:nvPr/>
        </p:nvSpPr>
        <p:spPr>
          <a:xfrm>
            <a:off x="2702104" y="3627268"/>
            <a:ext cx="8915103" cy="1569660"/>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thực vật </a:t>
            </a:r>
            <a:r>
              <a:rPr lang="vi-VN" sz="3200" dirty="0">
                <a:solidFill>
                  <a:prstClr val="black"/>
                </a:solidFill>
                <a:latin typeface="Calibri" panose="020F0502020204030204"/>
              </a:rPr>
              <a:t>(đậu, đỗ, lạc, dầu ăn) cơ thể dễ hấp thụ, tốt cho tim mạch.</a:t>
            </a:r>
          </a:p>
        </p:txBody>
      </p:sp>
    </p:spTree>
    <p:extLst>
      <p:ext uri="{BB962C8B-B14F-4D97-AF65-F5344CB8AC3E}">
        <p14:creationId xmlns:p14="http://schemas.microsoft.com/office/powerpoint/2010/main" val="27857568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63AC7F-7CD0-46E3-8C1E-FAF095162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8A48E18-3F60-4BC5-A208-9E58793A2702}"/>
              </a:ext>
            </a:extLst>
          </p:cNvPr>
          <p:cNvSpPr/>
          <p:nvPr/>
        </p:nvSpPr>
        <p:spPr>
          <a:xfrm>
            <a:off x="1900719" y="544530"/>
            <a:ext cx="8887145" cy="45436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ECA332E1-372F-D5DE-D4BC-886469638A9F}"/>
              </a:ext>
            </a:extLst>
          </p:cNvPr>
          <p:cNvSpPr txBox="1"/>
          <p:nvPr/>
        </p:nvSpPr>
        <p:spPr>
          <a:xfrm>
            <a:off x="2110115" y="871436"/>
            <a:ext cx="8657128" cy="1754326"/>
          </a:xfrm>
          <a:prstGeom prst="rect">
            <a:avLst/>
          </a:prstGeom>
          <a:noFill/>
        </p:spPr>
        <p:txBody>
          <a:bodyPr wrap="square">
            <a:spAutoFit/>
          </a:bodyPr>
          <a:lstStyle/>
          <a:p>
            <a:pPr marL="21590" marR="0" lvl="0" indent="0" algn="ctr" defTabSz="914400" rtl="0" eaLnBrk="1" fontAlgn="auto" latinLnBrk="0" hangingPunct="1">
              <a:spcBef>
                <a:spcPts val="0"/>
              </a:spcBef>
              <a:spcAft>
                <a:spcPts val="100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Nêu</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thêm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ăn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khác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đạm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béo</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nguồn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gốc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từ</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thực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biết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D6ACF86-204D-B81C-CC1F-E230B4B6A280}"/>
              </a:ext>
            </a:extLst>
          </p:cNvPr>
          <p:cNvPicPr>
            <a:picLocks noChangeAspect="1"/>
          </p:cNvPicPr>
          <p:nvPr/>
        </p:nvPicPr>
        <p:blipFill>
          <a:blip r:embed="rId4"/>
          <a:stretch>
            <a:fillRect/>
          </a:stretch>
        </p:blipFill>
        <p:spPr>
          <a:xfrm>
            <a:off x="3081905" y="3065112"/>
            <a:ext cx="2119822" cy="2708392"/>
          </a:xfrm>
          <a:prstGeom prst="rect">
            <a:avLst/>
          </a:prstGeom>
        </p:spPr>
      </p:pic>
      <p:pic>
        <p:nvPicPr>
          <p:cNvPr id="5" name="Picture 4">
            <a:extLst>
              <a:ext uri="{FF2B5EF4-FFF2-40B4-BE49-F238E27FC236}">
                <a16:creationId xmlns:a16="http://schemas.microsoft.com/office/drawing/2014/main" id="{0185B74A-5D4A-E433-D40B-4C6AA1F53D4A}"/>
              </a:ext>
            </a:extLst>
          </p:cNvPr>
          <p:cNvPicPr>
            <a:picLocks noChangeAspect="1"/>
          </p:cNvPicPr>
          <p:nvPr/>
        </p:nvPicPr>
        <p:blipFill>
          <a:blip r:embed="rId5"/>
          <a:stretch>
            <a:fillRect/>
          </a:stretch>
        </p:blipFill>
        <p:spPr>
          <a:xfrm>
            <a:off x="6823853" y="3065112"/>
            <a:ext cx="1874856" cy="2708392"/>
          </a:xfrm>
          <a:prstGeom prst="rect">
            <a:avLst/>
          </a:prstGeom>
        </p:spPr>
      </p:pic>
    </p:spTree>
    <p:extLst>
      <p:ext uri="{BB962C8B-B14F-4D97-AF65-F5344CB8AC3E}">
        <p14:creationId xmlns:p14="http://schemas.microsoft.com/office/powerpoint/2010/main" val="5484038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0" objId="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16405" y="994143"/>
            <a:ext cx="9475469" cy="1485900"/>
          </a:xfrm>
          <a:prstGeom prst="rect">
            <a:avLst/>
          </a:prstGeom>
        </p:spPr>
      </p:pic>
      <p:sp>
        <p:nvSpPr>
          <p:cNvPr id="100" name="Text Box 99"/>
          <p:cNvSpPr txBox="1"/>
          <p:nvPr/>
        </p:nvSpPr>
        <p:spPr>
          <a:xfrm>
            <a:off x="1869757" y="1229261"/>
            <a:ext cx="9347835" cy="1015663"/>
          </a:xfrm>
          <a:prstGeom prst="rect">
            <a:avLst/>
          </a:prstGeom>
          <a:noFill/>
          <a:ln w="9525">
            <a:noFill/>
          </a:ln>
        </p:spPr>
        <p:txBody>
          <a:bodyPr wrap="square">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Trò</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chơi</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Lật</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mảnh</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ghép</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p>
        </p:txBody>
      </p:sp>
      <p:sp>
        <p:nvSpPr>
          <p:cNvPr id="9" name="Text Box 8"/>
          <p:cNvSpPr txBox="1"/>
          <p:nvPr/>
        </p:nvSpPr>
        <p:spPr>
          <a:xfrm>
            <a:off x="2143125" y="2502198"/>
            <a:ext cx="8622030" cy="2554545"/>
          </a:xfrm>
          <a:prstGeom prst="rect">
            <a:avLst/>
          </a:prstGeom>
          <a:solidFill>
            <a:schemeClr val="bg1"/>
          </a:solidFill>
          <a:effectLst>
            <a:glow rad="63500">
              <a:schemeClr val="accent2">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Luật chơi: </a:t>
            </a: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Trả lời đúng một câu hỏi sẽ mở được một mảnh ghép. Khi trả lời được tất cả các câu hỏi chúng ta sẽ hoàn thành được hình ảnh.</a:t>
            </a:r>
          </a:p>
        </p:txBody>
      </p:sp>
      <p:pic>
        <p:nvPicPr>
          <p:cNvPr id="10" name="Content Placeholder 9" descr="Picture1T"/>
          <p:cNvPicPr>
            <a:picLocks noGrp="1" noChangeAspect="1"/>
          </p:cNvPicPr>
          <p:nvPr>
            <p:ph idx="1"/>
          </p:nvPr>
        </p:nvPicPr>
        <p:blipFill>
          <a:blip r:embed="rId4"/>
          <a:stretch>
            <a:fillRect/>
          </a:stretch>
        </p:blipFill>
        <p:spPr>
          <a:xfrm flipH="1">
            <a:off x="343535" y="3623310"/>
            <a:ext cx="1799590" cy="3234690"/>
          </a:xfrm>
          <a:prstGeom prst="rect">
            <a:avLst/>
          </a:prstGeom>
        </p:spPr>
      </p:pic>
      <p:pic>
        <p:nvPicPr>
          <p:cNvPr id="7" name="Content Placeholder 8" descr="pixlr-bg-result (29)">
            <a:hlinkClick r:id="rId5" action="ppaction://hlinksldjump"/>
            <a:extLst>
              <a:ext uri="{FF2B5EF4-FFF2-40B4-BE49-F238E27FC236}">
                <a16:creationId xmlns:a16="http://schemas.microsoft.com/office/drawing/2014/main" id="{99E38695-F9A4-4BD0-AC3F-C0F07B6A1978}"/>
              </a:ext>
            </a:extLst>
          </p:cNvPr>
          <p:cNvPicPr>
            <a:picLocks noChangeAspect="1"/>
          </p:cNvPicPr>
          <p:nvPr/>
        </p:nvPicPr>
        <p:blipFill>
          <a:blip r:embed="rId6"/>
          <a:stretch>
            <a:fillRect/>
          </a:stretch>
        </p:blipFill>
        <p:spPr>
          <a:xfrm>
            <a:off x="9281446" y="3779470"/>
            <a:ext cx="3872291" cy="3369264"/>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loại rau củ giàu đạm dành cho người ăn chay_720p">
            <a:hlinkClick r:id="" action="ppaction://media"/>
            <a:extLst>
              <a:ext uri="{FF2B5EF4-FFF2-40B4-BE49-F238E27FC236}">
                <a16:creationId xmlns:a16="http://schemas.microsoft.com/office/drawing/2014/main" id="{9705B450-6D28-81FC-810B-8FC08B37AE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23202738"/>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9A5676-560C-4BE5-8520-5B4744D65C42}"/>
              </a:ext>
            </a:extLst>
          </p:cNvPr>
          <p:cNvGrpSpPr/>
          <p:nvPr/>
        </p:nvGrpSpPr>
        <p:grpSpPr>
          <a:xfrm>
            <a:off x="0" y="0"/>
            <a:ext cx="12192000" cy="6858003"/>
            <a:chOff x="2" y="0"/>
            <a:chExt cx="12192000" cy="6858003"/>
          </a:xfrm>
        </p:grpSpPr>
        <p:pic>
          <p:nvPicPr>
            <p:cNvPr id="7" name="图片 3">
              <a:extLst>
                <a:ext uri="{FF2B5EF4-FFF2-40B4-BE49-F238E27FC236}">
                  <a16:creationId xmlns:a16="http://schemas.microsoft.com/office/drawing/2014/main" id="{8413C11D-90E5-46DA-8ADA-F78BB13B7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2">
              <a:extLst>
                <a:ext uri="{FF2B5EF4-FFF2-40B4-BE49-F238E27FC236}">
                  <a16:creationId xmlns:a16="http://schemas.microsoft.com/office/drawing/2014/main" id="{DC633D79-E0B5-4F4D-AE4A-E77F6D1901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253701" y="-1535916"/>
              <a:ext cx="5684600" cy="10490689"/>
            </a:xfrm>
            <a:prstGeom prst="rect">
              <a:avLst/>
            </a:prstGeom>
          </p:spPr>
        </p:pic>
      </p:grpSp>
      <p:pic>
        <p:nvPicPr>
          <p:cNvPr id="3" name="Picture 4">
            <a:extLst>
              <a:ext uri="{FF2B5EF4-FFF2-40B4-BE49-F238E27FC236}">
                <a16:creationId xmlns:a16="http://schemas.microsoft.com/office/drawing/2014/main" id="{34839272-94CE-40C8-8666-2EDE9C3F9DD8}"/>
              </a:ext>
            </a:extLst>
          </p:cNvPr>
          <p:cNvPicPr>
            <a:picLocks noChangeAspect="1"/>
          </p:cNvPicPr>
          <p:nvPr/>
        </p:nvPicPr>
        <p:blipFill>
          <a:blip r:embed="rId4"/>
          <a:srcRect/>
          <a:stretch>
            <a:fillRect/>
          </a:stretch>
        </p:blipFill>
        <p:spPr>
          <a:xfrm>
            <a:off x="9423228" y="2645250"/>
            <a:ext cx="1615439" cy="4102524"/>
          </a:xfrm>
          <a:prstGeom prst="rect">
            <a:avLst/>
          </a:prstGeom>
        </p:spPr>
      </p:pic>
      <p:pic>
        <p:nvPicPr>
          <p:cNvPr id="4" name="Picture 9">
            <a:extLst>
              <a:ext uri="{FF2B5EF4-FFF2-40B4-BE49-F238E27FC236}">
                <a16:creationId xmlns:a16="http://schemas.microsoft.com/office/drawing/2014/main" id="{095075BD-EED9-411C-A78B-B0997BD7ED0B}"/>
              </a:ext>
            </a:extLst>
          </p:cNvPr>
          <p:cNvPicPr>
            <a:picLocks noChangeAspect="1"/>
          </p:cNvPicPr>
          <p:nvPr/>
        </p:nvPicPr>
        <p:blipFill>
          <a:blip r:embed="rId5"/>
          <a:srcRect/>
          <a:stretch>
            <a:fillRect/>
          </a:stretch>
        </p:blipFill>
        <p:spPr>
          <a:xfrm>
            <a:off x="745231" y="2661920"/>
            <a:ext cx="1910079" cy="4069184"/>
          </a:xfrm>
          <a:prstGeom prst="rect">
            <a:avLst/>
          </a:prstGeom>
        </p:spPr>
      </p:pic>
      <p:pic>
        <p:nvPicPr>
          <p:cNvPr id="2" name="Picture 1">
            <a:extLst>
              <a:ext uri="{FF2B5EF4-FFF2-40B4-BE49-F238E27FC236}">
                <a16:creationId xmlns:a16="http://schemas.microsoft.com/office/drawing/2014/main" id="{F5B77BFE-CE49-E0A0-F223-D59CA9C3EC0E}"/>
              </a:ext>
            </a:extLst>
          </p:cNvPr>
          <p:cNvPicPr>
            <a:picLocks noChangeAspect="1"/>
          </p:cNvPicPr>
          <p:nvPr/>
        </p:nvPicPr>
        <p:blipFill>
          <a:blip r:embed="rId6"/>
          <a:stretch>
            <a:fillRect/>
          </a:stretch>
        </p:blipFill>
        <p:spPr>
          <a:xfrm>
            <a:off x="4351942" y="2468927"/>
            <a:ext cx="3590855" cy="2865368"/>
          </a:xfrm>
          <a:prstGeom prst="rect">
            <a:avLst/>
          </a:prstGeom>
        </p:spPr>
      </p:pic>
    </p:spTree>
    <p:extLst>
      <p:ext uri="{BB962C8B-B14F-4D97-AF65-F5344CB8AC3E}">
        <p14:creationId xmlns:p14="http://schemas.microsoft.com/office/powerpoint/2010/main" val="13738728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D2E4F7C1-0CEC-4C80-9CC9-820B3DB69465}"/>
              </a:ext>
            </a:extLst>
          </p:cNvPr>
          <p:cNvGrpSpPr/>
          <p:nvPr/>
        </p:nvGrpSpPr>
        <p:grpSpPr>
          <a:xfrm>
            <a:off x="0" y="0"/>
            <a:ext cx="7177754" cy="3171825"/>
            <a:chOff x="0" y="493614"/>
            <a:chExt cx="7177754"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0" y="584884"/>
              <a:ext cx="6946844" cy="99339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đạm</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vi-VN" sz="28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sp>
          <p:nvSpPr>
            <p:cNvPr id="4" name="Hộp Văn bản 6">
              <a:extLst>
                <a:ext uri="{FF2B5EF4-FFF2-40B4-BE49-F238E27FC236}">
                  <a16:creationId xmlns:a16="http://schemas.microsoft.com/office/drawing/2014/main" id="{475FA928-6363-EEE5-1FB5-C8732B340C2A}"/>
                </a:ext>
              </a:extLst>
            </p:cNvPr>
            <p:cNvSpPr txBox="1"/>
            <p:nvPr/>
          </p:nvSpPr>
          <p:spPr>
            <a:xfrm>
              <a:off x="91382" y="1652034"/>
              <a:ext cx="6746819" cy="99339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béo</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en-US" sz="2800" b="1" i="0" u="none" strike="noStrike" kern="1200" cap="none" spc="0" normalizeH="0" baseline="0" noProof="0" dirty="0">
                <a:ln>
                  <a:noFill/>
                </a:ln>
                <a:solidFill>
                  <a:prstClr val="black"/>
                </a:solidFill>
                <a:effectLst/>
                <a:uLnTx/>
                <a:uFillTx/>
                <a:ea typeface="Calibri" panose="020F0502020204030204" pitchFamily="34" charset="0"/>
                <a:cs typeface="+mn-cs"/>
              </a:endParaRP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53893" y="178806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624" y="3415214"/>
            <a:ext cx="6449961" cy="327133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E48803A9-0E21-DA5B-5614-E447279257AD}"/>
                </a:ext>
              </a:extLst>
            </p:cNvPr>
            <p:cNvSpPr txBox="1"/>
            <p:nvPr/>
          </p:nvSpPr>
          <p:spPr>
            <a:xfrm>
              <a:off x="292266" y="718945"/>
              <a:ext cx="6746819" cy="1656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Thức ăn chứa chất đạm có nguồn gốc động vật có một số thành phần cần thiết cho sự phát triển cơ thể nhưng lại </a:t>
              </a:r>
              <a:r>
                <a:rPr lang="vi-VN" sz="2800" b="1" i="0" dirty="0">
                  <a:solidFill>
                    <a:srgbClr val="FF0000"/>
                  </a:solidFill>
                  <a:effectLst/>
                  <a:latin typeface="Cambria" panose="02040503050406030204" pitchFamily="18" charset="0"/>
                  <a:ea typeface="Cambria" panose="02040503050406030204" pitchFamily="18" charset="0"/>
                </a:rPr>
                <a:t>khó hấp thụ.</a:t>
              </a:r>
              <a:endParaRPr lang="en-US" sz="2800" b="1" i="0" dirty="0">
                <a:solidFill>
                  <a:srgbClr val="FF0000"/>
                </a:solidFill>
                <a:effectLst/>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Chất đạm có nguồn gốc thực vật cơ thể </a:t>
              </a:r>
              <a:r>
                <a:rPr lang="vi-VN" sz="2800" b="1" i="0" dirty="0">
                  <a:solidFill>
                    <a:srgbClr val="FF0000"/>
                  </a:solidFill>
                  <a:effectLst/>
                  <a:latin typeface="Cambria" panose="02040503050406030204" pitchFamily="18" charset="0"/>
                  <a:ea typeface="Cambria" panose="02040503050406030204" pitchFamily="18" charset="0"/>
                </a:rPr>
                <a:t>dễ hấp thụ </a:t>
              </a:r>
              <a:r>
                <a:rPr lang="vi-VN" sz="2800" b="0" i="0" dirty="0">
                  <a:solidFill>
                    <a:srgbClr val="000000"/>
                  </a:solidFill>
                  <a:effectLst/>
                  <a:latin typeface="Cambria" panose="02040503050406030204" pitchFamily="18" charset="0"/>
                  <a:ea typeface="Cambria" panose="02040503050406030204" pitchFamily="18" charset="0"/>
                </a:rPr>
                <a:t>nhưng thiếu một số thành phần cần thiết đối với sự phát triển cơ thể.</a:t>
              </a:r>
              <a:endParaRPr lang="en-US" sz="2800" b="0" i="0" dirty="0">
                <a:solidFill>
                  <a:srgbClr val="000000"/>
                </a:solidFill>
                <a:effectLst/>
                <a:latin typeface="Cambria" panose="02040503050406030204" pitchFamily="18" charset="0"/>
                <a:ea typeface="Cambria" panose="020405030504060302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lang="vi-VN" sz="2800" b="1" i="0" dirty="0">
                  <a:solidFill>
                    <a:srgbClr val="000000"/>
                  </a:solidFill>
                  <a:effectLst/>
                  <a:latin typeface="Cambria" panose="02040503050406030204" pitchFamily="18" charset="0"/>
                  <a:ea typeface="Cambria" panose="02040503050406030204" pitchFamily="18" charset="0"/>
                </a:rPr>
                <a:t>Chính vì vậy cần ăn phối hợp thức ăn chứa chất đạm có nguồn gốc từ thực vật và động vật.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46051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E48803A9-0E21-DA5B-5614-E447279257AD}"/>
                </a:ext>
              </a:extLst>
            </p:cNvPr>
            <p:cNvSpPr txBox="1"/>
            <p:nvPr/>
          </p:nvSpPr>
          <p:spPr>
            <a:xfrm>
              <a:off x="292266" y="718945"/>
              <a:ext cx="6746819" cy="185866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động vật chứa một số thành phần cần thiết cho cơ thể nhưng nếu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ăn nhiều không tốt cho tim mạch</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thực vật dễ hấp thụ, tốt cho tim mạch nhưng lại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thiếu một số thành phần cần thiết cho hoạt động sống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 cơ thể.</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Chính vì vậy cần ăn phối hợp thức ăn chứa chất béo có nguồn gốc từ thực vật và động vật để cơ thể có đủ thành phần cần thiết lại tốt cho tim mạch.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701138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61E5C-350D-4827-B592-9BAC54ABB1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0583" y="586409"/>
            <a:ext cx="5913782" cy="5784574"/>
          </a:xfrm>
          <a:prstGeom prst="rect">
            <a:avLst/>
          </a:prstGeom>
        </p:spPr>
      </p:pic>
      <p:sp>
        <p:nvSpPr>
          <p:cNvPr id="7" name="Freeform 6"/>
          <p:cNvSpPr/>
          <p:nvPr/>
        </p:nvSpPr>
        <p:spPr>
          <a:xfrm rot="10800000">
            <a:off x="6109854" y="2924492"/>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Freeform 7"/>
          <p:cNvSpPr/>
          <p:nvPr/>
        </p:nvSpPr>
        <p:spPr>
          <a:xfrm rot="16200000">
            <a:off x="3339709" y="3161067"/>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4" name="Text Box 13">
            <a:hlinkClick r:id="rId4" action="ppaction://hlinksldjump"/>
          </p:cNvPr>
          <p:cNvSpPr txBox="1"/>
          <p:nvPr/>
        </p:nvSpPr>
        <p:spPr>
          <a:xfrm>
            <a:off x="3354292" y="4166787"/>
            <a:ext cx="2354375" cy="1477328"/>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4</a:t>
            </a:r>
          </a:p>
        </p:txBody>
      </p:sp>
      <p:sp>
        <p:nvSpPr>
          <p:cNvPr id="12" name="Text Box 11">
            <a:hlinkClick r:id="rId5" action="ppaction://hlinksldjump"/>
          </p:cNvPr>
          <p:cNvSpPr txBox="1"/>
          <p:nvPr/>
        </p:nvSpPr>
        <p:spPr>
          <a:xfrm>
            <a:off x="6586710" y="4123171"/>
            <a:ext cx="217796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3</a:t>
            </a:r>
          </a:p>
        </p:txBody>
      </p:sp>
      <p:sp>
        <p:nvSpPr>
          <p:cNvPr id="6" name="Freeform 5"/>
          <p:cNvSpPr/>
          <p:nvPr/>
        </p:nvSpPr>
        <p:spPr>
          <a:xfrm rot="5400000">
            <a:off x="5892166" y="173924"/>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Freeform 1"/>
          <p:cNvSpPr/>
          <p:nvPr/>
        </p:nvSpPr>
        <p:spPr>
          <a:xfrm>
            <a:off x="3099847" y="388440"/>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F685"/>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Text Box 8">
            <a:hlinkClick r:id="rId6" action="ppaction://hlinksldjump"/>
          </p:cNvPr>
          <p:cNvSpPr txBox="1"/>
          <p:nvPr/>
        </p:nvSpPr>
        <p:spPr>
          <a:xfrm>
            <a:off x="6380304" y="1048007"/>
            <a:ext cx="189384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2</a:t>
            </a:r>
          </a:p>
        </p:txBody>
      </p:sp>
      <p:sp>
        <p:nvSpPr>
          <p:cNvPr id="15" name="Text Box 14">
            <a:hlinkClick r:id="rId7" action="ppaction://hlinksldjump"/>
          </p:cNvPr>
          <p:cNvSpPr txBox="1"/>
          <p:nvPr/>
        </p:nvSpPr>
        <p:spPr>
          <a:xfrm>
            <a:off x="3162948" y="1097248"/>
            <a:ext cx="2480745" cy="1477328"/>
          </a:xfrm>
          <a:prstGeom prst="rect">
            <a:avLst/>
          </a:prstGeom>
          <a:solidFill>
            <a:srgbClr val="000000">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1</a:t>
            </a:r>
          </a:p>
        </p:txBody>
      </p:sp>
      <p:pic>
        <p:nvPicPr>
          <p:cNvPr id="21" name="Content Placeholder 8" descr="pixlr-bg-result (29)">
            <a:hlinkClick r:id="rId8" action="ppaction://hlinksldjump"/>
            <a:extLst>
              <a:ext uri="{FF2B5EF4-FFF2-40B4-BE49-F238E27FC236}">
                <a16:creationId xmlns:a16="http://schemas.microsoft.com/office/drawing/2014/main" id="{4D23868A-2148-4896-AC08-81E12DEC9478}"/>
              </a:ext>
            </a:extLst>
          </p:cNvPr>
          <p:cNvPicPr>
            <a:picLocks noChangeAspect="1"/>
          </p:cNvPicPr>
          <p:nvPr/>
        </p:nvPicPr>
        <p:blipFill>
          <a:blip r:embed="rId9"/>
          <a:stretch>
            <a:fillRect/>
          </a:stretch>
        </p:blipFill>
        <p:spPr>
          <a:xfrm>
            <a:off x="-327650" y="3886137"/>
            <a:ext cx="3872291" cy="3369264"/>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grpId="0" nodeType="withEffect">
                                  <p:stCondLst>
                                    <p:cond delay="0"/>
                                  </p:stCondLst>
                                  <p:childTnLst>
                                    <p:animEffect transition="out" filter="dissolv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withEffect">
                                  <p:stCondLst>
                                    <p:cond delay="0"/>
                                  </p:stCondLst>
                                  <p:childTnLst>
                                    <p:animEffect transition="out" filter="checkerboard(across)">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withEffect">
                                  <p:stCondLst>
                                    <p:cond delay="0"/>
                                  </p:stCondLst>
                                  <p:childTnLst>
                                    <p:animEffect transition="out" filter="checkerboard(across)">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grpId="0" nodeType="withEffect">
                                  <p:stCondLst>
                                    <p:cond delay="0"/>
                                  </p:stCondLst>
                                  <p:childTnLst>
                                    <p:animEffect transition="out" filter="checkerboard(across)">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withEffect">
                                  <p:stCondLst>
                                    <p:cond delay="0"/>
                                  </p:stCondLst>
                                  <p:childTnLst>
                                    <p:animEffect transition="out" filter="checkerboard(across)">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withEffect">
                                  <p:stCondLst>
                                    <p:cond delay="0"/>
                                  </p:stCondLst>
                                  <p:childTnLst>
                                    <p:animEffect transition="out" filter="dissolv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24" presetClass="exit" presetSubtype="0" fill="hold" grpId="0" nodeType="withEffect">
                                  <p:stCondLst>
                                    <p:cond delay="0"/>
                                  </p:stCondLst>
                                  <p:childTnLst>
                                    <p:anim to="" calcmode="lin" valueType="num">
                                      <p:cBhvr>
                                        <p:cTn id="48" dur="1"/>
                                        <p:tgtEl>
                                          <p:spTgt spid="7"/>
                                        </p:tgtEl>
                                      </p:cBhvr>
                                    </p:anim>
                                    <p:set>
                                      <p:cBhvr>
                                        <p:cTn id="4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7" grpId="1" animBg="1"/>
      <p:bldP spid="8" grpId="0" animBg="1"/>
      <p:bldP spid="8" grpId="1" animBg="1"/>
      <p:bldP spid="14" grpId="0"/>
      <p:bldP spid="14" grpId="1"/>
      <p:bldP spid="12" grpId="0"/>
      <p:bldP spid="12" grpId="1"/>
      <p:bldP spid="6" grpId="0" animBg="1"/>
      <p:bldP spid="6" grpId="1" animBg="1"/>
      <p:bldP spid="2" grpId="0" animBg="1"/>
      <p:bldP spid="2" grpId="1" animBg="1"/>
      <p:bldP spid="9" grpId="0"/>
      <p:bldP spid="9" grpId="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Cung cấp năng lượng cho các hoạt động sống.</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5" name="Picture 24"/>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27" name="Snip Diagonal Corner Rectangle 8"/>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dirty="0" err="1">
                <a:solidFill>
                  <a:prstClr val="black"/>
                </a:solidFill>
                <a:latin typeface="Arial" panose="020B0604020202020204" pitchFamily="34" charset="0"/>
              </a:rPr>
              <a:t>Nêu</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vai</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trò</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của</a:t>
            </a:r>
            <a:r>
              <a:rPr lang="en-US" sz="3200" kern="0" dirty="0">
                <a:solidFill>
                  <a:prstClr val="black"/>
                </a:solidFill>
                <a:latin typeface="Arial" panose="020B0604020202020204" pitchFamily="34" charset="0"/>
              </a:rPr>
              <a:t> c</a:t>
            </a: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hất bột đường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Content Placeholder 8" descr="pixlr-bg-result (29)">
            <a:hlinkClick r:id="rId5" action="ppaction://hlinksldjump"/>
          </p:cNvPr>
          <p:cNvPicPr>
            <a:picLocks noChangeAspect="1"/>
          </p:cNvPicPr>
          <p:nvPr/>
        </p:nvPicPr>
        <p:blipFill>
          <a:blip r:embed="rId6"/>
          <a:stretch>
            <a:fillRect/>
          </a:stretch>
        </p:blipFill>
        <p:spPr>
          <a:xfrm>
            <a:off x="-732790" y="3272038"/>
            <a:ext cx="4580255" cy="3985260"/>
          </a:xfrm>
          <a:prstGeom prst="rect">
            <a:avLst/>
          </a:prstGeom>
        </p:spPr>
      </p:pic>
      <p:pic>
        <p:nvPicPr>
          <p:cNvPr id="10" name="Picture 4">
            <a:extLst>
              <a:ext uri="{FF2B5EF4-FFF2-40B4-BE49-F238E27FC236}">
                <a16:creationId xmlns:a16="http://schemas.microsoft.com/office/drawing/2014/main" id="{179B90C7-EA03-4A58-A80A-A630C3C85643}"/>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1" name="Action Button: Home 3">
            <a:hlinkClick r:id="rId5" action="ppaction://hlinksldjump"/>
            <a:extLst>
              <a:ext uri="{FF2B5EF4-FFF2-40B4-BE49-F238E27FC236}">
                <a16:creationId xmlns:a16="http://schemas.microsoft.com/office/drawing/2014/main" id="{007F7D4E-9212-429C-9D2D-5D6C7894021D}"/>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93ACD-C5E4-EB22-6A2F-A26DDD72DC3F}"/>
              </a:ext>
            </a:extLst>
          </p:cNvPr>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Giúp cơ thể phát triển và lớn lên.</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1AF5D691-CCE7-5391-CD30-A26642653B09}"/>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3EEFA70A-FDF3-8E85-FB2A-8455C321E847}"/>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 panose="020B0604020202020204" pitchFamily="34" charset="0"/>
              </a:rPr>
              <a:t>Nêu</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vai</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trò</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của</a:t>
            </a:r>
            <a:r>
              <a:rPr lang="en-US" sz="3600" kern="0" dirty="0">
                <a:solidFill>
                  <a:prstClr val="black"/>
                </a:solidFill>
                <a:latin typeface="Arial" panose="020B0604020202020204" pitchFamily="34" charset="0"/>
              </a:rPr>
              <a:t> c</a:t>
            </a:r>
            <a:r>
              <a:rPr kumimoji="0" lang="vi-VN" sz="3600" b="0" i="0" u="none" strike="noStrike" kern="0" cap="none" spc="0" normalizeH="0" baseline="0" noProof="0" dirty="0">
                <a:ln>
                  <a:noFill/>
                </a:ln>
                <a:solidFill>
                  <a:prstClr val="black"/>
                </a:solidFill>
                <a:effectLst/>
                <a:uLnTx/>
                <a:uFillTx/>
                <a:latin typeface="Arial" panose="020B0604020202020204" pitchFamily="34" charset="0"/>
              </a:rPr>
              <a:t>hất </a:t>
            </a:r>
            <a:r>
              <a:rPr lang="en-US" sz="3600" kern="0" dirty="0" err="1">
                <a:solidFill>
                  <a:prstClr val="black"/>
                </a:solidFill>
                <a:latin typeface="Arial" panose="020B0604020202020204" pitchFamily="34" charset="0"/>
              </a:rPr>
              <a:t>đạm</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ndParaRPr>
          </a:p>
        </p:txBody>
      </p:sp>
      <p:pic>
        <p:nvPicPr>
          <p:cNvPr id="10" name="Content Placeholder 8" descr="pixlr-bg-result (29)">
            <a:hlinkClick r:id="rId5" action="ppaction://hlinksldjump"/>
            <a:extLst>
              <a:ext uri="{FF2B5EF4-FFF2-40B4-BE49-F238E27FC236}">
                <a16:creationId xmlns:a16="http://schemas.microsoft.com/office/drawing/2014/main" id="{76CD7118-CC98-60B9-D02F-7F92C42C0E51}"/>
              </a:ext>
            </a:extLst>
          </p:cNvPr>
          <p:cNvPicPr>
            <a:picLocks noChangeAspect="1"/>
          </p:cNvPicPr>
          <p:nvPr/>
        </p:nvPicPr>
        <p:blipFill>
          <a:blip r:embed="rId6"/>
          <a:stretch>
            <a:fillRect/>
          </a:stretch>
        </p:blipFill>
        <p:spPr>
          <a:xfrm>
            <a:off x="-732790" y="3272038"/>
            <a:ext cx="4580255" cy="3985260"/>
          </a:xfrm>
          <a:prstGeom prst="rect">
            <a:avLst/>
          </a:prstGeom>
        </p:spPr>
      </p:pic>
      <p:pic>
        <p:nvPicPr>
          <p:cNvPr id="11" name="Picture 4">
            <a:extLst>
              <a:ext uri="{FF2B5EF4-FFF2-40B4-BE49-F238E27FC236}">
                <a16:creationId xmlns:a16="http://schemas.microsoft.com/office/drawing/2014/main" id="{F76C04E4-DD22-354B-8565-59717CB7838B}"/>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2" name="Action Button: Home 3">
            <a:hlinkClick r:id="rId5" action="ppaction://hlinksldjump"/>
            <a:extLst>
              <a:ext uri="{FF2B5EF4-FFF2-40B4-BE49-F238E27FC236}">
                <a16:creationId xmlns:a16="http://schemas.microsoft.com/office/drawing/2014/main" id="{6ED0CA72-B4ED-F881-4A29-0DCCD7E6F068}"/>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Tăng cường sức đề kháng, giúp cơ thể chống lại bệnh tật và giúp tiêu hóa tốt.</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 panose="020B0604020202020204" pitchFamily="34" charset="0"/>
              </a:rPr>
              <a:t>Nêu</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vai</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trò</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của</a:t>
            </a:r>
            <a:r>
              <a:rPr lang="en-US" sz="3600" kern="0" dirty="0">
                <a:solidFill>
                  <a:prstClr val="black"/>
                </a:solidFill>
                <a:latin typeface="Arial" panose="020B0604020202020204" pitchFamily="34" charset="0"/>
              </a:rPr>
              <a:t> Vi-ta-min, </a:t>
            </a:r>
            <a:r>
              <a:rPr lang="en-US" sz="3600" kern="0" dirty="0" err="1">
                <a:solidFill>
                  <a:prstClr val="black"/>
                </a:solidFill>
                <a:latin typeface="Arial" panose="020B0604020202020204" pitchFamily="34" charset="0"/>
              </a:rPr>
              <a:t>chất</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khoáng</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Dự trữ năng lượng, giúp cơ thể hấp thụ các vi-ta-min A, D, E, K.</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Nêu</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chất</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béo</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4055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grpSp>
        <p:nvGrpSpPr>
          <p:cNvPr id="12" name="Group 11">
            <a:extLst>
              <a:ext uri="{FF2B5EF4-FFF2-40B4-BE49-F238E27FC236}">
                <a16:creationId xmlns:a16="http://schemas.microsoft.com/office/drawing/2014/main" id="{5A6815DC-496D-4DCD-A0BA-797B3135299A}"/>
              </a:ext>
            </a:extLst>
          </p:cNvPr>
          <p:cNvGrpSpPr/>
          <p:nvPr/>
        </p:nvGrpSpPr>
        <p:grpSpPr>
          <a:xfrm>
            <a:off x="1200150" y="136767"/>
            <a:ext cx="9886950" cy="6452527"/>
            <a:chOff x="1200150" y="136767"/>
            <a:chExt cx="9886950" cy="6452527"/>
          </a:xfrm>
        </p:grpSpPr>
        <p:pic>
          <p:nvPicPr>
            <p:cNvPr id="13" name="Picture 15">
              <a:extLst>
                <a:ext uri="{FF2B5EF4-FFF2-40B4-BE49-F238E27FC236}">
                  <a16:creationId xmlns:a16="http://schemas.microsoft.com/office/drawing/2014/main" id="{E0866BDB-C875-4DBE-9060-4DDBEB5DA261}"/>
                </a:ext>
              </a:extLst>
            </p:cNvPr>
            <p:cNvPicPr>
              <a:picLocks noChangeAspect="1"/>
            </p:cNvPicPr>
            <p:nvPr/>
          </p:nvPicPr>
          <p:blipFill>
            <a:blip r:embed="rId6"/>
            <a:srcRect/>
            <a:stretch>
              <a:fillRect/>
            </a:stretch>
          </p:blipFill>
          <p:spPr>
            <a:xfrm>
              <a:off x="2629230" y="136767"/>
              <a:ext cx="6648710" cy="4715044"/>
            </a:xfrm>
            <a:prstGeom prst="rect">
              <a:avLst/>
            </a:prstGeom>
          </p:spPr>
        </p:pic>
        <p:sp>
          <p:nvSpPr>
            <p:cNvPr id="14" name="Hình chữ nhật: Góc Tròn 3">
              <a:extLst>
                <a:ext uri="{FF2B5EF4-FFF2-40B4-BE49-F238E27FC236}">
                  <a16:creationId xmlns:a16="http://schemas.microsoft.com/office/drawing/2014/main" id="{93627B94-99A5-4AD6-90C0-1D1E812A29FA}"/>
                </a:ext>
              </a:extLst>
            </p:cNvPr>
            <p:cNvSpPr/>
            <p:nvPr/>
          </p:nvSpPr>
          <p:spPr>
            <a:xfrm>
              <a:off x="1200150" y="2667000"/>
              <a:ext cx="9886950" cy="3922294"/>
            </a:xfrm>
            <a:prstGeom prst="roundRect">
              <a:avLst/>
            </a:prstGeom>
            <a:ln w="38100">
              <a:solidFill>
                <a:srgbClr val="FFC000"/>
              </a:solidFill>
            </a:ln>
            <a:scene3d>
              <a:camera prst="orthographicFront"/>
              <a:lightRig rig="threePt" dir="t"/>
            </a:scene3d>
            <a:sp3d>
              <a:bevelT w="139700" prst="cross"/>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4">
            <a:extLst>
              <a:ext uri="{FF2B5EF4-FFF2-40B4-BE49-F238E27FC236}">
                <a16:creationId xmlns:a16="http://schemas.microsoft.com/office/drawing/2014/main" id="{CB067EFE-6D27-424B-A544-469D4A224729}"/>
              </a:ext>
            </a:extLst>
          </p:cNvPr>
          <p:cNvPicPr>
            <a:picLocks noChangeAspect="1"/>
          </p:cNvPicPr>
          <p:nvPr/>
        </p:nvPicPr>
        <p:blipFill>
          <a:blip r:embed="rId7"/>
          <a:srcRect/>
          <a:stretch>
            <a:fillRect/>
          </a:stretch>
        </p:blipFill>
        <p:spPr>
          <a:xfrm>
            <a:off x="10427608" y="2644680"/>
            <a:ext cx="1615439" cy="4102524"/>
          </a:xfrm>
          <a:prstGeom prst="rect">
            <a:avLst/>
          </a:prstGeom>
        </p:spPr>
      </p:pic>
      <p:pic>
        <p:nvPicPr>
          <p:cNvPr id="27" name="Picture 9">
            <a:extLst>
              <a:ext uri="{FF2B5EF4-FFF2-40B4-BE49-F238E27FC236}">
                <a16:creationId xmlns:a16="http://schemas.microsoft.com/office/drawing/2014/main" id="{B8BA2DE0-E67A-453D-BD66-9E2A07455007}"/>
              </a:ext>
            </a:extLst>
          </p:cNvPr>
          <p:cNvPicPr>
            <a:picLocks noChangeAspect="1"/>
          </p:cNvPicPr>
          <p:nvPr/>
        </p:nvPicPr>
        <p:blipFill>
          <a:blip r:embed="rId8"/>
          <a:srcRect/>
          <a:stretch>
            <a:fillRect/>
          </a:stretch>
        </p:blipFill>
        <p:spPr>
          <a:xfrm>
            <a:off x="-5962" y="2695260"/>
            <a:ext cx="1910079" cy="4069184"/>
          </a:xfrm>
          <a:prstGeom prst="rect">
            <a:avLst/>
          </a:prstGeom>
        </p:spPr>
      </p:pic>
      <p:pic>
        <p:nvPicPr>
          <p:cNvPr id="2" name="Picture 1">
            <a:extLst>
              <a:ext uri="{FF2B5EF4-FFF2-40B4-BE49-F238E27FC236}">
                <a16:creationId xmlns:a16="http://schemas.microsoft.com/office/drawing/2014/main" id="{311F6AC4-91B0-2253-CDE0-31DEE3B31785}"/>
              </a:ext>
            </a:extLst>
          </p:cNvPr>
          <p:cNvPicPr>
            <a:picLocks noChangeAspect="1"/>
          </p:cNvPicPr>
          <p:nvPr/>
        </p:nvPicPr>
        <p:blipFill>
          <a:blip r:embed="rId9"/>
          <a:stretch>
            <a:fillRect/>
          </a:stretch>
        </p:blipFill>
        <p:spPr>
          <a:xfrm>
            <a:off x="4511683" y="3300166"/>
            <a:ext cx="2749534" cy="1286367"/>
          </a:xfrm>
          <a:prstGeom prst="rect">
            <a:avLst/>
          </a:prstGeom>
        </p:spPr>
      </p:pic>
      <p:pic>
        <p:nvPicPr>
          <p:cNvPr id="3" name="Picture 2">
            <a:extLst>
              <a:ext uri="{FF2B5EF4-FFF2-40B4-BE49-F238E27FC236}">
                <a16:creationId xmlns:a16="http://schemas.microsoft.com/office/drawing/2014/main" id="{FF63E08E-953C-B1C5-EBD7-03F048EE28A2}"/>
              </a:ext>
            </a:extLst>
          </p:cNvPr>
          <p:cNvPicPr>
            <a:picLocks noChangeAspect="1"/>
          </p:cNvPicPr>
          <p:nvPr/>
        </p:nvPicPr>
        <p:blipFill>
          <a:blip r:embed="rId10"/>
          <a:stretch>
            <a:fillRect/>
          </a:stretch>
        </p:blipFill>
        <p:spPr>
          <a:xfrm>
            <a:off x="1127709" y="3827030"/>
            <a:ext cx="9955631" cy="2651990"/>
          </a:xfrm>
          <a:prstGeom prst="rect">
            <a:avLst/>
          </a:prstGeom>
        </p:spPr>
      </p:pic>
    </p:spTree>
    <p:extLst>
      <p:ext uri="{BB962C8B-B14F-4D97-AF65-F5344CB8AC3E}">
        <p14:creationId xmlns:p14="http://schemas.microsoft.com/office/powerpoint/2010/main" val="136544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10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60000">
                                          <p:cBhvr additive="base">
                                            <p:cTn id="11" dur="10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14009" y="1011960"/>
            <a:ext cx="4270371" cy="5982475"/>
          </a:xfrm>
          <a:prstGeom prst="rect">
            <a:avLst/>
          </a:prstGeom>
        </p:spPr>
      </p:pic>
      <p:pic>
        <p:nvPicPr>
          <p:cNvPr id="7" name="Picture 6"/>
          <p:cNvPicPr>
            <a:picLocks noChangeAspect="1"/>
          </p:cNvPicPr>
          <p:nvPr/>
        </p:nvPicPr>
        <p:blipFill>
          <a:blip r:embed="rId9"/>
          <a:stretch>
            <a:fillRect/>
          </a:stretch>
        </p:blipFill>
        <p:spPr>
          <a:xfrm>
            <a:off x="2971223" y="1750491"/>
            <a:ext cx="9035055" cy="1749704"/>
          </a:xfrm>
          <a:prstGeom prst="rect">
            <a:avLst/>
          </a:prstGeom>
        </p:spPr>
      </p:pic>
    </p:spTree>
    <p:extLst>
      <p:ext uri="{BB962C8B-B14F-4D97-AF65-F5344CB8AC3E}">
        <p14:creationId xmlns:p14="http://schemas.microsoft.com/office/powerpoint/2010/main" val="9089773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880</Words>
  <Application>Microsoft Office PowerPoint</Application>
  <PresentationFormat>Widescreen</PresentationFormat>
  <Paragraphs>62</Paragraphs>
  <Slides>25</Slides>
  <Notes>8</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25</vt:i4>
      </vt:variant>
    </vt:vector>
  </HeadingPairs>
  <TitlesOfParts>
    <vt:vector size="40" baseType="lpstr">
      <vt:lpstr>等线</vt:lpstr>
      <vt:lpstr>等线</vt:lpstr>
      <vt:lpstr>等线 Light</vt:lpstr>
      <vt:lpstr>Arial</vt:lpstr>
      <vt:lpstr>Book Antiqua</vt:lpstr>
      <vt:lpstr>Calibri</vt:lpstr>
      <vt:lpstr>Calibri Light</vt:lpstr>
      <vt:lpstr>Cambria</vt:lpstr>
      <vt:lpstr>Noto Sans S Chinese Light</vt:lpstr>
      <vt:lpstr>Wingdings</vt:lpstr>
      <vt:lpstr>1_Office Theme</vt:lpstr>
      <vt:lpstr>Custom Design</vt:lpstr>
      <vt:lpstr>2_千图网海量PPT模板www.58pic.com ​​</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28</cp:revision>
  <dcterms:created xsi:type="dcterms:W3CDTF">2023-11-12T06:41:20Z</dcterms:created>
  <dcterms:modified xsi:type="dcterms:W3CDTF">2025-03-08T14:53:38Z</dcterms:modified>
</cp:coreProperties>
</file>