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sldIdLst>
    <p:sldId id="257" r:id="rId4"/>
    <p:sldId id="258" r:id="rId5"/>
    <p:sldId id="262" r:id="rId6"/>
    <p:sldId id="297" r:id="rId7"/>
    <p:sldId id="298" r:id="rId8"/>
    <p:sldId id="299" r:id="rId9"/>
    <p:sldId id="315" r:id="rId10"/>
    <p:sldId id="316" r:id="rId11"/>
    <p:sldId id="317" r:id="rId12"/>
    <p:sldId id="314" r:id="rId13"/>
    <p:sldId id="301" r:id="rId14"/>
    <p:sldId id="270" r:id="rId15"/>
    <p:sldId id="271" r:id="rId16"/>
    <p:sldId id="318" r:id="rId17"/>
    <p:sldId id="319" r:id="rId18"/>
    <p:sldId id="264" r:id="rId19"/>
    <p:sldId id="320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4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49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D9E1-F169-591D-44A5-1C1E28ACF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2DD22-11DA-357A-F884-BCCAA8B63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1DFA-4DD8-AA77-EE1C-2BCA8481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3969-2050-0859-8F8D-F2CDEDBD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E78E-85EC-CFD3-A60B-B1264706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E6AA-898E-F178-9D07-0D4A7C0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3DFF-6102-546F-86E2-06FBCA399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E6C-1BDE-97AE-880B-713408B3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CEBA-D1AE-B7EA-9C37-49DF7B9C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63141-373D-3FC8-EEB1-E9C6BB71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1629-6444-CA67-C892-5F705930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8690E-3590-7894-2E9D-C78856DE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1F4A1-F608-5126-F9FC-3B8FAEA5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BD5C-0999-3E4A-F20F-43F4E7E0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E191-6C71-651C-9696-B753AFBE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89BD-DC14-E7AE-4F5E-67089AF9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7268-92E3-C204-3EBE-23DB039C3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957C-B160-E37B-E45E-DFFF89193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F8750-91AE-EE72-CC14-75A63EDB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54F92-B498-F25B-C169-EE7B37AC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D47D7-3AD6-108C-339F-CF9829A3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7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4FC2-FA5E-6176-F79D-CBF7E15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91938-98D8-9579-122B-CE536D64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97E9B-38C2-27F1-56AD-9103C7735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48567-DCBE-B5ED-6C0B-7FCC48342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092DD-0A95-66F2-CC14-BA3084964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A6175-0CA4-AD4F-8E90-48AF2F83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E7A7E-DCC8-A050-BEAD-C88864E4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579AF-E3ED-EE05-8027-6AC89FE9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5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DF8-681E-DDD2-5ABA-A2E94DB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55BAD-F35C-E8FF-8A31-A9156C08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5C7B3-C323-8374-DEF1-7CB1A9E8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FDC7D-56FF-7B05-0393-B9CCA973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96D6B-E127-5127-9BDD-5DA07F59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44358-8BA8-FAD3-7EF7-A0ED7399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D68D-9344-0040-2554-50A8E752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51CF-D9D1-B9F8-E0EE-C7C553B0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BC20-33C3-EEE7-F6E8-93F3291B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96E9-FFE2-7DAD-31CB-F212A1C6C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B9026-1B59-2B97-417B-A068DAEA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D9467-2BD0-3EA6-42FE-D5A26750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A93C-0141-7ACE-8691-37B2976B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B955-F197-CB77-3BCA-E0531081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6C03B-C7D8-5A4E-6C4B-65987D570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D6A8-56C8-FF85-07B9-3D64DDD4D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CEC3F-692C-12B3-11FB-EBC9A2DB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6EDB2-9E55-D17F-7BE1-29395900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858C2-7F2C-7047-793F-66F227CD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4C7-2600-10A5-418B-70CD7AAA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7951B-634E-F3E6-59DA-EB313AB31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0802-512C-A228-6C9A-058CCBBF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7E13-E17D-A4A9-0A26-121024C3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1ABBD-DB14-BE58-5008-D9DCA9F2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1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50DAB-6DA1-0BCC-8B0D-AC8F0B21A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D46FB-73D2-D2C8-B578-51DFBC407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9958-69F3-50EB-2D0B-5C9E681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181B-6C81-A72B-044A-A496E253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365A9-3B1D-C91D-B85A-5F7DC89F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1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8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1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86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3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1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08/03/2025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8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8E87E-87D7-D587-5C31-7D92B6F3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E4C60-AEB5-DC01-81B1-874158FFC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C1DE-DF05-6EDA-C11C-6BC7B9949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CA36-73D4-4E20-BD00-63D488A57A6D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D66D-6935-DCD5-079D-7D79B04A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32AF-938C-CB1F-AE64-FC9A68E68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4B26-29DC-49CB-9093-8D7B0E14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0B3F04-3E55-F3BE-98CF-41065672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A785A-28F0-3CE9-30E9-B4E7C2B1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57" y="657152"/>
            <a:ext cx="810228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6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781235" y="523783"/>
            <a:ext cx="7463244" cy="4545367"/>
          </a:xfrm>
          <a:custGeom>
            <a:avLst/>
            <a:gdLst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244" h="4545367" fill="none" extrusionOk="0">
                <a:moveTo>
                  <a:pt x="0" y="453263"/>
                </a:moveTo>
                <a:cubicBezTo>
                  <a:pt x="1637" y="247825"/>
                  <a:pt x="206959" y="46775"/>
                  <a:pt x="401516" y="0"/>
                </a:cubicBezTo>
                <a:cubicBezTo>
                  <a:pt x="3038182" y="80246"/>
                  <a:pt x="5210233" y="366892"/>
                  <a:pt x="7061727" y="0"/>
                </a:cubicBezTo>
                <a:cubicBezTo>
                  <a:pt x="7277727" y="-40046"/>
                  <a:pt x="7370980" y="173605"/>
                  <a:pt x="7463244" y="453263"/>
                </a:cubicBezTo>
                <a:cubicBezTo>
                  <a:pt x="7674171" y="2068143"/>
                  <a:pt x="7358790" y="3640312"/>
                  <a:pt x="7463244" y="4092103"/>
                </a:cubicBezTo>
                <a:cubicBezTo>
                  <a:pt x="7475774" y="4276648"/>
                  <a:pt x="7253254" y="4508181"/>
                  <a:pt x="7061727" y="4545367"/>
                </a:cubicBezTo>
                <a:cubicBezTo>
                  <a:pt x="4087577" y="4615646"/>
                  <a:pt x="2939200" y="4696351"/>
                  <a:pt x="401516" y="4545367"/>
                </a:cubicBezTo>
                <a:cubicBezTo>
                  <a:pt x="251641" y="4537105"/>
                  <a:pt x="-87802" y="4360864"/>
                  <a:pt x="0" y="4092103"/>
                </a:cubicBezTo>
                <a:cubicBezTo>
                  <a:pt x="85345" y="2286103"/>
                  <a:pt x="-43058" y="956170"/>
                  <a:pt x="0" y="453263"/>
                </a:cubicBezTo>
                <a:close/>
              </a:path>
              <a:path w="7463244" h="4545367" stroke="0" extrusionOk="0">
                <a:moveTo>
                  <a:pt x="0" y="453263"/>
                </a:moveTo>
                <a:cubicBezTo>
                  <a:pt x="6070" y="236848"/>
                  <a:pt x="190725" y="-8930"/>
                  <a:pt x="401516" y="0"/>
                </a:cubicBezTo>
                <a:cubicBezTo>
                  <a:pt x="2518125" y="-479254"/>
                  <a:pt x="5642212" y="367805"/>
                  <a:pt x="7061727" y="0"/>
                </a:cubicBezTo>
                <a:cubicBezTo>
                  <a:pt x="7197000" y="-3231"/>
                  <a:pt x="7524748" y="201188"/>
                  <a:pt x="7463244" y="453263"/>
                </a:cubicBezTo>
                <a:cubicBezTo>
                  <a:pt x="7634019" y="1297543"/>
                  <a:pt x="7699315" y="2968547"/>
                  <a:pt x="7463244" y="4092103"/>
                </a:cubicBezTo>
                <a:cubicBezTo>
                  <a:pt x="7470727" y="4301276"/>
                  <a:pt x="7227852" y="4526925"/>
                  <a:pt x="7061727" y="4545367"/>
                </a:cubicBezTo>
                <a:cubicBezTo>
                  <a:pt x="4846237" y="3924734"/>
                  <a:pt x="2223114" y="5082520"/>
                  <a:pt x="401516" y="4545367"/>
                </a:cubicBezTo>
                <a:cubicBezTo>
                  <a:pt x="187798" y="4578091"/>
                  <a:pt x="-18777" y="4305963"/>
                  <a:pt x="0" y="4092103"/>
                </a:cubicBezTo>
                <a:cubicBezTo>
                  <a:pt x="27414" y="2361099"/>
                  <a:pt x="45749" y="988134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50449" y="213752"/>
                  <a:pt x="220997" y="1320"/>
                  <a:pt x="401516" y="0"/>
                </a:cubicBezTo>
                <a:cubicBezTo>
                  <a:pt x="3725585" y="226942"/>
                  <a:pt x="4792860" y="300461"/>
                  <a:pt x="7061727" y="0"/>
                </a:cubicBezTo>
                <a:cubicBezTo>
                  <a:pt x="7268312" y="-49509"/>
                  <a:pt x="7436318" y="148058"/>
                  <a:pt x="7463244" y="453263"/>
                </a:cubicBezTo>
                <a:cubicBezTo>
                  <a:pt x="7526177" y="1978229"/>
                  <a:pt x="7552347" y="3585756"/>
                  <a:pt x="7463244" y="4092103"/>
                </a:cubicBezTo>
                <a:cubicBezTo>
                  <a:pt x="7447102" y="4333150"/>
                  <a:pt x="7212989" y="4497279"/>
                  <a:pt x="7061727" y="4545367"/>
                </a:cubicBezTo>
                <a:cubicBezTo>
                  <a:pt x="4646794" y="4637990"/>
                  <a:pt x="1725331" y="4406003"/>
                  <a:pt x="401516" y="4545367"/>
                </a:cubicBezTo>
                <a:cubicBezTo>
                  <a:pt x="118345" y="4508392"/>
                  <a:pt x="-93983" y="4300701"/>
                  <a:pt x="0" y="4092103"/>
                </a:cubicBezTo>
                <a:cubicBezTo>
                  <a:pt x="-49038" y="2435876"/>
                  <a:pt x="-43120" y="971939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28163" y="251444"/>
                  <a:pt x="200229" y="39550"/>
                  <a:pt x="401516" y="0"/>
                </a:cubicBezTo>
                <a:cubicBezTo>
                  <a:pt x="3558585" y="260870"/>
                  <a:pt x="4996607" y="344772"/>
                  <a:pt x="7061727" y="0"/>
                </a:cubicBezTo>
                <a:cubicBezTo>
                  <a:pt x="7250469" y="-46411"/>
                  <a:pt x="7400166" y="154517"/>
                  <a:pt x="7463244" y="453263"/>
                </a:cubicBezTo>
                <a:cubicBezTo>
                  <a:pt x="7662891" y="1976313"/>
                  <a:pt x="7449805" y="3538130"/>
                  <a:pt x="7463244" y="4092103"/>
                </a:cubicBezTo>
                <a:cubicBezTo>
                  <a:pt x="7438434" y="4313031"/>
                  <a:pt x="7231923" y="4508585"/>
                  <a:pt x="7061727" y="4545367"/>
                </a:cubicBezTo>
                <a:cubicBezTo>
                  <a:pt x="3994520" y="4537680"/>
                  <a:pt x="2819932" y="4702160"/>
                  <a:pt x="401516" y="4545367"/>
                </a:cubicBezTo>
                <a:cubicBezTo>
                  <a:pt x="210570" y="4536821"/>
                  <a:pt x="-60781" y="4347212"/>
                  <a:pt x="0" y="4092103"/>
                </a:cubicBezTo>
                <a:cubicBezTo>
                  <a:pt x="20743" y="2453714"/>
                  <a:pt x="-48337" y="1042423"/>
                  <a:pt x="0" y="45326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9B3C8-93ED-2E97-93B9-A177264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345" y="1447360"/>
            <a:ext cx="1828959" cy="135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900B2-AD0A-E36E-1E9F-6B1BBAC2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62" y="2169306"/>
            <a:ext cx="662692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791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2023-12-06T01:35:41Z</dcterms:created>
  <dcterms:modified xsi:type="dcterms:W3CDTF">2025-03-08T15:04:03Z</dcterms:modified>
</cp:coreProperties>
</file>