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8" r:id="rId2"/>
    <p:sldMasterId id="2147483660" r:id="rId3"/>
    <p:sldMasterId id="2147483698" r:id="rId4"/>
    <p:sldMasterId id="2147483722" r:id="rId5"/>
    <p:sldMasterId id="2147483734" r:id="rId6"/>
    <p:sldMasterId id="2147483746" r:id="rId7"/>
  </p:sldMasterIdLst>
  <p:notesMasterIdLst>
    <p:notesMasterId r:id="rId33"/>
  </p:notesMasterIdLst>
  <p:sldIdLst>
    <p:sldId id="256" r:id="rId8"/>
    <p:sldId id="309" r:id="rId9"/>
    <p:sldId id="298" r:id="rId10"/>
    <p:sldId id="312" r:id="rId11"/>
    <p:sldId id="311" r:id="rId12"/>
    <p:sldId id="310" r:id="rId13"/>
    <p:sldId id="313" r:id="rId14"/>
    <p:sldId id="314" r:id="rId15"/>
    <p:sldId id="288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97" r:id="rId24"/>
    <p:sldId id="322" r:id="rId25"/>
    <p:sldId id="282" r:id="rId26"/>
    <p:sldId id="323" r:id="rId27"/>
    <p:sldId id="284" r:id="rId28"/>
    <p:sldId id="285" r:id="rId29"/>
    <p:sldId id="286" r:id="rId30"/>
    <p:sldId id="28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853A-7315-2E83-65DB-26BC729FB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F2580-7852-5D1B-9A91-4BB8AB27F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EE7E4-5BC1-60B5-BDB7-DBD49AC1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2C42-3D48-A7DA-F325-1ED0873A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79CF7-1436-582A-A254-05D459F7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B33EF-9B62-78FC-3A4A-4F2F67AC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5F859-C388-8CDC-D365-7B7D347C4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8E2E-359C-BBA7-B033-2C1D8946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05305-6FE7-EABF-7B2B-3EC8C7C8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2ED68-FCD0-4B09-AAF3-50EA5E8C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45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1C58F-19D5-2FCF-9B86-5903F270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DD362-82F1-5246-73B1-5EEADE402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8C49-00BC-E91D-C86A-A4055A641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50767-8F0F-627F-EFBF-2C155CC0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2BE71-E417-24C1-757A-AB1B2568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4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5AE1-112A-83A1-F754-E7724075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06D9-86A1-C7A5-6ED7-0FB04FEF7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47B64-70C7-5636-E674-266077EC8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80258-B72E-95C8-A29E-286F86DA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23C90-D440-B911-2D2A-FD1EE96F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72FCC-3958-1702-82A6-AC1C631F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62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F0613-FA58-17CB-CAB1-5AC2D28C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98D5E-471C-63FC-FB21-5F6DCF87D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488E5-F5FB-8493-A90F-67DAED95F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220A2-FF3D-088E-91A8-3EB8FB69B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94651-045D-21D0-912A-165BA6592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0CF58D-FF31-F79E-395A-A2E861DA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1DD9F-B5E0-9D61-EEF4-797829E4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AB5D3-ED09-FEF1-60DE-E3C744A5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68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70D7-D052-8A0F-4417-5AFFD789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0C78A-0496-605D-ABEC-B8452D21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B0123-428E-40D7-2E39-AD92A267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BD6C0-1197-5022-02AE-79386D69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8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22AE02-929F-57F6-00D7-47C840AE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80E51-108F-9705-D14D-7BF63E5EB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FBE85-7BCE-9C63-C459-AA36E0C4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3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2FDA4-D0C3-6F04-B16C-4F7B601F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FA6F-B794-031C-3F88-2A4B0B3D4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1655D-B286-228E-676E-3C18740CB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9E7FC-FA3E-3C75-35C7-B5ECC519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287C7-29BE-3A69-A3AD-5F5D0669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4A463-CC5A-01B0-C05E-2123ABAB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427B-9FF9-667F-960A-33E78CFC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F3F00-90FB-2E06-4C83-AB32B3BF9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A6614-53F8-BAEC-6B56-6BCA70B0B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5ED49-AD00-7014-9087-7AAE1220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45D68-6A2A-0A5C-BC34-5CF198EA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A8406-001D-256C-6A97-0317DE26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9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B0824-849E-9256-F784-888F99DA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D0274-BA6C-2771-5475-52D028AB4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F9A61-268A-B979-6BAA-B9A230C7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8A19F-2DEF-C938-14FC-6D08C52E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6DDC3-B57E-1DD6-C820-969048AA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C4ED8E-1DA0-F853-2D65-A0094BFAD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F20DD-9581-05ED-22AC-4DC2A206A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F8A0-3E3C-D4D0-37C9-32472C1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0158F-0B23-8E6A-76F5-D0D0C864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649D6-50ED-2CFA-52EA-4C04BA52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55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932926-0128-FE17-E833-6706D77B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182C-D851-39C6-83E5-C06B5EE43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8D5C8-B0DB-7DD1-B2CB-238E3D6EC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2018-BD73-471B-B2F4-F8A9FB1F982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9DF6B-AB65-A3FD-6873-721575CA0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0D51-7A2C-292B-EA6E-98D1FC524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C3A11-87AE-49C5-878A-6A825639A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11" Type="http://schemas.openxmlformats.org/officeDocument/2006/relationships/slide" Target="slide23.xml"/><Relationship Id="rId5" Type="http://schemas.openxmlformats.org/officeDocument/2006/relationships/image" Target="../media/image38.png"/><Relationship Id="rId15" Type="http://schemas.openxmlformats.org/officeDocument/2006/relationships/slide" Target="slide22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21.xml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20.xm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20.xm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20.xm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20.xm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FAC606-9257-0FC8-9477-81F79D114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02" y="737574"/>
            <a:ext cx="4048095" cy="96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ây Nguyên">
            <a:hlinkClick r:id="" action="ppaction://media"/>
            <a:extLst>
              <a:ext uri="{FF2B5EF4-FFF2-40B4-BE49-F238E27FC236}">
                <a16:creationId xmlns:a16="http://schemas.microsoft.com/office/drawing/2014/main" id="{D87B6AA9-7A50-8799-E95D-6BDCD3825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464</Words>
  <Application>Microsoft Office PowerPoint</Application>
  <PresentationFormat>Widescreen</PresentationFormat>
  <Paragraphs>66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Cambria</vt:lpstr>
      <vt:lpstr>iCiel Altus</vt:lpstr>
      <vt:lpstr>Roboto</vt:lpstr>
      <vt:lpstr>印品黑体</vt:lpstr>
      <vt:lpstr>Office Theme</vt:lpstr>
      <vt:lpstr>Custom Design</vt:lpstr>
      <vt:lpstr>Office 主题​​</vt:lpstr>
      <vt:lpstr>1_Custom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2023-11-15T02:36:17Z</dcterms:created>
  <dcterms:modified xsi:type="dcterms:W3CDTF">2025-03-08T15:29:05Z</dcterms:modified>
</cp:coreProperties>
</file>