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  <p:sldMasterId id="2147483684" r:id="rId3"/>
    <p:sldMasterId id="2147483697" r:id="rId4"/>
    <p:sldMasterId id="2147483721" r:id="rId5"/>
    <p:sldMasterId id="2147483726" r:id="rId6"/>
    <p:sldMasterId id="2147483738" r:id="rId7"/>
  </p:sldMasterIdLst>
  <p:notesMasterIdLst>
    <p:notesMasterId r:id="rId30"/>
  </p:notesMasterIdLst>
  <p:sldIdLst>
    <p:sldId id="257" r:id="rId8"/>
    <p:sldId id="309" r:id="rId9"/>
    <p:sldId id="324" r:id="rId10"/>
    <p:sldId id="325" r:id="rId11"/>
    <p:sldId id="376" r:id="rId12"/>
    <p:sldId id="377" r:id="rId13"/>
    <p:sldId id="378" r:id="rId14"/>
    <p:sldId id="311" r:id="rId15"/>
    <p:sldId id="316" r:id="rId16"/>
    <p:sldId id="317" r:id="rId17"/>
    <p:sldId id="380" r:id="rId18"/>
    <p:sldId id="379" r:id="rId19"/>
    <p:sldId id="297" r:id="rId20"/>
    <p:sldId id="381" r:id="rId21"/>
    <p:sldId id="312" r:id="rId22"/>
    <p:sldId id="382" r:id="rId23"/>
    <p:sldId id="383" r:id="rId24"/>
    <p:sldId id="322" r:id="rId25"/>
    <p:sldId id="266" r:id="rId26"/>
    <p:sldId id="269" r:id="rId27"/>
    <p:sldId id="385" r:id="rId28"/>
    <p:sldId id="3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749D-1253-0492-D602-69AA90802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17AAE-8869-4116-3DEA-A471BF109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29CF7-B5DA-E438-C1F4-B3C2E66F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10AB-7BC0-2F7E-3B25-528BEEC3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6C763-E6DE-A8CA-0486-CC650C00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0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A49B-1924-D668-8CC5-8AF55D82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87DB7-5408-D62F-494B-1DEAFB21C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09BD1-38E1-8CBF-9237-6456BEF2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8C0BF-16E4-681D-A8B7-A55809D9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7DDA2-6AAE-51D2-390D-C855EAAC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21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995F-9E5C-C45F-4FE8-009B6A08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445B6-F1DC-C962-35DF-50390C8BD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8A7BD-4F93-B2E6-1B82-4A5D829A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799EC-D035-E430-0712-1A8A8303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0C864-1125-1199-CDF3-04340052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749A-543C-367E-07DF-DC7DDB67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6DE2B-B652-1E26-DD37-EB5D7250F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3855E-5CA3-260E-5BF2-295799923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0442D-18AC-CC2E-0743-2C832DB6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78269-88DB-0D68-F6E2-C3CA7411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FE4E2-B649-C275-A1BC-4F311BCA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46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11BB-B8A9-BC29-46D8-C493B944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E750D-52C0-FB05-3F5F-EC9582032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6F4D0-9853-4E10-43F0-03AB4D226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49A7F-CF14-197C-77EF-DBDCFBE1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2C0A0-6F32-E8EA-D8B4-F451C1523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08098-CC57-8013-A278-F55126D4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76560-1F9D-1984-7BEB-9EC9ADE7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8F73D7-83BE-3E0F-EE79-B2D2FAD2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1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23FC-1AC4-FBA1-B596-58B0B6B6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910CC-CC72-B974-42EB-455A5F59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BC37D-B573-1A47-D1DC-DED0FAFD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28FE5-F9F7-C387-4998-A29D1E8C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03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93B29-CEE4-E1B5-D088-F76A68C6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C4614-6742-8C27-E182-BB0BAAF5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2354-C3EF-0E24-6E16-47D1863D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0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A8F6-3D01-4B01-D550-E49B0B6A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83E8-51B9-1674-D1DC-C8A6F4659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2C407-52A2-9152-872C-24102322C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075D7-6D87-109F-EB3B-9851A5DC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71700-7066-5D13-B118-B9B45056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69D86-B161-9446-9571-4477581B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9E1A-707C-A990-11A8-435827AC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D0759-754D-2E1F-78E2-992AAC294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78554-4EEA-738D-3999-D0D4D318B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76946-01A3-2BCE-51AB-3B9B4D1A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02C3-8435-65C9-B1E5-C794FED3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54C81-19AF-E197-B0F2-F00F123E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5340-AB14-CAA8-9B59-91E8FB1B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A45B5-A872-F3AC-0679-B38549CCB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5137C-1246-FABD-4929-B33394B3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7B2E6-C390-2285-A315-77E0F5C6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808A8-B441-C6AF-6C43-D195D0D1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9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0A7A0-33D0-7076-54DB-87BE2A9AA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C7428-2B34-9C9F-2DA1-FAF0A326E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C33A-C3D7-EA4C-CFF9-E91B0DE5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C86-14B6-B0CE-338A-AAB9DC7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DA06-3473-76EE-9082-6BD1F5A0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83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5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3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7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6307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6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6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1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7395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59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7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A619D-96FB-7A6C-8FE3-B4071FC5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1B985-8055-4F1E-0EC7-C6D51232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C1FFD-24A1-EA67-8A3C-D9B73E114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C051-A4DE-4BE7-B6E8-AFC066980CF2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3291E-CD15-5406-5D3A-7894861DF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3B05-57A2-4D13-9016-63D517E44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0CEFC-00F7-4AC3-9E23-24DB053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2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619225" y="320622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3474720" y="323467"/>
            <a:ext cx="8727593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5303520" y="3333738"/>
            <a:ext cx="5725207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606</Words>
  <Application>Microsoft Office PowerPoint</Application>
  <PresentationFormat>Widescreen</PresentationFormat>
  <Paragraphs>70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#9Slide05 SVNClementine</vt:lpstr>
      <vt:lpstr>Arial</vt:lpstr>
      <vt:lpstr>Calibri</vt:lpstr>
      <vt:lpstr>Calibri Light</vt:lpstr>
      <vt:lpstr>Cambria</vt:lpstr>
      <vt:lpstr>iCiel Altus</vt:lpstr>
      <vt:lpstr>Inter</vt:lpstr>
      <vt:lpstr>Orelega One</vt:lpstr>
      <vt:lpstr>SVN-Poky's</vt:lpstr>
      <vt:lpstr>印品黑体</vt:lpstr>
      <vt:lpstr>1_Office Theme</vt:lpstr>
      <vt:lpstr>Custom Design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2023-11-15T04:53:12Z</dcterms:created>
  <dcterms:modified xsi:type="dcterms:W3CDTF">2025-03-08T14:57:17Z</dcterms:modified>
</cp:coreProperties>
</file>