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675" r:id="rId3"/>
  </p:sldMasterIdLst>
  <p:notesMasterIdLst>
    <p:notesMasterId r:id="rId24"/>
  </p:notesMasterIdLst>
  <p:sldIdLst>
    <p:sldId id="333" r:id="rId4"/>
    <p:sldId id="256" r:id="rId5"/>
    <p:sldId id="258" r:id="rId6"/>
    <p:sldId id="259" r:id="rId7"/>
    <p:sldId id="260" r:id="rId8"/>
    <p:sldId id="261" r:id="rId9"/>
    <p:sldId id="309" r:id="rId10"/>
    <p:sldId id="335" r:id="rId11"/>
    <p:sldId id="336" r:id="rId12"/>
    <p:sldId id="340" r:id="rId13"/>
    <p:sldId id="338" r:id="rId14"/>
    <p:sldId id="350" r:id="rId15"/>
    <p:sldId id="343" r:id="rId16"/>
    <p:sldId id="351" r:id="rId17"/>
    <p:sldId id="352" r:id="rId18"/>
    <p:sldId id="353" r:id="rId19"/>
    <p:sldId id="342" r:id="rId20"/>
    <p:sldId id="354" r:id="rId21"/>
    <p:sldId id="355" r:id="rId22"/>
    <p:sldId id="3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C2ED-F340-9BE7-6EBA-1A709F07B9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01A139-4581-0D3A-C330-7389A6F0C8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04FF15-808D-B03F-EA59-B4AE4A8A4C8D}"/>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C9720A24-5653-B486-DF46-5DCF24F88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5F27A-1619-9416-C27A-3161EBE2BE37}"/>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56855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A8CC-5923-197E-068F-7B23162F1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2917E-9A0E-3BB6-67BE-B780DE7DC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7AECE-E982-D750-AFAB-AEA61FC7EF80}"/>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33E8C608-4DB6-F8CC-4B09-AD3D5032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E3E44-FB86-E559-841C-C6736F9008C0}"/>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358946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067D-FE09-4618-DAB5-22D122F9A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5FE2B4-C8CC-4933-93A4-8400EE3CF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98408D-4FFD-5E1E-3205-61EA2880BF4F}"/>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72336BDA-C489-50A7-78F7-18F276496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576F3-3293-4D35-5532-51741B42548C}"/>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1741596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9476-4F1D-42CE-48EE-4B96B6906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5B125-6BE3-8B09-602B-ACEAD29FFE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2B9603-5914-1A5E-9537-1C664FF28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7B3E3-5C50-5799-7940-F3C6B7E268C6}"/>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6" name="Footer Placeholder 5">
            <a:extLst>
              <a:ext uri="{FF2B5EF4-FFF2-40B4-BE49-F238E27FC236}">
                <a16:creationId xmlns:a16="http://schemas.microsoft.com/office/drawing/2014/main" id="{8EECF43D-0500-D7D6-50F2-BB088F7CE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9AC60-19F9-80AA-4B66-79116878A2EA}"/>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27815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B1F0-196B-B3B4-DE8F-D5C3561FC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0975A-5878-D4D3-7C7F-D8B51297D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97B5B4-99F4-1EFD-3175-3C87480C7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8AC67-74D1-8E39-4C8F-D4BBA23E5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22907-014C-F54F-8549-2842BCCBD4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7379F3-85D3-43E8-8F66-8B3D3984E045}"/>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8" name="Footer Placeholder 7">
            <a:extLst>
              <a:ext uri="{FF2B5EF4-FFF2-40B4-BE49-F238E27FC236}">
                <a16:creationId xmlns:a16="http://schemas.microsoft.com/office/drawing/2014/main" id="{23DDE0BF-1C0F-7F86-1905-135410B06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4903C0-555F-9FF9-B8FE-14E057E24395}"/>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173333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82F0-D900-2F2C-F344-C95BB2DB6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910BF-BB30-B25E-6CF1-23EE8889E61C}"/>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4" name="Footer Placeholder 3">
            <a:extLst>
              <a:ext uri="{FF2B5EF4-FFF2-40B4-BE49-F238E27FC236}">
                <a16:creationId xmlns:a16="http://schemas.microsoft.com/office/drawing/2014/main" id="{1FE7DC02-3182-B88F-6040-205CC9406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A016E-C9B2-B630-DE8F-8051E2C84361}"/>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1885979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7E001-D703-CF66-1728-5F4745D4163B}"/>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3" name="Footer Placeholder 2">
            <a:extLst>
              <a:ext uri="{FF2B5EF4-FFF2-40B4-BE49-F238E27FC236}">
                <a16:creationId xmlns:a16="http://schemas.microsoft.com/office/drawing/2014/main" id="{706269D9-8130-0E70-1B07-F3F643C103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69900-54FA-FB44-EFA8-6B7DCBE44E42}"/>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58488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ED15-F0C9-66E8-7BB4-AF6F5FFD3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EE1757-57A1-1FC8-04C7-6A2B3BEDF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31B340-C18D-EC61-E2CD-A93EB753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BB9BC-3102-9E59-7477-38DF9E3D7C24}"/>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6" name="Footer Placeholder 5">
            <a:extLst>
              <a:ext uri="{FF2B5EF4-FFF2-40B4-BE49-F238E27FC236}">
                <a16:creationId xmlns:a16="http://schemas.microsoft.com/office/drawing/2014/main" id="{C8C1C591-8578-482A-DA27-4127A2A1C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3544B-BB53-FD85-07D4-1F94CBFA7638}"/>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173038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23F5-07E7-F51F-6729-26DC97CE6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9B8FE6-3369-BDAB-CEAA-BD053A240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4458F-392F-EF9E-0F46-8F065A408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E065D-088D-CC45-7638-D9CF5EB12B58}"/>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6" name="Footer Placeholder 5">
            <a:extLst>
              <a:ext uri="{FF2B5EF4-FFF2-40B4-BE49-F238E27FC236}">
                <a16:creationId xmlns:a16="http://schemas.microsoft.com/office/drawing/2014/main" id="{BE79D580-3C90-F571-43DE-910A1E463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90A0A-B40E-3268-DBE7-1F77DC0AF298}"/>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697635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48B9-155D-05DD-0B06-A86713DE7B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CD4D6-2DA6-1D35-F636-006252FF6D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BD89E-9519-B7E1-5609-23EEB060584A}"/>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CF5435BB-0106-B265-AB2B-5B3D46EC2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8BDFA-9AE9-6619-5945-10B9044438D7}"/>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260910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96FCF-65F0-BE86-3FE3-91038FDF4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FDC122-4A24-501F-D4CD-1FEAAB8E8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12B4F-CEB8-8C6E-D43B-3F0D5C64CCA1}"/>
              </a:ext>
            </a:extLst>
          </p:cNvPr>
          <p:cNvSpPr>
            <a:spLocks noGrp="1"/>
          </p:cNvSpPr>
          <p:nvPr>
            <p:ph type="dt" sz="half" idx="10"/>
          </p:nvPr>
        </p:nvSpPr>
        <p:spPr/>
        <p:txBody>
          <a:body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B611A299-2E91-E745-5880-5454506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44345-9D74-EFCE-DC76-CB55253CFE64}"/>
              </a:ext>
            </a:extLst>
          </p:cNvPr>
          <p:cNvSpPr>
            <a:spLocks noGrp="1"/>
          </p:cNvSpPr>
          <p:nvPr>
            <p:ph type="sldNum" sz="quarter" idx="12"/>
          </p:nvPr>
        </p:nvSpPr>
        <p:spPr/>
        <p:txBody>
          <a:bodyPr/>
          <a:lstStyle/>
          <a:p>
            <a:fld id="{82404AAA-A12E-42F5-9A5D-1A5F8FF2E638}" type="slidenum">
              <a:rPr lang="en-US" smtClean="0"/>
              <a:t>‹#›</a:t>
            </a:fld>
            <a:endParaRPr lang="en-US"/>
          </a:p>
        </p:txBody>
      </p:sp>
    </p:spTree>
    <p:extLst>
      <p:ext uri="{BB962C8B-B14F-4D97-AF65-F5344CB8AC3E}">
        <p14:creationId xmlns:p14="http://schemas.microsoft.com/office/powerpoint/2010/main" val="2769276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2025/3/8</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4809F-5175-C912-E61E-193DA32E8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0B81C-7121-FF35-2C53-FB4F915C7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8EE50-63EC-FC96-90C1-B8E54B923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E7B54-46CF-47C1-ABAF-F7BA769CBB26}" type="datetimeFigureOut">
              <a:rPr lang="en-US" smtClean="0"/>
              <a:t>3/8/2025</a:t>
            </a:fld>
            <a:endParaRPr lang="en-US"/>
          </a:p>
        </p:txBody>
      </p:sp>
      <p:sp>
        <p:nvSpPr>
          <p:cNvPr id="5" name="Footer Placeholder 4">
            <a:extLst>
              <a:ext uri="{FF2B5EF4-FFF2-40B4-BE49-F238E27FC236}">
                <a16:creationId xmlns:a16="http://schemas.microsoft.com/office/drawing/2014/main" id="{6AFD5D8B-E527-4F35-CCF3-1FEF91012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98EE37-CA4E-0B63-4621-BF2646BA5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04AAA-A12E-42F5-9A5D-1A5F8FF2E638}" type="slidenum">
              <a:rPr lang="en-US" smtClean="0"/>
              <a:t>‹#›</a:t>
            </a:fld>
            <a:endParaRPr lang="en-US"/>
          </a:p>
        </p:txBody>
      </p:sp>
    </p:spTree>
    <p:extLst>
      <p:ext uri="{BB962C8B-B14F-4D97-AF65-F5344CB8AC3E}">
        <p14:creationId xmlns:p14="http://schemas.microsoft.com/office/powerpoint/2010/main" val="4975039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openxmlformats.org/officeDocument/2006/relationships/image" Target="../media/image11.png"/><Relationship Id="rId3" Type="http://schemas.openxmlformats.org/officeDocument/2006/relationships/slideLayout" Target="../slideLayouts/slideLayout30.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3.jpg"/><Relationship Id="rId15" Type="http://schemas.openxmlformats.org/officeDocument/2006/relationships/image" Target="../media/image10.png"/><Relationship Id="rId10" Type="http://schemas.openxmlformats.org/officeDocument/2006/relationships/image" Target="../media/image8.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893</Words>
  <Application>Microsoft Office PowerPoint</Application>
  <PresentationFormat>Widescreen</PresentationFormat>
  <Paragraphs>87</Paragraphs>
  <Slides>20</Slides>
  <Notes>20</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Arial</vt:lpstr>
      <vt:lpstr>Arial-Rounded</vt:lpstr>
      <vt:lpstr>Barlow</vt:lpstr>
      <vt:lpstr>Calibri</vt:lpstr>
      <vt:lpstr>Calibri Light</vt:lpstr>
      <vt:lpstr>Cambria</vt:lpstr>
      <vt:lpstr>Lato Hairline</vt:lpstr>
      <vt:lpstr>Lato Light</vt:lpstr>
      <vt:lpstr>Lato Regular</vt:lpstr>
      <vt:lpstr>Ranchers</vt:lpstr>
      <vt:lpstr>Science Subject for Pre-K: Observe insect life by Slidesgo</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38</cp:revision>
  <dcterms:created xsi:type="dcterms:W3CDTF">2023-12-09T07:46:46Z</dcterms:created>
  <dcterms:modified xsi:type="dcterms:W3CDTF">2025-03-08T14:32:56Z</dcterms:modified>
</cp:coreProperties>
</file>