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77" r:id="rId3"/>
  </p:sldMasterIdLst>
  <p:notesMasterIdLst>
    <p:notesMasterId r:id="rId23"/>
  </p:notesMasterIdLst>
  <p:sldIdLst>
    <p:sldId id="258" r:id="rId4"/>
    <p:sldId id="279" r:id="rId5"/>
    <p:sldId id="280" r:id="rId6"/>
    <p:sldId id="281" r:id="rId7"/>
    <p:sldId id="282" r:id="rId8"/>
    <p:sldId id="283" r:id="rId9"/>
    <p:sldId id="257"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56249-511D-4BF4-B0CF-5E7A7B03DD21}" type="slidenum">
              <a:rPr lang="en-US" smtClean="0"/>
              <a:t>19</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B5DC-B1BF-E206-AB3B-F5F3AB619D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D21B3-F36C-8272-B428-70EA9FE87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D2D6B8-FC99-5260-DA0E-C8AB7CF7DB32}"/>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5" name="Footer Placeholder 4">
            <a:extLst>
              <a:ext uri="{FF2B5EF4-FFF2-40B4-BE49-F238E27FC236}">
                <a16:creationId xmlns:a16="http://schemas.microsoft.com/office/drawing/2014/main" id="{D8432F8E-10A1-F6CE-7BDD-123A5A4C9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C2E59-F22C-3C85-222F-5E7B422D8034}"/>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83826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BEA6-E0BE-3B1F-9E6C-CDA61F38D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3AEA8-DE15-1C76-F9B2-1E6FA5ADD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96FC7-A366-4A1A-5A75-4260E732430F}"/>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5" name="Footer Placeholder 4">
            <a:extLst>
              <a:ext uri="{FF2B5EF4-FFF2-40B4-BE49-F238E27FC236}">
                <a16:creationId xmlns:a16="http://schemas.microsoft.com/office/drawing/2014/main" id="{FEE77F25-70B9-9955-0EE1-318A70CFB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7945E-E04B-4B63-E247-3247B3EFBB5E}"/>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615246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0000-C813-1954-A718-DD2DDC7F9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30E745-6514-2543-B7A2-CED28A087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1D1205-3A10-0B22-E742-0F8043856A7C}"/>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5" name="Footer Placeholder 4">
            <a:extLst>
              <a:ext uri="{FF2B5EF4-FFF2-40B4-BE49-F238E27FC236}">
                <a16:creationId xmlns:a16="http://schemas.microsoft.com/office/drawing/2014/main" id="{3B4712C0-CC53-AE28-5322-F0084351A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6FBC3-3C60-0A60-BB57-BB9E1226AAE4}"/>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020140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4FEF-9F3E-F2CD-12E2-ED0D07BF8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E5C62-4275-A360-28DE-D7BE37910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681769-8FC2-8759-14C3-A42A6996D1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8B3D2C-D5D2-A4A0-D128-0128F2CDAC92}"/>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6" name="Footer Placeholder 5">
            <a:extLst>
              <a:ext uri="{FF2B5EF4-FFF2-40B4-BE49-F238E27FC236}">
                <a16:creationId xmlns:a16="http://schemas.microsoft.com/office/drawing/2014/main" id="{30F150EF-AC95-4F20-3ECA-90A4F19F4D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29DB7-1AF5-774D-38FA-DDD7298098E4}"/>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870504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FB18-CBD2-4864-4359-696C85B84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B7E4A-DF8D-3D56-1F3E-EA910A70C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0EF94-8979-9077-77CE-8D443E5E61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78B6FC-17EC-F3BF-B41B-7BD94447D7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0DEED-8358-1088-97AB-E708EE7A46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C76BD-6AE7-9752-C662-138668727A9C}"/>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8" name="Footer Placeholder 7">
            <a:extLst>
              <a:ext uri="{FF2B5EF4-FFF2-40B4-BE49-F238E27FC236}">
                <a16:creationId xmlns:a16="http://schemas.microsoft.com/office/drawing/2014/main" id="{A3CF4721-F335-DAFB-C4BE-E787E0F2F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69F57E-AC99-2FC8-783B-008B1FFD1978}"/>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3783875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8AEC-C4D6-D808-8DB6-8DA487FB5B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A7D1F-149D-3152-EA27-482C8E33EBB3}"/>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4" name="Footer Placeholder 3">
            <a:extLst>
              <a:ext uri="{FF2B5EF4-FFF2-40B4-BE49-F238E27FC236}">
                <a16:creationId xmlns:a16="http://schemas.microsoft.com/office/drawing/2014/main" id="{E0495EB3-A34B-6658-8DC3-A4B11DAFD3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572FEC-EB3E-A217-3811-C643124C476A}"/>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76096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46ACF-A4AC-1588-89F0-C39E3DA19306}"/>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3" name="Footer Placeholder 2">
            <a:extLst>
              <a:ext uri="{FF2B5EF4-FFF2-40B4-BE49-F238E27FC236}">
                <a16:creationId xmlns:a16="http://schemas.microsoft.com/office/drawing/2014/main" id="{4B5DC506-8E18-CC84-9096-0C53BF4F42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89B03D-FDD1-7C6B-4890-C8533A61A108}"/>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3754612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590A-D779-F87E-C315-1F0213DD3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3CC66-722E-D46D-32ED-486FCAE88D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F00576-B745-E47F-3499-89410F14E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F0E781-0C17-9802-7B59-C14A3E7590E3}"/>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6" name="Footer Placeholder 5">
            <a:extLst>
              <a:ext uri="{FF2B5EF4-FFF2-40B4-BE49-F238E27FC236}">
                <a16:creationId xmlns:a16="http://schemas.microsoft.com/office/drawing/2014/main" id="{DE54FADE-3444-4E11-FF38-A78E006075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10CA9-24A1-7F95-5B9F-FFFBF4AA7A2A}"/>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771313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7CEF-E408-98A2-E092-1A149390B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17A8A7-72D4-F87E-5882-A2CF0C7514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C60A74-3173-B35C-A850-C96D936CB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3C9A-6F3B-67E2-D939-F6D9BB65A074}"/>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6" name="Footer Placeholder 5">
            <a:extLst>
              <a:ext uri="{FF2B5EF4-FFF2-40B4-BE49-F238E27FC236}">
                <a16:creationId xmlns:a16="http://schemas.microsoft.com/office/drawing/2014/main" id="{D92DFD2E-29CB-278B-4F28-695A037D3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DD0FE-DE97-8E5E-6066-3E2071B4D6BD}"/>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2647455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4FCD-3DC7-8EDE-C29C-8D712307D3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FDF9D2-10F7-8958-AF4C-ADC754D9B0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B6A71-A232-A2EA-C3C5-DC379B7E4237}"/>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5" name="Footer Placeholder 4">
            <a:extLst>
              <a:ext uri="{FF2B5EF4-FFF2-40B4-BE49-F238E27FC236}">
                <a16:creationId xmlns:a16="http://schemas.microsoft.com/office/drawing/2014/main" id="{45BB866F-5981-EF05-53D6-AA1AA4652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AB17C-61ED-CA1B-4887-F4517172A48C}"/>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64591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69864-0E35-CD3F-AA94-587E046D3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7543E8-30C8-2180-E402-F531DB09C2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AED97-CB93-EC43-28B6-2171A1F109F6}"/>
              </a:ext>
            </a:extLst>
          </p:cNvPr>
          <p:cNvSpPr>
            <a:spLocks noGrp="1"/>
          </p:cNvSpPr>
          <p:nvPr>
            <p:ph type="dt" sz="half" idx="10"/>
          </p:nvPr>
        </p:nvSpPr>
        <p:spPr/>
        <p:txBody>
          <a:bodyPr/>
          <a:lstStyle/>
          <a:p>
            <a:fld id="{6D91EB54-008B-43AF-BB52-D74BB539F378}" type="datetimeFigureOut">
              <a:rPr lang="en-US" smtClean="0"/>
              <a:t>3/8/2025</a:t>
            </a:fld>
            <a:endParaRPr lang="en-US"/>
          </a:p>
        </p:txBody>
      </p:sp>
      <p:sp>
        <p:nvSpPr>
          <p:cNvPr id="5" name="Footer Placeholder 4">
            <a:extLst>
              <a:ext uri="{FF2B5EF4-FFF2-40B4-BE49-F238E27FC236}">
                <a16:creationId xmlns:a16="http://schemas.microsoft.com/office/drawing/2014/main" id="{66B60C57-BCD9-BE61-572A-5AD003931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E22E9-FFA4-89C8-2976-3589458DCF83}"/>
              </a:ext>
            </a:extLst>
          </p:cNvPr>
          <p:cNvSpPr>
            <a:spLocks noGrp="1"/>
          </p:cNvSpPr>
          <p:nvPr>
            <p:ph type="sldNum" sz="quarter" idx="12"/>
          </p:nvPr>
        </p:nvSpPr>
        <p:spPr/>
        <p:txBody>
          <a:bodyPr/>
          <a:lstStyle/>
          <a:p>
            <a:fld id="{7C205A48-D9BC-4DF2-97B1-7C01CC691950}" type="slidenum">
              <a:rPr lang="en-US" smtClean="0"/>
              <a:t>‹#›</a:t>
            </a:fld>
            <a:endParaRPr lang="en-US"/>
          </a:p>
        </p:txBody>
      </p:sp>
    </p:spTree>
    <p:extLst>
      <p:ext uri="{BB962C8B-B14F-4D97-AF65-F5344CB8AC3E}">
        <p14:creationId xmlns:p14="http://schemas.microsoft.com/office/powerpoint/2010/main" val="1597553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61C839-E917-09DF-1E5D-F8467C9D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84500F-618C-72E9-8077-BE9A8BB1C9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11545-289F-DB69-0340-7616F127A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1EB54-008B-43AF-BB52-D74BB539F378}" type="datetimeFigureOut">
              <a:rPr lang="en-US" smtClean="0"/>
              <a:t>3/8/2025</a:t>
            </a:fld>
            <a:endParaRPr lang="en-US"/>
          </a:p>
        </p:txBody>
      </p:sp>
      <p:sp>
        <p:nvSpPr>
          <p:cNvPr id="5" name="Footer Placeholder 4">
            <a:extLst>
              <a:ext uri="{FF2B5EF4-FFF2-40B4-BE49-F238E27FC236}">
                <a16:creationId xmlns:a16="http://schemas.microsoft.com/office/drawing/2014/main" id="{A6CEDA28-B377-CA96-B2CD-8BE06D57B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F7A64F-F9BE-33CF-353F-EBA073ED8E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05A48-D9BC-4DF2-97B1-7C01CC691950}" type="slidenum">
              <a:rPr lang="en-US" smtClean="0"/>
              <a:t>‹#›</a:t>
            </a:fld>
            <a:endParaRPr lang="en-US"/>
          </a:p>
        </p:txBody>
      </p:sp>
    </p:spTree>
    <p:extLst>
      <p:ext uri="{BB962C8B-B14F-4D97-AF65-F5344CB8AC3E}">
        <p14:creationId xmlns:p14="http://schemas.microsoft.com/office/powerpoint/2010/main" val="10134897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phần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phụ</a:t>
            </a:r>
            <a:r>
              <a:rPr lang="en-US" sz="3600" b="1" dirty="0">
                <a:solidFill>
                  <a:srgbClr val="FF0000"/>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a:t>
            </a:r>
            <a:r>
              <a:rPr lang="vi-VN" sz="2800" b="1" dirty="0">
                <a:solidFill>
                  <a:srgbClr val="FF0000"/>
                </a:solidFill>
                <a:latin typeface="Cambria" panose="02040503050406030204" pitchFamily="18" charset="0"/>
                <a:ea typeface="Cambria" panose="02040503050406030204" pitchFamily="18" charset="0"/>
              </a:rPr>
              <a:t>thời gian, nơi chốn, mục đích, nguyên nhân, phương tiện</a:t>
            </a:r>
            <a:r>
              <a:rPr lang="vi-VN" sz="2800" dirty="0">
                <a:solidFill>
                  <a:prstClr val="black"/>
                </a:solidFill>
                <a:latin typeface="Cambria" panose="02040503050406030204" pitchFamily="18" charset="0"/>
                <a:ea typeface="Cambria" panose="02040503050406030204" pitchFamily="18" charset="0"/>
              </a:rPr>
              <a:t>,... của sự việc n</a:t>
            </a:r>
            <a:r>
              <a:rPr lang="en-US" sz="2800" dirty="0">
                <a:solidFill>
                  <a:prstClr val="black"/>
                </a:solidFill>
                <a:latin typeface="Cambria" panose="02040503050406030204" pitchFamily="18" charset="0"/>
                <a:ea typeface="Cambria" panose="02040503050406030204" pitchFamily="18" charset="0"/>
              </a:rPr>
              <a:t>ê</a:t>
            </a:r>
            <a:r>
              <a:rPr lang="vi-VN" sz="2800" dirty="0">
                <a:solidFill>
                  <a:prstClr val="black"/>
                </a:solidFill>
                <a:latin typeface="Cambria" panose="02040503050406030204" pitchFamily="18" charset="0"/>
                <a:ea typeface="Cambria" panose="02040503050406030204" pitchFamily="18" charset="0"/>
              </a:rPr>
              <a:t>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b="1" i="1" dirty="0">
                <a:solidFill>
                  <a:srgbClr val="FF0000"/>
                </a:solidFill>
                <a:latin typeface="Cambria" panose="02040503050406030204" pitchFamily="18" charset="0"/>
                <a:ea typeface="Cambria" panose="02040503050406030204" pitchFamily="18" charset="0"/>
              </a:rPr>
              <a:t>dấu phẩy.</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92368"/>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658</Words>
  <Application>Microsoft Office PowerPoint</Application>
  <PresentationFormat>Widescreen</PresentationFormat>
  <Paragraphs>79</Paragraphs>
  <Slides>19</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等线</vt:lpstr>
      <vt:lpstr>#9Slide03 AllRoundGothic</vt:lpstr>
      <vt:lpstr>Arial</vt:lpstr>
      <vt:lpstr>Calibri</vt:lpstr>
      <vt:lpstr>Calibri Light</vt:lpstr>
      <vt:lpstr>Cambria</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2023-12-08T09:56:58Z</dcterms:created>
  <dcterms:modified xsi:type="dcterms:W3CDTF">2025-03-08T14:30:31Z</dcterms:modified>
</cp:coreProperties>
</file>