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 id="2147483668" r:id="rId3"/>
  </p:sldMasterIdLst>
  <p:notesMasterIdLst>
    <p:notesMasterId r:id="rId30"/>
  </p:notesMasterIdLst>
  <p:sldIdLst>
    <p:sldId id="264" r:id="rId4"/>
    <p:sldId id="263" r:id="rId5"/>
    <p:sldId id="288" r:id="rId6"/>
    <p:sldId id="262" r:id="rId7"/>
    <p:sldId id="272" r:id="rId8"/>
    <p:sldId id="267" r:id="rId9"/>
    <p:sldId id="289" r:id="rId10"/>
    <p:sldId id="290" r:id="rId11"/>
    <p:sldId id="260" r:id="rId12"/>
    <p:sldId id="291" r:id="rId13"/>
    <p:sldId id="292" r:id="rId14"/>
    <p:sldId id="293" r:id="rId15"/>
    <p:sldId id="294" r:id="rId16"/>
    <p:sldId id="295" r:id="rId17"/>
    <p:sldId id="296" r:id="rId18"/>
    <p:sldId id="297" r:id="rId19"/>
    <p:sldId id="298" r:id="rId20"/>
    <p:sldId id="301" r:id="rId21"/>
    <p:sldId id="265" r:id="rId22"/>
    <p:sldId id="273" r:id="rId23"/>
    <p:sldId id="302" r:id="rId24"/>
    <p:sldId id="303" r:id="rId25"/>
    <p:sldId id="304" r:id="rId26"/>
    <p:sldId id="305" r:id="rId27"/>
    <p:sldId id="281" r:id="rId28"/>
    <p:sldId id="283"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2905" autoAdjust="0"/>
  </p:normalViewPr>
  <p:slideViewPr>
    <p:cSldViewPr snapToGrid="0">
      <p:cViewPr varScale="1">
        <p:scale>
          <a:sx n="77" d="100"/>
          <a:sy n="77" d="100"/>
        </p:scale>
        <p:origin x="91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D10E76-AD0D-424C-9978-77AB66536681}" type="datetimeFigureOut">
              <a:rPr lang="en-US" smtClean="0"/>
              <a:t>3/8/2025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E625C-6726-4852-9901-D35944CDD243}" type="slidenum">
              <a:rPr lang="en-US" smtClean="0"/>
              <a:t>‹#›</a:t>
            </a:fld>
            <a:endParaRPr lang="en-US"/>
          </a:p>
        </p:txBody>
      </p:sp>
    </p:spTree>
    <p:extLst>
      <p:ext uri="{BB962C8B-B14F-4D97-AF65-F5344CB8AC3E}">
        <p14:creationId xmlns:p14="http://schemas.microsoft.com/office/powerpoint/2010/main" val="1369183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Open Sans" panose="020B0606030504020204" pitchFamily="34" charset="0"/>
              </a:rPr>
              <a:t> </a:t>
            </a:r>
            <a:r>
              <a:rPr lang="vi-VN" b="0" i="1" dirty="0">
                <a:solidFill>
                  <a:srgbClr val="000000"/>
                </a:solidFill>
                <a:effectLst/>
                <a:latin typeface="Open Sans" panose="020B0606030504020204" pitchFamily="34" charset="0"/>
              </a:rPr>
              <a:t>Hôm nay các em sẽ luyện đọc bài đọc</a:t>
            </a:r>
            <a:r>
              <a:rPr lang="vi-VN" b="1" i="1" dirty="0">
                <a:solidFill>
                  <a:srgbClr val="000000"/>
                </a:solidFill>
                <a:effectLst/>
                <a:latin typeface="Open Sans" panose="020B0606030504020204" pitchFamily="34" charset="0"/>
              </a:rPr>
              <a:t> Vườn của ông tôi</a:t>
            </a:r>
            <a:r>
              <a:rPr lang="vi-VN" b="0" i="1" dirty="0">
                <a:solidFill>
                  <a:srgbClr val="000000"/>
                </a:solidFill>
                <a:effectLst/>
                <a:latin typeface="Open Sans" panose="020B0606030504020204" pitchFamily="34" charset="0"/>
              </a:rPr>
              <a:t>. Các em sẽ đọc kĩ để hiểu bạn nhỏ trong câu chuyện đã được bà kể cho nghe điều gì về những loại cây khác nhau trong vườn nhé!</a:t>
            </a:r>
            <a:endParaRPr lang="en-US" dirty="0"/>
          </a:p>
        </p:txBody>
      </p:sp>
      <p:sp>
        <p:nvSpPr>
          <p:cNvPr id="4" name="Slide Number Placeholder 3"/>
          <p:cNvSpPr>
            <a:spLocks noGrp="1"/>
          </p:cNvSpPr>
          <p:nvPr>
            <p:ph type="sldNum" sz="quarter" idx="5"/>
          </p:nvPr>
        </p:nvSpPr>
        <p:spPr/>
        <p:txBody>
          <a:bodyPr/>
          <a:lstStyle/>
          <a:p>
            <a:fld id="{CCEE625C-6726-4852-9901-D35944CDD243}" type="slidenum">
              <a:rPr lang="en-US" smtClean="0"/>
              <a:t>4</a:t>
            </a:fld>
            <a:endParaRPr lang="en-US"/>
          </a:p>
        </p:txBody>
      </p:sp>
    </p:spTree>
    <p:extLst>
      <p:ext uri="{BB962C8B-B14F-4D97-AF65-F5344CB8AC3E}">
        <p14:creationId xmlns:p14="http://schemas.microsoft.com/office/powerpoint/2010/main" val="17260485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Tree>
    <p:extLst>
      <p:ext uri="{BB962C8B-B14F-4D97-AF65-F5344CB8AC3E}">
        <p14:creationId xmlns:p14="http://schemas.microsoft.com/office/powerpoint/2010/main" val="2750728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710BA-66F0-DD4C-DA45-C092F653E0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E5D961-52A7-3D04-2F73-3F6E7C2B7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CF0554-67C8-3C02-1AFB-7EEBD678A064}"/>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2228B940-14D0-E7E6-E661-6840EA4CD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10F69D-5E15-2D07-6724-99C971E03EB8}"/>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959648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76BD3-B1B4-F28F-5ADB-4E5592A16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93D175-B90D-7D14-C4BC-D9A21EEACCD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676B94-153E-18B9-69BE-825D1F7329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CAA1759-F46D-A46B-071C-73F8986C47D4}"/>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6" name="Footer Placeholder 5">
            <a:extLst>
              <a:ext uri="{FF2B5EF4-FFF2-40B4-BE49-F238E27FC236}">
                <a16:creationId xmlns:a16="http://schemas.microsoft.com/office/drawing/2014/main" id="{4948A243-733C-B97C-7583-FCF613FB7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CBAB0D-4DFB-426C-D0F1-9F4751D89C4E}"/>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2312377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BA7E9-76AE-507B-E6A6-4BFC27055A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9D9AB3-6AE2-ED9B-5DE1-26E3786959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BEBD18C-4605-EBAC-CFD5-92DAA8D1F1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C4F1CB-0FCC-8035-481C-E744209B20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B55FAD-64F2-2DAA-43A5-87E32555BE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FEC210-9E0B-DF33-323F-EBDC85AAADD7}"/>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8" name="Footer Placeholder 7">
            <a:extLst>
              <a:ext uri="{FF2B5EF4-FFF2-40B4-BE49-F238E27FC236}">
                <a16:creationId xmlns:a16="http://schemas.microsoft.com/office/drawing/2014/main" id="{94FD6633-5B7D-923E-09E3-37E2E412E6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F34623B-49FE-180D-10A7-28F7FBEC508F}"/>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4141100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A2ED-7E0D-555D-3FB6-CED9E1C26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CEB4E5-0BBB-AD5B-D7DF-5C5B699B8B33}"/>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4" name="Footer Placeholder 3">
            <a:extLst>
              <a:ext uri="{FF2B5EF4-FFF2-40B4-BE49-F238E27FC236}">
                <a16:creationId xmlns:a16="http://schemas.microsoft.com/office/drawing/2014/main" id="{95B94E3A-3E02-748B-A878-ADD9095AE7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1B18C96-802A-901A-9785-8FB87C54165F}"/>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2102255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8B7F9B-0556-3E4E-37B1-03BE5AB3C6D5}"/>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3" name="Footer Placeholder 2">
            <a:extLst>
              <a:ext uri="{FF2B5EF4-FFF2-40B4-BE49-F238E27FC236}">
                <a16:creationId xmlns:a16="http://schemas.microsoft.com/office/drawing/2014/main" id="{944653CB-1B36-46CD-FEC0-48B93C31D2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AD946-2773-B091-8301-1405050E9148}"/>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17414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D8998-E6D0-94C5-803C-C15D5D35F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896501-840E-653C-CEEB-82053C3274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25DEF-73E7-E64C-F52A-5DF74C9A0E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DD4550-6139-84CB-23D0-1E3008CB71BB}"/>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6" name="Footer Placeholder 5">
            <a:extLst>
              <a:ext uri="{FF2B5EF4-FFF2-40B4-BE49-F238E27FC236}">
                <a16:creationId xmlns:a16="http://schemas.microsoft.com/office/drawing/2014/main" id="{26B888B9-401E-2985-3972-2664B9324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969F0-4069-43F5-6FAF-B6D7DF7774D7}"/>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32869944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CF27C-9CFA-2362-E1CB-F974246379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084872-6071-5CFB-AA35-4546558F5B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1CD0DE-860A-10BC-B33F-94673952B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8E218A-0E4C-D5A3-E5E1-EC5A68416912}"/>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6" name="Footer Placeholder 5">
            <a:extLst>
              <a:ext uri="{FF2B5EF4-FFF2-40B4-BE49-F238E27FC236}">
                <a16:creationId xmlns:a16="http://schemas.microsoft.com/office/drawing/2014/main" id="{F8FF600B-2097-6594-64B9-C485D65DA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A9B517-C671-72F8-D83D-35C245DD5F0D}"/>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2066873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92D11-139A-8B2A-D4B9-75021C36DB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95FFC-F3CF-ABEF-87AA-E6AF27FD2B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CAE29D-7790-B0C3-248A-3818107324BF}"/>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49015D89-13AE-63B2-366B-1CA1FD780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EE109F-BF86-8D01-8B1D-CC52D0F863B7}"/>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1346514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71FC70-7A89-51E8-3D3F-69D50F79CB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F163FD-419E-F083-A469-8F3224F0B6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068140-0E19-5850-0D8D-5F42044F1056}"/>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6D7F357B-97FD-1231-BD2B-F70FD7011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CA2B6-2EE1-189C-37F2-3C773B860306}"/>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23489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41033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Tree>
    <p:extLst>
      <p:ext uri="{BB962C8B-B14F-4D97-AF65-F5344CB8AC3E}">
        <p14:creationId xmlns:p14="http://schemas.microsoft.com/office/powerpoint/2010/main" val="6550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726402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177275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02134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3/8/2025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546294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3/8/2025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7313382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3/8/2025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48706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66397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3/8/2025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718270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546127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3/8/2025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47485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3/8/2025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Tree>
    <p:extLst>
      <p:ext uri="{BB962C8B-B14F-4D97-AF65-F5344CB8AC3E}">
        <p14:creationId xmlns:p14="http://schemas.microsoft.com/office/powerpoint/2010/main" val="2728488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1690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Tree>
    <p:extLst>
      <p:ext uri="{BB962C8B-B14F-4D97-AF65-F5344CB8AC3E}">
        <p14:creationId xmlns:p14="http://schemas.microsoft.com/office/powerpoint/2010/main" val="715644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051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3/8/2025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43718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78F9-9085-C432-B4F4-F626DE3553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7AEFDD-847E-5BC8-20C0-14A10BDB15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3D6B59-AD02-B85B-7537-A871C24BAEE6}"/>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578E0801-AA93-B3D9-3E51-384EFF1BA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F4C54-16C0-80E9-A2C8-C3A05C63832D}"/>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1068626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54A8-B924-392E-2586-655A6F243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606F1B-4AC5-82CF-72E5-D4FF318546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CA8CC-C797-3105-2FB6-92283E757CD4}"/>
              </a:ext>
            </a:extLst>
          </p:cNvPr>
          <p:cNvSpPr>
            <a:spLocks noGrp="1"/>
          </p:cNvSpPr>
          <p:nvPr>
            <p:ph type="dt" sz="half" idx="10"/>
          </p:nvPr>
        </p:nvSpPr>
        <p:spPr/>
        <p:txBody>
          <a:body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414807FD-835F-007A-8299-7288EC3CF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A2F77A-EC1A-97E6-739A-B499F2E33A9C}"/>
              </a:ext>
            </a:extLst>
          </p:cNvPr>
          <p:cNvSpPr>
            <a:spLocks noGrp="1"/>
          </p:cNvSpPr>
          <p:nvPr>
            <p:ph type="sldNum" sz="quarter" idx="12"/>
          </p:nvPr>
        </p:nvSpPr>
        <p:spPr/>
        <p:txBody>
          <a:bodyPr/>
          <a:lstStyle/>
          <a:p>
            <a:fld id="{AB299AFD-B77B-4285-9976-2CC77682386D}" type="slidenum">
              <a:rPr lang="en-US" smtClean="0"/>
              <a:t>‹#›</a:t>
            </a:fld>
            <a:endParaRPr lang="en-US"/>
          </a:p>
        </p:txBody>
      </p:sp>
    </p:spTree>
    <p:extLst>
      <p:ext uri="{BB962C8B-B14F-4D97-AF65-F5344CB8AC3E}">
        <p14:creationId xmlns:p14="http://schemas.microsoft.com/office/powerpoint/2010/main" val="425153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5783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E37A79-6399-3D62-716E-5C5CB232CA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516D6-414E-618B-3DED-D6DED39834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B9BD0-5790-7F85-B13B-D99623831B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A75D9-55EA-4C19-A863-55541226B8B1}" type="datetimeFigureOut">
              <a:rPr lang="en-US" smtClean="0"/>
              <a:t>3/8/2025</a:t>
            </a:fld>
            <a:endParaRPr lang="en-US"/>
          </a:p>
        </p:txBody>
      </p:sp>
      <p:sp>
        <p:nvSpPr>
          <p:cNvPr id="5" name="Footer Placeholder 4">
            <a:extLst>
              <a:ext uri="{FF2B5EF4-FFF2-40B4-BE49-F238E27FC236}">
                <a16:creationId xmlns:a16="http://schemas.microsoft.com/office/drawing/2014/main" id="{5BD16F1E-8359-0072-A399-677266B8B5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80B4C2-29B3-77EB-F7AB-EDF7C4D581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299AFD-B77B-4285-9976-2CC77682386D}" type="slidenum">
              <a:rPr lang="en-US" smtClean="0"/>
              <a:t>‹#›</a:t>
            </a:fld>
            <a:endParaRPr lang="en-US"/>
          </a:p>
        </p:txBody>
      </p:sp>
    </p:spTree>
    <p:extLst>
      <p:ext uri="{BB962C8B-B14F-4D97-AF65-F5344CB8AC3E}">
        <p14:creationId xmlns:p14="http://schemas.microsoft.com/office/powerpoint/2010/main" val="38302490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3/8/2025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54291130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jpeg"/><Relationship Id="rId1" Type="http://schemas.openxmlformats.org/officeDocument/2006/relationships/slideLayout" Target="../slideLayouts/slideLayout3.xml"/><Relationship Id="rId5" Type="http://schemas.openxmlformats.org/officeDocument/2006/relationships/image" Target="../media/image29.jpe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control" Target="../activeX/activeX1.xml"/><Relationship Id="rId6" Type="http://schemas.openxmlformats.org/officeDocument/2006/relationships/image" Target="../media/image32.wmf"/><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control" Target="../activeX/activeX2.xml"/><Relationship Id="rId6" Type="http://schemas.openxmlformats.org/officeDocument/2006/relationships/image" Target="../media/image34.wmf"/><Relationship Id="rId5" Type="http://schemas.openxmlformats.org/officeDocument/2006/relationships/image" Target="../media/image33.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control" Target="../activeX/activeX3.xml"/><Relationship Id="rId6" Type="http://schemas.openxmlformats.org/officeDocument/2006/relationships/image" Target="../media/image36.wmf"/><Relationship Id="rId5" Type="http://schemas.openxmlformats.org/officeDocument/2006/relationships/image" Target="../media/image35.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control" Target="../activeX/activeX4.xml"/><Relationship Id="rId6" Type="http://schemas.openxmlformats.org/officeDocument/2006/relationships/image" Target="../media/image38.wmf"/><Relationship Id="rId5" Type="http://schemas.openxmlformats.org/officeDocument/2006/relationships/image" Target="../media/image37.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3.xml"/><Relationship Id="rId1" Type="http://schemas.openxmlformats.org/officeDocument/2006/relationships/control" Target="../activeX/activeX5.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4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slide" Target="slide23.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8.pn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slide" Target="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12.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43A7FB-C335-BD18-2B98-2D8E5121FE7A}"/>
              </a:ext>
            </a:extLst>
          </p:cNvPr>
          <p:cNvPicPr>
            <a:picLocks noChangeAspect="1"/>
          </p:cNvPicPr>
          <p:nvPr/>
        </p:nvPicPr>
        <p:blipFill>
          <a:blip r:embed="rId2"/>
          <a:stretch>
            <a:fillRect/>
          </a:stretch>
        </p:blipFill>
        <p:spPr>
          <a:xfrm>
            <a:off x="1561849" y="1041809"/>
            <a:ext cx="5791702"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648822"/>
          </a:xfrm>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15605" y="234962"/>
                  <a:pt x="164455" y="-10632"/>
                  <a:pt x="402659" y="0"/>
                </a:cubicBezTo>
                <a:cubicBezTo>
                  <a:pt x="3200158" y="-1539"/>
                  <a:pt x="7119127" y="-227215"/>
                  <a:pt x="8494349" y="0"/>
                </a:cubicBezTo>
                <a:cubicBezTo>
                  <a:pt x="8750013" y="10130"/>
                  <a:pt x="8856045" y="145740"/>
                  <a:pt x="8897008" y="402659"/>
                </a:cubicBezTo>
                <a:cubicBezTo>
                  <a:pt x="8986944" y="607876"/>
                  <a:pt x="8845866" y="1106200"/>
                  <a:pt x="8897008" y="1246163"/>
                </a:cubicBezTo>
                <a:cubicBezTo>
                  <a:pt x="8918359" y="1452400"/>
                  <a:pt x="8758240" y="1603823"/>
                  <a:pt x="8494349" y="1648822"/>
                </a:cubicBezTo>
                <a:cubicBezTo>
                  <a:pt x="6930943" y="1707726"/>
                  <a:pt x="3792231" y="1388390"/>
                  <a:pt x="402659" y="1648822"/>
                </a:cubicBezTo>
                <a:cubicBezTo>
                  <a:pt x="120261" y="1632193"/>
                  <a:pt x="-39515" y="1468005"/>
                  <a:pt x="0" y="1246163"/>
                </a:cubicBezTo>
                <a:cubicBezTo>
                  <a:pt x="25772" y="918557"/>
                  <a:pt x="73831" y="535288"/>
                  <a:pt x="0" y="402659"/>
                </a:cubicBezTo>
                <a:close/>
              </a:path>
              <a:path w="8897008" h="1648822" stroke="0" extrusionOk="0">
                <a:moveTo>
                  <a:pt x="0" y="402659"/>
                </a:moveTo>
                <a:cubicBezTo>
                  <a:pt x="-11911" y="152463"/>
                  <a:pt x="128163" y="21812"/>
                  <a:pt x="402659" y="0"/>
                </a:cubicBezTo>
                <a:cubicBezTo>
                  <a:pt x="2779429" y="-159951"/>
                  <a:pt x="4999516" y="164686"/>
                  <a:pt x="8494349" y="0"/>
                </a:cubicBezTo>
                <a:cubicBezTo>
                  <a:pt x="8707898" y="-51968"/>
                  <a:pt x="8872676" y="185957"/>
                  <a:pt x="8897008" y="402659"/>
                </a:cubicBezTo>
                <a:cubicBezTo>
                  <a:pt x="8857971" y="598654"/>
                  <a:pt x="8915814" y="970204"/>
                  <a:pt x="8897008" y="1246163"/>
                </a:cubicBezTo>
                <a:cubicBezTo>
                  <a:pt x="8911213" y="1424768"/>
                  <a:pt x="8733801" y="1638427"/>
                  <a:pt x="8494349" y="1648822"/>
                </a:cubicBezTo>
                <a:cubicBezTo>
                  <a:pt x="4994332" y="1601228"/>
                  <a:pt x="1313459" y="1707042"/>
                  <a:pt x="402659" y="1648822"/>
                </a:cubicBezTo>
                <a:cubicBezTo>
                  <a:pt x="164592" y="1662244"/>
                  <a:pt x="-38727" y="1529471"/>
                  <a:pt x="0" y="1246163"/>
                </a:cubicBezTo>
                <a:cubicBezTo>
                  <a:pt x="-966" y="1075299"/>
                  <a:pt x="50040" y="698608"/>
                  <a:pt x="0" y="402659"/>
                </a:cubicBezTo>
                <a:close/>
              </a:path>
              <a:path w="8897008" h="1648822" fill="none" stroke="0" extrusionOk="0">
                <a:moveTo>
                  <a:pt x="0" y="402659"/>
                </a:moveTo>
                <a:cubicBezTo>
                  <a:pt x="-9258" y="198395"/>
                  <a:pt x="143298" y="16045"/>
                  <a:pt x="402659" y="0"/>
                </a:cubicBezTo>
                <a:cubicBezTo>
                  <a:pt x="3496038" y="75292"/>
                  <a:pt x="7165713" y="-135340"/>
                  <a:pt x="8494349" y="0"/>
                </a:cubicBezTo>
                <a:cubicBezTo>
                  <a:pt x="8725950" y="-2016"/>
                  <a:pt x="8863162" y="154534"/>
                  <a:pt x="8897008" y="402659"/>
                </a:cubicBezTo>
                <a:cubicBezTo>
                  <a:pt x="8970021" y="624093"/>
                  <a:pt x="8851228" y="1074419"/>
                  <a:pt x="8897008" y="1246163"/>
                </a:cubicBezTo>
                <a:cubicBezTo>
                  <a:pt x="8922704" y="1441905"/>
                  <a:pt x="8721783" y="1617634"/>
                  <a:pt x="8494349" y="1648822"/>
                </a:cubicBezTo>
                <a:cubicBezTo>
                  <a:pt x="7318281" y="1795260"/>
                  <a:pt x="3748531" y="1524788"/>
                  <a:pt x="402659" y="1648822"/>
                </a:cubicBezTo>
                <a:cubicBezTo>
                  <a:pt x="155330" y="1644192"/>
                  <a:pt x="-50237" y="1488405"/>
                  <a:pt x="0" y="1246163"/>
                </a:cubicBezTo>
                <a:cubicBezTo>
                  <a:pt x="22351" y="940238"/>
                  <a:pt x="56599" y="540772"/>
                  <a:pt x="0" y="40265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402659 h 1648822"/>
                      <a:gd name="connsiteX1" fmla="*/ 402659 w 8897008"/>
                      <a:gd name="connsiteY1" fmla="*/ 0 h 1648822"/>
                      <a:gd name="connsiteX2" fmla="*/ 8494349 w 8897008"/>
                      <a:gd name="connsiteY2" fmla="*/ 0 h 1648822"/>
                      <a:gd name="connsiteX3" fmla="*/ 8897008 w 8897008"/>
                      <a:gd name="connsiteY3" fmla="*/ 402659 h 1648822"/>
                      <a:gd name="connsiteX4" fmla="*/ 8897008 w 8897008"/>
                      <a:gd name="connsiteY4" fmla="*/ 1246163 h 1648822"/>
                      <a:gd name="connsiteX5" fmla="*/ 8494349 w 8897008"/>
                      <a:gd name="connsiteY5" fmla="*/ 1648822 h 1648822"/>
                      <a:gd name="connsiteX6" fmla="*/ 402659 w 8897008"/>
                      <a:gd name="connsiteY6" fmla="*/ 1648822 h 1648822"/>
                      <a:gd name="connsiteX7" fmla="*/ 0 w 8897008"/>
                      <a:gd name="connsiteY7" fmla="*/ 1246163 h 1648822"/>
                      <a:gd name="connsiteX8" fmla="*/ 0 w 8897008"/>
                      <a:gd name="connsiteY8" fmla="*/ 402659 h 164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648822" fill="none" extrusionOk="0">
                        <a:moveTo>
                          <a:pt x="0" y="402659"/>
                        </a:moveTo>
                        <a:cubicBezTo>
                          <a:pt x="-7200" y="205507"/>
                          <a:pt x="170894" y="-6305"/>
                          <a:pt x="402659" y="0"/>
                        </a:cubicBezTo>
                        <a:cubicBezTo>
                          <a:pt x="3314528" y="-35273"/>
                          <a:pt x="7121740" y="-144294"/>
                          <a:pt x="8494349" y="0"/>
                        </a:cubicBezTo>
                        <a:cubicBezTo>
                          <a:pt x="8738018" y="6479"/>
                          <a:pt x="8885615" y="170671"/>
                          <a:pt x="8897008" y="402659"/>
                        </a:cubicBezTo>
                        <a:cubicBezTo>
                          <a:pt x="8954679" y="611334"/>
                          <a:pt x="8839876" y="1083974"/>
                          <a:pt x="8897008" y="1246163"/>
                        </a:cubicBezTo>
                        <a:cubicBezTo>
                          <a:pt x="8906034" y="1461720"/>
                          <a:pt x="8734143" y="1629946"/>
                          <a:pt x="8494349" y="1648822"/>
                        </a:cubicBezTo>
                        <a:cubicBezTo>
                          <a:pt x="7303472" y="1726347"/>
                          <a:pt x="4291200" y="1605119"/>
                          <a:pt x="402659" y="1648822"/>
                        </a:cubicBezTo>
                        <a:cubicBezTo>
                          <a:pt x="159684" y="1643116"/>
                          <a:pt x="-30261" y="1468131"/>
                          <a:pt x="0" y="1246163"/>
                        </a:cubicBezTo>
                        <a:cubicBezTo>
                          <a:pt x="25120" y="928525"/>
                          <a:pt x="72580" y="545302"/>
                          <a:pt x="0" y="402659"/>
                        </a:cubicBezTo>
                        <a:close/>
                      </a:path>
                      <a:path w="8897008" h="1648822" stroke="0" extrusionOk="0">
                        <a:moveTo>
                          <a:pt x="0" y="402659"/>
                        </a:moveTo>
                        <a:cubicBezTo>
                          <a:pt x="-7677" y="153752"/>
                          <a:pt x="151558" y="23260"/>
                          <a:pt x="402659" y="0"/>
                        </a:cubicBezTo>
                        <a:cubicBezTo>
                          <a:pt x="2705461" y="-95379"/>
                          <a:pt x="5043191" y="58096"/>
                          <a:pt x="8494349" y="0"/>
                        </a:cubicBezTo>
                        <a:cubicBezTo>
                          <a:pt x="8702459" y="-10047"/>
                          <a:pt x="8893344" y="177644"/>
                          <a:pt x="8897008" y="402659"/>
                        </a:cubicBezTo>
                        <a:cubicBezTo>
                          <a:pt x="8879205" y="605875"/>
                          <a:pt x="8900570" y="983054"/>
                          <a:pt x="8897008" y="1246163"/>
                        </a:cubicBezTo>
                        <a:cubicBezTo>
                          <a:pt x="8904272" y="1459911"/>
                          <a:pt x="8712566" y="1644673"/>
                          <a:pt x="8494349" y="1648822"/>
                        </a:cubicBezTo>
                        <a:cubicBezTo>
                          <a:pt x="5186332" y="1588916"/>
                          <a:pt x="1429797" y="1731336"/>
                          <a:pt x="402659" y="1648822"/>
                        </a:cubicBezTo>
                        <a:cubicBezTo>
                          <a:pt x="153097" y="1655541"/>
                          <a:pt x="-20389" y="1489239"/>
                          <a:pt x="0" y="1246163"/>
                        </a:cubicBezTo>
                        <a:cubicBezTo>
                          <a:pt x="43697" y="1043601"/>
                          <a:pt x="30788" y="682835"/>
                          <a:pt x="0" y="4026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Lụi: </a:t>
            </a:r>
            <a:r>
              <a:rPr lang="vi-VN" sz="4400" dirty="0">
                <a:solidFill>
                  <a:srgbClr val="002060"/>
                </a:solidFill>
                <a:latin typeface="Cambria" panose="02040503050406030204" pitchFamily="18" charset="0"/>
                <a:ea typeface="Cambria" panose="02040503050406030204" pitchFamily="18" charset="0"/>
                <a:cs typeface="Calibri" panose="020F0502020204030204" pitchFamily="34" charset="0"/>
              </a:rPr>
              <a:t>(cây) dùng phát triển, héo úa dần rồi chết.</a:t>
            </a:r>
            <a:endParaRPr lang="en-US" sz="44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Rectangle: Rounded Corners 5">
            <a:extLst>
              <a:ext uri="{FF2B5EF4-FFF2-40B4-BE49-F238E27FC236}">
                <a16:creationId xmlns:a16="http://schemas.microsoft.com/office/drawing/2014/main" id="{D9AB4879-D998-06E9-1A5C-CD51C8D8258F}"/>
              </a:ext>
            </a:extLst>
          </p:cNvPr>
          <p:cNvSpPr/>
          <p:nvPr/>
        </p:nvSpPr>
        <p:spPr>
          <a:xfrm>
            <a:off x="274320" y="3847739"/>
            <a:ext cx="9083039" cy="1303381"/>
          </a:xfrm>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9134" y="173204"/>
                  <a:pt x="132000" y="-51695"/>
                  <a:pt x="484961" y="0"/>
                </a:cubicBezTo>
                <a:cubicBezTo>
                  <a:pt x="1549635" y="102271"/>
                  <a:pt x="6599210" y="-499337"/>
                  <a:pt x="8598077" y="0"/>
                </a:cubicBezTo>
                <a:cubicBezTo>
                  <a:pt x="8928736" y="16890"/>
                  <a:pt x="9054445" y="121139"/>
                  <a:pt x="9083039" y="318298"/>
                </a:cubicBezTo>
                <a:cubicBezTo>
                  <a:pt x="9078072" y="459389"/>
                  <a:pt x="9100652" y="921239"/>
                  <a:pt x="9083039" y="985082"/>
                </a:cubicBezTo>
                <a:cubicBezTo>
                  <a:pt x="9142013" y="1121717"/>
                  <a:pt x="8931463" y="1244603"/>
                  <a:pt x="8598077" y="1303381"/>
                </a:cubicBezTo>
                <a:cubicBezTo>
                  <a:pt x="7192219" y="1327921"/>
                  <a:pt x="4090882" y="1150415"/>
                  <a:pt x="484961" y="1303381"/>
                </a:cubicBezTo>
                <a:cubicBezTo>
                  <a:pt x="140271" y="1286803"/>
                  <a:pt x="-50925" y="1160202"/>
                  <a:pt x="0" y="985082"/>
                </a:cubicBezTo>
                <a:cubicBezTo>
                  <a:pt x="-16796" y="753634"/>
                  <a:pt x="92788" y="578884"/>
                  <a:pt x="0" y="318298"/>
                </a:cubicBezTo>
                <a:close/>
              </a:path>
              <a:path w="9083039" h="1303381" stroke="0" extrusionOk="0">
                <a:moveTo>
                  <a:pt x="0" y="318298"/>
                </a:moveTo>
                <a:cubicBezTo>
                  <a:pt x="-85369" y="97514"/>
                  <a:pt x="148772" y="11515"/>
                  <a:pt x="484961" y="0"/>
                </a:cubicBezTo>
                <a:cubicBezTo>
                  <a:pt x="4366149" y="-238290"/>
                  <a:pt x="5529562" y="214942"/>
                  <a:pt x="8598077" y="0"/>
                </a:cubicBezTo>
                <a:cubicBezTo>
                  <a:pt x="8854718" y="-44995"/>
                  <a:pt x="9028600" y="157526"/>
                  <a:pt x="9083039" y="318298"/>
                </a:cubicBezTo>
                <a:cubicBezTo>
                  <a:pt x="9143814" y="438883"/>
                  <a:pt x="9055182" y="842329"/>
                  <a:pt x="9083039" y="985082"/>
                </a:cubicBezTo>
                <a:cubicBezTo>
                  <a:pt x="9108652" y="1098448"/>
                  <a:pt x="8914148" y="1272975"/>
                  <a:pt x="8598077" y="1303381"/>
                </a:cubicBezTo>
                <a:cubicBezTo>
                  <a:pt x="4566615" y="1134491"/>
                  <a:pt x="4047801" y="1200290"/>
                  <a:pt x="484961" y="1303381"/>
                </a:cubicBezTo>
                <a:cubicBezTo>
                  <a:pt x="221301" y="1331391"/>
                  <a:pt x="-34419" y="1201801"/>
                  <a:pt x="0" y="985082"/>
                </a:cubicBezTo>
                <a:cubicBezTo>
                  <a:pt x="-81681" y="847522"/>
                  <a:pt x="-24938" y="488396"/>
                  <a:pt x="0" y="318298"/>
                </a:cubicBezTo>
                <a:close/>
              </a:path>
              <a:path w="9083039" h="1303381" fill="none" stroke="0" extrusionOk="0">
                <a:moveTo>
                  <a:pt x="0" y="318298"/>
                </a:moveTo>
                <a:cubicBezTo>
                  <a:pt x="-12708" y="108522"/>
                  <a:pt x="189885" y="-12205"/>
                  <a:pt x="484961" y="0"/>
                </a:cubicBezTo>
                <a:cubicBezTo>
                  <a:pt x="2336967" y="-28997"/>
                  <a:pt x="6642504" y="100323"/>
                  <a:pt x="8598077" y="0"/>
                </a:cubicBezTo>
                <a:cubicBezTo>
                  <a:pt x="8893657" y="-10716"/>
                  <a:pt x="9048690" y="142429"/>
                  <a:pt x="9083039" y="318298"/>
                </a:cubicBezTo>
                <a:cubicBezTo>
                  <a:pt x="9065353" y="459945"/>
                  <a:pt x="9094355" y="905528"/>
                  <a:pt x="9083039" y="985082"/>
                </a:cubicBezTo>
                <a:cubicBezTo>
                  <a:pt x="9100336" y="1143033"/>
                  <a:pt x="8889382" y="1237188"/>
                  <a:pt x="8598077" y="1303381"/>
                </a:cubicBezTo>
                <a:cubicBezTo>
                  <a:pt x="7959088" y="1900840"/>
                  <a:pt x="3701447" y="1254561"/>
                  <a:pt x="484961" y="1303381"/>
                </a:cubicBezTo>
                <a:cubicBezTo>
                  <a:pt x="144995" y="1331541"/>
                  <a:pt x="-19995" y="1204298"/>
                  <a:pt x="0" y="985082"/>
                </a:cubicBezTo>
                <a:cubicBezTo>
                  <a:pt x="-12286" y="810367"/>
                  <a:pt x="65685" y="599004"/>
                  <a:pt x="0" y="318298"/>
                </a:cubicBezTo>
                <a:close/>
              </a:path>
              <a:path w="9083039" h="1303381" fill="none" stroke="0" extrusionOk="0">
                <a:moveTo>
                  <a:pt x="0" y="318298"/>
                </a:moveTo>
                <a:cubicBezTo>
                  <a:pt x="-17615" y="134581"/>
                  <a:pt x="165737" y="-18684"/>
                  <a:pt x="484961" y="0"/>
                </a:cubicBezTo>
                <a:cubicBezTo>
                  <a:pt x="1896336" y="122769"/>
                  <a:pt x="6683104" y="-430034"/>
                  <a:pt x="8598077" y="0"/>
                </a:cubicBezTo>
                <a:cubicBezTo>
                  <a:pt x="8887366" y="-2699"/>
                  <a:pt x="9062913" y="129108"/>
                  <a:pt x="9083039" y="318298"/>
                </a:cubicBezTo>
                <a:cubicBezTo>
                  <a:pt x="9083908" y="466240"/>
                  <a:pt x="9100126" y="902941"/>
                  <a:pt x="9083039" y="985082"/>
                </a:cubicBezTo>
                <a:cubicBezTo>
                  <a:pt x="9130925" y="1122145"/>
                  <a:pt x="8902682" y="1239978"/>
                  <a:pt x="8598077" y="1303381"/>
                </a:cubicBezTo>
                <a:cubicBezTo>
                  <a:pt x="7447442" y="1823488"/>
                  <a:pt x="3905337" y="1160876"/>
                  <a:pt x="484961" y="1303381"/>
                </a:cubicBezTo>
                <a:cubicBezTo>
                  <a:pt x="120951" y="1295748"/>
                  <a:pt x="-45123" y="1172967"/>
                  <a:pt x="0" y="985082"/>
                </a:cubicBezTo>
                <a:cubicBezTo>
                  <a:pt x="-19307" y="771612"/>
                  <a:pt x="62561" y="593566"/>
                  <a:pt x="0" y="31829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 name="connsiteX0" fmla="*/ 0 w 9083039"/>
                      <a:gd name="connsiteY0" fmla="*/ 318298 h 1303381"/>
                      <a:gd name="connsiteX1" fmla="*/ 484961 w 9083039"/>
                      <a:gd name="connsiteY1" fmla="*/ 0 h 1303381"/>
                      <a:gd name="connsiteX2" fmla="*/ 8598077 w 9083039"/>
                      <a:gd name="connsiteY2" fmla="*/ 0 h 1303381"/>
                      <a:gd name="connsiteX3" fmla="*/ 9083039 w 9083039"/>
                      <a:gd name="connsiteY3" fmla="*/ 318298 h 1303381"/>
                      <a:gd name="connsiteX4" fmla="*/ 9083039 w 9083039"/>
                      <a:gd name="connsiteY4" fmla="*/ 985082 h 1303381"/>
                      <a:gd name="connsiteX5" fmla="*/ 8598077 w 9083039"/>
                      <a:gd name="connsiteY5" fmla="*/ 1303381 h 1303381"/>
                      <a:gd name="connsiteX6" fmla="*/ 484961 w 9083039"/>
                      <a:gd name="connsiteY6" fmla="*/ 1303381 h 1303381"/>
                      <a:gd name="connsiteX7" fmla="*/ 0 w 9083039"/>
                      <a:gd name="connsiteY7" fmla="*/ 985082 h 1303381"/>
                      <a:gd name="connsiteX8" fmla="*/ 0 w 9083039"/>
                      <a:gd name="connsiteY8" fmla="*/ 318298 h 130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83039" h="1303381" fill="none" extrusionOk="0">
                        <a:moveTo>
                          <a:pt x="0" y="318298"/>
                        </a:moveTo>
                        <a:cubicBezTo>
                          <a:pt x="-7795" y="168513"/>
                          <a:pt x="172714" y="-24335"/>
                          <a:pt x="484961" y="0"/>
                        </a:cubicBezTo>
                        <a:cubicBezTo>
                          <a:pt x="1760555" y="40059"/>
                          <a:pt x="6600866" y="-446780"/>
                          <a:pt x="8598077" y="0"/>
                        </a:cubicBezTo>
                        <a:cubicBezTo>
                          <a:pt x="8904878" y="9628"/>
                          <a:pt x="9069580" y="133900"/>
                          <a:pt x="9083039" y="318298"/>
                        </a:cubicBezTo>
                        <a:cubicBezTo>
                          <a:pt x="9075945" y="459617"/>
                          <a:pt x="9096535" y="905964"/>
                          <a:pt x="9083039" y="985082"/>
                        </a:cubicBezTo>
                        <a:cubicBezTo>
                          <a:pt x="9112525" y="1144016"/>
                          <a:pt x="8919904" y="1257134"/>
                          <a:pt x="8598077" y="1303381"/>
                        </a:cubicBezTo>
                        <a:cubicBezTo>
                          <a:pt x="7342565" y="1335436"/>
                          <a:pt x="4223343" y="1207950"/>
                          <a:pt x="484961" y="1303381"/>
                        </a:cubicBezTo>
                        <a:cubicBezTo>
                          <a:pt x="148222" y="1289006"/>
                          <a:pt x="-32790" y="1160450"/>
                          <a:pt x="0" y="985082"/>
                        </a:cubicBezTo>
                        <a:cubicBezTo>
                          <a:pt x="-17462" y="763809"/>
                          <a:pt x="89984" y="601338"/>
                          <a:pt x="0" y="318298"/>
                        </a:cubicBezTo>
                        <a:close/>
                      </a:path>
                      <a:path w="9083039" h="1303381" stroke="0" extrusionOk="0">
                        <a:moveTo>
                          <a:pt x="0" y="318298"/>
                        </a:moveTo>
                        <a:cubicBezTo>
                          <a:pt x="-52915" y="107394"/>
                          <a:pt x="172704" y="12996"/>
                          <a:pt x="484961" y="0"/>
                        </a:cubicBezTo>
                        <a:cubicBezTo>
                          <a:pt x="4310596" y="-189794"/>
                          <a:pt x="5546554" y="173473"/>
                          <a:pt x="8598077" y="0"/>
                        </a:cubicBezTo>
                        <a:cubicBezTo>
                          <a:pt x="8852335" y="-26628"/>
                          <a:pt x="9052605" y="147871"/>
                          <a:pt x="9083039" y="318298"/>
                        </a:cubicBezTo>
                        <a:cubicBezTo>
                          <a:pt x="9148811" y="440582"/>
                          <a:pt x="9050705" y="846103"/>
                          <a:pt x="9083039" y="985082"/>
                        </a:cubicBezTo>
                        <a:cubicBezTo>
                          <a:pt x="9101460" y="1134862"/>
                          <a:pt x="8896083" y="1278289"/>
                          <a:pt x="8598077" y="1303381"/>
                        </a:cubicBezTo>
                        <a:cubicBezTo>
                          <a:pt x="5142518" y="1283484"/>
                          <a:pt x="3498219" y="1319404"/>
                          <a:pt x="484961" y="1303381"/>
                        </a:cubicBezTo>
                        <a:cubicBezTo>
                          <a:pt x="187024" y="1311402"/>
                          <a:pt x="-27362" y="1186318"/>
                          <a:pt x="0" y="985082"/>
                        </a:cubicBezTo>
                        <a:cubicBezTo>
                          <a:pt x="-78802" y="845479"/>
                          <a:pt x="-37753" y="477897"/>
                          <a:pt x="0" y="318298"/>
                        </a:cubicBezTo>
                        <a:close/>
                      </a:path>
                      <a:path w="9083039" h="1303381" fill="none" stroke="0" extrusionOk="0">
                        <a:moveTo>
                          <a:pt x="0" y="318298"/>
                        </a:moveTo>
                        <a:cubicBezTo>
                          <a:pt x="-4306" y="133870"/>
                          <a:pt x="178661" y="1304"/>
                          <a:pt x="484961" y="0"/>
                        </a:cubicBezTo>
                        <a:cubicBezTo>
                          <a:pt x="2285428" y="164543"/>
                          <a:pt x="6801017" y="-58176"/>
                          <a:pt x="8598077" y="0"/>
                        </a:cubicBezTo>
                        <a:cubicBezTo>
                          <a:pt x="8859196" y="-15486"/>
                          <a:pt x="9069819" y="134569"/>
                          <a:pt x="9083039" y="318298"/>
                        </a:cubicBezTo>
                        <a:cubicBezTo>
                          <a:pt x="9075793" y="461003"/>
                          <a:pt x="9102344" y="897260"/>
                          <a:pt x="9083039" y="985082"/>
                        </a:cubicBezTo>
                        <a:cubicBezTo>
                          <a:pt x="9112052" y="1140880"/>
                          <a:pt x="8881901" y="1262992"/>
                          <a:pt x="8598077" y="1303381"/>
                        </a:cubicBezTo>
                        <a:cubicBezTo>
                          <a:pt x="7830949" y="1776293"/>
                          <a:pt x="3801301" y="1189080"/>
                          <a:pt x="484961" y="1303381"/>
                        </a:cubicBezTo>
                        <a:cubicBezTo>
                          <a:pt x="137462" y="1301824"/>
                          <a:pt x="-20520" y="1176397"/>
                          <a:pt x="0" y="985082"/>
                        </a:cubicBezTo>
                        <a:cubicBezTo>
                          <a:pt x="-20021" y="786747"/>
                          <a:pt x="54206" y="613353"/>
                          <a:pt x="0" y="3182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Hình dung: </a:t>
            </a:r>
            <a:r>
              <a:rPr lang="vi-VN" sz="4000" dirty="0">
                <a:solidFill>
                  <a:srgbClr val="002060"/>
                </a:solidFill>
                <a:latin typeface="Cambria" panose="02040503050406030204" pitchFamily="18" charset="0"/>
                <a:ea typeface="Cambria" panose="02040503050406030204" pitchFamily="18" charset="0"/>
                <a:cs typeface="Calibri" panose="020F0502020204030204" pitchFamily="34" charset="0"/>
              </a:rPr>
              <a:t>làm hiện lên trong trí óc một cách khá rõ nét những gì không có ở </a:t>
            </a:r>
            <a:endParaRPr lang="en-US" sz="4000"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7249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barn(inVertical)">
                                      <p:cBhvr>
                                        <p:cTn id="14" dur="5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arn(inVertic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703979"/>
            <a:ext cx="8897008" cy="1394821"/>
          </a:xfrm>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13283" y="197997"/>
                  <a:pt x="135643" y="-47326"/>
                  <a:pt x="475029" y="0"/>
                </a:cubicBezTo>
                <a:cubicBezTo>
                  <a:pt x="1382217" y="138054"/>
                  <a:pt x="6466001" y="-435978"/>
                  <a:pt x="8421979" y="0"/>
                </a:cubicBezTo>
                <a:cubicBezTo>
                  <a:pt x="8738355" y="14643"/>
                  <a:pt x="8850232" y="115274"/>
                  <a:pt x="8897008" y="340629"/>
                </a:cubicBezTo>
                <a:cubicBezTo>
                  <a:pt x="8902620" y="490532"/>
                  <a:pt x="8914313" y="984396"/>
                  <a:pt x="8897008" y="1054191"/>
                </a:cubicBezTo>
                <a:cubicBezTo>
                  <a:pt x="8986353" y="1179141"/>
                  <a:pt x="8775149" y="1306272"/>
                  <a:pt x="8421979" y="1394821"/>
                </a:cubicBezTo>
                <a:cubicBezTo>
                  <a:pt x="6623875" y="1402520"/>
                  <a:pt x="4080243" y="1274104"/>
                  <a:pt x="475029" y="1394821"/>
                </a:cubicBezTo>
                <a:cubicBezTo>
                  <a:pt x="156262" y="1382992"/>
                  <a:pt x="-55739" y="1241574"/>
                  <a:pt x="0" y="1054191"/>
                </a:cubicBezTo>
                <a:cubicBezTo>
                  <a:pt x="-15368" y="792391"/>
                  <a:pt x="90893" y="623432"/>
                  <a:pt x="0" y="340629"/>
                </a:cubicBezTo>
                <a:close/>
              </a:path>
              <a:path w="8897008" h="1394821" stroke="0" extrusionOk="0">
                <a:moveTo>
                  <a:pt x="0" y="340629"/>
                </a:moveTo>
                <a:cubicBezTo>
                  <a:pt x="-46148" y="117851"/>
                  <a:pt x="125799" y="11324"/>
                  <a:pt x="475029" y="0"/>
                </a:cubicBezTo>
                <a:cubicBezTo>
                  <a:pt x="4438574" y="-380490"/>
                  <a:pt x="5336849" y="407996"/>
                  <a:pt x="8421979" y="0"/>
                </a:cubicBezTo>
                <a:cubicBezTo>
                  <a:pt x="8674859" y="-56269"/>
                  <a:pt x="8847722" y="165256"/>
                  <a:pt x="8897008" y="340629"/>
                </a:cubicBezTo>
                <a:cubicBezTo>
                  <a:pt x="8974812" y="476677"/>
                  <a:pt x="8869063" y="903427"/>
                  <a:pt x="8897008" y="1054191"/>
                </a:cubicBezTo>
                <a:cubicBezTo>
                  <a:pt x="8930656" y="1136721"/>
                  <a:pt x="8716234" y="1368537"/>
                  <a:pt x="8421979" y="1394821"/>
                </a:cubicBezTo>
                <a:cubicBezTo>
                  <a:pt x="5955902" y="1225931"/>
                  <a:pt x="2067344" y="1291730"/>
                  <a:pt x="475029" y="1394821"/>
                </a:cubicBezTo>
                <a:cubicBezTo>
                  <a:pt x="209670" y="1418622"/>
                  <a:pt x="-42583" y="1303227"/>
                  <a:pt x="0" y="1054191"/>
                </a:cubicBezTo>
                <a:cubicBezTo>
                  <a:pt x="-71537" y="899993"/>
                  <a:pt x="-37800" y="509257"/>
                  <a:pt x="0" y="340629"/>
                </a:cubicBezTo>
                <a:close/>
              </a:path>
              <a:path w="8897008" h="1394821" fill="none" stroke="0" extrusionOk="0">
                <a:moveTo>
                  <a:pt x="0" y="340629"/>
                </a:moveTo>
                <a:cubicBezTo>
                  <a:pt x="-3491" y="147371"/>
                  <a:pt x="186570" y="-13845"/>
                  <a:pt x="475029" y="0"/>
                </a:cubicBezTo>
                <a:cubicBezTo>
                  <a:pt x="2246081" y="-164670"/>
                  <a:pt x="6689546" y="-5793"/>
                  <a:pt x="8421979" y="0"/>
                </a:cubicBezTo>
                <a:cubicBezTo>
                  <a:pt x="8681210" y="-15636"/>
                  <a:pt x="8849766" y="136854"/>
                  <a:pt x="8897008" y="340629"/>
                </a:cubicBezTo>
                <a:cubicBezTo>
                  <a:pt x="8899225" y="501916"/>
                  <a:pt x="8904079" y="972982"/>
                  <a:pt x="8897008" y="1054191"/>
                </a:cubicBezTo>
                <a:cubicBezTo>
                  <a:pt x="8905377" y="1222940"/>
                  <a:pt x="8711858" y="1357775"/>
                  <a:pt x="8421979" y="1394821"/>
                </a:cubicBezTo>
                <a:cubicBezTo>
                  <a:pt x="7770965" y="1869330"/>
                  <a:pt x="3370713" y="1478422"/>
                  <a:pt x="475029" y="1394821"/>
                </a:cubicBezTo>
                <a:cubicBezTo>
                  <a:pt x="161781" y="1403210"/>
                  <a:pt x="-8837" y="1258124"/>
                  <a:pt x="0" y="1054191"/>
                </a:cubicBezTo>
                <a:cubicBezTo>
                  <a:pt x="-20807" y="882648"/>
                  <a:pt x="85580" y="649107"/>
                  <a:pt x="0" y="340629"/>
                </a:cubicBezTo>
                <a:close/>
              </a:path>
              <a:path w="8897008" h="1394821" fill="none" stroke="0" extrusionOk="0">
                <a:moveTo>
                  <a:pt x="0" y="340629"/>
                </a:moveTo>
                <a:cubicBezTo>
                  <a:pt x="-12240" y="166109"/>
                  <a:pt x="148544" y="-31394"/>
                  <a:pt x="475029" y="0"/>
                </a:cubicBezTo>
                <a:cubicBezTo>
                  <a:pt x="1650534" y="97462"/>
                  <a:pt x="6672039" y="-261698"/>
                  <a:pt x="8421979" y="0"/>
                </a:cubicBezTo>
                <a:cubicBezTo>
                  <a:pt x="8725769" y="9150"/>
                  <a:pt x="8843668" y="111647"/>
                  <a:pt x="8897008" y="340629"/>
                </a:cubicBezTo>
                <a:cubicBezTo>
                  <a:pt x="8899538" y="492410"/>
                  <a:pt x="8918757" y="969240"/>
                  <a:pt x="8897008" y="1054191"/>
                </a:cubicBezTo>
                <a:cubicBezTo>
                  <a:pt x="8981897" y="1170445"/>
                  <a:pt x="8731654" y="1324947"/>
                  <a:pt x="8421979" y="1394821"/>
                </a:cubicBezTo>
                <a:cubicBezTo>
                  <a:pt x="7140071" y="1488057"/>
                  <a:pt x="3962426" y="1297437"/>
                  <a:pt x="475029" y="1394821"/>
                </a:cubicBezTo>
                <a:cubicBezTo>
                  <a:pt x="146636" y="1387035"/>
                  <a:pt x="-51039" y="1253750"/>
                  <a:pt x="0" y="1054191"/>
                </a:cubicBezTo>
                <a:cubicBezTo>
                  <a:pt x="-23693" y="849169"/>
                  <a:pt x="49508" y="615650"/>
                  <a:pt x="0" y="3406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 name="connsiteX0" fmla="*/ 0 w 8897008"/>
                      <a:gd name="connsiteY0" fmla="*/ 340629 h 1394821"/>
                      <a:gd name="connsiteX1" fmla="*/ 475029 w 8897008"/>
                      <a:gd name="connsiteY1" fmla="*/ 0 h 1394821"/>
                      <a:gd name="connsiteX2" fmla="*/ 8421979 w 8897008"/>
                      <a:gd name="connsiteY2" fmla="*/ 0 h 1394821"/>
                      <a:gd name="connsiteX3" fmla="*/ 8897008 w 8897008"/>
                      <a:gd name="connsiteY3" fmla="*/ 340629 h 1394821"/>
                      <a:gd name="connsiteX4" fmla="*/ 8897008 w 8897008"/>
                      <a:gd name="connsiteY4" fmla="*/ 1054191 h 1394821"/>
                      <a:gd name="connsiteX5" fmla="*/ 8421979 w 8897008"/>
                      <a:gd name="connsiteY5" fmla="*/ 1394821 h 1394821"/>
                      <a:gd name="connsiteX6" fmla="*/ 475029 w 8897008"/>
                      <a:gd name="connsiteY6" fmla="*/ 1394821 h 1394821"/>
                      <a:gd name="connsiteX7" fmla="*/ 0 w 8897008"/>
                      <a:gd name="connsiteY7" fmla="*/ 1054191 h 1394821"/>
                      <a:gd name="connsiteX8" fmla="*/ 0 w 8897008"/>
                      <a:gd name="connsiteY8" fmla="*/ 340629 h 1394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394821" fill="none" extrusionOk="0">
                        <a:moveTo>
                          <a:pt x="0" y="340629"/>
                        </a:moveTo>
                        <a:cubicBezTo>
                          <a:pt x="-8183" y="180126"/>
                          <a:pt x="153445" y="-35363"/>
                          <a:pt x="475029" y="0"/>
                        </a:cubicBezTo>
                        <a:cubicBezTo>
                          <a:pt x="1607896" y="71489"/>
                          <a:pt x="6470198" y="-302799"/>
                          <a:pt x="8421979" y="0"/>
                        </a:cubicBezTo>
                        <a:cubicBezTo>
                          <a:pt x="8729930" y="12079"/>
                          <a:pt x="8858988" y="122657"/>
                          <a:pt x="8897008" y="340629"/>
                        </a:cubicBezTo>
                        <a:cubicBezTo>
                          <a:pt x="8897890" y="491039"/>
                          <a:pt x="8911805" y="975092"/>
                          <a:pt x="8897008" y="1054191"/>
                        </a:cubicBezTo>
                        <a:cubicBezTo>
                          <a:pt x="8953999" y="1203607"/>
                          <a:pt x="8745343" y="1338584"/>
                          <a:pt x="8421979" y="1394821"/>
                        </a:cubicBezTo>
                        <a:cubicBezTo>
                          <a:pt x="7127095" y="1427674"/>
                          <a:pt x="4222642" y="1335956"/>
                          <a:pt x="475029" y="1394821"/>
                        </a:cubicBezTo>
                        <a:cubicBezTo>
                          <a:pt x="159436" y="1383871"/>
                          <a:pt x="-39264" y="1241799"/>
                          <a:pt x="0" y="1054191"/>
                        </a:cubicBezTo>
                        <a:cubicBezTo>
                          <a:pt x="-17319" y="822205"/>
                          <a:pt x="90417" y="627245"/>
                          <a:pt x="0" y="340629"/>
                        </a:cubicBezTo>
                        <a:close/>
                      </a:path>
                      <a:path w="8897008" h="1394821" stroke="0" extrusionOk="0">
                        <a:moveTo>
                          <a:pt x="0" y="340629"/>
                        </a:moveTo>
                        <a:cubicBezTo>
                          <a:pt x="-33057" y="121836"/>
                          <a:pt x="142604" y="12364"/>
                          <a:pt x="475029" y="0"/>
                        </a:cubicBezTo>
                        <a:cubicBezTo>
                          <a:pt x="4270103" y="-233421"/>
                          <a:pt x="5383147" y="295005"/>
                          <a:pt x="8421979" y="0"/>
                        </a:cubicBezTo>
                        <a:cubicBezTo>
                          <a:pt x="8673242" y="-43808"/>
                          <a:pt x="8866644" y="157646"/>
                          <a:pt x="8897008" y="340629"/>
                        </a:cubicBezTo>
                        <a:cubicBezTo>
                          <a:pt x="8979234" y="478181"/>
                          <a:pt x="8859502" y="911486"/>
                          <a:pt x="8897008" y="1054191"/>
                        </a:cubicBezTo>
                        <a:cubicBezTo>
                          <a:pt x="8921664" y="1182248"/>
                          <a:pt x="8670980" y="1381848"/>
                          <a:pt x="8421979" y="1394821"/>
                        </a:cubicBezTo>
                        <a:cubicBezTo>
                          <a:pt x="5068768" y="1369669"/>
                          <a:pt x="3271451" y="1383134"/>
                          <a:pt x="475029" y="1394821"/>
                        </a:cubicBezTo>
                        <a:cubicBezTo>
                          <a:pt x="204988" y="1415892"/>
                          <a:pt x="-30389" y="1276475"/>
                          <a:pt x="0" y="1054191"/>
                        </a:cubicBezTo>
                        <a:cubicBezTo>
                          <a:pt x="-68900" y="898122"/>
                          <a:pt x="-46760" y="501916"/>
                          <a:pt x="0" y="340629"/>
                        </a:cubicBezTo>
                        <a:close/>
                      </a:path>
                      <a:path w="8897008" h="1394821" fill="none" stroke="0" extrusionOk="0">
                        <a:moveTo>
                          <a:pt x="0" y="340629"/>
                        </a:moveTo>
                        <a:cubicBezTo>
                          <a:pt x="-2137" y="151457"/>
                          <a:pt x="174379" y="828"/>
                          <a:pt x="475029" y="0"/>
                        </a:cubicBezTo>
                        <a:cubicBezTo>
                          <a:pt x="2170870" y="117762"/>
                          <a:pt x="6734655" y="-50898"/>
                          <a:pt x="8421979" y="0"/>
                        </a:cubicBezTo>
                        <a:cubicBezTo>
                          <a:pt x="8675394" y="-16441"/>
                          <a:pt x="8865577" y="130972"/>
                          <a:pt x="8897008" y="340629"/>
                        </a:cubicBezTo>
                        <a:cubicBezTo>
                          <a:pt x="8900507" y="502046"/>
                          <a:pt x="8915986" y="960658"/>
                          <a:pt x="8897008" y="1054191"/>
                        </a:cubicBezTo>
                        <a:cubicBezTo>
                          <a:pt x="8927950" y="1218792"/>
                          <a:pt x="8710243" y="1363346"/>
                          <a:pt x="8421979" y="1394821"/>
                        </a:cubicBezTo>
                        <a:cubicBezTo>
                          <a:pt x="7645841" y="1747713"/>
                          <a:pt x="3682273" y="1274111"/>
                          <a:pt x="475029" y="1394821"/>
                        </a:cubicBezTo>
                        <a:cubicBezTo>
                          <a:pt x="157621" y="1386800"/>
                          <a:pt x="-9059" y="1246312"/>
                          <a:pt x="0" y="1054191"/>
                        </a:cubicBezTo>
                        <a:cubicBezTo>
                          <a:pt x="-25778" y="867469"/>
                          <a:pt x="74276" y="663237"/>
                          <a:pt x="0" y="34062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srgbClr val="002060"/>
                </a:solidFill>
                <a:latin typeface="Cambria" panose="02040503050406030204" pitchFamily="18" charset="0"/>
                <a:ea typeface="Cambria" panose="02040503050406030204" pitchFamily="18" charset="0"/>
                <a:cs typeface="Calibri" panose="020F0502020204030204" pitchFamily="34" charset="0"/>
              </a:rPr>
              <a:t>Mẫu đơn: </a:t>
            </a: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lá xẻ lông chim, hoa to nở vào dịp Tết, vỏ và rễ cây dùng làm thuốc.</a:t>
            </a:r>
            <a:endParaRPr kumimoji="0" lang="en-US" sz="36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Bài thuốc dân gian từ cây mẫu đơn | Báo Dân tộc và Phát triển">
            <a:extLst>
              <a:ext uri="{FF2B5EF4-FFF2-40B4-BE49-F238E27FC236}">
                <a16:creationId xmlns:a16="http://schemas.microsoft.com/office/drawing/2014/main" id="{F9799964-127F-E7CE-CC12-568E0EBE9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2340" y="3312795"/>
            <a:ext cx="5715000" cy="321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50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405149" y="121920"/>
            <a:ext cx="4854931" cy="944880"/>
            <a:chOff x="3173073" y="565468"/>
            <a:chExt cx="5890904"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337227" y="606286"/>
              <a:ext cx="5726750" cy="10304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Giải</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nghĩa</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cs typeface="+mn-cs"/>
                </a:rPr>
                <a:t>từ</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cs typeface="+mn-cs"/>
              </a:endParaRPr>
            </a:p>
          </p:txBody>
        </p:sp>
      </p:grpSp>
      <p:pic>
        <p:nvPicPr>
          <p:cNvPr id="8" name="Graphic 7">
            <a:extLst>
              <a:ext uri="{FF2B5EF4-FFF2-40B4-BE49-F238E27FC236}">
                <a16:creationId xmlns:a16="http://schemas.microsoft.com/office/drawing/2014/main" id="{B100B184-6593-131A-FDCD-6ED3E313F83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4167" y="3082834"/>
            <a:ext cx="3340250" cy="3871653"/>
          </a:xfrm>
          <a:prstGeom prst="rect">
            <a:avLst/>
          </a:prstGeom>
        </p:spPr>
      </p:pic>
      <p:sp>
        <p:nvSpPr>
          <p:cNvPr id="30" name="Rectangle: Rounded Corners 5">
            <a:extLst>
              <a:ext uri="{FF2B5EF4-FFF2-40B4-BE49-F238E27FC236}">
                <a16:creationId xmlns:a16="http://schemas.microsoft.com/office/drawing/2014/main" id="{F224AB8F-B366-BAC1-FEF2-F8B2632C8B20}"/>
              </a:ext>
            </a:extLst>
          </p:cNvPr>
          <p:cNvSpPr/>
          <p:nvPr/>
        </p:nvSpPr>
        <p:spPr>
          <a:xfrm>
            <a:off x="480671" y="1534161"/>
            <a:ext cx="8897008" cy="1564640"/>
          </a:xfrm>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9548" y="203802"/>
                  <a:pt x="135662" y="-48685"/>
                  <a:pt x="475029" y="0"/>
                </a:cubicBezTo>
                <a:cubicBezTo>
                  <a:pt x="1674522" y="48757"/>
                  <a:pt x="6463135" y="-539507"/>
                  <a:pt x="8421979" y="0"/>
                </a:cubicBezTo>
                <a:cubicBezTo>
                  <a:pt x="8728859" y="12308"/>
                  <a:pt x="8864217" y="144953"/>
                  <a:pt x="8897008" y="382100"/>
                </a:cubicBezTo>
                <a:cubicBezTo>
                  <a:pt x="8907119" y="549956"/>
                  <a:pt x="8914681" y="1103397"/>
                  <a:pt x="8897008" y="1182539"/>
                </a:cubicBezTo>
                <a:cubicBezTo>
                  <a:pt x="8968064" y="1342867"/>
                  <a:pt x="8737250" y="1514119"/>
                  <a:pt x="8421979" y="1564640"/>
                </a:cubicBezTo>
                <a:cubicBezTo>
                  <a:pt x="6977436" y="1596782"/>
                  <a:pt x="3688332" y="1269881"/>
                  <a:pt x="475029" y="1564640"/>
                </a:cubicBezTo>
                <a:cubicBezTo>
                  <a:pt x="133928" y="1545450"/>
                  <a:pt x="-26654" y="1393216"/>
                  <a:pt x="0" y="1182539"/>
                </a:cubicBezTo>
                <a:cubicBezTo>
                  <a:pt x="-13333" y="862981"/>
                  <a:pt x="88667" y="722398"/>
                  <a:pt x="0" y="382100"/>
                </a:cubicBezTo>
                <a:close/>
              </a:path>
              <a:path w="8897008" h="1564640" stroke="0" extrusionOk="0">
                <a:moveTo>
                  <a:pt x="0" y="382100"/>
                </a:moveTo>
                <a:cubicBezTo>
                  <a:pt x="-69130" y="126562"/>
                  <a:pt x="154892" y="14963"/>
                  <a:pt x="475029" y="0"/>
                </a:cubicBezTo>
                <a:cubicBezTo>
                  <a:pt x="4133939" y="-122881"/>
                  <a:pt x="5418511" y="213769"/>
                  <a:pt x="8421979" y="0"/>
                </a:cubicBezTo>
                <a:cubicBezTo>
                  <a:pt x="8671177" y="-28854"/>
                  <a:pt x="8855119" y="180365"/>
                  <a:pt x="8897008" y="382100"/>
                </a:cubicBezTo>
                <a:cubicBezTo>
                  <a:pt x="8943445" y="524330"/>
                  <a:pt x="8864044" y="1019487"/>
                  <a:pt x="8897008" y="1182539"/>
                </a:cubicBezTo>
                <a:cubicBezTo>
                  <a:pt x="8923008" y="1325101"/>
                  <a:pt x="8717887" y="1536413"/>
                  <a:pt x="8421979" y="1564640"/>
                </a:cubicBezTo>
                <a:cubicBezTo>
                  <a:pt x="5286526" y="1520294"/>
                  <a:pt x="3251130" y="1555914"/>
                  <a:pt x="475029" y="1564640"/>
                </a:cubicBezTo>
                <a:cubicBezTo>
                  <a:pt x="217347" y="1593644"/>
                  <a:pt x="-32835" y="1435059"/>
                  <a:pt x="0" y="1182539"/>
                </a:cubicBezTo>
                <a:cubicBezTo>
                  <a:pt x="-95294" y="1025874"/>
                  <a:pt x="-28022" y="577382"/>
                  <a:pt x="0" y="382100"/>
                </a:cubicBezTo>
                <a:close/>
              </a:path>
              <a:path w="8897008" h="1564640" fill="none" stroke="0" extrusionOk="0">
                <a:moveTo>
                  <a:pt x="0" y="382100"/>
                </a:moveTo>
                <a:cubicBezTo>
                  <a:pt x="-12955" y="137230"/>
                  <a:pt x="183955" y="-10565"/>
                  <a:pt x="475029" y="0"/>
                </a:cubicBezTo>
                <a:cubicBezTo>
                  <a:pt x="2052139" y="-105475"/>
                  <a:pt x="6460543" y="97563"/>
                  <a:pt x="8421979" y="0"/>
                </a:cubicBezTo>
                <a:cubicBezTo>
                  <a:pt x="8678395" y="-15946"/>
                  <a:pt x="8867674" y="156176"/>
                  <a:pt x="8897008" y="382100"/>
                </a:cubicBezTo>
                <a:cubicBezTo>
                  <a:pt x="8893608" y="561627"/>
                  <a:pt x="8902426" y="1092312"/>
                  <a:pt x="8897008" y="1182539"/>
                </a:cubicBezTo>
                <a:cubicBezTo>
                  <a:pt x="8886453" y="1374023"/>
                  <a:pt x="8698633" y="1485283"/>
                  <a:pt x="8421979" y="1564640"/>
                </a:cubicBezTo>
                <a:cubicBezTo>
                  <a:pt x="7765424" y="1880790"/>
                  <a:pt x="3494641" y="1732239"/>
                  <a:pt x="475029" y="1564640"/>
                </a:cubicBezTo>
                <a:cubicBezTo>
                  <a:pt x="162150" y="1593083"/>
                  <a:pt x="-23803" y="1423359"/>
                  <a:pt x="0" y="1182539"/>
                </a:cubicBezTo>
                <a:cubicBezTo>
                  <a:pt x="-14714" y="990793"/>
                  <a:pt x="95064" y="720634"/>
                  <a:pt x="0" y="382100"/>
                </a:cubicBezTo>
                <a:close/>
              </a:path>
              <a:path w="8897008" h="1564640" fill="none" stroke="0" extrusionOk="0">
                <a:moveTo>
                  <a:pt x="0" y="382100"/>
                </a:moveTo>
                <a:cubicBezTo>
                  <a:pt x="-11219" y="170756"/>
                  <a:pt x="152490" y="-3475"/>
                  <a:pt x="475029" y="0"/>
                </a:cubicBezTo>
                <a:cubicBezTo>
                  <a:pt x="1888373" y="151809"/>
                  <a:pt x="6809341" y="-407717"/>
                  <a:pt x="8421979" y="0"/>
                </a:cubicBezTo>
                <a:cubicBezTo>
                  <a:pt x="8698414" y="-6744"/>
                  <a:pt x="8842827" y="130774"/>
                  <a:pt x="8897008" y="382100"/>
                </a:cubicBezTo>
                <a:cubicBezTo>
                  <a:pt x="8901584" y="557263"/>
                  <a:pt x="8911445" y="1085058"/>
                  <a:pt x="8897008" y="1182539"/>
                </a:cubicBezTo>
                <a:cubicBezTo>
                  <a:pt x="8965055" y="1334051"/>
                  <a:pt x="8706778" y="1516141"/>
                  <a:pt x="8421979" y="1564640"/>
                </a:cubicBezTo>
                <a:cubicBezTo>
                  <a:pt x="7186378" y="1741213"/>
                  <a:pt x="3680534" y="1351106"/>
                  <a:pt x="475029" y="1564640"/>
                </a:cubicBezTo>
                <a:cubicBezTo>
                  <a:pt x="143292" y="1554207"/>
                  <a:pt x="-16194" y="1396133"/>
                  <a:pt x="0" y="1182539"/>
                </a:cubicBezTo>
                <a:cubicBezTo>
                  <a:pt x="-17347" y="903202"/>
                  <a:pt x="73180" y="732897"/>
                  <a:pt x="0" y="38210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 name="connsiteX0" fmla="*/ 0 w 8897008"/>
                      <a:gd name="connsiteY0" fmla="*/ 382100 h 1564640"/>
                      <a:gd name="connsiteX1" fmla="*/ 475029 w 8897008"/>
                      <a:gd name="connsiteY1" fmla="*/ 0 h 1564640"/>
                      <a:gd name="connsiteX2" fmla="*/ 8421979 w 8897008"/>
                      <a:gd name="connsiteY2" fmla="*/ 0 h 1564640"/>
                      <a:gd name="connsiteX3" fmla="*/ 8897008 w 8897008"/>
                      <a:gd name="connsiteY3" fmla="*/ 382100 h 1564640"/>
                      <a:gd name="connsiteX4" fmla="*/ 8897008 w 8897008"/>
                      <a:gd name="connsiteY4" fmla="*/ 1182539 h 1564640"/>
                      <a:gd name="connsiteX5" fmla="*/ 8421979 w 8897008"/>
                      <a:gd name="connsiteY5" fmla="*/ 1564640 h 1564640"/>
                      <a:gd name="connsiteX6" fmla="*/ 475029 w 8897008"/>
                      <a:gd name="connsiteY6" fmla="*/ 1564640 h 1564640"/>
                      <a:gd name="connsiteX7" fmla="*/ 0 w 8897008"/>
                      <a:gd name="connsiteY7" fmla="*/ 1182539 h 1564640"/>
                      <a:gd name="connsiteX8" fmla="*/ 0 w 8897008"/>
                      <a:gd name="connsiteY8" fmla="*/ 382100 h 1564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564640" fill="none" extrusionOk="0">
                        <a:moveTo>
                          <a:pt x="0" y="382100"/>
                        </a:moveTo>
                        <a:cubicBezTo>
                          <a:pt x="-5629" y="190069"/>
                          <a:pt x="175366" y="-22003"/>
                          <a:pt x="475029" y="0"/>
                        </a:cubicBezTo>
                        <a:cubicBezTo>
                          <a:pt x="1704623" y="39879"/>
                          <a:pt x="6465079" y="-477819"/>
                          <a:pt x="8421979" y="0"/>
                        </a:cubicBezTo>
                        <a:cubicBezTo>
                          <a:pt x="8722905" y="10496"/>
                          <a:pt x="8873810" y="153041"/>
                          <a:pt x="8897008" y="382100"/>
                        </a:cubicBezTo>
                        <a:cubicBezTo>
                          <a:pt x="8894433" y="551316"/>
                          <a:pt x="8910054" y="1086229"/>
                          <a:pt x="8897008" y="1182539"/>
                        </a:cubicBezTo>
                        <a:cubicBezTo>
                          <a:pt x="8939407" y="1364538"/>
                          <a:pt x="8721686" y="1530992"/>
                          <a:pt x="8421979" y="1564640"/>
                        </a:cubicBezTo>
                        <a:cubicBezTo>
                          <a:pt x="7157273" y="1605771"/>
                          <a:pt x="3976045" y="1394850"/>
                          <a:pt x="475029" y="1564640"/>
                        </a:cubicBezTo>
                        <a:cubicBezTo>
                          <a:pt x="155046" y="1551301"/>
                          <a:pt x="-13497" y="1393396"/>
                          <a:pt x="0" y="1182539"/>
                        </a:cubicBezTo>
                        <a:cubicBezTo>
                          <a:pt x="-15436" y="895117"/>
                          <a:pt x="86871" y="736777"/>
                          <a:pt x="0" y="382100"/>
                        </a:cubicBezTo>
                        <a:close/>
                      </a:path>
                      <a:path w="8897008" h="1564640" stroke="0" extrusionOk="0">
                        <a:moveTo>
                          <a:pt x="0" y="382100"/>
                        </a:moveTo>
                        <a:cubicBezTo>
                          <a:pt x="-37761" y="136111"/>
                          <a:pt x="161327" y="15361"/>
                          <a:pt x="475029" y="0"/>
                        </a:cubicBezTo>
                        <a:cubicBezTo>
                          <a:pt x="4100325" y="-93537"/>
                          <a:pt x="5435415" y="172516"/>
                          <a:pt x="8421979" y="0"/>
                        </a:cubicBezTo>
                        <a:cubicBezTo>
                          <a:pt x="8669020" y="-12233"/>
                          <a:pt x="8869718" y="174493"/>
                          <a:pt x="8897008" y="382100"/>
                        </a:cubicBezTo>
                        <a:cubicBezTo>
                          <a:pt x="8962767" y="530901"/>
                          <a:pt x="8861132" y="1021942"/>
                          <a:pt x="8897008" y="1182539"/>
                        </a:cubicBezTo>
                        <a:cubicBezTo>
                          <a:pt x="8916799" y="1356537"/>
                          <a:pt x="8707299" y="1539527"/>
                          <a:pt x="8421979" y="1564640"/>
                        </a:cubicBezTo>
                        <a:cubicBezTo>
                          <a:pt x="5312480" y="1518630"/>
                          <a:pt x="3533095" y="1614795"/>
                          <a:pt x="475029" y="1564640"/>
                        </a:cubicBezTo>
                        <a:cubicBezTo>
                          <a:pt x="206316" y="1587211"/>
                          <a:pt x="-23965" y="1415599"/>
                          <a:pt x="0" y="1182539"/>
                        </a:cubicBezTo>
                        <a:cubicBezTo>
                          <a:pt x="-73675" y="1010531"/>
                          <a:pt x="-30897" y="575026"/>
                          <a:pt x="0" y="382100"/>
                        </a:cubicBezTo>
                        <a:close/>
                      </a:path>
                      <a:path w="8897008" h="1564640" fill="none" stroke="0" extrusionOk="0">
                        <a:moveTo>
                          <a:pt x="0" y="382100"/>
                        </a:moveTo>
                        <a:cubicBezTo>
                          <a:pt x="-3243" y="166528"/>
                          <a:pt x="178201" y="-3639"/>
                          <a:pt x="475029" y="0"/>
                        </a:cubicBezTo>
                        <a:cubicBezTo>
                          <a:pt x="2018266" y="21725"/>
                          <a:pt x="6640740" y="-82618"/>
                          <a:pt x="8421979" y="0"/>
                        </a:cubicBezTo>
                        <a:cubicBezTo>
                          <a:pt x="8674553" y="-16478"/>
                          <a:pt x="8873002" y="154194"/>
                          <a:pt x="8897008" y="382100"/>
                        </a:cubicBezTo>
                        <a:cubicBezTo>
                          <a:pt x="8901017" y="562378"/>
                          <a:pt x="8915908" y="1078358"/>
                          <a:pt x="8897008" y="1182539"/>
                        </a:cubicBezTo>
                        <a:cubicBezTo>
                          <a:pt x="8930231" y="1365978"/>
                          <a:pt x="8691151" y="1511090"/>
                          <a:pt x="8421979" y="1564640"/>
                        </a:cubicBezTo>
                        <a:cubicBezTo>
                          <a:pt x="7602452" y="1722386"/>
                          <a:pt x="3892627" y="1471253"/>
                          <a:pt x="475029" y="1564640"/>
                        </a:cubicBezTo>
                        <a:cubicBezTo>
                          <a:pt x="152905" y="1556612"/>
                          <a:pt x="-24003" y="1412725"/>
                          <a:pt x="0" y="1182539"/>
                        </a:cubicBezTo>
                        <a:cubicBezTo>
                          <a:pt x="-24108" y="962105"/>
                          <a:pt x="75740" y="744789"/>
                          <a:pt x="0" y="38210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Dành dành: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cây nhỏ, hoa trắng và thơm, quả chín có màu vàng da cam, dùng để nhuộm thực phẩm hoặc làm thuốc.</a:t>
            </a:r>
            <a:endParaRPr kumimoji="0" lang="en-US" sz="32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DÀNH DÀNH">
            <a:extLst>
              <a:ext uri="{FF2B5EF4-FFF2-40B4-BE49-F238E27FC236}">
                <a16:creationId xmlns:a16="http://schemas.microsoft.com/office/drawing/2014/main" id="{AFB7CF59-7B1D-1EF9-BF54-9B1ED95BD3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9460" y="3342639"/>
            <a:ext cx="5905500" cy="3359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2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3108543"/>
          </a:xfrm>
          <a:prstGeom prst="rect">
            <a:avLst/>
          </a:prstGeom>
          <a:noFill/>
        </p:spPr>
        <p:txBody>
          <a:bodyPr wrap="square">
            <a:spAutoFit/>
          </a:bodyPr>
          <a:lstStyle/>
          <a:p>
            <a:pPr algn="just" defTabSz="914377"/>
            <a:r>
              <a:rPr lang="en-US"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Tôi sinh ở thành phố. Bà nội tôi sống dưới quê. Lần đầu về quê, tôi được bà dẫn ra thăm vườn. Đến cạnh cái bề nước, bà chỉ vào cây mít</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Ông mất từ ngày nó chưa ra quả.</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Tới giữa vườn, bà trỏ cây nhãn: </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Lúc ông đi, nó mới cao bằng cháu.</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Ra bờ ao, đến bên cây sung cành lá xoà xuống gần mặt nước, bà kể:</a:t>
            </a:r>
          </a:p>
          <a:p>
            <a:pPr algn="just" defTabSz="914377"/>
            <a:r>
              <a:rPr lang="vi-VN" sz="28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Cây này ông trồng, rồi ông uốn nó xuống để cho cá ăn sung.</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3" name="Picture 32">
            <a:extLst>
              <a:ext uri="{FF2B5EF4-FFF2-40B4-BE49-F238E27FC236}">
                <a16:creationId xmlns:a16="http://schemas.microsoft.com/office/drawing/2014/main" id="{C775F516-8E54-3D45-B9D8-83B3EF00F5E7}"/>
              </a:ext>
            </a:extLst>
          </p:cNvPr>
          <p:cNvPicPr>
            <a:picLocks noChangeAspect="1"/>
          </p:cNvPicPr>
          <p:nvPr/>
        </p:nvPicPr>
        <p:blipFill>
          <a:blip r:embed="rId5"/>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1378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11116"/>
            <a:ext cx="10850880" cy="2862322"/>
          </a:xfrm>
          <a:prstGeom prst="rect">
            <a:avLst/>
          </a:prstGeom>
          <a:noFill/>
        </p:spPr>
        <p:txBody>
          <a:bodyPr wrap="square">
            <a:spAutoFit/>
          </a:bodyPr>
          <a:lstStyle/>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lvl="0" algn="just" defTabSz="914377"/>
            <a:r>
              <a:rPr lang="vi-VN" sz="3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 Tất cả đều do ông trồng từ trước. Lụi cây nào, bà bảo các chú trồng lại cây ấy, đúng như khi ông còn sống.</a:t>
            </a:r>
            <a:endParaRPr kumimoji="0" lang="vi-VN"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3" name="Picture 2">
            <a:extLst>
              <a:ext uri="{FF2B5EF4-FFF2-40B4-BE49-F238E27FC236}">
                <a16:creationId xmlns:a16="http://schemas.microsoft.com/office/drawing/2014/main" id="{F2A3CD39-C6D5-478A-186C-9D0229573390}"/>
              </a:ext>
            </a:extLst>
          </p:cNvPr>
          <p:cNvPicPr>
            <a:picLocks noChangeAspect="1"/>
          </p:cNvPicPr>
          <p:nvPr/>
        </p:nvPicPr>
        <p:blipFill>
          <a:blip r:embed="rId5"/>
          <a:stretch>
            <a:fillRect/>
          </a:stretch>
        </p:blipFill>
        <p:spPr>
          <a:xfrm>
            <a:off x="989134" y="1099457"/>
            <a:ext cx="2167724" cy="792728"/>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77819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554545"/>
          </a:xfrm>
          <a:prstGeom prst="rect">
            <a:avLst/>
          </a:prstGeom>
          <a:noFill/>
        </p:spPr>
        <p:txBody>
          <a:bodyPr wrap="square">
            <a:spAutoFit/>
          </a:bodyPr>
          <a:lstStyle/>
          <a:p>
            <a:pPr lvl="0" algn="just" defTabSz="914377"/>
            <a:r>
              <a:rPr lang="en-US"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40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Mảnh vườn nhỏ, lúc tôi đã đủ trí khôn để nhớ, có cả cam, mận, chanh, bưởi nữa. Riêng cây xoan, cây khế thì mọc tít ở ngoài ngõ, gần cổng. Trong vườn còn có lá lốt, lá mơ, ngải cứu, khoai sọ,...</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44BA1176-99F3-AAA8-C2AB-5B9E1A23A2CE}"/>
              </a:ext>
            </a:extLst>
          </p:cNvPr>
          <p:cNvPicPr>
            <a:picLocks noChangeAspect="1"/>
          </p:cNvPicPr>
          <p:nvPr/>
        </p:nvPicPr>
        <p:blipFill>
          <a:blip r:embed="rId5"/>
          <a:stretch>
            <a:fillRect/>
          </a:stretch>
        </p:blipFill>
        <p:spPr>
          <a:xfrm>
            <a:off x="738806" y="1331151"/>
            <a:ext cx="2511769" cy="918544"/>
          </a:xfrm>
          <a:prstGeom prst="rect">
            <a:avLst/>
          </a:prstGeom>
        </p:spPr>
      </p:pic>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330973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44328" y="2924476"/>
            <a:ext cx="11161591" cy="2308324"/>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Vào vườn, tôi nhớ đến ông và tự hình dung ra ông đã trồng cây, cặm cụi vun xới ra sao. Dù chỉ hoàn toàn là tưởng tượng nhưng bóng hình ông không thể phai nhạt khi vườn cây còn mãi xanh tươi.</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5" name="Picture 4">
            <a:extLst>
              <a:ext uri="{FF2B5EF4-FFF2-40B4-BE49-F238E27FC236}">
                <a16:creationId xmlns:a16="http://schemas.microsoft.com/office/drawing/2014/main" id="{73DAB0C1-5C28-F8C3-754A-FBF85DE00B85}"/>
              </a:ext>
            </a:extLst>
          </p:cNvPr>
          <p:cNvPicPr>
            <a:picLocks noChangeAspect="1"/>
          </p:cNvPicPr>
          <p:nvPr/>
        </p:nvPicPr>
        <p:blipFill>
          <a:blip r:embed="rId5"/>
          <a:stretch>
            <a:fillRect/>
          </a:stretch>
        </p:blipFill>
        <p:spPr>
          <a:xfrm>
            <a:off x="672495" y="1289261"/>
            <a:ext cx="2231329" cy="987638"/>
          </a:xfrm>
          <a:prstGeom prst="rect">
            <a:avLst/>
          </a:prstGeom>
        </p:spPr>
      </p:pic>
      <p:cxnSp>
        <p:nvCxnSpPr>
          <p:cNvPr id="6" name="Straight Connector 5">
            <a:extLst>
              <a:ext uri="{FF2B5EF4-FFF2-40B4-BE49-F238E27FC236}">
                <a16:creationId xmlns:a16="http://schemas.microsoft.com/office/drawing/2014/main" id="{E5EA069B-F3A7-3B2B-9C96-1D64C4F2A244}"/>
              </a:ext>
            </a:extLst>
          </p:cNvPr>
          <p:cNvCxnSpPr>
            <a:cxnSpLocks/>
          </p:cNvCxnSpPr>
          <p:nvPr/>
        </p:nvCxnSpPr>
        <p:spPr>
          <a:xfrm flipH="1">
            <a:off x="3219934" y="407416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FDAC8B4-29BF-7351-98E4-1DA532801D2E}"/>
              </a:ext>
            </a:extLst>
          </p:cNvPr>
          <p:cNvCxnSpPr>
            <a:cxnSpLocks/>
          </p:cNvCxnSpPr>
          <p:nvPr/>
        </p:nvCxnSpPr>
        <p:spPr>
          <a:xfrm flipH="1">
            <a:off x="7609054" y="40944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E93E43-79A8-FEE5-32FE-1DCE929F5E9D}"/>
              </a:ext>
            </a:extLst>
          </p:cNvPr>
          <p:cNvCxnSpPr>
            <a:cxnSpLocks/>
          </p:cNvCxnSpPr>
          <p:nvPr/>
        </p:nvCxnSpPr>
        <p:spPr>
          <a:xfrm flipH="1">
            <a:off x="11703534" y="40843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BEEBBC2-B784-F1D4-D1DD-438FD69DEEBA}"/>
              </a:ext>
            </a:extLst>
          </p:cNvPr>
          <p:cNvCxnSpPr>
            <a:cxnSpLocks/>
          </p:cNvCxnSpPr>
          <p:nvPr/>
        </p:nvCxnSpPr>
        <p:spPr>
          <a:xfrm flipH="1">
            <a:off x="3209774" y="46126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B44B415-32EB-9100-8713-3C409D9D2837}"/>
              </a:ext>
            </a:extLst>
          </p:cNvPr>
          <p:cNvCxnSpPr>
            <a:cxnSpLocks/>
          </p:cNvCxnSpPr>
          <p:nvPr/>
        </p:nvCxnSpPr>
        <p:spPr>
          <a:xfrm flipH="1">
            <a:off x="688769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6699E99-B871-E212-84BA-CB1B9C0B9BB9}"/>
              </a:ext>
            </a:extLst>
          </p:cNvPr>
          <p:cNvCxnSpPr>
            <a:cxnSpLocks/>
          </p:cNvCxnSpPr>
          <p:nvPr/>
        </p:nvCxnSpPr>
        <p:spPr>
          <a:xfrm flipH="1">
            <a:off x="7009614" y="462280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11276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par>
                                <p:cTn id="22" presetID="2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8" name="矩形: 圆角 3">
            <a:extLst>
              <a:ext uri="{FF2B5EF4-FFF2-40B4-BE49-F238E27FC236}">
                <a16:creationId xmlns:a16="http://schemas.microsoft.com/office/drawing/2014/main" id="{26BF8E6F-D5F2-F0EF-60A0-DAD09ACFCE31}"/>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30" name="Rectangle: Rounded Corners 4">
            <a:extLst>
              <a:ext uri="{FF2B5EF4-FFF2-40B4-BE49-F238E27FC236}">
                <a16:creationId xmlns:a16="http://schemas.microsoft.com/office/drawing/2014/main" id="{D4BB5756-FA31-E88A-99D1-C1F3A486F28C}"/>
              </a:ext>
            </a:extLst>
          </p:cNvPr>
          <p:cNvSpPr/>
          <p:nvPr/>
        </p:nvSpPr>
        <p:spPr>
          <a:xfrm>
            <a:off x="540644" y="2663800"/>
            <a:ext cx="11518785" cy="2975000"/>
          </a:xfrm>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 name="connsiteX0" fmla="*/ 0 w 11518785"/>
              <a:gd name="connsiteY0" fmla="*/ 293454 h 2975000"/>
              <a:gd name="connsiteX1" fmla="*/ 293454 w 11518785"/>
              <a:gd name="connsiteY1" fmla="*/ 0 h 2975000"/>
              <a:gd name="connsiteX2" fmla="*/ 1086015 w 11518785"/>
              <a:gd name="connsiteY2" fmla="*/ 0 h 2975000"/>
              <a:gd name="connsiteX3" fmla="*/ 1550620 w 11518785"/>
              <a:gd name="connsiteY3" fmla="*/ 0 h 2975000"/>
              <a:gd name="connsiteX4" fmla="*/ 2015225 w 11518785"/>
              <a:gd name="connsiteY4" fmla="*/ 0 h 2975000"/>
              <a:gd name="connsiteX5" fmla="*/ 2807786 w 11518785"/>
              <a:gd name="connsiteY5" fmla="*/ 0 h 2975000"/>
              <a:gd name="connsiteX6" fmla="*/ 3381709 w 11518785"/>
              <a:gd name="connsiteY6" fmla="*/ 0 h 2975000"/>
              <a:gd name="connsiteX7" fmla="*/ 4283589 w 11518785"/>
              <a:gd name="connsiteY7" fmla="*/ 0 h 2975000"/>
              <a:gd name="connsiteX8" fmla="*/ 5185469 w 11518785"/>
              <a:gd name="connsiteY8" fmla="*/ 0 h 2975000"/>
              <a:gd name="connsiteX9" fmla="*/ 5978030 w 11518785"/>
              <a:gd name="connsiteY9" fmla="*/ 0 h 2975000"/>
              <a:gd name="connsiteX10" fmla="*/ 6442635 w 11518785"/>
              <a:gd name="connsiteY10" fmla="*/ 0 h 2975000"/>
              <a:gd name="connsiteX11" fmla="*/ 6797921 w 11518785"/>
              <a:gd name="connsiteY11" fmla="*/ 0 h 2975000"/>
              <a:gd name="connsiteX12" fmla="*/ 7699801 w 11518785"/>
              <a:gd name="connsiteY12" fmla="*/ 0 h 2975000"/>
              <a:gd name="connsiteX13" fmla="*/ 8383043 w 11518785"/>
              <a:gd name="connsiteY13" fmla="*/ 0 h 2975000"/>
              <a:gd name="connsiteX14" fmla="*/ 9066285 w 11518785"/>
              <a:gd name="connsiteY14" fmla="*/ 0 h 2975000"/>
              <a:gd name="connsiteX15" fmla="*/ 9530890 w 11518785"/>
              <a:gd name="connsiteY15" fmla="*/ 0 h 2975000"/>
              <a:gd name="connsiteX16" fmla="*/ 10323451 w 11518785"/>
              <a:gd name="connsiteY16" fmla="*/ 0 h 2975000"/>
              <a:gd name="connsiteX17" fmla="*/ 11225331 w 11518785"/>
              <a:gd name="connsiteY17" fmla="*/ 0 h 2975000"/>
              <a:gd name="connsiteX18" fmla="*/ 11518785 w 11518785"/>
              <a:gd name="connsiteY18" fmla="*/ 293454 h 2975000"/>
              <a:gd name="connsiteX19" fmla="*/ 11518785 w 11518785"/>
              <a:gd name="connsiteY19" fmla="*/ 818834 h 2975000"/>
              <a:gd name="connsiteX20" fmla="*/ 11518785 w 11518785"/>
              <a:gd name="connsiteY20" fmla="*/ 1439738 h 2975000"/>
              <a:gd name="connsiteX21" fmla="*/ 11518785 w 11518785"/>
              <a:gd name="connsiteY21" fmla="*/ 2012880 h 2975000"/>
              <a:gd name="connsiteX22" fmla="*/ 11518785 w 11518785"/>
              <a:gd name="connsiteY22" fmla="*/ 2681546 h 2975000"/>
              <a:gd name="connsiteX23" fmla="*/ 11225331 w 11518785"/>
              <a:gd name="connsiteY23" fmla="*/ 2975000 h 2975000"/>
              <a:gd name="connsiteX24" fmla="*/ 10432770 w 11518785"/>
              <a:gd name="connsiteY24" fmla="*/ 2975000 h 2975000"/>
              <a:gd name="connsiteX25" fmla="*/ 9530890 w 11518785"/>
              <a:gd name="connsiteY25" fmla="*/ 2975000 h 2975000"/>
              <a:gd name="connsiteX26" fmla="*/ 8629010 w 11518785"/>
              <a:gd name="connsiteY26" fmla="*/ 2975000 h 2975000"/>
              <a:gd name="connsiteX27" fmla="*/ 8055087 w 11518785"/>
              <a:gd name="connsiteY27" fmla="*/ 2975000 h 2975000"/>
              <a:gd name="connsiteX28" fmla="*/ 7699801 w 11518785"/>
              <a:gd name="connsiteY28" fmla="*/ 2975000 h 2975000"/>
              <a:gd name="connsiteX29" fmla="*/ 7235196 w 11518785"/>
              <a:gd name="connsiteY29" fmla="*/ 2975000 h 2975000"/>
              <a:gd name="connsiteX30" fmla="*/ 6770591 w 11518785"/>
              <a:gd name="connsiteY30" fmla="*/ 2975000 h 2975000"/>
              <a:gd name="connsiteX31" fmla="*/ 5978030 w 11518785"/>
              <a:gd name="connsiteY31" fmla="*/ 2975000 h 2975000"/>
              <a:gd name="connsiteX32" fmla="*/ 5622744 w 11518785"/>
              <a:gd name="connsiteY32" fmla="*/ 2975000 h 2975000"/>
              <a:gd name="connsiteX33" fmla="*/ 5158139 w 11518785"/>
              <a:gd name="connsiteY33" fmla="*/ 2975000 h 2975000"/>
              <a:gd name="connsiteX34" fmla="*/ 4725237 w 11518785"/>
              <a:gd name="connsiteY34" fmla="*/ 2975000 h 2975000"/>
              <a:gd name="connsiteX35" fmla="*/ 4256259 w 11518785"/>
              <a:gd name="connsiteY35" fmla="*/ 2975000 h 2975000"/>
              <a:gd name="connsiteX36" fmla="*/ 3900973 w 11518785"/>
              <a:gd name="connsiteY36" fmla="*/ 2975000 h 2975000"/>
              <a:gd name="connsiteX37" fmla="*/ 3545687 w 11518785"/>
              <a:gd name="connsiteY37" fmla="*/ 2975000 h 2975000"/>
              <a:gd name="connsiteX38" fmla="*/ 3190401 w 11518785"/>
              <a:gd name="connsiteY38" fmla="*/ 2975000 h 2975000"/>
              <a:gd name="connsiteX39" fmla="*/ 2507159 w 11518785"/>
              <a:gd name="connsiteY39" fmla="*/ 2975000 h 2975000"/>
              <a:gd name="connsiteX40" fmla="*/ 1823917 w 11518785"/>
              <a:gd name="connsiteY40" fmla="*/ 2975000 h 2975000"/>
              <a:gd name="connsiteX41" fmla="*/ 1140674 w 11518785"/>
              <a:gd name="connsiteY41" fmla="*/ 2975000 h 2975000"/>
              <a:gd name="connsiteX42" fmla="*/ 293454 w 11518785"/>
              <a:gd name="connsiteY42" fmla="*/ 2975000 h 2975000"/>
              <a:gd name="connsiteX43" fmla="*/ 0 w 11518785"/>
              <a:gd name="connsiteY43" fmla="*/ 2681546 h 2975000"/>
              <a:gd name="connsiteX44" fmla="*/ 0 w 11518785"/>
              <a:gd name="connsiteY44" fmla="*/ 2084523 h 2975000"/>
              <a:gd name="connsiteX45" fmla="*/ 0 w 11518785"/>
              <a:gd name="connsiteY45" fmla="*/ 1487500 h 2975000"/>
              <a:gd name="connsiteX46" fmla="*/ 0 w 11518785"/>
              <a:gd name="connsiteY46" fmla="*/ 914358 h 2975000"/>
              <a:gd name="connsiteX47" fmla="*/ 0 w 11518785"/>
              <a:gd name="connsiteY47"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2975000" fill="none" extrusionOk="0">
                <a:moveTo>
                  <a:pt x="0" y="293454"/>
                </a:moveTo>
                <a:cubicBezTo>
                  <a:pt x="48470" y="135580"/>
                  <a:pt x="119928" y="-37638"/>
                  <a:pt x="293454" y="0"/>
                </a:cubicBezTo>
                <a:cubicBezTo>
                  <a:pt x="575181" y="29153"/>
                  <a:pt x="945151" y="19190"/>
                  <a:pt x="1086015" y="0"/>
                </a:cubicBezTo>
                <a:cubicBezTo>
                  <a:pt x="1251127" y="-26038"/>
                  <a:pt x="1359183" y="4098"/>
                  <a:pt x="1441301" y="0"/>
                </a:cubicBezTo>
                <a:cubicBezTo>
                  <a:pt x="1522194" y="-22182"/>
                  <a:pt x="1913276" y="61008"/>
                  <a:pt x="2343181" y="0"/>
                </a:cubicBezTo>
                <a:cubicBezTo>
                  <a:pt x="2550573" y="11788"/>
                  <a:pt x="2777833" y="-27668"/>
                  <a:pt x="3026423" y="0"/>
                </a:cubicBezTo>
                <a:cubicBezTo>
                  <a:pt x="3230778" y="-12970"/>
                  <a:pt x="3460519" y="48250"/>
                  <a:pt x="3600347" y="0"/>
                </a:cubicBezTo>
                <a:cubicBezTo>
                  <a:pt x="3760026" y="-9561"/>
                  <a:pt x="3971542" y="-57832"/>
                  <a:pt x="4392908" y="0"/>
                </a:cubicBezTo>
                <a:cubicBezTo>
                  <a:pt x="4727669" y="36409"/>
                  <a:pt x="4827281" y="-15250"/>
                  <a:pt x="5076150" y="0"/>
                </a:cubicBezTo>
                <a:cubicBezTo>
                  <a:pt x="5304145" y="13626"/>
                  <a:pt x="5453834" y="23821"/>
                  <a:pt x="5650074" y="0"/>
                </a:cubicBezTo>
                <a:cubicBezTo>
                  <a:pt x="5858830" y="-11276"/>
                  <a:pt x="5893424" y="17554"/>
                  <a:pt x="6005360" y="0"/>
                </a:cubicBezTo>
                <a:cubicBezTo>
                  <a:pt x="6121883" y="-2848"/>
                  <a:pt x="6397455" y="-19358"/>
                  <a:pt x="6579283" y="0"/>
                </a:cubicBezTo>
                <a:cubicBezTo>
                  <a:pt x="6754025" y="-4011"/>
                  <a:pt x="7012263" y="-18747"/>
                  <a:pt x="7153207" y="0"/>
                </a:cubicBezTo>
                <a:cubicBezTo>
                  <a:pt x="7292416" y="15579"/>
                  <a:pt x="7385207" y="1936"/>
                  <a:pt x="7508493" y="0"/>
                </a:cubicBezTo>
                <a:cubicBezTo>
                  <a:pt x="7634120" y="-76"/>
                  <a:pt x="7760844" y="15486"/>
                  <a:pt x="7973098" y="0"/>
                </a:cubicBezTo>
                <a:cubicBezTo>
                  <a:pt x="8193516" y="-4135"/>
                  <a:pt x="8216878" y="-10434"/>
                  <a:pt x="8328384" y="0"/>
                </a:cubicBezTo>
                <a:cubicBezTo>
                  <a:pt x="8397898" y="15292"/>
                  <a:pt x="8965352" y="-41385"/>
                  <a:pt x="9230263" y="0"/>
                </a:cubicBezTo>
                <a:cubicBezTo>
                  <a:pt x="9521950" y="36041"/>
                  <a:pt x="9577155" y="14535"/>
                  <a:pt x="9694868" y="0"/>
                </a:cubicBezTo>
                <a:cubicBezTo>
                  <a:pt x="9787772" y="19341"/>
                  <a:pt x="10034983" y="-34274"/>
                  <a:pt x="10159473" y="0"/>
                </a:cubicBezTo>
                <a:cubicBezTo>
                  <a:pt x="10308925" y="-55033"/>
                  <a:pt x="10861848" y="-73192"/>
                  <a:pt x="11225331" y="0"/>
                </a:cubicBezTo>
                <a:cubicBezTo>
                  <a:pt x="11396637" y="10967"/>
                  <a:pt x="11512738" y="143854"/>
                  <a:pt x="11518785" y="293454"/>
                </a:cubicBezTo>
                <a:cubicBezTo>
                  <a:pt x="11526073" y="542611"/>
                  <a:pt x="11552645" y="813637"/>
                  <a:pt x="11518785" y="938239"/>
                </a:cubicBezTo>
                <a:cubicBezTo>
                  <a:pt x="11479854" y="1074399"/>
                  <a:pt x="11554979" y="1291470"/>
                  <a:pt x="11518785" y="1559143"/>
                </a:cubicBezTo>
                <a:cubicBezTo>
                  <a:pt x="11518014" y="1887806"/>
                  <a:pt x="11500235" y="2170910"/>
                  <a:pt x="11518785" y="2681546"/>
                </a:cubicBezTo>
                <a:cubicBezTo>
                  <a:pt x="11501637" y="2900712"/>
                  <a:pt x="11366264" y="2941165"/>
                  <a:pt x="11225331" y="2975000"/>
                </a:cubicBezTo>
                <a:cubicBezTo>
                  <a:pt x="11118715" y="2989069"/>
                  <a:pt x="10855822" y="2975516"/>
                  <a:pt x="10760726" y="2975000"/>
                </a:cubicBezTo>
                <a:cubicBezTo>
                  <a:pt x="10673779" y="3003379"/>
                  <a:pt x="10481112" y="2983429"/>
                  <a:pt x="10186803" y="2975000"/>
                </a:cubicBezTo>
                <a:cubicBezTo>
                  <a:pt x="9943158" y="2964413"/>
                  <a:pt x="9773371" y="2943937"/>
                  <a:pt x="9612879" y="2975000"/>
                </a:cubicBezTo>
                <a:cubicBezTo>
                  <a:pt x="9506534" y="2973990"/>
                  <a:pt x="9243333" y="2958704"/>
                  <a:pt x="8929637" y="2975000"/>
                </a:cubicBezTo>
                <a:cubicBezTo>
                  <a:pt x="8635923" y="2970810"/>
                  <a:pt x="8341980" y="2981774"/>
                  <a:pt x="8027757" y="2975000"/>
                </a:cubicBezTo>
                <a:cubicBezTo>
                  <a:pt x="7704402" y="2931353"/>
                  <a:pt x="7729849" y="2961132"/>
                  <a:pt x="7453833" y="2975000"/>
                </a:cubicBezTo>
                <a:cubicBezTo>
                  <a:pt x="7171284" y="2998967"/>
                  <a:pt x="6922207" y="2999783"/>
                  <a:pt x="6770591" y="2975000"/>
                </a:cubicBezTo>
                <a:cubicBezTo>
                  <a:pt x="6629823" y="2930820"/>
                  <a:pt x="6457392" y="2954024"/>
                  <a:pt x="6196668" y="2975000"/>
                </a:cubicBezTo>
                <a:cubicBezTo>
                  <a:pt x="5948459" y="2966884"/>
                  <a:pt x="5654777" y="2945809"/>
                  <a:pt x="5513425" y="2975000"/>
                </a:cubicBezTo>
                <a:cubicBezTo>
                  <a:pt x="5337502" y="2978517"/>
                  <a:pt x="5021343" y="3037641"/>
                  <a:pt x="4720864" y="2975000"/>
                </a:cubicBezTo>
                <a:cubicBezTo>
                  <a:pt x="4439375" y="2940219"/>
                  <a:pt x="4255021" y="2977287"/>
                  <a:pt x="4146941" y="2975000"/>
                </a:cubicBezTo>
                <a:cubicBezTo>
                  <a:pt x="3970306" y="2934381"/>
                  <a:pt x="3640179" y="3022709"/>
                  <a:pt x="3245061" y="2975000"/>
                </a:cubicBezTo>
                <a:cubicBezTo>
                  <a:pt x="2886985" y="2943774"/>
                  <a:pt x="2840259" y="2958515"/>
                  <a:pt x="2561818" y="2975000"/>
                </a:cubicBezTo>
                <a:cubicBezTo>
                  <a:pt x="2280805" y="2987373"/>
                  <a:pt x="2216949" y="2962896"/>
                  <a:pt x="2097214" y="2975000"/>
                </a:cubicBezTo>
                <a:cubicBezTo>
                  <a:pt x="1992308" y="2991029"/>
                  <a:pt x="1633577" y="3004839"/>
                  <a:pt x="1195334" y="2975000"/>
                </a:cubicBezTo>
                <a:cubicBezTo>
                  <a:pt x="762840" y="2958628"/>
                  <a:pt x="737752" y="2937167"/>
                  <a:pt x="293454" y="2975000"/>
                </a:cubicBezTo>
                <a:cubicBezTo>
                  <a:pt x="152385" y="2958005"/>
                  <a:pt x="14706" y="2855284"/>
                  <a:pt x="0" y="2681546"/>
                </a:cubicBezTo>
                <a:cubicBezTo>
                  <a:pt x="21405" y="2519460"/>
                  <a:pt x="25531" y="2267480"/>
                  <a:pt x="0" y="2084523"/>
                </a:cubicBezTo>
                <a:cubicBezTo>
                  <a:pt x="4811" y="1898126"/>
                  <a:pt x="52846" y="1572950"/>
                  <a:pt x="0" y="1463619"/>
                </a:cubicBezTo>
                <a:cubicBezTo>
                  <a:pt x="-5953" y="1306857"/>
                  <a:pt x="27418" y="987858"/>
                  <a:pt x="0" y="818834"/>
                </a:cubicBezTo>
                <a:cubicBezTo>
                  <a:pt x="-26128" y="618773"/>
                  <a:pt x="2649" y="396559"/>
                  <a:pt x="0" y="293454"/>
                </a:cubicBezTo>
                <a:close/>
              </a:path>
              <a:path w="11518785" h="2975000" stroke="0" extrusionOk="0">
                <a:moveTo>
                  <a:pt x="0" y="293454"/>
                </a:moveTo>
                <a:cubicBezTo>
                  <a:pt x="3390" y="160187"/>
                  <a:pt x="135403" y="34895"/>
                  <a:pt x="293454" y="0"/>
                </a:cubicBezTo>
                <a:cubicBezTo>
                  <a:pt x="583026" y="-4029"/>
                  <a:pt x="893837" y="-59681"/>
                  <a:pt x="1086015" y="0"/>
                </a:cubicBezTo>
                <a:cubicBezTo>
                  <a:pt x="1306967" y="12279"/>
                  <a:pt x="1401638" y="3376"/>
                  <a:pt x="1550620" y="0"/>
                </a:cubicBezTo>
                <a:cubicBezTo>
                  <a:pt x="1662715" y="-24550"/>
                  <a:pt x="1847884" y="-27776"/>
                  <a:pt x="2015225" y="0"/>
                </a:cubicBezTo>
                <a:cubicBezTo>
                  <a:pt x="2198243" y="31430"/>
                  <a:pt x="2491455" y="-31867"/>
                  <a:pt x="2807786" y="0"/>
                </a:cubicBezTo>
                <a:cubicBezTo>
                  <a:pt x="3144324" y="33447"/>
                  <a:pt x="3233575" y="19004"/>
                  <a:pt x="3381709" y="0"/>
                </a:cubicBezTo>
                <a:cubicBezTo>
                  <a:pt x="3576840" y="-69167"/>
                  <a:pt x="4010189" y="-41678"/>
                  <a:pt x="4283589" y="0"/>
                </a:cubicBezTo>
                <a:cubicBezTo>
                  <a:pt x="4522026" y="-9533"/>
                  <a:pt x="4915227" y="72476"/>
                  <a:pt x="5185469" y="0"/>
                </a:cubicBezTo>
                <a:cubicBezTo>
                  <a:pt x="5423710" y="-100242"/>
                  <a:pt x="5767280" y="-5204"/>
                  <a:pt x="5978030" y="0"/>
                </a:cubicBezTo>
                <a:cubicBezTo>
                  <a:pt x="6265363" y="-30026"/>
                  <a:pt x="6329707" y="8357"/>
                  <a:pt x="6442635" y="0"/>
                </a:cubicBezTo>
                <a:cubicBezTo>
                  <a:pt x="6537918" y="-2451"/>
                  <a:pt x="6706536" y="7978"/>
                  <a:pt x="6797921" y="0"/>
                </a:cubicBezTo>
                <a:cubicBezTo>
                  <a:pt x="6870552" y="10602"/>
                  <a:pt x="7388077" y="15611"/>
                  <a:pt x="7699801" y="0"/>
                </a:cubicBezTo>
                <a:cubicBezTo>
                  <a:pt x="8017090" y="32371"/>
                  <a:pt x="8191491" y="35041"/>
                  <a:pt x="8383043" y="0"/>
                </a:cubicBezTo>
                <a:cubicBezTo>
                  <a:pt x="8612330" y="-41397"/>
                  <a:pt x="8833788" y="-3795"/>
                  <a:pt x="9066285" y="0"/>
                </a:cubicBezTo>
                <a:cubicBezTo>
                  <a:pt x="9276799" y="-14436"/>
                  <a:pt x="9300286" y="-10033"/>
                  <a:pt x="9530890" y="0"/>
                </a:cubicBezTo>
                <a:cubicBezTo>
                  <a:pt x="9798513" y="39763"/>
                  <a:pt x="9929637" y="722"/>
                  <a:pt x="10323451" y="0"/>
                </a:cubicBezTo>
                <a:cubicBezTo>
                  <a:pt x="10719646" y="-21329"/>
                  <a:pt x="10951994" y="-29197"/>
                  <a:pt x="11225331" y="0"/>
                </a:cubicBezTo>
                <a:cubicBezTo>
                  <a:pt x="11387662" y="-40604"/>
                  <a:pt x="11509516" y="117472"/>
                  <a:pt x="11518785" y="293454"/>
                </a:cubicBezTo>
                <a:cubicBezTo>
                  <a:pt x="11504663" y="494741"/>
                  <a:pt x="11529713" y="569412"/>
                  <a:pt x="11518785" y="818834"/>
                </a:cubicBezTo>
                <a:cubicBezTo>
                  <a:pt x="11504770" y="1074103"/>
                  <a:pt x="11570357" y="1271124"/>
                  <a:pt x="11518785" y="1439738"/>
                </a:cubicBezTo>
                <a:cubicBezTo>
                  <a:pt x="11484785" y="1573018"/>
                  <a:pt x="11545755" y="1843657"/>
                  <a:pt x="11518785" y="2012880"/>
                </a:cubicBezTo>
                <a:cubicBezTo>
                  <a:pt x="11454522" y="2174750"/>
                  <a:pt x="11555796" y="2376216"/>
                  <a:pt x="11518785" y="2681546"/>
                </a:cubicBezTo>
                <a:cubicBezTo>
                  <a:pt x="11513351" y="2873689"/>
                  <a:pt x="11376514" y="2974094"/>
                  <a:pt x="11225331" y="2975000"/>
                </a:cubicBezTo>
                <a:cubicBezTo>
                  <a:pt x="10925491" y="2979450"/>
                  <a:pt x="10762835" y="2916348"/>
                  <a:pt x="10432770" y="2975000"/>
                </a:cubicBezTo>
                <a:cubicBezTo>
                  <a:pt x="10150314" y="3003621"/>
                  <a:pt x="9771774" y="2954403"/>
                  <a:pt x="9530890" y="2975000"/>
                </a:cubicBezTo>
                <a:cubicBezTo>
                  <a:pt x="9372083" y="2930586"/>
                  <a:pt x="9002907" y="3037912"/>
                  <a:pt x="8629010" y="2975000"/>
                </a:cubicBezTo>
                <a:cubicBezTo>
                  <a:pt x="8225704" y="2963370"/>
                  <a:pt x="8183393" y="2990562"/>
                  <a:pt x="8055087" y="2975000"/>
                </a:cubicBezTo>
                <a:cubicBezTo>
                  <a:pt x="7931594" y="2941106"/>
                  <a:pt x="7776996" y="2986859"/>
                  <a:pt x="7699801" y="2975000"/>
                </a:cubicBezTo>
                <a:cubicBezTo>
                  <a:pt x="7639259" y="2936462"/>
                  <a:pt x="7356064" y="2989750"/>
                  <a:pt x="7235196" y="2975000"/>
                </a:cubicBezTo>
                <a:cubicBezTo>
                  <a:pt x="7100816" y="2979713"/>
                  <a:pt x="6873183" y="2983931"/>
                  <a:pt x="6770591" y="2975000"/>
                </a:cubicBezTo>
                <a:cubicBezTo>
                  <a:pt x="6661495" y="2920115"/>
                  <a:pt x="6213846" y="3011455"/>
                  <a:pt x="5978030" y="2975000"/>
                </a:cubicBezTo>
                <a:cubicBezTo>
                  <a:pt x="5748018" y="2940165"/>
                  <a:pt x="5698549" y="2964899"/>
                  <a:pt x="5622744" y="2975000"/>
                </a:cubicBezTo>
                <a:cubicBezTo>
                  <a:pt x="5553427" y="2968204"/>
                  <a:pt x="5358774" y="2987646"/>
                  <a:pt x="5158139" y="2975000"/>
                </a:cubicBezTo>
                <a:cubicBezTo>
                  <a:pt x="5002929" y="2986054"/>
                  <a:pt x="4882187" y="2982557"/>
                  <a:pt x="4725237" y="2975000"/>
                </a:cubicBezTo>
                <a:cubicBezTo>
                  <a:pt x="4568287" y="2967443"/>
                  <a:pt x="4371020" y="2981654"/>
                  <a:pt x="4256259" y="2975000"/>
                </a:cubicBezTo>
                <a:cubicBezTo>
                  <a:pt x="4173852" y="2968594"/>
                  <a:pt x="4035820" y="2963063"/>
                  <a:pt x="3900973" y="2975000"/>
                </a:cubicBezTo>
                <a:cubicBezTo>
                  <a:pt x="3784714" y="2987333"/>
                  <a:pt x="3627573" y="2967938"/>
                  <a:pt x="3545687" y="2975000"/>
                </a:cubicBezTo>
                <a:cubicBezTo>
                  <a:pt x="3469894" y="3017298"/>
                  <a:pt x="3357558" y="2954835"/>
                  <a:pt x="3190401" y="2975000"/>
                </a:cubicBezTo>
                <a:cubicBezTo>
                  <a:pt x="3029805" y="2984392"/>
                  <a:pt x="2794666" y="2971081"/>
                  <a:pt x="2507159" y="2975000"/>
                </a:cubicBezTo>
                <a:cubicBezTo>
                  <a:pt x="2195419" y="3008203"/>
                  <a:pt x="1957516" y="2971223"/>
                  <a:pt x="1823917" y="2975000"/>
                </a:cubicBezTo>
                <a:cubicBezTo>
                  <a:pt x="1678961" y="2941235"/>
                  <a:pt x="1377832" y="2944669"/>
                  <a:pt x="1140674" y="2975000"/>
                </a:cubicBezTo>
                <a:cubicBezTo>
                  <a:pt x="867133" y="3023018"/>
                  <a:pt x="508513" y="2941078"/>
                  <a:pt x="293454" y="2975000"/>
                </a:cubicBezTo>
                <a:cubicBezTo>
                  <a:pt x="107250" y="3005021"/>
                  <a:pt x="-50495" y="2849995"/>
                  <a:pt x="0" y="2681546"/>
                </a:cubicBezTo>
                <a:cubicBezTo>
                  <a:pt x="15362" y="2457634"/>
                  <a:pt x="1778" y="2320993"/>
                  <a:pt x="0" y="2084523"/>
                </a:cubicBezTo>
                <a:cubicBezTo>
                  <a:pt x="496" y="1863101"/>
                  <a:pt x="35851" y="1732193"/>
                  <a:pt x="0" y="1487500"/>
                </a:cubicBezTo>
                <a:cubicBezTo>
                  <a:pt x="1868" y="1276250"/>
                  <a:pt x="-16445" y="1165524"/>
                  <a:pt x="0" y="914358"/>
                </a:cubicBezTo>
                <a:cubicBezTo>
                  <a:pt x="-414" y="674471"/>
                  <a:pt x="6770" y="558030"/>
                  <a:pt x="0" y="293454"/>
                </a:cubicBezTo>
                <a:close/>
              </a:path>
              <a:path w="11518785" h="2975000" fill="none" stroke="0" extrusionOk="0">
                <a:moveTo>
                  <a:pt x="0" y="293454"/>
                </a:moveTo>
                <a:cubicBezTo>
                  <a:pt x="12279" y="163742"/>
                  <a:pt x="135275" y="13350"/>
                  <a:pt x="293454" y="0"/>
                </a:cubicBezTo>
                <a:cubicBezTo>
                  <a:pt x="562162" y="18704"/>
                  <a:pt x="882358" y="34074"/>
                  <a:pt x="1086015" y="0"/>
                </a:cubicBezTo>
                <a:cubicBezTo>
                  <a:pt x="1274387" y="-22497"/>
                  <a:pt x="1347258" y="6400"/>
                  <a:pt x="1441301" y="0"/>
                </a:cubicBezTo>
                <a:cubicBezTo>
                  <a:pt x="1499861" y="-469"/>
                  <a:pt x="1961647" y="-7880"/>
                  <a:pt x="2343181" y="0"/>
                </a:cubicBezTo>
                <a:cubicBezTo>
                  <a:pt x="2580267" y="-27503"/>
                  <a:pt x="2786908" y="7102"/>
                  <a:pt x="3026423" y="0"/>
                </a:cubicBezTo>
                <a:cubicBezTo>
                  <a:pt x="3195256" y="-23367"/>
                  <a:pt x="3437342" y="35736"/>
                  <a:pt x="3600347" y="0"/>
                </a:cubicBezTo>
                <a:cubicBezTo>
                  <a:pt x="3740791" y="-57946"/>
                  <a:pt x="4020989" y="-28075"/>
                  <a:pt x="4392908" y="0"/>
                </a:cubicBezTo>
                <a:cubicBezTo>
                  <a:pt x="4749751" y="34612"/>
                  <a:pt x="4819574" y="-38531"/>
                  <a:pt x="5076150" y="0"/>
                </a:cubicBezTo>
                <a:cubicBezTo>
                  <a:pt x="5311934" y="2280"/>
                  <a:pt x="5424880" y="13419"/>
                  <a:pt x="5650074" y="0"/>
                </a:cubicBezTo>
                <a:cubicBezTo>
                  <a:pt x="5861279" y="-22715"/>
                  <a:pt x="5896193" y="16380"/>
                  <a:pt x="6005360" y="0"/>
                </a:cubicBezTo>
                <a:cubicBezTo>
                  <a:pt x="6120312" y="-24364"/>
                  <a:pt x="6416936" y="-46447"/>
                  <a:pt x="6579283" y="0"/>
                </a:cubicBezTo>
                <a:cubicBezTo>
                  <a:pt x="6761214" y="23260"/>
                  <a:pt x="7026867" y="-14633"/>
                  <a:pt x="7153207" y="0"/>
                </a:cubicBezTo>
                <a:cubicBezTo>
                  <a:pt x="7266160" y="7066"/>
                  <a:pt x="7391902" y="12331"/>
                  <a:pt x="7508493" y="0"/>
                </a:cubicBezTo>
                <a:cubicBezTo>
                  <a:pt x="7624241" y="-13516"/>
                  <a:pt x="7767766" y="12156"/>
                  <a:pt x="7973098" y="0"/>
                </a:cubicBezTo>
                <a:cubicBezTo>
                  <a:pt x="8189938" y="-3900"/>
                  <a:pt x="8217930" y="-1808"/>
                  <a:pt x="8328384" y="0"/>
                </a:cubicBezTo>
                <a:cubicBezTo>
                  <a:pt x="8454146" y="-48293"/>
                  <a:pt x="8913407" y="-74616"/>
                  <a:pt x="9230263" y="0"/>
                </a:cubicBezTo>
                <a:cubicBezTo>
                  <a:pt x="9539993" y="32557"/>
                  <a:pt x="9582857" y="20102"/>
                  <a:pt x="9694868" y="0"/>
                </a:cubicBezTo>
                <a:cubicBezTo>
                  <a:pt x="9786372" y="-32871"/>
                  <a:pt x="10027516" y="12345"/>
                  <a:pt x="10159473" y="0"/>
                </a:cubicBezTo>
                <a:cubicBezTo>
                  <a:pt x="10240993" y="-1402"/>
                  <a:pt x="10941331" y="-80237"/>
                  <a:pt x="11225331" y="0"/>
                </a:cubicBezTo>
                <a:cubicBezTo>
                  <a:pt x="11376083" y="18298"/>
                  <a:pt x="11510784" y="187320"/>
                  <a:pt x="11518785" y="293454"/>
                </a:cubicBezTo>
                <a:cubicBezTo>
                  <a:pt x="11507590" y="518960"/>
                  <a:pt x="11541562" y="822640"/>
                  <a:pt x="11518785" y="938239"/>
                </a:cubicBezTo>
                <a:cubicBezTo>
                  <a:pt x="11480970" y="1056560"/>
                  <a:pt x="11557174" y="1297307"/>
                  <a:pt x="11518785" y="1559143"/>
                </a:cubicBezTo>
                <a:cubicBezTo>
                  <a:pt x="11461754" y="1778249"/>
                  <a:pt x="11482140" y="2208501"/>
                  <a:pt x="11518785" y="2681546"/>
                </a:cubicBezTo>
                <a:cubicBezTo>
                  <a:pt x="11496597" y="2873536"/>
                  <a:pt x="11358470" y="2972276"/>
                  <a:pt x="11225331" y="2975000"/>
                </a:cubicBezTo>
                <a:cubicBezTo>
                  <a:pt x="11128588" y="2991880"/>
                  <a:pt x="10866130" y="2952393"/>
                  <a:pt x="10760726" y="2975000"/>
                </a:cubicBezTo>
                <a:cubicBezTo>
                  <a:pt x="10676359" y="2954063"/>
                  <a:pt x="10406072" y="2949282"/>
                  <a:pt x="10186803" y="2975000"/>
                </a:cubicBezTo>
                <a:cubicBezTo>
                  <a:pt x="9967924" y="2956205"/>
                  <a:pt x="9758700" y="2939146"/>
                  <a:pt x="9612879" y="2975000"/>
                </a:cubicBezTo>
                <a:cubicBezTo>
                  <a:pt x="9425780" y="2961017"/>
                  <a:pt x="9207159" y="2926270"/>
                  <a:pt x="8929637" y="2975000"/>
                </a:cubicBezTo>
                <a:cubicBezTo>
                  <a:pt x="8642612" y="2949221"/>
                  <a:pt x="8288516" y="3019498"/>
                  <a:pt x="8027757" y="2975000"/>
                </a:cubicBezTo>
                <a:cubicBezTo>
                  <a:pt x="7709842" y="2937312"/>
                  <a:pt x="7731400" y="2962729"/>
                  <a:pt x="7453833" y="2975000"/>
                </a:cubicBezTo>
                <a:cubicBezTo>
                  <a:pt x="7199615" y="2970167"/>
                  <a:pt x="6945611" y="2982734"/>
                  <a:pt x="6770591" y="2975000"/>
                </a:cubicBezTo>
                <a:cubicBezTo>
                  <a:pt x="6640629" y="2956450"/>
                  <a:pt x="6416859" y="2942737"/>
                  <a:pt x="6196668" y="2975000"/>
                </a:cubicBezTo>
                <a:cubicBezTo>
                  <a:pt x="5947107" y="2970544"/>
                  <a:pt x="5665572" y="2950249"/>
                  <a:pt x="5513425" y="2975000"/>
                </a:cubicBezTo>
                <a:cubicBezTo>
                  <a:pt x="5313553" y="2979906"/>
                  <a:pt x="5046570" y="3002662"/>
                  <a:pt x="4720864" y="2975000"/>
                </a:cubicBezTo>
                <a:cubicBezTo>
                  <a:pt x="4442169" y="2965043"/>
                  <a:pt x="4289796" y="2980039"/>
                  <a:pt x="4146941" y="2975000"/>
                </a:cubicBezTo>
                <a:cubicBezTo>
                  <a:pt x="4005682" y="3015798"/>
                  <a:pt x="3605328" y="2944709"/>
                  <a:pt x="3245061" y="2975000"/>
                </a:cubicBezTo>
                <a:cubicBezTo>
                  <a:pt x="2879640" y="2934306"/>
                  <a:pt x="2835342" y="2957476"/>
                  <a:pt x="2561818" y="2975000"/>
                </a:cubicBezTo>
                <a:cubicBezTo>
                  <a:pt x="2276865" y="2983872"/>
                  <a:pt x="2200625" y="2965660"/>
                  <a:pt x="2097214" y="2975000"/>
                </a:cubicBezTo>
                <a:cubicBezTo>
                  <a:pt x="2016352" y="3002640"/>
                  <a:pt x="1713430" y="3009928"/>
                  <a:pt x="1195334" y="2975000"/>
                </a:cubicBezTo>
                <a:cubicBezTo>
                  <a:pt x="765834" y="2958874"/>
                  <a:pt x="734493" y="2946761"/>
                  <a:pt x="293454" y="2975000"/>
                </a:cubicBezTo>
                <a:cubicBezTo>
                  <a:pt x="178560" y="2952423"/>
                  <a:pt x="21281" y="2835453"/>
                  <a:pt x="0" y="2681546"/>
                </a:cubicBezTo>
                <a:cubicBezTo>
                  <a:pt x="11741" y="2532284"/>
                  <a:pt x="13595" y="2295479"/>
                  <a:pt x="0" y="2084523"/>
                </a:cubicBezTo>
                <a:cubicBezTo>
                  <a:pt x="-2046" y="1872737"/>
                  <a:pt x="9434" y="1579302"/>
                  <a:pt x="0" y="1463619"/>
                </a:cubicBezTo>
                <a:cubicBezTo>
                  <a:pt x="-26709" y="1376492"/>
                  <a:pt x="50029" y="992010"/>
                  <a:pt x="0" y="818834"/>
                </a:cubicBezTo>
                <a:cubicBezTo>
                  <a:pt x="-28998" y="637042"/>
                  <a:pt x="6375" y="420381"/>
                  <a:pt x="0" y="293454"/>
                </a:cubicBezTo>
                <a:close/>
              </a:path>
            </a:pathLst>
          </a:custGeom>
          <a:solidFill>
            <a:schemeClr val="accent4">
              <a:lumMod val="20000"/>
              <a:lumOff val="80000"/>
            </a:schemeClr>
          </a:solidFill>
          <a:ln>
            <a:extLst>
              <a:ext uri="{C807C97D-BFC1-408E-A445-0C87EB9F89A2}">
                <ask:lineSketchStyleProps xmlns:ask="http://schemas.microsoft.com/office/drawing/2018/sketchyshapes" sd="2129858240">
                  <a:custGeom>
                    <a:avLst/>
                    <a:gdLst>
                      <a:gd name="connsiteX0" fmla="*/ 0 w 11518785"/>
                      <a:gd name="connsiteY0" fmla="*/ 293454 h 2975000"/>
                      <a:gd name="connsiteX1" fmla="*/ 293454 w 11518785"/>
                      <a:gd name="connsiteY1" fmla="*/ 0 h 2975000"/>
                      <a:gd name="connsiteX2" fmla="*/ 1086015 w 11518785"/>
                      <a:gd name="connsiteY2" fmla="*/ 0 h 2975000"/>
                      <a:gd name="connsiteX3" fmla="*/ 1441301 w 11518785"/>
                      <a:gd name="connsiteY3" fmla="*/ 0 h 2975000"/>
                      <a:gd name="connsiteX4" fmla="*/ 2343181 w 11518785"/>
                      <a:gd name="connsiteY4" fmla="*/ 0 h 2975000"/>
                      <a:gd name="connsiteX5" fmla="*/ 3026423 w 11518785"/>
                      <a:gd name="connsiteY5" fmla="*/ 0 h 2975000"/>
                      <a:gd name="connsiteX6" fmla="*/ 3600347 w 11518785"/>
                      <a:gd name="connsiteY6" fmla="*/ 0 h 2975000"/>
                      <a:gd name="connsiteX7" fmla="*/ 4392908 w 11518785"/>
                      <a:gd name="connsiteY7" fmla="*/ 0 h 2975000"/>
                      <a:gd name="connsiteX8" fmla="*/ 5076150 w 11518785"/>
                      <a:gd name="connsiteY8" fmla="*/ 0 h 2975000"/>
                      <a:gd name="connsiteX9" fmla="*/ 5650074 w 11518785"/>
                      <a:gd name="connsiteY9" fmla="*/ 0 h 2975000"/>
                      <a:gd name="connsiteX10" fmla="*/ 6005360 w 11518785"/>
                      <a:gd name="connsiteY10" fmla="*/ 0 h 2975000"/>
                      <a:gd name="connsiteX11" fmla="*/ 6579283 w 11518785"/>
                      <a:gd name="connsiteY11" fmla="*/ 0 h 2975000"/>
                      <a:gd name="connsiteX12" fmla="*/ 7153207 w 11518785"/>
                      <a:gd name="connsiteY12" fmla="*/ 0 h 2975000"/>
                      <a:gd name="connsiteX13" fmla="*/ 7508493 w 11518785"/>
                      <a:gd name="connsiteY13" fmla="*/ 0 h 2975000"/>
                      <a:gd name="connsiteX14" fmla="*/ 7973098 w 11518785"/>
                      <a:gd name="connsiteY14" fmla="*/ 0 h 2975000"/>
                      <a:gd name="connsiteX15" fmla="*/ 8328384 w 11518785"/>
                      <a:gd name="connsiteY15" fmla="*/ 0 h 2975000"/>
                      <a:gd name="connsiteX16" fmla="*/ 9230263 w 11518785"/>
                      <a:gd name="connsiteY16" fmla="*/ 0 h 2975000"/>
                      <a:gd name="connsiteX17" fmla="*/ 9694868 w 11518785"/>
                      <a:gd name="connsiteY17" fmla="*/ 0 h 2975000"/>
                      <a:gd name="connsiteX18" fmla="*/ 10159473 w 11518785"/>
                      <a:gd name="connsiteY18" fmla="*/ 0 h 2975000"/>
                      <a:gd name="connsiteX19" fmla="*/ 11225331 w 11518785"/>
                      <a:gd name="connsiteY19" fmla="*/ 0 h 2975000"/>
                      <a:gd name="connsiteX20" fmla="*/ 11518785 w 11518785"/>
                      <a:gd name="connsiteY20" fmla="*/ 293454 h 2975000"/>
                      <a:gd name="connsiteX21" fmla="*/ 11518785 w 11518785"/>
                      <a:gd name="connsiteY21" fmla="*/ 938239 h 2975000"/>
                      <a:gd name="connsiteX22" fmla="*/ 11518785 w 11518785"/>
                      <a:gd name="connsiteY22" fmla="*/ 1559143 h 2975000"/>
                      <a:gd name="connsiteX23" fmla="*/ 11518785 w 11518785"/>
                      <a:gd name="connsiteY23" fmla="*/ 2681546 h 2975000"/>
                      <a:gd name="connsiteX24" fmla="*/ 11225331 w 11518785"/>
                      <a:gd name="connsiteY24" fmla="*/ 2975000 h 2975000"/>
                      <a:gd name="connsiteX25" fmla="*/ 10760726 w 11518785"/>
                      <a:gd name="connsiteY25" fmla="*/ 2975000 h 2975000"/>
                      <a:gd name="connsiteX26" fmla="*/ 10186803 w 11518785"/>
                      <a:gd name="connsiteY26" fmla="*/ 2975000 h 2975000"/>
                      <a:gd name="connsiteX27" fmla="*/ 9612879 w 11518785"/>
                      <a:gd name="connsiteY27" fmla="*/ 2975000 h 2975000"/>
                      <a:gd name="connsiteX28" fmla="*/ 8929637 w 11518785"/>
                      <a:gd name="connsiteY28" fmla="*/ 2975000 h 2975000"/>
                      <a:gd name="connsiteX29" fmla="*/ 8027757 w 11518785"/>
                      <a:gd name="connsiteY29" fmla="*/ 2975000 h 2975000"/>
                      <a:gd name="connsiteX30" fmla="*/ 7453833 w 11518785"/>
                      <a:gd name="connsiteY30" fmla="*/ 2975000 h 2975000"/>
                      <a:gd name="connsiteX31" fmla="*/ 6770591 w 11518785"/>
                      <a:gd name="connsiteY31" fmla="*/ 2975000 h 2975000"/>
                      <a:gd name="connsiteX32" fmla="*/ 6196668 w 11518785"/>
                      <a:gd name="connsiteY32" fmla="*/ 2975000 h 2975000"/>
                      <a:gd name="connsiteX33" fmla="*/ 5513425 w 11518785"/>
                      <a:gd name="connsiteY33" fmla="*/ 2975000 h 2975000"/>
                      <a:gd name="connsiteX34" fmla="*/ 4720864 w 11518785"/>
                      <a:gd name="connsiteY34" fmla="*/ 2975000 h 2975000"/>
                      <a:gd name="connsiteX35" fmla="*/ 4146941 w 11518785"/>
                      <a:gd name="connsiteY35" fmla="*/ 2975000 h 2975000"/>
                      <a:gd name="connsiteX36" fmla="*/ 3245061 w 11518785"/>
                      <a:gd name="connsiteY36" fmla="*/ 2975000 h 2975000"/>
                      <a:gd name="connsiteX37" fmla="*/ 2561818 w 11518785"/>
                      <a:gd name="connsiteY37" fmla="*/ 2975000 h 2975000"/>
                      <a:gd name="connsiteX38" fmla="*/ 2097214 w 11518785"/>
                      <a:gd name="connsiteY38" fmla="*/ 2975000 h 2975000"/>
                      <a:gd name="connsiteX39" fmla="*/ 1195334 w 11518785"/>
                      <a:gd name="connsiteY39" fmla="*/ 2975000 h 2975000"/>
                      <a:gd name="connsiteX40" fmla="*/ 293454 w 11518785"/>
                      <a:gd name="connsiteY40" fmla="*/ 2975000 h 2975000"/>
                      <a:gd name="connsiteX41" fmla="*/ 0 w 11518785"/>
                      <a:gd name="connsiteY41" fmla="*/ 2681546 h 2975000"/>
                      <a:gd name="connsiteX42" fmla="*/ 0 w 11518785"/>
                      <a:gd name="connsiteY42" fmla="*/ 2084523 h 2975000"/>
                      <a:gd name="connsiteX43" fmla="*/ 0 w 11518785"/>
                      <a:gd name="connsiteY43" fmla="*/ 1463619 h 2975000"/>
                      <a:gd name="connsiteX44" fmla="*/ 0 w 11518785"/>
                      <a:gd name="connsiteY44" fmla="*/ 818834 h 2975000"/>
                      <a:gd name="connsiteX45" fmla="*/ 0 w 11518785"/>
                      <a:gd name="connsiteY45" fmla="*/ 293454 h 297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2975000" fill="none" extrusionOk="0">
                        <a:moveTo>
                          <a:pt x="0" y="293454"/>
                        </a:moveTo>
                        <a:cubicBezTo>
                          <a:pt x="10947" y="123001"/>
                          <a:pt x="114563" y="-23660"/>
                          <a:pt x="293454" y="0"/>
                        </a:cubicBezTo>
                        <a:cubicBezTo>
                          <a:pt x="593997" y="18045"/>
                          <a:pt x="911923" y="14112"/>
                          <a:pt x="1086015" y="0"/>
                        </a:cubicBezTo>
                        <a:cubicBezTo>
                          <a:pt x="1260107" y="-14112"/>
                          <a:pt x="1357386" y="2388"/>
                          <a:pt x="1441301" y="0"/>
                        </a:cubicBezTo>
                        <a:cubicBezTo>
                          <a:pt x="1525216" y="-2388"/>
                          <a:pt x="1953402" y="-328"/>
                          <a:pt x="2343181" y="0"/>
                        </a:cubicBezTo>
                        <a:cubicBezTo>
                          <a:pt x="2732960" y="328"/>
                          <a:pt x="2840621" y="-2890"/>
                          <a:pt x="3026423" y="0"/>
                        </a:cubicBezTo>
                        <a:cubicBezTo>
                          <a:pt x="3212225" y="2890"/>
                          <a:pt x="3465419" y="20714"/>
                          <a:pt x="3600347" y="0"/>
                        </a:cubicBezTo>
                        <a:cubicBezTo>
                          <a:pt x="3735275" y="-20714"/>
                          <a:pt x="4038473" y="-37278"/>
                          <a:pt x="4392908" y="0"/>
                        </a:cubicBezTo>
                        <a:cubicBezTo>
                          <a:pt x="4747343" y="37278"/>
                          <a:pt x="4831018" y="-25017"/>
                          <a:pt x="5076150" y="0"/>
                        </a:cubicBezTo>
                        <a:cubicBezTo>
                          <a:pt x="5321282" y="25017"/>
                          <a:pt x="5445167" y="19871"/>
                          <a:pt x="5650074" y="0"/>
                        </a:cubicBezTo>
                        <a:cubicBezTo>
                          <a:pt x="5854981" y="-19871"/>
                          <a:pt x="5888532" y="12609"/>
                          <a:pt x="6005360" y="0"/>
                        </a:cubicBezTo>
                        <a:cubicBezTo>
                          <a:pt x="6122188" y="-12609"/>
                          <a:pt x="6408081" y="-21934"/>
                          <a:pt x="6579283" y="0"/>
                        </a:cubicBezTo>
                        <a:cubicBezTo>
                          <a:pt x="6750485" y="21934"/>
                          <a:pt x="7025404" y="-22081"/>
                          <a:pt x="7153207" y="0"/>
                        </a:cubicBezTo>
                        <a:cubicBezTo>
                          <a:pt x="7281010" y="22081"/>
                          <a:pt x="7383191" y="10354"/>
                          <a:pt x="7508493" y="0"/>
                        </a:cubicBezTo>
                        <a:cubicBezTo>
                          <a:pt x="7633795" y="-10354"/>
                          <a:pt x="7752418" y="2342"/>
                          <a:pt x="7973098" y="0"/>
                        </a:cubicBezTo>
                        <a:cubicBezTo>
                          <a:pt x="8193779" y="-2342"/>
                          <a:pt x="8218248" y="-4832"/>
                          <a:pt x="8328384" y="0"/>
                        </a:cubicBezTo>
                        <a:cubicBezTo>
                          <a:pt x="8438520" y="4832"/>
                          <a:pt x="8926807" y="-37144"/>
                          <a:pt x="9230263" y="0"/>
                        </a:cubicBezTo>
                        <a:cubicBezTo>
                          <a:pt x="9533719" y="37144"/>
                          <a:pt x="9590080" y="7817"/>
                          <a:pt x="9694868" y="0"/>
                        </a:cubicBezTo>
                        <a:cubicBezTo>
                          <a:pt x="9799657" y="-7817"/>
                          <a:pt x="10021190" y="-5275"/>
                          <a:pt x="10159473" y="0"/>
                        </a:cubicBezTo>
                        <a:cubicBezTo>
                          <a:pt x="10297757" y="5275"/>
                          <a:pt x="10897726" y="-30966"/>
                          <a:pt x="11225331" y="0"/>
                        </a:cubicBezTo>
                        <a:cubicBezTo>
                          <a:pt x="11382624" y="-211"/>
                          <a:pt x="11510006" y="154329"/>
                          <a:pt x="11518785" y="293454"/>
                        </a:cubicBezTo>
                        <a:cubicBezTo>
                          <a:pt x="11517390" y="550611"/>
                          <a:pt x="11549745" y="804356"/>
                          <a:pt x="11518785" y="938239"/>
                        </a:cubicBezTo>
                        <a:cubicBezTo>
                          <a:pt x="11487825" y="1072122"/>
                          <a:pt x="11545085" y="1282453"/>
                          <a:pt x="11518785" y="1559143"/>
                        </a:cubicBezTo>
                        <a:cubicBezTo>
                          <a:pt x="11492485" y="1835833"/>
                          <a:pt x="11476231" y="2189904"/>
                          <a:pt x="11518785" y="2681546"/>
                        </a:cubicBezTo>
                        <a:cubicBezTo>
                          <a:pt x="11524054" y="2881141"/>
                          <a:pt x="11370261" y="2972263"/>
                          <a:pt x="11225331" y="2975000"/>
                        </a:cubicBezTo>
                        <a:cubicBezTo>
                          <a:pt x="11121874" y="2986530"/>
                          <a:pt x="10861111" y="2951892"/>
                          <a:pt x="10760726" y="2975000"/>
                        </a:cubicBezTo>
                        <a:cubicBezTo>
                          <a:pt x="10660342" y="2998108"/>
                          <a:pt x="10431639" y="2991662"/>
                          <a:pt x="10186803" y="2975000"/>
                        </a:cubicBezTo>
                        <a:cubicBezTo>
                          <a:pt x="9941967" y="2958338"/>
                          <a:pt x="9771660" y="2964291"/>
                          <a:pt x="9612879" y="2975000"/>
                        </a:cubicBezTo>
                        <a:cubicBezTo>
                          <a:pt x="9454098" y="2985709"/>
                          <a:pt x="9205163" y="2957466"/>
                          <a:pt x="8929637" y="2975000"/>
                        </a:cubicBezTo>
                        <a:cubicBezTo>
                          <a:pt x="8654111" y="2992534"/>
                          <a:pt x="8351595" y="3012739"/>
                          <a:pt x="8027757" y="2975000"/>
                        </a:cubicBezTo>
                        <a:cubicBezTo>
                          <a:pt x="7703919" y="2937261"/>
                          <a:pt x="7729784" y="2959878"/>
                          <a:pt x="7453833" y="2975000"/>
                        </a:cubicBezTo>
                        <a:cubicBezTo>
                          <a:pt x="7177882" y="2990122"/>
                          <a:pt x="6917397" y="2999897"/>
                          <a:pt x="6770591" y="2975000"/>
                        </a:cubicBezTo>
                        <a:cubicBezTo>
                          <a:pt x="6623785" y="2950103"/>
                          <a:pt x="6452760" y="2965405"/>
                          <a:pt x="6196668" y="2975000"/>
                        </a:cubicBezTo>
                        <a:cubicBezTo>
                          <a:pt x="5940576" y="2984595"/>
                          <a:pt x="5661763" y="2977534"/>
                          <a:pt x="5513425" y="2975000"/>
                        </a:cubicBezTo>
                        <a:cubicBezTo>
                          <a:pt x="5365087" y="2972466"/>
                          <a:pt x="4990722" y="3000202"/>
                          <a:pt x="4720864" y="2975000"/>
                        </a:cubicBezTo>
                        <a:cubicBezTo>
                          <a:pt x="4451006" y="2949798"/>
                          <a:pt x="4284777" y="2974296"/>
                          <a:pt x="4146941" y="2975000"/>
                        </a:cubicBezTo>
                        <a:cubicBezTo>
                          <a:pt x="4009105" y="2975704"/>
                          <a:pt x="3610987" y="3009730"/>
                          <a:pt x="3245061" y="2975000"/>
                        </a:cubicBezTo>
                        <a:cubicBezTo>
                          <a:pt x="2879135" y="2940270"/>
                          <a:pt x="2843793" y="2960153"/>
                          <a:pt x="2561818" y="2975000"/>
                        </a:cubicBezTo>
                        <a:cubicBezTo>
                          <a:pt x="2279843" y="2989847"/>
                          <a:pt x="2198948" y="2970106"/>
                          <a:pt x="2097214" y="2975000"/>
                        </a:cubicBezTo>
                        <a:cubicBezTo>
                          <a:pt x="1995480" y="2979894"/>
                          <a:pt x="1627011" y="2990669"/>
                          <a:pt x="1195334" y="2975000"/>
                        </a:cubicBezTo>
                        <a:cubicBezTo>
                          <a:pt x="763657" y="2959331"/>
                          <a:pt x="731450" y="2942463"/>
                          <a:pt x="293454" y="2975000"/>
                        </a:cubicBezTo>
                        <a:cubicBezTo>
                          <a:pt x="146115" y="2970700"/>
                          <a:pt x="14424" y="2847832"/>
                          <a:pt x="0" y="2681546"/>
                        </a:cubicBezTo>
                        <a:cubicBezTo>
                          <a:pt x="16714" y="2531861"/>
                          <a:pt x="3225" y="2293258"/>
                          <a:pt x="0" y="2084523"/>
                        </a:cubicBezTo>
                        <a:cubicBezTo>
                          <a:pt x="-3225" y="1875788"/>
                          <a:pt x="28246" y="1590356"/>
                          <a:pt x="0" y="1463619"/>
                        </a:cubicBezTo>
                        <a:cubicBezTo>
                          <a:pt x="-28246" y="1336882"/>
                          <a:pt x="28258" y="1006247"/>
                          <a:pt x="0" y="818834"/>
                        </a:cubicBezTo>
                        <a:cubicBezTo>
                          <a:pt x="-28258" y="631422"/>
                          <a:pt x="-4493" y="418084"/>
                          <a:pt x="0" y="293454"/>
                        </a:cubicBezTo>
                        <a:close/>
                      </a:path>
                      <a:path w="11518785" h="2975000" stroke="0" extrusionOk="0">
                        <a:moveTo>
                          <a:pt x="0" y="293454"/>
                        </a:moveTo>
                        <a:cubicBezTo>
                          <a:pt x="1150" y="166536"/>
                          <a:pt x="141564" y="18190"/>
                          <a:pt x="293454" y="0"/>
                        </a:cubicBezTo>
                        <a:cubicBezTo>
                          <a:pt x="603025" y="32291"/>
                          <a:pt x="886394" y="-24637"/>
                          <a:pt x="1086015" y="0"/>
                        </a:cubicBezTo>
                        <a:cubicBezTo>
                          <a:pt x="1285636" y="24637"/>
                          <a:pt x="1405199" y="16408"/>
                          <a:pt x="1550620" y="0"/>
                        </a:cubicBezTo>
                        <a:cubicBezTo>
                          <a:pt x="1696042" y="-16408"/>
                          <a:pt x="1842930" y="-7701"/>
                          <a:pt x="2015225" y="0"/>
                        </a:cubicBezTo>
                        <a:cubicBezTo>
                          <a:pt x="2187521" y="7701"/>
                          <a:pt x="2486178" y="-36904"/>
                          <a:pt x="2807786" y="0"/>
                        </a:cubicBezTo>
                        <a:cubicBezTo>
                          <a:pt x="3129394" y="36904"/>
                          <a:pt x="3227926" y="22667"/>
                          <a:pt x="3381709" y="0"/>
                        </a:cubicBezTo>
                        <a:cubicBezTo>
                          <a:pt x="3535492" y="-22667"/>
                          <a:pt x="4000701" y="-18480"/>
                          <a:pt x="4283589" y="0"/>
                        </a:cubicBezTo>
                        <a:cubicBezTo>
                          <a:pt x="4566477" y="18480"/>
                          <a:pt x="4934812" y="41231"/>
                          <a:pt x="5185469" y="0"/>
                        </a:cubicBezTo>
                        <a:cubicBezTo>
                          <a:pt x="5436126" y="-41231"/>
                          <a:pt x="5713888" y="23832"/>
                          <a:pt x="5978030" y="0"/>
                        </a:cubicBezTo>
                        <a:cubicBezTo>
                          <a:pt x="6242172" y="-23832"/>
                          <a:pt x="6340287" y="1419"/>
                          <a:pt x="6442635" y="0"/>
                        </a:cubicBezTo>
                        <a:cubicBezTo>
                          <a:pt x="6544983" y="-1419"/>
                          <a:pt x="6706071" y="4601"/>
                          <a:pt x="6797921" y="0"/>
                        </a:cubicBezTo>
                        <a:cubicBezTo>
                          <a:pt x="6889771" y="-4601"/>
                          <a:pt x="7358510" y="-16035"/>
                          <a:pt x="7699801" y="0"/>
                        </a:cubicBezTo>
                        <a:cubicBezTo>
                          <a:pt x="8041092" y="16035"/>
                          <a:pt x="8194121" y="28810"/>
                          <a:pt x="8383043" y="0"/>
                        </a:cubicBezTo>
                        <a:cubicBezTo>
                          <a:pt x="8571965" y="-28810"/>
                          <a:pt x="8857225" y="16171"/>
                          <a:pt x="9066285" y="0"/>
                        </a:cubicBezTo>
                        <a:cubicBezTo>
                          <a:pt x="9275345" y="-16171"/>
                          <a:pt x="9299962" y="-13672"/>
                          <a:pt x="9530890" y="0"/>
                        </a:cubicBezTo>
                        <a:cubicBezTo>
                          <a:pt x="9761818" y="13672"/>
                          <a:pt x="9944951" y="36463"/>
                          <a:pt x="10323451" y="0"/>
                        </a:cubicBezTo>
                        <a:cubicBezTo>
                          <a:pt x="10701951" y="-36463"/>
                          <a:pt x="10938498" y="-14200"/>
                          <a:pt x="11225331" y="0"/>
                        </a:cubicBezTo>
                        <a:cubicBezTo>
                          <a:pt x="11401885" y="-30039"/>
                          <a:pt x="11524307" y="138621"/>
                          <a:pt x="11518785" y="293454"/>
                        </a:cubicBezTo>
                        <a:cubicBezTo>
                          <a:pt x="11494561" y="474372"/>
                          <a:pt x="11535370" y="567268"/>
                          <a:pt x="11518785" y="818834"/>
                        </a:cubicBezTo>
                        <a:cubicBezTo>
                          <a:pt x="11502200" y="1070400"/>
                          <a:pt x="11547331" y="1269312"/>
                          <a:pt x="11518785" y="1439738"/>
                        </a:cubicBezTo>
                        <a:cubicBezTo>
                          <a:pt x="11490239" y="1610164"/>
                          <a:pt x="11531144" y="1830142"/>
                          <a:pt x="11518785" y="2012880"/>
                        </a:cubicBezTo>
                        <a:cubicBezTo>
                          <a:pt x="11506426" y="2195618"/>
                          <a:pt x="11524924" y="2420190"/>
                          <a:pt x="11518785" y="2681546"/>
                        </a:cubicBezTo>
                        <a:cubicBezTo>
                          <a:pt x="11528058" y="2863749"/>
                          <a:pt x="11369360" y="2968218"/>
                          <a:pt x="11225331" y="2975000"/>
                        </a:cubicBezTo>
                        <a:cubicBezTo>
                          <a:pt x="10952644" y="2960052"/>
                          <a:pt x="10736341" y="2952981"/>
                          <a:pt x="10432770" y="2975000"/>
                        </a:cubicBezTo>
                        <a:cubicBezTo>
                          <a:pt x="10129199" y="2997019"/>
                          <a:pt x="9735604" y="2984268"/>
                          <a:pt x="9530890" y="2975000"/>
                        </a:cubicBezTo>
                        <a:cubicBezTo>
                          <a:pt x="9326176" y="2965732"/>
                          <a:pt x="9028513" y="2984934"/>
                          <a:pt x="8629010" y="2975000"/>
                        </a:cubicBezTo>
                        <a:cubicBezTo>
                          <a:pt x="8229507" y="2965066"/>
                          <a:pt x="8188852" y="2997614"/>
                          <a:pt x="8055087" y="2975000"/>
                        </a:cubicBezTo>
                        <a:cubicBezTo>
                          <a:pt x="7921322" y="2952386"/>
                          <a:pt x="7772185" y="2985056"/>
                          <a:pt x="7699801" y="2975000"/>
                        </a:cubicBezTo>
                        <a:cubicBezTo>
                          <a:pt x="7627417" y="2964944"/>
                          <a:pt x="7380146" y="2964747"/>
                          <a:pt x="7235196" y="2975000"/>
                        </a:cubicBezTo>
                        <a:cubicBezTo>
                          <a:pt x="7090247" y="2985253"/>
                          <a:pt x="6870254" y="2987583"/>
                          <a:pt x="6770591" y="2975000"/>
                        </a:cubicBezTo>
                        <a:cubicBezTo>
                          <a:pt x="6670928" y="2962417"/>
                          <a:pt x="6207734" y="3007375"/>
                          <a:pt x="5978030" y="2975000"/>
                        </a:cubicBezTo>
                        <a:cubicBezTo>
                          <a:pt x="5748326" y="2942625"/>
                          <a:pt x="5704987" y="2965113"/>
                          <a:pt x="5622744" y="2975000"/>
                        </a:cubicBezTo>
                        <a:cubicBezTo>
                          <a:pt x="5540501" y="2984887"/>
                          <a:pt x="5355736" y="2975377"/>
                          <a:pt x="5158139" y="2975000"/>
                        </a:cubicBezTo>
                        <a:cubicBezTo>
                          <a:pt x="4960542" y="2974623"/>
                          <a:pt x="4602966" y="2973604"/>
                          <a:pt x="4256259" y="2975000"/>
                        </a:cubicBezTo>
                        <a:cubicBezTo>
                          <a:pt x="3909552" y="2976396"/>
                          <a:pt x="4022536" y="2976845"/>
                          <a:pt x="3900973" y="2975000"/>
                        </a:cubicBezTo>
                        <a:cubicBezTo>
                          <a:pt x="3779410" y="2973155"/>
                          <a:pt x="3622830" y="2957449"/>
                          <a:pt x="3545687" y="2975000"/>
                        </a:cubicBezTo>
                        <a:cubicBezTo>
                          <a:pt x="3468544" y="2992551"/>
                          <a:pt x="3365567" y="2973226"/>
                          <a:pt x="3190401" y="2975000"/>
                        </a:cubicBezTo>
                        <a:cubicBezTo>
                          <a:pt x="3015235" y="2976774"/>
                          <a:pt x="2799851" y="2974191"/>
                          <a:pt x="2507159" y="2975000"/>
                        </a:cubicBezTo>
                        <a:cubicBezTo>
                          <a:pt x="2214467" y="2975809"/>
                          <a:pt x="1992344" y="2984413"/>
                          <a:pt x="1823917" y="2975000"/>
                        </a:cubicBezTo>
                        <a:cubicBezTo>
                          <a:pt x="1655490" y="2965587"/>
                          <a:pt x="1407619" y="2949992"/>
                          <a:pt x="1140674" y="2975000"/>
                        </a:cubicBezTo>
                        <a:cubicBezTo>
                          <a:pt x="873729" y="3000008"/>
                          <a:pt x="521588" y="2939292"/>
                          <a:pt x="293454" y="2975000"/>
                        </a:cubicBezTo>
                        <a:cubicBezTo>
                          <a:pt x="137746" y="2982545"/>
                          <a:pt x="-26175" y="2856018"/>
                          <a:pt x="0" y="2681546"/>
                        </a:cubicBezTo>
                        <a:cubicBezTo>
                          <a:pt x="9436" y="2492251"/>
                          <a:pt x="3542" y="2300918"/>
                          <a:pt x="0" y="2084523"/>
                        </a:cubicBezTo>
                        <a:cubicBezTo>
                          <a:pt x="-3542" y="1868128"/>
                          <a:pt x="2313" y="1716934"/>
                          <a:pt x="0" y="1487500"/>
                        </a:cubicBezTo>
                        <a:cubicBezTo>
                          <a:pt x="-2313" y="1258066"/>
                          <a:pt x="4414" y="1157215"/>
                          <a:pt x="0" y="914358"/>
                        </a:cubicBezTo>
                        <a:cubicBezTo>
                          <a:pt x="-4414" y="671501"/>
                          <a:pt x="17398" y="566918"/>
                          <a:pt x="0" y="293454"/>
                        </a:cubicBezTo>
                        <a:close/>
                      </a:path>
                    </a:pathLst>
                  </a:cu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a:p>
            <a:pPr marL="0" marR="0" lvl="0" indent="457189" algn="ctr" defTabSz="914377"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iCiel Crocante" panose="02000000000000000000" pitchFamily="50" charset="0"/>
              <a:ea typeface="+mn-ea"/>
              <a:cs typeface="Calibri" panose="020F0502020204030204" pitchFamily="34" charset="0"/>
              <a:sym typeface="Arial" panose="020B0604020202020204"/>
            </a:endParaRPr>
          </a:p>
        </p:txBody>
      </p:sp>
      <p:sp>
        <p:nvSpPr>
          <p:cNvPr id="31" name="TextBox 30">
            <a:extLst>
              <a:ext uri="{FF2B5EF4-FFF2-40B4-BE49-F238E27FC236}">
                <a16:creationId xmlns:a16="http://schemas.microsoft.com/office/drawing/2014/main" id="{17A818F3-2893-013A-EADC-A7A1161C1FDF}"/>
              </a:ext>
            </a:extLst>
          </p:cNvPr>
          <p:cNvSpPr txBox="1"/>
          <p:nvPr/>
        </p:nvSpPr>
        <p:spPr>
          <a:xfrm>
            <a:off x="634169" y="2792396"/>
            <a:ext cx="10850880" cy="2862322"/>
          </a:xfrm>
          <a:prstGeom prst="rect">
            <a:avLst/>
          </a:prstGeom>
          <a:noFill/>
        </p:spPr>
        <p:txBody>
          <a:bodyPr wrap="square">
            <a:spAutoFit/>
          </a:bodyPr>
          <a:lstStyle/>
          <a:p>
            <a:pPr lvl="0" algn="just" defTabSz="914377"/>
            <a:r>
              <a:rPr lang="en-US"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   </a:t>
            </a:r>
            <a:r>
              <a:rPr lang="vi-VN" sz="3600" dirty="0">
                <a:solidFill>
                  <a:prstClr val="black"/>
                </a:solidFill>
                <a:latin typeface="Cambria" panose="02040503050406030204" pitchFamily="18" charset="0"/>
                <a:ea typeface="Cambria" panose="02040503050406030204" pitchFamily="18" charset="0"/>
                <a:cs typeface="Arial" panose="020B0604020202020204"/>
                <a:sym typeface="Arial" panose="020B0604020202020204"/>
              </a:rPr>
              <a:t>Tết đến, hoa mận nở trắng. Sang xuân lại có hoa bưởi, hoa chanh, hoa nhãn. Mẫu đơn thì đơm bông cả bốn mùa. Đêm giao thừa nào bà tôi cũng làm một mâm cơm cúng đặt lên bể nước để mời ông về vui với con cháu và để cho cây vườn đỡ nhớ.</a:t>
            </a:r>
          </a:p>
        </p:txBody>
      </p:sp>
      <p:pic>
        <p:nvPicPr>
          <p:cNvPr id="32" name="Picture 31">
            <a:extLst>
              <a:ext uri="{FF2B5EF4-FFF2-40B4-BE49-F238E27FC236}">
                <a16:creationId xmlns:a16="http://schemas.microsoft.com/office/drawing/2014/main" id="{97BA6ED7-AF6F-6D9E-6AE4-F6D753037770}"/>
              </a:ext>
            </a:extLst>
          </p:cNvPr>
          <p:cNvPicPr>
            <a:picLocks noChangeAspect="1"/>
          </p:cNvPicPr>
          <p:nvPr/>
        </p:nvPicPr>
        <p:blipFill>
          <a:blip r:embed="rId4"/>
          <a:stretch>
            <a:fillRect/>
          </a:stretch>
        </p:blipFill>
        <p:spPr>
          <a:xfrm>
            <a:off x="3196695" y="119078"/>
            <a:ext cx="7427123" cy="1099484"/>
          </a:xfrm>
          <a:prstGeom prst="rect">
            <a:avLst/>
          </a:prstGeom>
        </p:spPr>
      </p:pic>
      <p:pic>
        <p:nvPicPr>
          <p:cNvPr id="4" name="Picture 3">
            <a:extLst>
              <a:ext uri="{FF2B5EF4-FFF2-40B4-BE49-F238E27FC236}">
                <a16:creationId xmlns:a16="http://schemas.microsoft.com/office/drawing/2014/main" id="{0F58DFDF-0475-F7FD-9B38-C1276ECB9C2F}"/>
              </a:ext>
            </a:extLst>
          </p:cNvPr>
          <p:cNvPicPr>
            <a:picLocks noChangeAspect="1"/>
          </p:cNvPicPr>
          <p:nvPr/>
        </p:nvPicPr>
        <p:blipFill>
          <a:blip r:embed="rId5"/>
          <a:stretch>
            <a:fillRect/>
          </a:stretch>
        </p:blipFill>
        <p:spPr>
          <a:xfrm>
            <a:off x="687742" y="1206966"/>
            <a:ext cx="2248498" cy="1048420"/>
          </a:xfrm>
          <a:prstGeom prst="rect">
            <a:avLst/>
          </a:prstGeom>
        </p:spPr>
      </p:pic>
      <p:cxnSp>
        <p:nvCxnSpPr>
          <p:cNvPr id="5" name="Straight Connector 4">
            <a:extLst>
              <a:ext uri="{FF2B5EF4-FFF2-40B4-BE49-F238E27FC236}">
                <a16:creationId xmlns:a16="http://schemas.microsoft.com/office/drawing/2014/main" id="{88197E07-8683-B1E8-63FF-339F7BB95AF6}"/>
              </a:ext>
            </a:extLst>
          </p:cNvPr>
          <p:cNvCxnSpPr>
            <a:cxnSpLocks/>
          </p:cNvCxnSpPr>
          <p:nvPr/>
        </p:nvCxnSpPr>
        <p:spPr>
          <a:xfrm flipH="1">
            <a:off x="5851374" y="39319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06AD1B7-15B7-AB0B-FD32-4217F6B2371C}"/>
              </a:ext>
            </a:extLst>
          </p:cNvPr>
          <p:cNvCxnSpPr>
            <a:cxnSpLocks/>
          </p:cNvCxnSpPr>
          <p:nvPr/>
        </p:nvCxnSpPr>
        <p:spPr>
          <a:xfrm flipH="1">
            <a:off x="7192494" y="394208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3871BF2-EB31-04F6-5594-FF580508BEA6}"/>
              </a:ext>
            </a:extLst>
          </p:cNvPr>
          <p:cNvCxnSpPr>
            <a:cxnSpLocks/>
          </p:cNvCxnSpPr>
          <p:nvPr/>
        </p:nvCxnSpPr>
        <p:spPr>
          <a:xfrm flipH="1">
            <a:off x="267129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23A56E1-956C-2BDD-AD58-33FBE832C680}"/>
              </a:ext>
            </a:extLst>
          </p:cNvPr>
          <p:cNvCxnSpPr>
            <a:cxnSpLocks/>
          </p:cNvCxnSpPr>
          <p:nvPr/>
        </p:nvCxnSpPr>
        <p:spPr>
          <a:xfrm flipH="1">
            <a:off x="6003774" y="4490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7F43828-6BEF-E482-7EAD-172858D7DC34}"/>
              </a:ext>
            </a:extLst>
          </p:cNvPr>
          <p:cNvCxnSpPr>
            <a:cxnSpLocks/>
          </p:cNvCxnSpPr>
          <p:nvPr/>
        </p:nvCxnSpPr>
        <p:spPr>
          <a:xfrm flipH="1">
            <a:off x="161465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B8D2AD1-10A0-36C2-F211-A5C7355CC54D}"/>
              </a:ext>
            </a:extLst>
          </p:cNvPr>
          <p:cNvCxnSpPr>
            <a:cxnSpLocks/>
          </p:cNvCxnSpPr>
          <p:nvPr/>
        </p:nvCxnSpPr>
        <p:spPr>
          <a:xfrm flipH="1">
            <a:off x="5465294" y="50495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52F109-5406-29E7-2C00-71B4F604FB38}"/>
              </a:ext>
            </a:extLst>
          </p:cNvPr>
          <p:cNvCxnSpPr>
            <a:cxnSpLocks/>
          </p:cNvCxnSpPr>
          <p:nvPr/>
        </p:nvCxnSpPr>
        <p:spPr>
          <a:xfrm flipH="1">
            <a:off x="7019774" y="499872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32E0E73-9B40-4986-1B06-E7ECFBA5C8D0}"/>
              </a:ext>
            </a:extLst>
          </p:cNvPr>
          <p:cNvCxnSpPr>
            <a:cxnSpLocks/>
          </p:cNvCxnSpPr>
          <p:nvPr/>
        </p:nvCxnSpPr>
        <p:spPr>
          <a:xfrm flipH="1">
            <a:off x="7131534" y="5019040"/>
            <a:ext cx="183666" cy="5103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6735960" imgH="1082160"/>
        </mc:Choice>
        <mc:Fallback>
          <p:control name="TextBox1" r:id="rId1" imgW="6735960" imgH="1082160">
            <p:pic>
              <p:nvPicPr>
                <p:cNvPr id="34" name="TextBox1">
                  <a:extLst>
                    <a:ext uri="{FF2B5EF4-FFF2-40B4-BE49-F238E27FC236}">
                      <a16:creationId xmlns:a16="http://schemas.microsoft.com/office/drawing/2014/main" id="{2BB8CF6D-6D19-DBED-7B03-00E556616D9A}"/>
                    </a:ext>
                  </a:extLst>
                </p:cNvPr>
                <p:cNvPicPr>
                  <a:picLocks/>
                </p:cNvPicPr>
                <p:nvPr/>
              </p:nvPicPr>
              <p:blipFill>
                <a:blip r:embed="rId6"/>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4597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3" name="Picture 2">
            <a:extLst>
              <a:ext uri="{FF2B5EF4-FFF2-40B4-BE49-F238E27FC236}">
                <a16:creationId xmlns:a16="http://schemas.microsoft.com/office/drawing/2014/main" id="{8700E811-3EBB-01CF-DD43-09444476E233}"/>
              </a:ext>
            </a:extLst>
          </p:cNvPr>
          <p:cNvPicPr>
            <a:picLocks noChangeAspect="1"/>
          </p:cNvPicPr>
          <p:nvPr/>
        </p:nvPicPr>
        <p:blipFill>
          <a:blip r:embed="rId4"/>
          <a:stretch>
            <a:fillRect/>
          </a:stretch>
        </p:blipFill>
        <p:spPr>
          <a:xfrm>
            <a:off x="1157939" y="2592739"/>
            <a:ext cx="6950042" cy="2139881"/>
          </a:xfrm>
          <a:prstGeom prst="rect">
            <a:avLst/>
          </a:prstGeom>
        </p:spPr>
      </p:pic>
    </p:spTree>
    <p:extLst>
      <p:ext uri="{BB962C8B-B14F-4D97-AF65-F5344CB8AC3E}">
        <p14:creationId xmlns:p14="http://schemas.microsoft.com/office/powerpoint/2010/main" val="223658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TRÒ CHƠI: TRỒNG CÂY XANH</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BaiHatTrongCayBeatInstrumental-DoanXuanMy-292897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8800" y="1981200"/>
            <a:ext cx="609600" cy="609600"/>
          </a:xfrm>
          <a:prstGeom prst="rect">
            <a:avLst/>
          </a:prstGeom>
        </p:spPr>
      </p:pic>
    </p:spTree>
    <p:extLst>
      <p:ext uri="{BB962C8B-B14F-4D97-AF65-F5344CB8AC3E}">
        <p14:creationId xmlns:p14="http://schemas.microsoft.com/office/powerpoint/2010/main" val="404354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2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A5FE461F-E49E-4C41-98B4-152CC73E7463}"/>
              </a:ext>
            </a:extLst>
          </p:cNvPr>
          <p:cNvPicPr>
            <a:picLocks noChangeAspect="1"/>
          </p:cNvPicPr>
          <p:nvPr/>
        </p:nvPicPr>
        <p:blipFill>
          <a:blip r:embed="rId6">
            <a:clrChange>
              <a:clrFrom>
                <a:srgbClr val="FFFEFE"/>
              </a:clrFrom>
              <a:clrTo>
                <a:srgbClr val="FFFEFE">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530401" y="643257"/>
            <a:ext cx="1070816" cy="564349"/>
          </a:xfrm>
          <a:prstGeom prst="rect">
            <a:avLst/>
          </a:prstGeom>
        </p:spPr>
      </p:pic>
      <p:sp>
        <p:nvSpPr>
          <p:cNvPr id="6" name="TextBox 5">
            <a:extLst>
              <a:ext uri="{FF2B5EF4-FFF2-40B4-BE49-F238E27FC236}">
                <a16:creationId xmlns:a16="http://schemas.microsoft.com/office/drawing/2014/main" id="{B600F577-F819-4602-BCEB-985221633540}"/>
              </a:ext>
            </a:extLst>
          </p:cNvPr>
          <p:cNvSpPr txBox="1"/>
          <p:nvPr/>
        </p:nvSpPr>
        <p:spPr>
          <a:xfrm>
            <a:off x="1552575" y="396607"/>
            <a:ext cx="10220325" cy="954107"/>
          </a:xfrm>
          <a:prstGeom prst="rect">
            <a:avLst/>
          </a:prstGeom>
          <a:noFill/>
        </p:spPr>
        <p:txBody>
          <a:bodyPr wrap="square" rtlCol="0">
            <a:spAutoFit/>
          </a:bodyPr>
          <a:lstStyle/>
          <a:p>
            <a:pPr lvl="0"/>
            <a:r>
              <a:rPr lang="vi-VN" sz="2800" b="1" dirty="0">
                <a:solidFill>
                  <a:prstClr val="black"/>
                </a:solidFill>
                <a:latin typeface="Cambria" panose="02040503050406030204" pitchFamily="18" charset="0"/>
                <a:ea typeface="Cambria" panose="02040503050406030204" pitchFamily="18" charset="0"/>
              </a:rPr>
              <a:t>Tưởng tượng em được đến thăm một vườn cây ăn quả lâu năm. Chia sẻ với bạn cảm xúc, suy nghĩ của em về vườn cây ấy.</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026" name="Picture 2" descr="Vườn cây ăn quả trên sân thượng xanh tốt quanh năm của ông bố đảm Hà Nội |  Báo Dân trí">
            <a:extLst>
              <a:ext uri="{FF2B5EF4-FFF2-40B4-BE49-F238E27FC236}">
                <a16:creationId xmlns:a16="http://schemas.microsoft.com/office/drawing/2014/main" id="{86A7720F-C9DD-FD68-2885-86553ECD8C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624" y="1834284"/>
            <a:ext cx="5200651" cy="3356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ườn cây ăn quả trên sân thượng xanh tốt quanh năm của ông bố đảm Hà Nội |  Báo Dân trí">
            <a:extLst>
              <a:ext uri="{FF2B5EF4-FFF2-40B4-BE49-F238E27FC236}">
                <a16:creationId xmlns:a16="http://schemas.microsoft.com/office/drawing/2014/main" id="{6580C36A-3057-B76C-B53D-20C20DB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6925" y="1857278"/>
            <a:ext cx="5744565" cy="3333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84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par>
                                <p:cTn id="16" presetID="10"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1. Lần đầu về quê, bạn nhỏ được bà nội giới thiệu cho biết về những cây nào trong vườn?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79558" y="262533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algn="just"/>
            <a:r>
              <a:rPr lang="vi-VN" sz="4400" b="1" dirty="0">
                <a:solidFill>
                  <a:srgbClr val="000000"/>
                </a:solidFill>
                <a:latin typeface="Cambria" panose="02040503050406030204" pitchFamily="18" charset="0"/>
                <a:ea typeface="Cambria" panose="02040503050406030204" pitchFamily="18" charset="0"/>
              </a:rPr>
              <a:t>Lần đầu về quê bạn nhỏ được bà nội giới thiệu cho biết về nhiều loại cây. Mít, nhãn, sung, chuối, cau, khế, dành dành, mẫu đơn,...</a:t>
            </a:r>
            <a:endParaRPr lang="en-US" sz="4400" dirty="0">
              <a:latin typeface="Cambria" panose="02040503050406030204" pitchFamily="18" charset="0"/>
              <a:ea typeface="Cambria" panose="02040503050406030204" pitchFamily="18" charset="0"/>
            </a:endParaRPr>
          </a:p>
        </p:txBody>
      </p:sp>
      <p:sp>
        <p:nvSpPr>
          <p:cNvPr id="15" name="Right Arrow 23">
            <a:hlinkClick r:id="rId2" action="ppaction://hlinksldjump"/>
            <a:extLst>
              <a:ext uri="{FF2B5EF4-FFF2-40B4-BE49-F238E27FC236}">
                <a16:creationId xmlns:a16="http://schemas.microsoft.com/office/drawing/2014/main" id="{9439B0C2-0481-4E86-2D7B-BDC7DE6D5D72}"/>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2. Theo em, qua lời giới thiệu của bà, bạn nhỏ hiểu được điều gì về vườn cây?</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221798" y="2544053"/>
            <a:ext cx="10262936" cy="2800767"/>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4400" b="1" dirty="0">
                <a:solidFill>
                  <a:srgbClr val="000000"/>
                </a:solidFill>
                <a:latin typeface="Cambria" panose="02040503050406030204" pitchFamily="18" charset="0"/>
                <a:ea typeface="Cambria" panose="02040503050406030204" pitchFamily="18" charset="0"/>
              </a:rPr>
              <a:t>Qua lời giới thiệu của bà, bạn nhỏ hiểu được điều vườn cây là do một tay ông trồng và cặm cụi vun xới. Mỗi loài cây đều chứa đựng hình bóng của ông.</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744A5E7-6EE3-3A16-AA75-25A2EF411CF8}"/>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32427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9019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3. Vì sao hình bóng ông không bao giờ phai nhạt trong lòng người thân?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65200" y="2625333"/>
            <a:ext cx="10377294"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Hình bóng ông không bao giờ phai nhạt trong lòng người thân vì vườn cây luôn xanh tốt, luôn gợi cảnh ông chăm sóc vườn cây;</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vườn cây, ông trồng luôn gợi hình bóng ông;</a:t>
            </a:r>
            <a:endParaRPr lang="en-US" sz="3200" b="1" dirty="0">
              <a:solidFill>
                <a:srgbClr val="000000"/>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Vì người thân luôn nhớ công ơn của ông: ông đã trồng nên một vườn cây xanh tốt;….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6A5DB044-3403-C26A-53A2-569D1C51C54A}"/>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40164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1638451"/>
            <a:chOff x="1016687" y="422571"/>
            <a:chExt cx="10491689" cy="1638451"/>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537100" y="657070"/>
              <a:ext cx="976280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4. Đóng vai bạn nhỏ, nói 1 – 2 câu nhận xét về vườn cây của ông. </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1089718" y="2442453"/>
            <a:ext cx="10262936" cy="3046988"/>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của ông mình có rất nhiều cây ăn quả. Cây mít, cây sung, cây khế lúc nào cũng chi chít quả;</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Vườn cây của ông tớ có đủ các loại nào là cây ăn quả nào là cây bóng mát, nào là cây hoa;</a:t>
            </a:r>
            <a:endParaRPr lang="en-US" sz="3200" b="1" dirty="0">
              <a:solidFill>
                <a:srgbClr val="00000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3200" b="1" dirty="0">
                <a:solidFill>
                  <a:srgbClr val="000000"/>
                </a:solidFill>
                <a:latin typeface="Cambria" panose="02040503050406030204" pitchFamily="18" charset="0"/>
                <a:ea typeface="Cambria" panose="02040503050406030204" pitchFamily="18" charset="0"/>
              </a:rPr>
              <a:t>Cây trong vườn đều do ông tôi trồng, bà tôi bảo có những cây ông trồng khi tôi còn bé tí;…..</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ight Arrow 23">
            <a:hlinkClick r:id="rId2" action="ppaction://hlinksldjump"/>
            <a:extLst>
              <a:ext uri="{FF2B5EF4-FFF2-40B4-BE49-F238E27FC236}">
                <a16:creationId xmlns:a16="http://schemas.microsoft.com/office/drawing/2014/main" id="{4689BF9F-5F94-3F1D-152E-CD3F1BE2F56C}"/>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419206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94384" y="342009"/>
            <a:ext cx="10491689" cy="2350391"/>
            <a:chOff x="1016687" y="422571"/>
            <a:chExt cx="10491689" cy="1890748"/>
          </a:xfrm>
        </p:grpSpPr>
        <p:grpSp>
          <p:nvGrpSpPr>
            <p:cNvPr id="7" name="组合 10"/>
            <p:cNvGrpSpPr/>
            <p:nvPr/>
          </p:nvGrpSpPr>
          <p:grpSpPr>
            <a:xfrm>
              <a:off x="1016687" y="422571"/>
              <a:ext cx="10491689" cy="1638451"/>
              <a:chOff x="676404" y="1039661"/>
              <a:chExt cx="7766137" cy="3244240"/>
            </a:xfrm>
            <a:solidFill>
              <a:schemeClr val="bg1"/>
            </a:solidFill>
          </p:grpSpPr>
          <p:sp>
            <p:nvSpPr>
              <p:cNvPr id="9" name="矩形: 圆角 11"/>
              <p:cNvSpPr/>
              <p:nvPr userDrawn="1"/>
            </p:nvSpPr>
            <p:spPr>
              <a:xfrm>
                <a:off x="676404" y="1039661"/>
                <a:ext cx="7766137" cy="3244240"/>
              </a:xfrm>
              <a:prstGeom prst="roundRect">
                <a:avLst/>
              </a:prstGeom>
              <a:grp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0" name="矩形: 圆角 12"/>
              <p:cNvSpPr/>
              <p:nvPr userDrawn="1"/>
            </p:nvSpPr>
            <p:spPr>
              <a:xfrm>
                <a:off x="807928" y="1151351"/>
                <a:ext cx="7503089" cy="3020860"/>
              </a:xfrm>
              <a:prstGeom prst="roundRect">
                <a:avLst/>
              </a:prstGeom>
              <a:grp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sp>
          <p:nvSpPr>
            <p:cNvPr id="8" name="TextBox 7"/>
            <p:cNvSpPr txBox="1"/>
            <p:nvPr/>
          </p:nvSpPr>
          <p:spPr>
            <a:xfrm>
              <a:off x="1486300" y="558993"/>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5. Nếu là bạn nhỏ trong câu chuyện, em sẽ làm gì để gìn giữ vườn cây của ông được nguyên vẹn đúng như khi ông còn sống?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1" name="Rectangle 10">
            <a:extLst>
              <a:ext uri="{FF2B5EF4-FFF2-40B4-BE49-F238E27FC236}">
                <a16:creationId xmlns:a16="http://schemas.microsoft.com/office/drawing/2014/main" id="{4B75CB8E-A09F-0212-C31D-F89E5589662D}"/>
              </a:ext>
            </a:extLst>
          </p:cNvPr>
          <p:cNvSpPr/>
          <p:nvPr/>
        </p:nvSpPr>
        <p:spPr>
          <a:xfrm>
            <a:off x="988118" y="3001253"/>
            <a:ext cx="10262936" cy="2308324"/>
          </a:xfrm>
          <a:prstGeom prst="rect">
            <a:avLst/>
          </a:prstGeom>
          <a:solidFill>
            <a:srgbClr val="FFFF00"/>
          </a:solidFill>
          <a:effectLst>
            <a:outerShdw blurRad="50800" dist="38100" dir="2700000" algn="tl" rotWithShape="0">
              <a:prstClr val="black">
                <a:alpha val="40000"/>
              </a:prstClr>
            </a:outerShdw>
          </a:effectLst>
        </p:spPr>
        <p:txBody>
          <a:bodyPr wrap="square">
            <a:spAutoFit/>
          </a:bodyPr>
          <a:lstStyle/>
          <a:p>
            <a:pPr lvl="0" algn="just"/>
            <a:r>
              <a:rPr lang="vi-VN" sz="3600" b="1">
                <a:solidFill>
                  <a:srgbClr val="000000"/>
                </a:solidFill>
                <a:latin typeface="Cambria" panose="02040503050406030204" pitchFamily="18" charset="0"/>
                <a:ea typeface="Cambria" panose="02040503050406030204" pitchFamily="18" charset="0"/>
              </a:rPr>
              <a:t>Em sẽ thường xuyên chăm bón, tưới nước và tỉa cành để thay ông chăm sóc, giữ gìn vườn cây của ông được nguyên vẹn. Nếu có cây nào lụi, em sẽ trồng lại cây ấy như khi ông còn sống.</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Right Arrow 23">
            <a:hlinkClick r:id="rId2" action="ppaction://hlinksldjump"/>
            <a:extLst>
              <a:ext uri="{FF2B5EF4-FFF2-40B4-BE49-F238E27FC236}">
                <a16:creationId xmlns:a16="http://schemas.microsoft.com/office/drawing/2014/main" id="{EB3F5DB0-A5B6-0A82-BDE2-4ED34534643E}"/>
              </a:ext>
            </a:extLst>
          </p:cNvPr>
          <p:cNvSpPr/>
          <p:nvPr/>
        </p:nvSpPr>
        <p:spPr>
          <a:xfrm>
            <a:off x="9830462" y="5898287"/>
            <a:ext cx="1965298"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itchFamily="18" charset="0"/>
                <a:cs typeface="Times New Roman" pitchFamily="18" charset="0"/>
              </a:rPr>
              <a:t>Trở</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về</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28258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631" y="1881738"/>
            <a:ext cx="3914274" cy="5088557"/>
          </a:xfrm>
          <a:prstGeom prst="rect">
            <a:avLst/>
          </a:prstGeom>
        </p:spPr>
      </p:pic>
      <p:sp>
        <p:nvSpPr>
          <p:cNvPr id="3" name="Rounded Rectangular Callout 2"/>
          <p:cNvSpPr/>
          <p:nvPr/>
        </p:nvSpPr>
        <p:spPr>
          <a:xfrm>
            <a:off x="2470289" y="167823"/>
            <a:ext cx="9561290" cy="171177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p:cNvSpPr txBox="1"/>
          <p:nvPr/>
        </p:nvSpPr>
        <p:spPr>
          <a:xfrm>
            <a:off x="3165106" y="170021"/>
            <a:ext cx="834617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Theo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em</a:t>
            </a:r>
            <a:r>
              <a:rPr kumimoji="0" lang="en-US" sz="48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rPr>
              <a:t>nội</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dung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câu</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chuyện</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là</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 </a:t>
            </a:r>
            <a:r>
              <a:rPr kumimoji="0" lang="en-US" sz="48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rPr>
              <a:t>gì</a:t>
            </a:r>
            <a:r>
              <a:rPr kumimoji="0" lang="en-US" sz="48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9" name="Group 8"/>
          <p:cNvGrpSpPr/>
          <p:nvPr/>
        </p:nvGrpSpPr>
        <p:grpSpPr>
          <a:xfrm>
            <a:off x="2438400" y="1226601"/>
            <a:ext cx="9966960" cy="6179526"/>
            <a:chOff x="3561347" y="1318740"/>
            <a:chExt cx="8470232" cy="6179526"/>
          </a:xfrm>
        </p:grpSpPr>
        <p:pic>
          <p:nvPicPr>
            <p:cNvPr id="8" name="Picture 8" descr="C:\Users\Administrator\Desktop\468678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1347" y="1318740"/>
              <a:ext cx="8470232" cy="6179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04963" y="3388007"/>
              <a:ext cx="564230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Wingdings" panose="05000000000000000000" pitchFamily="2" charset="2"/>
                </a:rPr>
                <a:t>Câu chuyện kể về khu vườn của người ông, qua đó thể hiện sự trân trọng, lòng biết ơn của cháu con đối với ông, người đã làm nên khu vườn đó.</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727158" y="1406785"/>
            <a:ext cx="8093128" cy="4475003"/>
          </a:xfrm>
          <a:prstGeom prst="rect">
            <a:avLst/>
          </a:prstGeom>
        </p:spPr>
      </p:pic>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42145" y="2255775"/>
            <a:ext cx="3930374" cy="3316559"/>
          </a:xfrm>
          <a:prstGeom prst="rect">
            <a:avLst/>
          </a:prstGeom>
        </p:spPr>
      </p:pic>
      <p:pic>
        <p:nvPicPr>
          <p:cNvPr id="5" name="Picture 4">
            <a:extLst>
              <a:ext uri="{FF2B5EF4-FFF2-40B4-BE49-F238E27FC236}">
                <a16:creationId xmlns:a16="http://schemas.microsoft.com/office/drawing/2014/main" id="{5CA6026C-3F1E-EE61-3AD4-749F87659533}"/>
              </a:ext>
            </a:extLst>
          </p:cNvPr>
          <p:cNvPicPr>
            <a:picLocks noChangeAspect="1"/>
          </p:cNvPicPr>
          <p:nvPr/>
        </p:nvPicPr>
        <p:blipFill>
          <a:blip r:embed="rId5"/>
          <a:stretch>
            <a:fillRect/>
          </a:stretch>
        </p:blipFill>
        <p:spPr>
          <a:xfrm>
            <a:off x="3517131" y="1991224"/>
            <a:ext cx="6011177" cy="3139712"/>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heel(1)">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1065809" y="3019488"/>
            <a:ext cx="4548928" cy="3838512"/>
          </a:xfrm>
          <a:prstGeom prst="rect">
            <a:avLst/>
          </a:prstGeom>
        </p:spPr>
      </p:pic>
      <p:pic>
        <p:nvPicPr>
          <p:cNvPr id="3" name="Picture 2"/>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6414168" y="4168931"/>
            <a:ext cx="3820696" cy="2654760"/>
          </a:xfrm>
          <a:prstGeom prst="rect">
            <a:avLst/>
          </a:prstGeom>
        </p:spPr>
      </p:pic>
      <p:sp>
        <p:nvSpPr>
          <p:cNvPr id="4" name="矩形: 圆角 20">
            <a:extLst>
              <a:ext uri="{FF2B5EF4-FFF2-40B4-BE49-F238E27FC236}">
                <a16:creationId xmlns:a16="http://schemas.microsoft.com/office/drawing/2014/main" id="{47118E00-203A-4E78-AC85-4C87806898CA}"/>
              </a:ext>
            </a:extLst>
          </p:cNvPr>
          <p:cNvSpPr/>
          <p:nvPr/>
        </p:nvSpPr>
        <p:spPr>
          <a:xfrm>
            <a:off x="342900" y="365125"/>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8" name="Picture 7">
            <a:extLst>
              <a:ext uri="{FF2B5EF4-FFF2-40B4-BE49-F238E27FC236}">
                <a16:creationId xmlns:a16="http://schemas.microsoft.com/office/drawing/2014/main" id="{F345986A-DA28-65D4-C7D6-EB11523C2991}"/>
              </a:ext>
            </a:extLst>
          </p:cNvPr>
          <p:cNvPicPr>
            <a:picLocks noChangeAspect="1"/>
          </p:cNvPicPr>
          <p:nvPr/>
        </p:nvPicPr>
        <p:blipFill>
          <a:blip r:embed="rId6"/>
          <a:stretch>
            <a:fillRect/>
          </a:stretch>
        </p:blipFill>
        <p:spPr>
          <a:xfrm>
            <a:off x="386079" y="1007374"/>
            <a:ext cx="7244715" cy="5405173"/>
          </a:xfrm>
          <a:prstGeom prst="rect">
            <a:avLst/>
          </a:prstGeom>
        </p:spPr>
      </p:pic>
      <p:grpSp>
        <p:nvGrpSpPr>
          <p:cNvPr id="9" name="Group 8">
            <a:extLst>
              <a:ext uri="{FF2B5EF4-FFF2-40B4-BE49-F238E27FC236}">
                <a16:creationId xmlns:a16="http://schemas.microsoft.com/office/drawing/2014/main" id="{8178B94D-F665-54A9-B9D9-1214C8B73E20}"/>
              </a:ext>
            </a:extLst>
          </p:cNvPr>
          <p:cNvGrpSpPr/>
          <p:nvPr/>
        </p:nvGrpSpPr>
        <p:grpSpPr>
          <a:xfrm>
            <a:off x="6739330" y="1579157"/>
            <a:ext cx="4822750" cy="798284"/>
            <a:chOff x="4168850" y="2828836"/>
            <a:chExt cx="7696200" cy="3605737"/>
          </a:xfrm>
        </p:grpSpPr>
        <p:sp>
          <p:nvSpPr>
            <p:cNvPr id="10" name="Rectangle 9">
              <a:extLst>
                <a:ext uri="{FF2B5EF4-FFF2-40B4-BE49-F238E27FC236}">
                  <a16:creationId xmlns:a16="http://schemas.microsoft.com/office/drawing/2014/main" id="{2C7602E5-D27D-144B-35B8-751AD85FBC2D}"/>
                </a:ext>
              </a:extLst>
            </p:cNvPr>
            <p:cNvSpPr/>
            <p:nvPr/>
          </p:nvSpPr>
          <p:spPr>
            <a:xfrm>
              <a:off x="4168850" y="2828836"/>
              <a:ext cx="7696200" cy="3605737"/>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1" name="Rectangle 10">
              <a:extLst>
                <a:ext uri="{FF2B5EF4-FFF2-40B4-BE49-F238E27FC236}">
                  <a16:creationId xmlns:a16="http://schemas.microsoft.com/office/drawing/2014/main" id="{CBCBBF7B-6EE0-4C7F-FA81-6D20CADE514B}"/>
                </a:ext>
              </a:extLst>
            </p:cNvPr>
            <p:cNvSpPr/>
            <p:nvPr/>
          </p:nvSpPr>
          <p:spPr>
            <a:xfrm>
              <a:off x="4274169" y="3108208"/>
              <a:ext cx="7485562" cy="2641347"/>
            </a:xfrm>
            <a:prstGeom prst="rect">
              <a:avLst/>
            </a:prstGeom>
          </p:spPr>
          <p:txBody>
            <a:bodyPr wrap="square">
              <a:spAutoFit/>
            </a:bodyPr>
            <a:lstStyle/>
            <a:p>
              <a:pPr algn="ctr">
                <a:spcAft>
                  <a:spcPts val="0"/>
                </a:spcAft>
              </a:pPr>
              <a:r>
                <a:rPr lang="en-US" sz="3200" b="1" i="1" dirty="0" err="1">
                  <a:latin typeface="Cambria" panose="02040503050406030204" pitchFamily="18" charset="0"/>
                  <a:ea typeface="Cambria" panose="02040503050406030204" pitchFamily="18" charset="0"/>
                </a:rPr>
                <a:t>Nêu</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nội</a:t>
              </a:r>
              <a:r>
                <a:rPr lang="en-US" sz="3200" b="1" i="1" dirty="0">
                  <a:latin typeface="Cambria" panose="02040503050406030204" pitchFamily="18" charset="0"/>
                  <a:ea typeface="Cambria" panose="02040503050406030204" pitchFamily="18" charset="0"/>
                </a:rPr>
                <a:t> dung </a:t>
              </a:r>
              <a:r>
                <a:rPr lang="en-US" sz="3200" b="1" i="1" dirty="0" err="1">
                  <a:latin typeface="Cambria" panose="02040503050406030204" pitchFamily="18" charset="0"/>
                  <a:ea typeface="Cambria" panose="02040503050406030204" pitchFamily="18" charset="0"/>
                </a:rPr>
                <a:t>bức</a:t>
              </a:r>
              <a:r>
                <a:rPr lang="en-US" sz="3200" b="1" i="1" dirty="0">
                  <a:latin typeface="Cambria" panose="02040503050406030204" pitchFamily="18" charset="0"/>
                  <a:ea typeface="Cambria" panose="02040503050406030204" pitchFamily="18" charset="0"/>
                </a:rPr>
                <a:t> </a:t>
              </a:r>
              <a:r>
                <a:rPr lang="en-US" sz="3200" b="1" i="1" dirty="0" err="1">
                  <a:latin typeface="Cambria" panose="02040503050406030204" pitchFamily="18" charset="0"/>
                  <a:ea typeface="Cambria" panose="02040503050406030204" pitchFamily="18" charset="0"/>
                </a:rPr>
                <a:t>tranh</a:t>
              </a:r>
              <a:endParaRPr lang="en-US" sz="3200" b="1" dirty="0">
                <a:effectLst/>
                <a:latin typeface="Cambria" panose="02040503050406030204" pitchFamily="18" charset="0"/>
                <a:ea typeface="Cambria" panose="02040503050406030204" pitchFamily="18" charset="0"/>
              </a:endParaRPr>
            </a:p>
          </p:txBody>
        </p:sp>
      </p:grpSp>
      <p:sp>
        <p:nvSpPr>
          <p:cNvPr id="12" name="Rounded Rectangle 4">
            <a:extLst>
              <a:ext uri="{FF2B5EF4-FFF2-40B4-BE49-F238E27FC236}">
                <a16:creationId xmlns:a16="http://schemas.microsoft.com/office/drawing/2014/main" id="{FDE8C225-FA43-4C37-284C-31475AC165DE}"/>
              </a:ext>
            </a:extLst>
          </p:cNvPr>
          <p:cNvSpPr/>
          <p:nvPr/>
        </p:nvSpPr>
        <p:spPr>
          <a:xfrm>
            <a:off x="5331687" y="3033826"/>
            <a:ext cx="6464073" cy="2874984"/>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dirty="0">
                <a:solidFill>
                  <a:sysClr val="windowText" lastClr="000000"/>
                </a:solidFill>
                <a:latin typeface="Cambria" panose="02040503050406030204" pitchFamily="18" charset="0"/>
                <a:ea typeface="Cambria" panose="02040503050406030204" pitchFamily="18" charset="0"/>
              </a:rPr>
              <a:t>Tranh vẽ khung cảnh cậu bé đang được bà kể cho nghe về cây mít trong khu vườn ăn quả có rất nhiều loại cây khác nhau..</a:t>
            </a:r>
            <a:endParaRPr lang="en-VN" sz="800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52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3"/>
          <a:stretch>
            <a:fillRect/>
          </a:stretch>
        </p:blipFill>
        <p:spPr>
          <a:xfrm>
            <a:off x="368489" y="132425"/>
            <a:ext cx="1076509" cy="1065851"/>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92754" y="200384"/>
            <a:ext cx="2417680" cy="1378077"/>
          </a:xfrm>
          <a:prstGeom prst="rect">
            <a:avLst/>
          </a:prstGeom>
        </p:spPr>
      </p:pic>
      <p:pic>
        <p:nvPicPr>
          <p:cNvPr id="4" name="Picture 3">
            <a:extLst>
              <a:ext uri="{FF2B5EF4-FFF2-40B4-BE49-F238E27FC236}">
                <a16:creationId xmlns:a16="http://schemas.microsoft.com/office/drawing/2014/main" id="{5B27788B-06EB-1675-B890-5AE16302D632}"/>
              </a:ext>
            </a:extLst>
          </p:cNvPr>
          <p:cNvPicPr>
            <a:picLocks noChangeAspect="1"/>
          </p:cNvPicPr>
          <p:nvPr/>
        </p:nvPicPr>
        <p:blipFill>
          <a:blip r:embed="rId6"/>
          <a:stretch>
            <a:fillRect/>
          </a:stretch>
        </p:blipFill>
        <p:spPr>
          <a:xfrm>
            <a:off x="5256527" y="180975"/>
            <a:ext cx="2993395" cy="2213040"/>
          </a:xfrm>
          <a:prstGeom prst="rect">
            <a:avLst/>
          </a:prstGeom>
        </p:spPr>
      </p:pic>
      <p:pic>
        <p:nvPicPr>
          <p:cNvPr id="10" name="Picture 9">
            <a:extLst>
              <a:ext uri="{FF2B5EF4-FFF2-40B4-BE49-F238E27FC236}">
                <a16:creationId xmlns:a16="http://schemas.microsoft.com/office/drawing/2014/main" id="{0D9B838B-1731-19C0-5400-E426CBE05E8A}"/>
              </a:ext>
            </a:extLst>
          </p:cNvPr>
          <p:cNvPicPr>
            <a:picLocks noChangeAspect="1"/>
          </p:cNvPicPr>
          <p:nvPr/>
        </p:nvPicPr>
        <p:blipFill>
          <a:blip r:embed="rId7"/>
          <a:stretch>
            <a:fillRect/>
          </a:stretch>
        </p:blipFill>
        <p:spPr>
          <a:xfrm>
            <a:off x="276225" y="1828781"/>
            <a:ext cx="12192000" cy="1485938"/>
          </a:xfrm>
          <a:prstGeom prst="rect">
            <a:avLst/>
          </a:prstGeom>
        </p:spPr>
      </p:pic>
      <p:pic>
        <p:nvPicPr>
          <p:cNvPr id="3" name="Picture 2">
            <a:extLst>
              <a:ext uri="{FF2B5EF4-FFF2-40B4-BE49-F238E27FC236}">
                <a16:creationId xmlns:a16="http://schemas.microsoft.com/office/drawing/2014/main" id="{7BDA8114-1330-DD99-6DFE-C1ECE14568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5080" y="2849880"/>
            <a:ext cx="4353560" cy="4353560"/>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522438" y="1427105"/>
            <a:ext cx="8093128" cy="4475003"/>
          </a:xfrm>
          <a:prstGeom prst="rect">
            <a:avLst/>
          </a:prstGeom>
        </p:spPr>
      </p:pic>
      <p:pic>
        <p:nvPicPr>
          <p:cNvPr id="5" name="Picture 4">
            <a:extLst>
              <a:ext uri="{FF2B5EF4-FFF2-40B4-BE49-F238E27FC236}">
                <a16:creationId xmlns:a16="http://schemas.microsoft.com/office/drawing/2014/main" id="{9FAA7A08-2212-2773-155E-6B9D3FE2A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6" name="Picture 5">
            <a:extLst>
              <a:ext uri="{FF2B5EF4-FFF2-40B4-BE49-F238E27FC236}">
                <a16:creationId xmlns:a16="http://schemas.microsoft.com/office/drawing/2014/main" id="{4B8FE25A-63E3-F05F-4795-35C93684D0DA}"/>
              </a:ext>
            </a:extLst>
          </p:cNvPr>
          <p:cNvPicPr>
            <a:picLocks noChangeAspect="1"/>
          </p:cNvPicPr>
          <p:nvPr/>
        </p:nvPicPr>
        <p:blipFill>
          <a:blip r:embed="rId4"/>
          <a:stretch>
            <a:fillRect/>
          </a:stretch>
        </p:blipFill>
        <p:spPr>
          <a:xfrm>
            <a:off x="1543055" y="2332239"/>
            <a:ext cx="5742930" cy="2213040"/>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1" y="25810"/>
            <a:ext cx="1419320" cy="65870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6" name="TextBox 5">
            <a:extLst>
              <a:ext uri="{FF2B5EF4-FFF2-40B4-BE49-F238E27FC236}">
                <a16:creationId xmlns:a16="http://schemas.microsoft.com/office/drawing/2014/main" id="{FC287A80-E0E2-4B55-8CBB-C0976D12BD6F}"/>
              </a:ext>
            </a:extLst>
          </p:cNvPr>
          <p:cNvSpPr txBox="1"/>
          <p:nvPr/>
        </p:nvSpPr>
        <p:spPr>
          <a:xfrm>
            <a:off x="2315687" y="-106270"/>
            <a:ext cx="6578131" cy="82060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Vườn</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của</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ông</a:t>
            </a:r>
            <a:r>
              <a:rPr kumimoji="0" lang="en-US" sz="3600" b="1" i="0" u="none" strike="noStrike" kern="1200" cap="none" spc="0" normalizeH="0" noProof="0" dirty="0">
                <a:ln>
                  <a:noFill/>
                </a:ln>
                <a:solidFill>
                  <a:srgbClr val="5B9BD5">
                    <a:lumMod val="50000"/>
                  </a:srgbClr>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srgbClr val="5B9BD5">
                    <a:lumMod val="50000"/>
                  </a:srgbClr>
                </a:solidFill>
                <a:effectLst/>
                <a:uLnTx/>
                <a:uFillTx/>
                <a:latin typeface="Cambria" panose="02040503050406030204" pitchFamily="18" charset="0"/>
                <a:ea typeface="Cambria" panose="02040503050406030204" pitchFamily="18" charset="0"/>
              </a:rPr>
              <a:t>nội</a:t>
            </a:r>
            <a:endParaRPr kumimoji="0" lang="en-US" sz="36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BDC92C0F-24A0-147B-E382-E91C13B2AACC}"/>
              </a:ext>
            </a:extLst>
          </p:cNvPr>
          <p:cNvPicPr>
            <a:picLocks noChangeAspect="1"/>
          </p:cNvPicPr>
          <p:nvPr/>
        </p:nvPicPr>
        <p:blipFill>
          <a:blip r:embed="rId5"/>
          <a:stretch>
            <a:fillRect/>
          </a:stretch>
        </p:blipFill>
        <p:spPr>
          <a:xfrm>
            <a:off x="8972128" y="4584092"/>
            <a:ext cx="3047786" cy="2273908"/>
          </a:xfrm>
          <a:prstGeom prst="rect">
            <a:avLst/>
          </a:prstGeom>
        </p:spPr>
      </p:pic>
      <p:sp>
        <p:nvSpPr>
          <p:cNvPr id="10" name="TextBox 9">
            <a:extLst>
              <a:ext uri="{FF2B5EF4-FFF2-40B4-BE49-F238E27FC236}">
                <a16:creationId xmlns:a16="http://schemas.microsoft.com/office/drawing/2014/main" id="{A4B1180F-B4BA-CA85-22EB-055F862AE3CB}"/>
              </a:ext>
            </a:extLst>
          </p:cNvPr>
          <p:cNvSpPr txBox="1"/>
          <p:nvPr/>
        </p:nvSpPr>
        <p:spPr>
          <a:xfrm>
            <a:off x="386079" y="703157"/>
            <a:ext cx="11646263" cy="4524315"/>
          </a:xfrm>
          <a:prstGeom prst="rect">
            <a:avLst/>
          </a:prstGeom>
          <a:noFill/>
        </p:spPr>
        <p:txBody>
          <a:bodyPr wrap="square" rtlCol="0">
            <a:spAutoFit/>
          </a:bodyPr>
          <a:lstStyle/>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Tôi sinh ở thành phố. Bà nội tôi sống dưới quê. Lần đầu về quê, tôi được bà dẫn ra thăm vườn. Đến cạnh cái bề nước, bà chỉ vào cây mít</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Ông mất từ ngày nó chưa ra quả.</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Tới giữa vườn, bà trỏ cây nhãn: </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Lúc ông đi, nó mới cao bằng cháu.</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Ra bờ ao, đến bên cây sung cành lá xoà xuống gần mặt nước, bà kể:</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Cây này ông trồng, rồi ông uốn nó xuống để cho cá ăn sung.</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Vườn của ông, theo lời chỉ dẫn của bà, có nhiều thứ cây. Chuối um tùm sau nhà. Trước sân là năm cây cau cao vút. Dưới gốc cây cau thứ nhất, đứng ở thềm nhìn ra là bể nước. Giữa quãng cách của những cây cau là hoa dành dành và hoa mẫu đơn. Bà kể thêm:</a:t>
            </a:r>
          </a:p>
          <a:p>
            <a:pPr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Tất cả đều do ông trồng từ trước. Lụi cây nào, bà bảo các chú trồng lại cây ấy, đúng như khi ông còn sống.</a:t>
            </a: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0" name="TextBox 9">
            <a:extLst>
              <a:ext uri="{FF2B5EF4-FFF2-40B4-BE49-F238E27FC236}">
                <a16:creationId xmlns:a16="http://schemas.microsoft.com/office/drawing/2014/main" id="{A4B1180F-B4BA-CA85-22EB-055F862AE3CB}"/>
              </a:ext>
            </a:extLst>
          </p:cNvPr>
          <p:cNvSpPr txBox="1"/>
          <p:nvPr/>
        </p:nvSpPr>
        <p:spPr>
          <a:xfrm>
            <a:off x="355599" y="510117"/>
            <a:ext cx="11646263" cy="6001643"/>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Mảnh vườn nhỏ, lúc tôi đã đủ trí khôn để nhớ, có cả cam, mận, chanh, bưởi nữa. Riêng cây xoan, cây khế thì mọc tít ở ngoài ngõ, gần cổng. Trong vườn còn có lá lốt, lá mơ, ngải cứu, khoai sọ,...</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Vào vườn, tôi nhớ đến ông và tự hình dung ra ông đã trồng cây, cặm cụi vun xới ra sao. Dù chỉ hoàn toàn là tưởng tượng nhưng bóng hình ông không thể phai nhạt khi vườn cây còn mãi xanh tươi.</a:t>
            </a:r>
          </a:p>
          <a:p>
            <a:pPr algn="just"/>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Tết đến, hoa mận nở trắng. Sang xuân lại có hoa bưởi, hoa chanh, hoa nhãn. Mẫu đơn thì đơm bông cả bốn mùa. Đêm giao thừa nào bà tôi cũng làm một mâm cơm cúng đặt lên bể nước đ</a:t>
            </a:r>
            <a:r>
              <a:rPr lang="en-US" sz="3200" dirty="0">
                <a:latin typeface="Cambria" panose="02040503050406030204" pitchFamily="18" charset="0"/>
                <a:ea typeface="Cambria" panose="02040503050406030204" pitchFamily="18" charset="0"/>
              </a:rPr>
              <a:t>ể</a:t>
            </a:r>
            <a:r>
              <a:rPr lang="vi-VN" sz="3200" dirty="0">
                <a:latin typeface="Cambria" panose="02040503050406030204" pitchFamily="18" charset="0"/>
                <a:ea typeface="Cambria" panose="02040503050406030204" pitchFamily="18" charset="0"/>
              </a:rPr>
              <a:t> mời ông về vui với con cháu và để cho cây vườn đỡ nhớ.</a:t>
            </a:r>
          </a:p>
          <a:p>
            <a:pPr algn="r"/>
            <a:r>
              <a:rPr lang="vi-VN" sz="3200" dirty="0">
                <a:latin typeface="Cambria" panose="02040503050406030204" pitchFamily="18" charset="0"/>
                <a:ea typeface="Cambria" panose="02040503050406030204" pitchFamily="18" charset="0"/>
              </a:rPr>
              <a:t>(Theo Phong Thu)</a:t>
            </a:r>
          </a:p>
        </p:txBody>
      </p:sp>
    </p:spTree>
    <p:extLst>
      <p:ext uri="{BB962C8B-B14F-4D97-AF65-F5344CB8AC3E}">
        <p14:creationId xmlns:p14="http://schemas.microsoft.com/office/powerpoint/2010/main" val="266539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DFA0E268-44B9-ACD7-F346-FE0A043C30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3" name="Rounded Rectangle 3">
            <a:extLst>
              <a:ext uri="{FF2B5EF4-FFF2-40B4-BE49-F238E27FC236}">
                <a16:creationId xmlns:a16="http://schemas.microsoft.com/office/drawing/2014/main" id="{CDA9B50E-8BE7-A197-E97D-66D95367CF4F}"/>
              </a:ext>
            </a:extLst>
          </p:cNvPr>
          <p:cNvSpPr/>
          <p:nvPr/>
        </p:nvSpPr>
        <p:spPr>
          <a:xfrm>
            <a:off x="3382593" y="415408"/>
            <a:ext cx="6736767" cy="763152"/>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000" dirty="0">
                <a:solidFill>
                  <a:schemeClr val="tx1">
                    <a:lumMod val="95000"/>
                    <a:lumOff val="5000"/>
                  </a:schemeClr>
                </a:solidFill>
                <a:latin typeface="Cambria" panose="02040503050406030204" pitchFamily="18" charset="0"/>
                <a:ea typeface="Cambria" panose="02040503050406030204" pitchFamily="18" charset="0"/>
              </a:rPr>
              <a:t>Đoạn 1: Từ đầu....</a:t>
            </a:r>
            <a:r>
              <a:rPr lang="nl-NL" sz="4000" i="1" dirty="0">
                <a:solidFill>
                  <a:schemeClr val="tx1">
                    <a:lumMod val="95000"/>
                    <a:lumOff val="5000"/>
                  </a:schemeClr>
                </a:solidFill>
                <a:latin typeface="Cambria" panose="02040503050406030204" pitchFamily="18" charset="0"/>
                <a:ea typeface="Cambria" panose="02040503050406030204" pitchFamily="18" charset="0"/>
              </a:rPr>
              <a:t>cá ăn sung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4" name="Rounded Rectangle 10">
            <a:extLst>
              <a:ext uri="{FF2B5EF4-FFF2-40B4-BE49-F238E27FC236}">
                <a16:creationId xmlns:a16="http://schemas.microsoft.com/office/drawing/2014/main" id="{CF462719-C4C2-9715-F749-54DE7E0C63E2}"/>
              </a:ext>
            </a:extLst>
          </p:cNvPr>
          <p:cNvSpPr/>
          <p:nvPr/>
        </p:nvSpPr>
        <p:spPr>
          <a:xfrm>
            <a:off x="3027680" y="1543167"/>
            <a:ext cx="89103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2: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như khi ông còn sống.</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813D2446-E62A-468B-EDC3-09348AC4DD70}"/>
              </a:ext>
            </a:extLst>
          </p:cNvPr>
          <p:cNvPicPr>
            <a:picLocks noChangeAspect="1"/>
          </p:cNvPicPr>
          <p:nvPr/>
        </p:nvPicPr>
        <p:blipFill>
          <a:blip r:embed="rId3"/>
          <a:stretch>
            <a:fillRect/>
          </a:stretch>
        </p:blipFill>
        <p:spPr>
          <a:xfrm>
            <a:off x="89995" y="181483"/>
            <a:ext cx="3194581" cy="2097206"/>
          </a:xfrm>
          <a:prstGeom prst="rect">
            <a:avLst/>
          </a:prstGeom>
        </p:spPr>
      </p:pic>
      <p:sp>
        <p:nvSpPr>
          <p:cNvPr id="7" name="Rounded Rectangle 10">
            <a:extLst>
              <a:ext uri="{FF2B5EF4-FFF2-40B4-BE49-F238E27FC236}">
                <a16:creationId xmlns:a16="http://schemas.microsoft.com/office/drawing/2014/main" id="{85622E35-A793-86A4-EA96-ACE71B6BA8E0}"/>
              </a:ext>
            </a:extLst>
          </p:cNvPr>
          <p:cNvSpPr/>
          <p:nvPr/>
        </p:nvSpPr>
        <p:spPr>
          <a:xfrm>
            <a:off x="3027680" y="2833487"/>
            <a:ext cx="756920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3: Tiếp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khoai sọ.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8" name="Rounded Rectangle 10">
            <a:extLst>
              <a:ext uri="{FF2B5EF4-FFF2-40B4-BE49-F238E27FC236}">
                <a16:creationId xmlns:a16="http://schemas.microsoft.com/office/drawing/2014/main" id="{3A95DBCA-E02E-7FA1-29C6-61396F10D4DF}"/>
              </a:ext>
            </a:extLst>
          </p:cNvPr>
          <p:cNvSpPr/>
          <p:nvPr/>
        </p:nvSpPr>
        <p:spPr>
          <a:xfrm>
            <a:off x="3738880" y="4042527"/>
            <a:ext cx="855472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4: T</a:t>
            </a:r>
            <a:r>
              <a:rPr lang="en-US" sz="3600" dirty="0" err="1">
                <a:solidFill>
                  <a:schemeClr val="tx1">
                    <a:lumMod val="95000"/>
                    <a:lumOff val="5000"/>
                  </a:schemeClr>
                </a:solidFill>
                <a:latin typeface="Cambria" panose="02040503050406030204" pitchFamily="18" charset="0"/>
                <a:ea typeface="Cambria" panose="02040503050406030204" pitchFamily="18" charset="0"/>
              </a:rPr>
              <a:t>iế</a:t>
            </a:r>
            <a:r>
              <a:rPr lang="vi-VN" sz="3600" dirty="0">
                <a:solidFill>
                  <a:schemeClr val="tx1">
                    <a:lumMod val="95000"/>
                    <a:lumOff val="5000"/>
                  </a:schemeClr>
                </a:solidFill>
                <a:latin typeface="Cambria" panose="02040503050406030204" pitchFamily="18" charset="0"/>
                <a:ea typeface="Cambria" panose="02040503050406030204" pitchFamily="18" charset="0"/>
              </a:rPr>
              <a:t>p theo đến </a:t>
            </a:r>
            <a:r>
              <a:rPr lang="vi-VN" sz="3600" i="1" dirty="0">
                <a:solidFill>
                  <a:schemeClr val="tx1">
                    <a:lumMod val="95000"/>
                    <a:lumOff val="5000"/>
                  </a:schemeClr>
                </a:solidFill>
                <a:latin typeface="Cambria" panose="02040503050406030204" pitchFamily="18" charset="0"/>
                <a:ea typeface="Cambria" panose="02040503050406030204" pitchFamily="18" charset="0"/>
              </a:rPr>
              <a:t>còn mãi xanh tươi.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FE612D8D-F89C-D353-F3C4-9C3BBAF76ADC}"/>
              </a:ext>
            </a:extLst>
          </p:cNvPr>
          <p:cNvSpPr/>
          <p:nvPr/>
        </p:nvSpPr>
        <p:spPr>
          <a:xfrm>
            <a:off x="4561840" y="5292207"/>
            <a:ext cx="4917440" cy="834273"/>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dirty="0">
                <a:solidFill>
                  <a:schemeClr val="tx1">
                    <a:lumMod val="95000"/>
                    <a:lumOff val="5000"/>
                  </a:schemeClr>
                </a:solidFill>
                <a:latin typeface="Cambria" panose="02040503050406030204" pitchFamily="18" charset="0"/>
                <a:ea typeface="Cambria" panose="02040503050406030204" pitchFamily="18" charset="0"/>
              </a:rPr>
              <a:t>Đoạn 5: Phần còn lại. </a:t>
            </a:r>
            <a:endParaRPr lang="en-US" sz="3600" i="1" dirty="0">
              <a:solidFill>
                <a:schemeClr val="tx1">
                  <a:lumMod val="95000"/>
                  <a:lumOff val="5000"/>
                </a:schemeClr>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0387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grpSp>
        <p:nvGrpSpPr>
          <p:cNvPr id="3" name="Group 2"/>
          <p:cNvGrpSpPr/>
          <p:nvPr/>
        </p:nvGrpSpPr>
        <p:grpSpPr>
          <a:xfrm>
            <a:off x="3019069" y="0"/>
            <a:ext cx="5230851" cy="1265354"/>
            <a:chOff x="3173073" y="565468"/>
            <a:chExt cx="592788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374211" y="820419"/>
              <a:ext cx="572675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4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2245360" y="2352173"/>
            <a:ext cx="315741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3139441" y="4289189"/>
            <a:ext cx="3924006"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2412245" y="2628386"/>
            <a:ext cx="280271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xoà</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3180080" y="4629600"/>
            <a:ext cx="3802022"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lời</a:t>
            </a:r>
            <a:r>
              <a:rPr kumimoji="0" lang="en-US" altLang="zh-CN" sz="44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chỉ</a:t>
            </a:r>
            <a:r>
              <a:rPr kumimoji="0" lang="en-US" altLang="zh-CN" sz="4400" b="1" i="0" u="none" strike="noStrike" kern="1200" cap="none" spc="0" normalizeH="0" noProof="0" dirty="0">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CC00"/>
                </a:solidFill>
                <a:effectLst/>
                <a:uLnTx/>
                <a:uFillTx/>
                <a:latin typeface="Cambria" panose="02040503050406030204" pitchFamily="18" charset="0"/>
                <a:ea typeface="Cambria" panose="02040503050406030204" pitchFamily="18" charset="0"/>
                <a:cs typeface="Arial" panose="020B0604020202020204" pitchFamily="34" charset="0"/>
              </a:rPr>
              <a:t>dẫn</a:t>
            </a:r>
            <a:endParaRPr kumimoji="0" lang="zh-CN" altLang="en-US" sz="44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6802688" y="1404584"/>
            <a:ext cx="397707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6662982" y="1680797"/>
            <a:ext cx="3944057"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4400" b="1" dirty="0">
                <a:solidFill>
                  <a:srgbClr val="FF0000"/>
                </a:solidFill>
                <a:latin typeface="Cambria" panose="02040503050406030204" pitchFamily="18" charset="0"/>
                <a:ea typeface="Cambria" panose="02040503050406030204" pitchFamily="18" charset="0"/>
                <a:cs typeface="Arial" panose="020B0604020202020204" pitchFamily="34" charset="0"/>
              </a:rPr>
              <a:t>u</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ốn</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nó</a:t>
            </a:r>
            <a:r>
              <a:rPr kumimoji="0" lang="en-US" altLang="zh-CN" sz="4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xuống</a:t>
            </a:r>
            <a:endParaRPr kumimoji="0" lang="zh-CN" altLang="en-US" sz="4400" b="1" i="0" u="none" strike="noStrike" kern="1200" cap="none" spc="0" normalizeH="0" baseline="0" noProof="0" dirty="0">
              <a:ln>
                <a:noFill/>
              </a:ln>
              <a:solidFill>
                <a:srgbClr val="FF00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7434685" y="3001521"/>
            <a:ext cx="3548275"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7234020" y="3328534"/>
            <a:ext cx="376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cao</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vút</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pic>
        <p:nvPicPr>
          <p:cNvPr id="12" name="Picture 11">
            <a:extLst>
              <a:ext uri="{FF2B5EF4-FFF2-40B4-BE49-F238E27FC236}">
                <a16:creationId xmlns:a16="http://schemas.microsoft.com/office/drawing/2014/main" id="{43FBE158-B630-A81E-3A4A-CD2E7C941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469" y="2675633"/>
            <a:ext cx="4283268" cy="4283268"/>
          </a:xfrm>
          <a:prstGeom prst="rect">
            <a:avLst/>
          </a:prstGeom>
        </p:spPr>
      </p:pic>
      <p:grpSp>
        <p:nvGrpSpPr>
          <p:cNvPr id="26" name="组合 226">
            <a:extLst>
              <a:ext uri="{FF2B5EF4-FFF2-40B4-BE49-F238E27FC236}">
                <a16:creationId xmlns:a16="http://schemas.microsoft.com/office/drawing/2014/main" id="{B2F4EECB-404B-0049-A7D3-674F4C9375C5}"/>
              </a:ext>
            </a:extLst>
          </p:cNvPr>
          <p:cNvGrpSpPr/>
          <p:nvPr/>
        </p:nvGrpSpPr>
        <p:grpSpPr>
          <a:xfrm>
            <a:off x="7272125" y="4779521"/>
            <a:ext cx="4198515" cy="1662363"/>
            <a:chOff x="8726219" y="-661205"/>
            <a:chExt cx="2154936" cy="1322409"/>
          </a:xfrm>
        </p:grpSpPr>
        <p:sp>
          <p:nvSpPr>
            <p:cNvPr id="27" name="任意多边形 227">
              <a:extLst>
                <a:ext uri="{FF2B5EF4-FFF2-40B4-BE49-F238E27FC236}">
                  <a16:creationId xmlns:a16="http://schemas.microsoft.com/office/drawing/2014/main" id="{4EBFBBCE-742C-2209-9271-22C4AE6BBE64}"/>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8" name="任意多边形 228">
              <a:extLst>
                <a:ext uri="{FF2B5EF4-FFF2-40B4-BE49-F238E27FC236}">
                  <a16:creationId xmlns:a16="http://schemas.microsoft.com/office/drawing/2014/main" id="{826B614A-1309-8D54-E59D-D4DB05805B61}"/>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7030A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9" name="TextBox 3">
            <a:extLst>
              <a:ext uri="{FF2B5EF4-FFF2-40B4-BE49-F238E27FC236}">
                <a16:creationId xmlns:a16="http://schemas.microsoft.com/office/drawing/2014/main" id="{BDCF67A4-85B7-D806-07D7-26153D7EE15A}"/>
              </a:ext>
            </a:extLst>
          </p:cNvPr>
          <p:cNvSpPr txBox="1"/>
          <p:nvPr/>
        </p:nvSpPr>
        <p:spPr>
          <a:xfrm>
            <a:off x="7071459" y="5106534"/>
            <a:ext cx="4459997" cy="825983"/>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giữa</a:t>
            </a:r>
            <a:r>
              <a:rPr kumimoji="0" lang="en-US" altLang="zh-CN"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quãng</a:t>
            </a:r>
            <a:r>
              <a:rPr kumimoji="0" lang="en-US" altLang="zh-CN" sz="3600" b="1"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600" b="1"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cách</a:t>
            </a:r>
            <a:endParaRPr kumimoji="0" lang="zh-CN" altLang="en-US" sz="3600" b="1" i="0" u="none" strike="noStrike" kern="1200" cap="none" spc="0" normalizeH="0" baseline="0" noProof="0" dirty="0">
              <a:ln>
                <a:noFill/>
              </a:ln>
              <a:solidFill>
                <a:srgbClr val="7030A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anim calcmode="lin" valueType="num">
                                      <p:cBhvr>
                                        <p:cTn id="51" dur="1000" fill="hold"/>
                                        <p:tgtEl>
                                          <p:spTgt spid="22"/>
                                        </p:tgtEl>
                                        <p:attrNameLst>
                                          <p:attrName>ppt_x</p:attrName>
                                        </p:attrNameLst>
                                      </p:cBhvr>
                                      <p:tavLst>
                                        <p:tav tm="0">
                                          <p:val>
                                            <p:strVal val="#ppt_x"/>
                                          </p:val>
                                        </p:tav>
                                        <p:tav tm="100000">
                                          <p:val>
                                            <p:strVal val="#ppt_x"/>
                                          </p:val>
                                        </p:tav>
                                      </p:tavLst>
                                    </p:anim>
                                    <p:anim calcmode="lin" valueType="num">
                                      <p:cBhvr>
                                        <p:cTn id="52" dur="1000" fill="hold"/>
                                        <p:tgtEl>
                                          <p:spTgt spid="22"/>
                                        </p:tgtEl>
                                        <p:attrNameLst>
                                          <p:attrName>ppt_y</p:attrName>
                                        </p:attrNameLst>
                                      </p:cBhvr>
                                      <p:tavLst>
                                        <p:tav tm="0">
                                          <p:val>
                                            <p:strVal val="#ppt_y+.1"/>
                                          </p:val>
                                        </p:tav>
                                        <p:tav tm="100000">
                                          <p:val>
                                            <p:strVal val="#ppt_y"/>
                                          </p:val>
                                        </p:tav>
                                      </p:tavLst>
                                    </p:anim>
                                  </p:childTnLst>
                                </p:cTn>
                              </p:par>
                              <p:par>
                                <p:cTn id="53" presetID="53" presetClass="entr" presetSubtype="16"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53" presetClass="entr" presetSubtype="16"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p:cTn id="67" dur="500" fill="hold"/>
                                        <p:tgtEl>
                                          <p:spTgt spid="29"/>
                                        </p:tgtEl>
                                        <p:attrNameLst>
                                          <p:attrName>ppt_w</p:attrName>
                                        </p:attrNameLst>
                                      </p:cBhvr>
                                      <p:tavLst>
                                        <p:tav tm="0">
                                          <p:val>
                                            <p:fltVal val="0"/>
                                          </p:val>
                                        </p:tav>
                                        <p:tav tm="100000">
                                          <p:val>
                                            <p:strVal val="#ppt_w"/>
                                          </p:val>
                                        </p:tav>
                                      </p:tavLst>
                                    </p:anim>
                                    <p:anim calcmode="lin" valueType="num">
                                      <p:cBhvr>
                                        <p:cTn id="68" dur="500" fill="hold"/>
                                        <p:tgtEl>
                                          <p:spTgt spid="29"/>
                                        </p:tgtEl>
                                        <p:attrNameLst>
                                          <p:attrName>ppt_h</p:attrName>
                                        </p:attrNameLst>
                                      </p:cBhvr>
                                      <p:tavLst>
                                        <p:tav tm="0">
                                          <p:val>
                                            <p:fltVal val="0"/>
                                          </p:val>
                                        </p:tav>
                                        <p:tav tm="100000">
                                          <p:val>
                                            <p:strVal val="#ppt_h"/>
                                          </p:val>
                                        </p:tav>
                                      </p:tavLst>
                                    </p:anim>
                                    <p:animEffect transition="in" filter="fade">
                                      <p:cBhvr>
                                        <p:cTn id="6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9"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1935</Words>
  <Application>Microsoft Office PowerPoint</Application>
  <PresentationFormat>Widescreen</PresentationFormat>
  <Paragraphs>95</Paragraphs>
  <Slides>26</Slides>
  <Notes>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26</vt:i4>
      </vt:variant>
    </vt:vector>
  </HeadingPairs>
  <TitlesOfParts>
    <vt:vector size="37" baseType="lpstr">
      <vt:lpstr>等线</vt:lpstr>
      <vt:lpstr>Arial</vt:lpstr>
      <vt:lpstr>Calibri</vt:lpstr>
      <vt:lpstr>Calibri Light</vt:lpstr>
      <vt:lpstr>Cambria</vt:lpstr>
      <vt:lpstr>iCiel Crocante</vt:lpstr>
      <vt:lpstr>Open Sans</vt:lpstr>
      <vt:lpstr>Times New Roman</vt:lpstr>
      <vt:lpstr>1_Office Theme</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TRỒNG CÂY XANH</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2023-12-08T15:18:40Z</dcterms:created>
  <dcterms:modified xsi:type="dcterms:W3CDTF">2025-03-08T14:24:42Z</dcterms:modified>
</cp:coreProperties>
</file>