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8"/>
  </p:notesMasterIdLst>
  <p:sldIdLst>
    <p:sldId id="335" r:id="rId4"/>
    <p:sldId id="295" r:id="rId5"/>
    <p:sldId id="296" r:id="rId6"/>
    <p:sldId id="331" r:id="rId7"/>
    <p:sldId id="268" r:id="rId8"/>
    <p:sldId id="269" r:id="rId9"/>
    <p:sldId id="270" r:id="rId10"/>
    <p:sldId id="271" r:id="rId11"/>
    <p:sldId id="272" r:id="rId12"/>
    <p:sldId id="332" r:id="rId13"/>
    <p:sldId id="300" r:id="rId14"/>
    <p:sldId id="285" r:id="rId15"/>
    <p:sldId id="286" r:id="rId16"/>
    <p:sldId id="290" r:id="rId17"/>
    <p:sldId id="291" r:id="rId18"/>
    <p:sldId id="287" r:id="rId19"/>
    <p:sldId id="288" r:id="rId20"/>
    <p:sldId id="293" r:id="rId21"/>
    <p:sldId id="292" r:id="rId22"/>
    <p:sldId id="322" r:id="rId23"/>
    <p:sldId id="323" r:id="rId24"/>
    <p:sldId id="324" r:id="rId25"/>
    <p:sldId id="325" r:id="rId26"/>
    <p:sldId id="336" r:id="rId27"/>
  </p:sldIdLst>
  <p:sldSz cx="12192000" cy="6858000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Avant" panose="020B720000000000000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B589B7-2279-504A-A2A1-BB58C7DBF0C3}">
          <p14:sldIdLst>
            <p14:sldId id="335"/>
            <p14:sldId id="295"/>
          </p14:sldIdLst>
        </p14:section>
        <p14:section name="Warm-up" id="{20A58B5A-E2CF-F746-A0EA-BE00D1266C30}">
          <p14:sldIdLst>
            <p14:sldId id="296"/>
          </p14:sldIdLst>
        </p14:section>
        <p14:section name="Listen and repeat" id="{FB2295A8-F021-7F42-9C10-033F84326B9B}">
          <p14:sldIdLst>
            <p14:sldId id="331"/>
            <p14:sldId id="268"/>
            <p14:sldId id="269"/>
            <p14:sldId id="270"/>
            <p14:sldId id="271"/>
            <p14:sldId id="272"/>
          </p14:sldIdLst>
        </p14:section>
        <p14:section name="Point and say" id="{7BCDF4DA-931C-9D4C-B694-115270CEC0B8}">
          <p14:sldIdLst>
            <p14:sldId id="332"/>
          </p14:sldIdLst>
        </p14:section>
        <p14:section name="Game" id="{73988D63-8402-7847-A617-3BB152F9E67F}">
          <p14:sldIdLst>
            <p14:sldId id="300"/>
            <p14:sldId id="285"/>
            <p14:sldId id="286"/>
            <p14:sldId id="290"/>
            <p14:sldId id="291"/>
            <p14:sldId id="287"/>
            <p14:sldId id="288"/>
            <p14:sldId id="293"/>
            <p14:sldId id="292"/>
          </p14:sldIdLst>
        </p14:section>
        <p14:section name="Wrap-up" id="{E1056DC2-4414-224F-B918-D70E05B598B3}">
          <p14:sldIdLst>
            <p14:sldId id="322"/>
            <p14:sldId id="323"/>
            <p14:sldId id="324"/>
            <p14:sldId id="32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/>
    <p:restoredTop sz="58021" autoAdjust="0"/>
  </p:normalViewPr>
  <p:slideViewPr>
    <p:cSldViewPr>
      <p:cViewPr varScale="1">
        <p:scale>
          <a:sx n="47" d="100"/>
          <a:sy n="47" d="100"/>
        </p:scale>
        <p:origin x="157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hands,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express a command.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Quick spelling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(Unit 7)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on the board. Pupils read the words again.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spells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the matching picture.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 smtClean="0">
              <a:effectLst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/h/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“h”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/h/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4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 on slide and says the words.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– h –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(as teams).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and word cards on the board randomly.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go to the board and put word cards under the matching flashcards.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individually.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picture and has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</a:p>
          <a:p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repeat the words as a class and teams.</a:t>
            </a: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 the words.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gives each team a set of 4 word cards: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choose the matching word card and stick it under the picture on the board.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 to play. (When pupils in the first table row finish their turn, they pass the word cards to the next table.)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5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this?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guess the word.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3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1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4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13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2098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/>
            </a:r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406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038600" y="1524000"/>
            <a:ext cx="3962400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24585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3657600" y="1737360"/>
            <a:ext cx="478721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6408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ead</a:t>
            </a:r>
            <a:endParaRPr lang="en-US" sz="9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and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81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orse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air</a:t>
            </a:r>
            <a:endParaRPr lang="en-US" sz="16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191000" y="1846113"/>
            <a:ext cx="3916680" cy="49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9644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dirty="0">
                <a:latin typeface=".VnAvant" panose="020B7200000000000000" pitchFamily="34" charset="0"/>
              </a:rPr>
              <a:t>orse</a:t>
            </a:r>
            <a:endParaRPr lang="en-US"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2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239" y="2057401"/>
            <a:ext cx="48055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5997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16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H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4329112"/>
            <a:ext cx="319088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1295401"/>
            <a:ext cx="411163" cy="4111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191000" y="1836420"/>
            <a:ext cx="3733800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pic>
        <p:nvPicPr>
          <p:cNvPr id="4" name="han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4" y="1295401"/>
            <a:ext cx="365125" cy="3651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4014855" y="2133600"/>
            <a:ext cx="44299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orse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pic>
        <p:nvPicPr>
          <p:cNvPr id="4" name="hors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1" y="1295401"/>
            <a:ext cx="411163" cy="4111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296890" y="1981201"/>
            <a:ext cx="3810790" cy="48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5838" y="1219201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452</Words>
  <Application>Microsoft Office PowerPoint</Application>
  <PresentationFormat>Widescreen</PresentationFormat>
  <Paragraphs>91</Paragraphs>
  <Slides>24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 Light</vt:lpstr>
      <vt:lpstr>Calibri</vt:lpstr>
      <vt:lpstr>.VnAvant</vt:lpstr>
      <vt:lpstr>Office Theme</vt:lpstr>
      <vt:lpstr>1_Office Theme</vt:lpstr>
      <vt:lpstr>2_Office Theme</vt:lpstr>
      <vt:lpstr>PowerPoint Presentation</vt:lpstr>
      <vt:lpstr>Unit 8 – Lesson 1 In the park</vt:lpstr>
      <vt:lpstr>Warm-up</vt:lpstr>
      <vt:lpstr>PowerPoint Presentation</vt:lpstr>
      <vt:lpstr>PowerPoint Presentation</vt:lpstr>
      <vt:lpstr>head</vt:lpstr>
      <vt:lpstr>hand</vt:lpstr>
      <vt:lpstr>horse</vt:lpstr>
      <vt:lpstr>hair</vt:lpstr>
      <vt:lpstr>PowerPoint Presentation</vt:lpstr>
      <vt:lpstr> GAME</vt:lpstr>
      <vt:lpstr>PowerPoint Presentation</vt:lpstr>
      <vt:lpstr>PowerPoint Presentation</vt:lpstr>
      <vt:lpstr>PowerPoint Presentation</vt:lpstr>
      <vt:lpstr>PowerPoint Presentation</vt:lpstr>
      <vt:lpstr>horse</vt:lpstr>
      <vt:lpstr>hair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Duyen Ngoc</cp:lastModifiedBy>
  <cp:revision>28</cp:revision>
  <dcterms:created xsi:type="dcterms:W3CDTF">2019-11-28T03:59:29Z</dcterms:created>
  <dcterms:modified xsi:type="dcterms:W3CDTF">2023-04-14T03:48:08Z</dcterms:modified>
</cp:coreProperties>
</file>