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36"/>
  </p:notesMasterIdLst>
  <p:sldIdLst>
    <p:sldId id="326" r:id="rId5"/>
    <p:sldId id="298" r:id="rId6"/>
    <p:sldId id="300" r:id="rId7"/>
    <p:sldId id="266" r:id="rId8"/>
    <p:sldId id="267" r:id="rId9"/>
    <p:sldId id="268" r:id="rId10"/>
    <p:sldId id="269" r:id="rId11"/>
    <p:sldId id="320" r:id="rId12"/>
    <p:sldId id="276" r:id="rId13"/>
    <p:sldId id="275" r:id="rId14"/>
    <p:sldId id="277" r:id="rId15"/>
    <p:sldId id="278" r:id="rId16"/>
    <p:sldId id="279" r:id="rId17"/>
    <p:sldId id="321" r:id="rId18"/>
    <p:sldId id="281" r:id="rId19"/>
    <p:sldId id="303" r:id="rId20"/>
    <p:sldId id="283" r:id="rId21"/>
    <p:sldId id="284" r:id="rId22"/>
    <p:sldId id="285" r:id="rId23"/>
    <p:sldId id="286" r:id="rId24"/>
    <p:sldId id="287" r:id="rId25"/>
    <p:sldId id="290" r:id="rId26"/>
    <p:sldId id="291" r:id="rId27"/>
    <p:sldId id="292" r:id="rId28"/>
    <p:sldId id="293" r:id="rId29"/>
    <p:sldId id="294" r:id="rId30"/>
    <p:sldId id="305" r:id="rId31"/>
    <p:sldId id="306" r:id="rId32"/>
    <p:sldId id="307" r:id="rId33"/>
    <p:sldId id="308" r:id="rId34"/>
    <p:sldId id="327" r:id="rId35"/>
  </p:sldIdLst>
  <p:sldSz cx="12192000" cy="6858000"/>
  <p:notesSz cx="6858000" cy="9144000"/>
  <p:embeddedFontLst>
    <p:embeddedFont>
      <p:font typeface=".VnAvant" panose="020B7200000000000000"/>
      <p:regular r:id="rId37"/>
      <p:bold r:id="rId38"/>
      <p:italic r:id="rId39"/>
      <p:boldItalic r:id="rId40"/>
    </p:embeddedFont>
    <p:embeddedFont>
      <p:font typeface="Candara Light" panose="020E0502030303020204" pitchFamily="34" charset="0"/>
      <p:regular r:id="rId41"/>
      <p: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326"/>
            <p14:sldId id="298"/>
          </p14:sldIdLst>
        </p14:section>
        <p14:section name="Warm-up" id="{D7B52216-9C85-3C4D-8C36-7627125A090D}">
          <p14:sldIdLst>
            <p14:sldId id="300"/>
            <p14:sldId id="266"/>
            <p14:sldId id="267"/>
            <p14:sldId id="268"/>
            <p14:sldId id="269"/>
          </p14:sldIdLst>
        </p14:section>
        <p14:section name="Listen and repeat" id="{674C6DFD-DC61-EF4D-81C7-B81766BF7687}">
          <p14:sldIdLst>
            <p14:sldId id="320"/>
            <p14:sldId id="276"/>
            <p14:sldId id="275"/>
            <p14:sldId id="277"/>
            <p14:sldId id="278"/>
            <p14:sldId id="279"/>
          </p14:sldIdLst>
        </p14:section>
        <p14:section name="Point and say" id="{20F18708-447C-5644-8681-A3C48D91D07B}">
          <p14:sldIdLst>
            <p14:sldId id="321"/>
            <p14:sldId id="281"/>
          </p14:sldIdLst>
        </p14:section>
        <p14:section name="Game" id="{16CA8C6A-ED7E-CE40-B728-BEA0499E4ACA}">
          <p14:sldIdLst>
            <p14:sldId id="303"/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</p14:sldIdLst>
        </p14:section>
        <p14:section name="Wrap-up" id="{E6D7B93F-8668-8047-AF12-053DD6CA7CBA}">
          <p14:sldIdLst>
            <p14:sldId id="305"/>
            <p14:sldId id="306"/>
            <p14:sldId id="307"/>
            <p14:sldId id="30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025" autoAdjust="0"/>
  </p:normalViewPr>
  <p:slideViewPr>
    <p:cSldViewPr>
      <p:cViewPr varScale="1">
        <p:scale>
          <a:sx n="79" d="100"/>
          <a:sy n="79" d="100"/>
        </p:scale>
        <p:origin x="79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0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Hungry Bobby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</a:p>
          <a:p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covered partly by a wheel turning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clockwise.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calls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each team in a turn.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look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word. Faster team gets 2 stars, the others get 1 star.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 class read the word out loud at the end of a turn.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1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Pupils identify and pronounce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Pupils identify and pronounce the sound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 in four new words: </a:t>
            </a:r>
            <a:r>
              <a:rPr lang="en-US" i="1" baseline="0" dirty="0" smtClean="0"/>
              <a:t>fish, chips, milk, chicken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sound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on slide and asks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is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does this make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pronounces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listen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repeat. (as a class/ teams)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r>
              <a:rPr lang="en-VN" i="1" dirty="0">
                <a:effectLst/>
              </a:rPr>
              <a:t> </a:t>
            </a:r>
            <a:endParaRPr lang="en-US" i="1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pupils go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board and put word cards under the matching flashcards.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word.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8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Hands on your head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your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put a hand on their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pupils quickly slap on the corresponding picture, then put their hand back to the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pupils say the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 What’ s missing?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on slide 4 pictures.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all the words. After that, a picture will disappear. Pupils guess the word.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if pupils are correct.</a:t>
            </a:r>
            <a:r>
              <a:rPr lang="en-VN" dirty="0">
                <a:effectLst/>
              </a:rPr>
              <a:t> </a:t>
            </a:r>
          </a:p>
          <a:p>
            <a:pPr marL="0" indent="0">
              <a:buFontTx/>
              <a:buNone/>
            </a:pPr>
            <a:r>
              <a:rPr lang="en-VN" baseline="0" dirty="0">
                <a:effectLst/>
              </a:rPr>
              <a:t>Note: </a:t>
            </a:r>
            <a:r>
              <a:rPr lang="en-US" baseline="0" dirty="0" smtClean="0">
                <a:effectLst/>
              </a:rPr>
              <a:t>I</a:t>
            </a:r>
            <a:r>
              <a:rPr lang="en-VN" baseline="0" dirty="0" smtClean="0">
                <a:effectLst/>
              </a:rPr>
              <a:t>n </a:t>
            </a:r>
            <a:r>
              <a:rPr lang="en-VN" baseline="0" dirty="0">
                <a:effectLst/>
              </a:rPr>
              <a:t>some slides there are only words, in other there are both words and pictures.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1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5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5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8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2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4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77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4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2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4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f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sh</a:t>
            </a:r>
          </a:p>
        </p:txBody>
      </p:sp>
      <p:pic>
        <p:nvPicPr>
          <p:cNvPr id="5" name="f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7" y="1295407"/>
            <a:ext cx="365125" cy="3651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2438400" y="1945843"/>
            <a:ext cx="7664266" cy="41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9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Hands on your head!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95" y="1600207"/>
            <a:ext cx="6663223" cy="4525963"/>
          </a:xfrm>
        </p:spPr>
      </p:pic>
    </p:spTree>
    <p:extLst>
      <p:ext uri="{BB962C8B-B14F-4D97-AF65-F5344CB8AC3E}">
        <p14:creationId xmlns:p14="http://schemas.microsoft.com/office/powerpoint/2010/main" val="31166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52" y="2362207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/>
            </a:r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876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414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36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926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4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6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At the fish and chip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696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589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99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6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1722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8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043671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ndara Light" panose="020E0502030303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975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756840" y="2057400"/>
            <a:ext cx="219070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5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desk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14915" r="19447" b="11924"/>
          <a:stretch/>
        </p:blipFill>
        <p:spPr bwMode="auto">
          <a:xfrm>
            <a:off x="3657607" y="1637175"/>
            <a:ext cx="4968973" cy="41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56" y="1426562"/>
            <a:ext cx="5869551" cy="4678524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>
            <a:off x="2514600" y="-1524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26" y="1616083"/>
            <a:ext cx="4795474" cy="3829395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>
          <a:xfrm>
            <a:off x="2667000" y="-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14708" r="22139" b="9965"/>
          <a:stretch/>
        </p:blipFill>
        <p:spPr bwMode="auto">
          <a:xfrm>
            <a:off x="4073349" y="1861249"/>
            <a:ext cx="4307852" cy="3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e 6"/>
          <p:cNvSpPr/>
          <p:nvPr/>
        </p:nvSpPr>
        <p:spPr>
          <a:xfrm>
            <a:off x="26670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3608" r="26392" b="9416"/>
          <a:stretch/>
        </p:blipFill>
        <p:spPr bwMode="auto">
          <a:xfrm>
            <a:off x="4152114" y="1685412"/>
            <a:ext cx="4192572" cy="4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e 7"/>
          <p:cNvSpPr/>
          <p:nvPr/>
        </p:nvSpPr>
        <p:spPr>
          <a:xfrm>
            <a:off x="28956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4" y="2852220"/>
            <a:ext cx="3443331" cy="1356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01" y="1017692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85" y="4181491"/>
            <a:ext cx="1450859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7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b="1" dirty="0" err="1">
                <a:solidFill>
                  <a:srgbClr val="FF0000"/>
                </a:solidFill>
                <a:latin typeface="+mj-lt"/>
              </a:rPr>
              <a:t>i</a:t>
            </a:r>
            <a:endParaRPr lang="en-US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4726" y="4480726"/>
            <a:ext cx="319881" cy="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645</Words>
  <Application>Microsoft Office PowerPoint</Application>
  <PresentationFormat>Widescreen</PresentationFormat>
  <Paragraphs>161</Paragraphs>
  <Slides>31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.VnAvant</vt:lpstr>
      <vt:lpstr>Candara Light</vt:lpstr>
      <vt:lpstr>Arial</vt:lpstr>
      <vt:lpstr>Calibri Light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Unit 5 – Lesson 1 At the fish and chip shop</vt:lpstr>
      <vt:lpstr>Warm-up</vt:lpstr>
      <vt:lpstr>desk</vt:lpstr>
      <vt:lpstr>dog</vt:lpstr>
      <vt:lpstr>door</vt:lpstr>
      <vt:lpstr>duck</vt:lpstr>
      <vt:lpstr>PowerPoint Presentation</vt:lpstr>
      <vt:lpstr>PowerPoint Presentation</vt:lpstr>
      <vt:lpstr>chicken</vt:lpstr>
      <vt:lpstr>chips</vt:lpstr>
      <vt:lpstr>fish</vt:lpstr>
      <vt:lpstr>milk</vt:lpstr>
      <vt:lpstr>PowerPoint Presentation</vt:lpstr>
      <vt:lpstr>Hands on your head!</vt:lpstr>
      <vt:lpstr> GAME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Duyen Ngoc</cp:lastModifiedBy>
  <cp:revision>44</cp:revision>
  <dcterms:created xsi:type="dcterms:W3CDTF">2019-11-26T08:31:42Z</dcterms:created>
  <dcterms:modified xsi:type="dcterms:W3CDTF">2023-04-14T03:42:46Z</dcterms:modified>
</cp:coreProperties>
</file>