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7" r:id="rId2"/>
    <p:sldId id="329" r:id="rId3"/>
    <p:sldId id="261" r:id="rId4"/>
    <p:sldId id="310" r:id="rId5"/>
    <p:sldId id="332" r:id="rId6"/>
    <p:sldId id="333" r:id="rId7"/>
    <p:sldId id="326" r:id="rId8"/>
    <p:sldId id="334" r:id="rId9"/>
    <p:sldId id="335" r:id="rId10"/>
    <p:sldId id="336" r:id="rId11"/>
    <p:sldId id="337" r:id="rId12"/>
    <p:sldId id="311" r:id="rId13"/>
    <p:sldId id="320" r:id="rId14"/>
    <p:sldId id="321" r:id="rId15"/>
    <p:sldId id="325" r:id="rId16"/>
    <p:sldId id="346" r:id="rId17"/>
    <p:sldId id="322" r:id="rId18"/>
    <p:sldId id="324" r:id="rId19"/>
    <p:sldId id="338" r:id="rId20"/>
    <p:sldId id="308" r:id="rId21"/>
    <p:sldId id="340" r:id="rId22"/>
    <p:sldId id="277" r:id="rId23"/>
    <p:sldId id="342" r:id="rId24"/>
    <p:sldId id="343" r:id="rId25"/>
    <p:sldId id="344" r:id="rId26"/>
    <p:sldId id="345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7"/>
            <p14:sldId id="329"/>
          </p14:sldIdLst>
        </p14:section>
        <p14:section name="Warm up" id="{D1495900-0294-4E4B-B222-42C1C4111C3B}">
          <p14:sldIdLst>
            <p14:sldId id="261"/>
            <p14:sldId id="310"/>
            <p14:sldId id="332"/>
            <p14:sldId id="333"/>
          </p14:sldIdLst>
        </p14:section>
        <p14:section name="Listen and Repeat" id="{A19BAC87-BCFB-4574-8660-01CA430C80FC}">
          <p14:sldIdLst>
            <p14:sldId id="326"/>
            <p14:sldId id="334"/>
            <p14:sldId id="335"/>
            <p14:sldId id="336"/>
            <p14:sldId id="337"/>
            <p14:sldId id="311"/>
            <p14:sldId id="320"/>
            <p14:sldId id="321"/>
          </p14:sldIdLst>
        </p14:section>
        <p14:section name="Let's talk" id="{2BDD28A9-A492-4992-95B6-C3F323141136}">
          <p14:sldIdLst>
            <p14:sldId id="325"/>
            <p14:sldId id="346"/>
            <p14:sldId id="322"/>
          </p14:sldIdLst>
        </p14:section>
        <p14:section name="Let's sing" id="{2AEB3651-FF4D-4DA7-8B81-1630E3BFEF71}">
          <p14:sldIdLst>
            <p14:sldId id="324"/>
            <p14:sldId id="338"/>
          </p14:sldIdLst>
        </p14:section>
        <p14:section name="Game" id="{57DAB1AB-E4E8-4625-B006-57129C776835}">
          <p14:sldIdLst>
            <p14:sldId id="308"/>
            <p14:sldId id="340"/>
          </p14:sldIdLst>
        </p14:section>
        <p14:section name="Wrap up" id="{6D2004DD-EBF3-44B0-A348-5731FAB54851}">
          <p14:sldIdLst>
            <p14:sldId id="277"/>
            <p14:sldId id="342"/>
            <p14:sldId id="343"/>
            <p14:sldId id="344"/>
            <p14:sldId id="345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63437" autoAdjust="0"/>
  </p:normalViewPr>
  <p:slideViewPr>
    <p:cSldViewPr snapToGrid="0">
      <p:cViewPr varScale="1">
        <p:scale>
          <a:sx n="51" d="100"/>
          <a:sy n="51" d="100"/>
        </p:scale>
        <p:origin x="18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E-4011-A7EE-7BDBC7706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E-4011-A7EE-7BDBC77065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E-4011-A7EE-7BDBC77065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CE-4011-A7EE-7BDBC77065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CE-4011-A7EE-7BDBC7706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E-4011-A7EE-7BDBC77065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E-4011-A7EE-7BDBC77065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E-4011-A7EE-7BDBC770652C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0.53487</cdr:x>
      <cdr:y>0.62303</cdr:y>
    </cdr:from>
    <cdr:to>
      <cdr:x>0.64901</cdr:x>
      <cdr:y>0.93317</cdr:y>
    </cdr:to>
    <cdr:pic>
      <cdr:nvPicPr>
        <cdr:cNvPr id="4" name="Picture 3" descr="Image result for apple juice can&quot;">
          <a:extLst xmlns:a="http://schemas.openxmlformats.org/drawingml/2006/main">
            <a:ext uri="{FF2B5EF4-FFF2-40B4-BE49-F238E27FC236}">
              <a16:creationId xmlns:a16="http://schemas.microsoft.com/office/drawing/2014/main" id="{5A1F618A-F75E-4993-BA18-2E77B53B9E6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25065" t="10848" r="22130"/>
        <a:stretch xmlns:a="http://schemas.openxmlformats.org/drawingml/2006/main"/>
      </cdr:blipFill>
      <cdr:spPr bwMode="auto">
        <a:xfrm xmlns:a="http://schemas.openxmlformats.org/drawingml/2006/main" rot="19525767">
          <a:off x="4347436" y="3376004"/>
          <a:ext cx="927697" cy="168053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Goals:</a:t>
            </a:r>
          </a:p>
          <a:p>
            <a:r>
              <a:rPr lang="en-US" b="0" dirty="0"/>
              <a:t>By the end of the lesson, pupils</a:t>
            </a:r>
            <a:r>
              <a:rPr lang="en-US" dirty="0"/>
              <a:t> will be able to:</a:t>
            </a:r>
          </a:p>
          <a:p>
            <a:r>
              <a:rPr lang="en-US" dirty="0"/>
              <a:t>- introduce something using the structure </a:t>
            </a:r>
            <a:r>
              <a:rPr lang="en-US" i="1" dirty="0"/>
              <a:t>This is my…</a:t>
            </a:r>
            <a:endParaRPr lang="en-US" dirty="0"/>
          </a:p>
          <a:p>
            <a:r>
              <a:rPr lang="en-US" dirty="0"/>
              <a:t>- sing </a:t>
            </a:r>
            <a:r>
              <a:rPr lang="en-US" dirty="0" smtClean="0"/>
              <a:t>along </a:t>
            </a:r>
            <a:r>
              <a:rPr lang="en-US" dirty="0"/>
              <a:t>the unit song.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a sentence 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….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do the task in the textbook in chorus, pairs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practice more, using the new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S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One pupil hides a flashcard (or real object) behind and say: </a:t>
            </a:r>
            <a:r>
              <a:rPr lang="en-SG" i="1" dirty="0"/>
              <a:t>This is my… </a:t>
            </a:r>
            <a:r>
              <a:rPr lang="en-SG" i="0" dirty="0"/>
              <a:t>for others to guess its true or not.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i="0" dirty="0"/>
              <a:t>Pupils repeat the sentence when seeing the real </a:t>
            </a:r>
            <a:r>
              <a:rPr lang="en-SG" i="0" dirty="0" smtClean="0"/>
              <a:t>objects.</a:t>
            </a:r>
            <a:endParaRPr lang="en-SG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sing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song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listen to the song and sing with TPR in chorus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keywords, the song and the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the words and play the game.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Press START/STOP to start or stop the wheel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3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 pair of cards.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choose 2 numbers and find the picture hidden under the number. If they are the same, you can open then. If not, close the numbers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opening all the numbers, have pupils chant the verse relating to the pictures.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the words.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47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3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1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</a:t>
            </a:r>
            <a:r>
              <a:rPr lang="en-US" b="0" dirty="0"/>
              <a:t>2 steps.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…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 and have pupils listen and repeat.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a flashcard for bag and say </a:t>
            </a:r>
            <a:r>
              <a:rPr lang="en-US" i="1" dirty="0"/>
              <a:t>This is my bag.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Stick the flashcard for bag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other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my …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open the book, listen and repeat.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9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2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5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tmp"/><Relationship Id="rId5" Type="http://schemas.openxmlformats.org/officeDocument/2006/relationships/image" Target="../media/image28.png"/><Relationship Id="rId10" Type="http://schemas.openxmlformats.org/officeDocument/2006/relationships/image" Target="../media/image32.tmp"/><Relationship Id="rId4" Type="http://schemas.openxmlformats.org/officeDocument/2006/relationships/chart" Target="../charts/chart1.xml"/><Relationship Id="rId9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97" y="787567"/>
            <a:ext cx="5573486" cy="4443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3226" y="2405888"/>
            <a:ext cx="333456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11500" b="1" spc="600" dirty="0" smtClean="0">
                <a:latin typeface=".VnAvant" panose="020B7200000000000000" pitchFamily="34" charset="0"/>
              </a:rPr>
              <a:t>ag</a:t>
            </a:r>
            <a:endParaRPr lang="en-US" sz="115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apple juice can&quot;">
            <a:extLst>
              <a:ext uri="{FF2B5EF4-FFF2-40B4-BE49-F238E27FC236}">
                <a16:creationId xmlns:a16="http://schemas.microsoft.com/office/drawing/2014/main" id="{EBD34C54-1D32-4CAF-BB3F-C2917A71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3238500" y="843152"/>
            <a:ext cx="5715000" cy="5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2358F-0460-4BB6-84D1-2224928F87EF}"/>
              </a:ext>
            </a:extLst>
          </p:cNvPr>
          <p:cNvSpPr txBox="1"/>
          <p:nvPr/>
        </p:nvSpPr>
        <p:spPr>
          <a:xfrm>
            <a:off x="7751890" y="4424451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86D150-0B90-4A0E-B607-A80417616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" b="8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843568-39FF-4997-BA23-F3F68908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249" y="643466"/>
            <a:ext cx="66955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0D370DA-1EF8-4E0C-A548-3E9BCF60F8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0359" y="-114214"/>
            <a:ext cx="5864017" cy="70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3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38" y="3886529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1B1B1B"/>
                </a:solidFill>
              </a:rPr>
              <a:t>Let’s talk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76" y="981544"/>
            <a:ext cx="2910374" cy="2904985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7" y="643467"/>
            <a:ext cx="11709993" cy="61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2891-4D64-41CB-A512-F1679ECF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B553-92D2-4511-8824-7C364A0F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mystery box game&quot;">
            <a:extLst>
              <a:ext uri="{FF2B5EF4-FFF2-40B4-BE49-F238E27FC236}">
                <a16:creationId xmlns:a16="http://schemas.microsoft.com/office/drawing/2014/main" id="{7D65358D-97A7-4782-90DB-3279103F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84" y="561503"/>
            <a:ext cx="6080591" cy="59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1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8" y="3859393"/>
            <a:ext cx="2035800" cy="22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Let’s sing!</a:t>
            </a:r>
          </a:p>
        </p:txBody>
      </p:sp>
      <p:pic>
        <p:nvPicPr>
          <p:cNvPr id="3" name="Track 016_song U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4441" y="883897"/>
            <a:ext cx="288018" cy="288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542384"/>
            <a:ext cx="9895729" cy="51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 fontScale="90000"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Lesson 3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/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street market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44" y="475023"/>
            <a:ext cx="5731069" cy="59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43" y="6165294"/>
            <a:ext cx="2027970" cy="689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START/STOP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CAA54-A375-4D8C-BA9C-E650FF46A82E}"/>
              </a:ext>
            </a:extLst>
          </p:cNvPr>
          <p:cNvGrpSpPr/>
          <p:nvPr/>
        </p:nvGrpSpPr>
        <p:grpSpPr>
          <a:xfrm>
            <a:off x="1975828" y="584965"/>
            <a:ext cx="8128000" cy="5418667"/>
            <a:chOff x="2067074" y="689143"/>
            <a:chExt cx="8128000" cy="54186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93CC00-28CD-4A25-93CD-D6A60EE477C9}"/>
                </a:ext>
              </a:extLst>
            </p:cNvPr>
            <p:cNvGrpSpPr/>
            <p:nvPr/>
          </p:nvGrpSpPr>
          <p:grpSpPr>
            <a:xfrm>
              <a:off x="2067074" y="689143"/>
              <a:ext cx="8128000" cy="5418667"/>
              <a:chOff x="2031999" y="719664"/>
              <a:chExt cx="8128000" cy="5418667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218AE8-08A9-487A-8C23-8922ACB50E13}"/>
                  </a:ext>
                </a:extLst>
              </p:cNvPr>
              <p:cNvGraphicFramePr/>
              <p:nvPr/>
            </p:nvGraphicFramePr>
            <p:xfrm>
              <a:off x="2031999" y="719664"/>
              <a:ext cx="8128000" cy="541866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F077866-7838-4E78-ACA7-76477D15072A}"/>
                  </a:ext>
                </a:extLst>
              </p:cNvPr>
              <p:cNvSpPr/>
              <p:nvPr/>
            </p:nvSpPr>
            <p:spPr>
              <a:xfrm>
                <a:off x="3514164" y="847163"/>
                <a:ext cx="5163671" cy="5163671"/>
              </a:xfrm>
              <a:prstGeom prst="ellipse">
                <a:avLst/>
              </a:prstGeom>
              <a:noFill/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0E0983-FE74-4BA6-8705-81F3D27AD473}"/>
                </a:ext>
              </a:extLst>
            </p:cNvPr>
            <p:cNvGrpSpPr/>
            <p:nvPr/>
          </p:nvGrpSpPr>
          <p:grpSpPr>
            <a:xfrm>
              <a:off x="3925933" y="877687"/>
              <a:ext cx="4340134" cy="4302813"/>
              <a:chOff x="3905465" y="992069"/>
              <a:chExt cx="4340134" cy="4302813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169A0D5-0DD6-4AC7-837B-20C7EAF24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194" y="1361236"/>
                <a:ext cx="1027311" cy="9240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EC90AD9E-8104-4B53-A650-1F522D80BE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1468" y="3596019"/>
                <a:ext cx="1069860" cy="891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F840E923-6910-4D11-A93D-B4BCB8A06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87" y="4515944"/>
                <a:ext cx="1132649" cy="77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D5763F04-687C-4481-AD8C-B7E6CD396B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828" y="992069"/>
                <a:ext cx="1457062" cy="1427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CDDE493-B092-44B2-9F8F-F6D1C20B1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8414">
                <a:off x="3924118" y="2561880"/>
                <a:ext cx="1343132" cy="549361"/>
              </a:xfrm>
              <a:prstGeom prst="rect">
                <a:avLst/>
              </a:prstGeom>
            </p:spPr>
          </p:pic>
          <p:pic>
            <p:nvPicPr>
              <p:cNvPr id="10" name="Picture 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4F87EEF-992A-4E7F-B3C6-76D2BF460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14489">
                <a:off x="3905465" y="3762132"/>
                <a:ext cx="1380438" cy="757758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64B99A4-BAC7-462B-86F1-3EFB9C23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81089">
                <a:off x="7153963" y="2340564"/>
                <a:ext cx="1091636" cy="670802"/>
              </a:xfrm>
              <a:prstGeom prst="rect">
                <a:avLst/>
              </a:prstGeom>
            </p:spPr>
          </p:pic>
        </p:grp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43646" y="5523082"/>
            <a:ext cx="792365" cy="3988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0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10" y="1730378"/>
            <a:ext cx="2861994" cy="204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9504" y="4001294"/>
            <a:ext cx="2016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r>
              <a:rPr lang="en-US" sz="8000" b="1" spc="600" dirty="0" smtClean="0">
                <a:latin typeface=".VnAvant" panose="020B7200000000000000" pitchFamily="34" charset="0"/>
              </a:rPr>
              <a:t>at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5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8066525" y="4424906"/>
            <a:ext cx="3750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5" y="1605157"/>
            <a:ext cx="2732755" cy="27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DF50D23-E294-48DC-ACB4-7F7BB989A6B5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26" y="1318202"/>
            <a:ext cx="3034096" cy="2233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7882" y="3699993"/>
            <a:ext cx="244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pc="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8000" b="1" spc="600" dirty="0" smtClean="0">
                <a:latin typeface=".VnAvant" panose="020B7200000000000000" pitchFamily="34" charset="0"/>
              </a:rPr>
              <a:t>ag</a:t>
            </a:r>
            <a:endParaRPr lang="en-US" sz="8000" b="1" spc="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9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91F2A-EE46-47D9-8BA6-F1231B75526E}"/>
              </a:ext>
            </a:extLst>
          </p:cNvPr>
          <p:cNvSpPr txBox="1"/>
          <p:nvPr/>
        </p:nvSpPr>
        <p:spPr>
          <a:xfrm>
            <a:off x="8395856" y="4572715"/>
            <a:ext cx="3011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8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1423396"/>
            <a:ext cx="1666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02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5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BF3A8DB4-FAAA-46FE-8116-8E6F592A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23" y="3995280"/>
            <a:ext cx="2343165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5436407-36A2-4AC2-91AE-156E8591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77" y="1377696"/>
            <a:ext cx="2343165" cy="195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1C39319-158F-4EAD-B911-7DB22F68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07" y="3550920"/>
            <a:ext cx="2363518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FBE7BEA-776A-4EAD-9F0A-EA855622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15" y="1032297"/>
            <a:ext cx="2363518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5CFEC4-7E76-4970-81B3-3F29DCAAA3A3}"/>
              </a:ext>
            </a:extLst>
          </p:cNvPr>
          <p:cNvSpPr/>
          <p:nvPr/>
        </p:nvSpPr>
        <p:spPr>
          <a:xfrm>
            <a:off x="1868248" y="32273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3EE57-65BD-4820-95EA-A51F29B06867}"/>
              </a:ext>
            </a:extLst>
          </p:cNvPr>
          <p:cNvSpPr/>
          <p:nvPr/>
        </p:nvSpPr>
        <p:spPr>
          <a:xfrm>
            <a:off x="5913120" y="322730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19E69-4941-490B-96D8-B08373CDE6DC}"/>
              </a:ext>
            </a:extLst>
          </p:cNvPr>
          <p:cNvSpPr/>
          <p:nvPr/>
        </p:nvSpPr>
        <p:spPr>
          <a:xfrm>
            <a:off x="1868248" y="341902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163BE-3E06-4BA5-BCA2-3A709B5F71B2}"/>
              </a:ext>
            </a:extLst>
          </p:cNvPr>
          <p:cNvSpPr/>
          <p:nvPr/>
        </p:nvSpPr>
        <p:spPr>
          <a:xfrm>
            <a:off x="5913120" y="341902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55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6685AF66-E2B1-486B-BB47-BE7CD354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53" y="3549765"/>
            <a:ext cx="2541778" cy="22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67DC394-6570-45BA-ACAF-50106A49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46" y="632049"/>
            <a:ext cx="2541778" cy="22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C8E4E6A4-9207-4C0A-B750-D5256EA46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53" y="903966"/>
            <a:ext cx="2449701" cy="1953770"/>
          </a:xfrm>
          <a:prstGeom prst="rect">
            <a:avLst/>
          </a:prstGeom>
        </p:spPr>
      </p:pic>
      <p:pic>
        <p:nvPicPr>
          <p:cNvPr id="20" name="Content Placeholder 4" descr="A picture containing food, stool, drawing, ottoman&#10;&#10;Description automatically generated">
            <a:extLst>
              <a:ext uri="{FF2B5EF4-FFF2-40B4-BE49-F238E27FC236}">
                <a16:creationId xmlns:a16="http://schemas.microsoft.com/office/drawing/2014/main" id="{E8274F5B-BE4D-43EF-8871-0963FBE0B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91" y="4060634"/>
            <a:ext cx="2226124" cy="1775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5CFEC4-7E76-4970-81B3-3F29DCAAA3A3}"/>
              </a:ext>
            </a:extLst>
          </p:cNvPr>
          <p:cNvSpPr/>
          <p:nvPr/>
        </p:nvSpPr>
        <p:spPr>
          <a:xfrm>
            <a:off x="2219426" y="13483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3EE57-65BD-4820-95EA-A51F29B06867}"/>
              </a:ext>
            </a:extLst>
          </p:cNvPr>
          <p:cNvSpPr/>
          <p:nvPr/>
        </p:nvSpPr>
        <p:spPr>
          <a:xfrm>
            <a:off x="6264298" y="134839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019E69-4941-490B-96D8-B08373CDE6DC}"/>
              </a:ext>
            </a:extLst>
          </p:cNvPr>
          <p:cNvSpPr/>
          <p:nvPr/>
        </p:nvSpPr>
        <p:spPr>
          <a:xfrm>
            <a:off x="2219426" y="323113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163BE-3E06-4BA5-BCA2-3A709B5F71B2}"/>
              </a:ext>
            </a:extLst>
          </p:cNvPr>
          <p:cNvSpPr/>
          <p:nvPr/>
        </p:nvSpPr>
        <p:spPr>
          <a:xfrm>
            <a:off x="6264298" y="3231138"/>
            <a:ext cx="4037262" cy="310627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005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7289A6-D6E9-4027-869E-79C06E77C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352" y="643467"/>
            <a:ext cx="3271227" cy="22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512B933D-811C-4343-9C99-EE6117233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6957" y="624312"/>
            <a:ext cx="2718153" cy="226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mage result for apple juice can&quot;">
            <a:extLst>
              <a:ext uri="{FF2B5EF4-FFF2-40B4-BE49-F238E27FC236}">
                <a16:creationId xmlns:a16="http://schemas.microsoft.com/office/drawing/2014/main" id="{20C56311-554D-437C-A68B-417B7F342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8"/>
          <a:stretch/>
        </p:blipFill>
        <p:spPr bwMode="auto">
          <a:xfrm>
            <a:off x="868349" y="4315866"/>
            <a:ext cx="2184442" cy="19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A287EA7-5A88-4C08-B4A2-2AAFD8A8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77" y="3504142"/>
            <a:ext cx="3065776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room&#10;&#10;Description automatically generated">
            <a:extLst>
              <a:ext uri="{FF2B5EF4-FFF2-40B4-BE49-F238E27FC236}">
                <a16:creationId xmlns:a16="http://schemas.microsoft.com/office/drawing/2014/main" id="{A64E7734-3E68-4370-B182-E7D9AAFD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9572" y="4315866"/>
            <a:ext cx="1943452" cy="19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37" y="1357960"/>
            <a:ext cx="1956151" cy="19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76" y="3543869"/>
            <a:ext cx="1910795" cy="19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5538DFE-EA9E-42F9-8DDC-17F4D3C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0" y="275240"/>
            <a:ext cx="7516689" cy="551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77059-83CE-48A6-8774-F6347924477D}"/>
              </a:ext>
            </a:extLst>
          </p:cNvPr>
          <p:cNvSpPr txBox="1"/>
          <p:nvPr/>
        </p:nvSpPr>
        <p:spPr>
          <a:xfrm>
            <a:off x="7557655" y="4498876"/>
            <a:ext cx="37961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</a:t>
            </a:r>
            <a:endParaRPr kumimoji="0" lang="en-US" sz="1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F9B231-035D-4CAC-9CE7-FCD307DE5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3" y="439524"/>
            <a:ext cx="5240032" cy="52210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8758C-3CC3-4567-B15A-29ABA5517598}"/>
              </a:ext>
            </a:extLst>
          </p:cNvPr>
          <p:cNvSpPr txBox="1"/>
          <p:nvPr/>
        </p:nvSpPr>
        <p:spPr>
          <a:xfrm>
            <a:off x="5927699" y="3240432"/>
            <a:ext cx="54415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</a:rPr>
              <a:t>a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pple</a:t>
            </a:r>
          </a:p>
        </p:txBody>
      </p:sp>
    </p:spTree>
    <p:extLst>
      <p:ext uri="{BB962C8B-B14F-4D97-AF65-F5344CB8AC3E}">
        <p14:creationId xmlns:p14="http://schemas.microsoft.com/office/powerpoint/2010/main" val="22923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524</Words>
  <Application>Microsoft Office PowerPoint</Application>
  <PresentationFormat>Widescreen</PresentationFormat>
  <Paragraphs>140</Paragraphs>
  <Slides>27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Office Theme</vt:lpstr>
      <vt:lpstr>PowerPoint Presentation</vt:lpstr>
      <vt:lpstr>Unit 3 Lesson 3  At the street market</vt:lpstr>
      <vt:lpstr>Warm-up</vt:lpstr>
      <vt:lpstr>PowerPoint Presentation</vt:lpstr>
      <vt:lpstr>PowerPoint Presentation</vt:lpstr>
      <vt:lpstr>PowerPoint Presentation</vt:lpstr>
      <vt:lpstr>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</vt:lpstr>
      <vt:lpstr>PowerPoint Presentation</vt:lpstr>
      <vt:lpstr>PowerPoint Presentation</vt:lpstr>
      <vt:lpstr>Let’s sing</vt:lpstr>
      <vt:lpstr>Let’s sing!</vt:lpstr>
      <vt:lpstr>Game</vt:lpstr>
      <vt:lpstr>PowerPoint Presentation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Duyen Ngoc</cp:lastModifiedBy>
  <cp:revision>66</cp:revision>
  <dcterms:created xsi:type="dcterms:W3CDTF">2020-02-18T08:21:18Z</dcterms:created>
  <dcterms:modified xsi:type="dcterms:W3CDTF">2023-04-14T03:12:11Z</dcterms:modified>
</cp:coreProperties>
</file>