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256" r:id="rId3"/>
    <p:sldId id="261" r:id="rId4"/>
    <p:sldId id="312" r:id="rId5"/>
    <p:sldId id="323" r:id="rId6"/>
    <p:sldId id="313" r:id="rId7"/>
    <p:sldId id="324" r:id="rId8"/>
    <p:sldId id="314" r:id="rId9"/>
    <p:sldId id="271" r:id="rId10"/>
    <p:sldId id="315" r:id="rId11"/>
    <p:sldId id="308" r:id="rId12"/>
    <p:sldId id="327" r:id="rId13"/>
    <p:sldId id="277" r:id="rId14"/>
    <p:sldId id="329" r:id="rId15"/>
    <p:sldId id="330" r:id="rId16"/>
    <p:sldId id="331" r:id="rId17"/>
    <p:sldId id="332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3"/>
            <p14:sldId id="256"/>
          </p14:sldIdLst>
        </p14:section>
        <p14:section name="Warm-up" id="{2214F3F4-2845-49C5-9FAC-8A0C77B6FD0B}">
          <p14:sldIdLst>
            <p14:sldId id="261"/>
            <p14:sldId id="312"/>
            <p14:sldId id="323"/>
          </p14:sldIdLst>
        </p14:section>
        <p14:section name="Listen and chant" id="{F0DAE56A-85E4-44F7-9B30-495758122585}">
          <p14:sldIdLst>
            <p14:sldId id="313"/>
            <p14:sldId id="324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</p14:sldIdLst>
        </p14:section>
        <p14:section name="Game" id="{5104B3B2-DA5E-4800-8CAB-CCEEB3812321}">
          <p14:sldIdLst>
            <p14:sldId id="308"/>
            <p14:sldId id="327"/>
          </p14:sldIdLst>
        </p14:section>
        <p14:section name="Wrap up" id="{7699F4D7-882D-441C-8DFE-54C512F945A8}">
          <p14:sldIdLst>
            <p14:sldId id="277"/>
            <p14:sldId id="329"/>
            <p14:sldId id="330"/>
            <p14:sldId id="331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54651" autoAdjust="0"/>
  </p:normalViewPr>
  <p:slideViewPr>
    <p:cSldViewPr snapToGrid="0">
      <p:cViewPr varScale="1">
        <p:scale>
          <a:sx n="44" d="100"/>
          <a:sy n="44" d="100"/>
        </p:scale>
        <p:origin x="229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0.53487</cdr:x>
      <cdr:y>0.62303</cdr:y>
    </cdr:from>
    <cdr:to>
      <cdr:x>0.64901</cdr:x>
      <cdr:y>0.93317</cdr:y>
    </cdr:to>
    <cdr:pic>
      <cdr:nvPicPr>
        <cdr:cNvPr id="4" name="Picture 3" descr="Image result for apple juice can&quot;">
          <a:extLst xmlns:a="http://schemas.openxmlformats.org/drawingml/2006/main">
            <a:ext uri="{FF2B5EF4-FFF2-40B4-BE49-F238E27FC236}">
              <a16:creationId xmlns:a16="http://schemas.microsoft.com/office/drawing/2014/main" id="{5A1F618A-F75E-4993-BA18-2E77B53B9E6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5065" t="10848" r="22130"/>
        <a:stretch xmlns:a="http://schemas.openxmlformats.org/drawingml/2006/main"/>
      </cdr:blipFill>
      <cdr:spPr bwMode="auto">
        <a:xfrm xmlns:a="http://schemas.openxmlformats.org/drawingml/2006/main" rot="19525767">
          <a:off x="4347436" y="3376004"/>
          <a:ext cx="927697" cy="16805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apple, hat, can </a:t>
            </a:r>
            <a:r>
              <a:rPr lang="en-US" i="0" dirty="0"/>
              <a:t>and</a:t>
            </a:r>
            <a:r>
              <a:rPr lang="en-US" i="1" dirty="0"/>
              <a:t> 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apple.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start the wheel. </a:t>
            </a:r>
          </a:p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the stop </a:t>
            </a:r>
            <a:r>
              <a:rPr lang="en-US"/>
              <a:t>the wheel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and words, have pupils say the words aloud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TPR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activity two or three times.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1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7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</a:t>
            </a:r>
            <a:r>
              <a:rPr lang="en-US" b="1" dirty="0"/>
              <a:t>3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A/a and the words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2. </a:t>
            </a:r>
            <a:r>
              <a:rPr lang="en-US" dirty="0"/>
              <a:t>Have pupils listen and do </a:t>
            </a:r>
            <a:r>
              <a:rPr lang="en-US" dirty="0" smtClean="0"/>
              <a:t>TPR </a:t>
            </a:r>
            <a:r>
              <a:rPr lang="en-US" dirty="0"/>
              <a:t>actions with teacher.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Repeat 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Revise the letter </a:t>
            </a:r>
            <a:r>
              <a:rPr lang="en-US" i="1" dirty="0" smtClean="0"/>
              <a:t>a</a:t>
            </a:r>
            <a:r>
              <a:rPr lang="en-US" dirty="0" smtClean="0"/>
              <a:t> by writing in the 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Suggested TPR actions</a:t>
            </a:r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apple</a:t>
            </a:r>
            <a:r>
              <a:rPr lang="en-US" dirty="0"/>
              <a:t> (roll your hands </a:t>
            </a:r>
            <a:r>
              <a:rPr lang="en-SG" dirty="0"/>
              <a:t>to make an apple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bag</a:t>
            </a:r>
            <a:r>
              <a:rPr lang="en-US" dirty="0"/>
              <a:t> (use your hands </a:t>
            </a:r>
            <a:r>
              <a:rPr lang="en-SG" dirty="0"/>
              <a:t>to draw a bag in the air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i="1" dirty="0"/>
              <a:t>here’s</a:t>
            </a:r>
            <a:r>
              <a:rPr lang="en-US" dirty="0"/>
              <a:t> (clap) </a:t>
            </a:r>
            <a:r>
              <a:rPr lang="en-US" i="1" dirty="0"/>
              <a:t>an apple </a:t>
            </a:r>
            <a:r>
              <a:rPr lang="en-US" dirty="0"/>
              <a:t>(roll your hands </a:t>
            </a:r>
            <a:r>
              <a:rPr lang="en-SG" dirty="0"/>
              <a:t>to make an apple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</a:t>
            </a:r>
            <a:r>
              <a:rPr lang="en-US" i="1" dirty="0"/>
              <a:t>n</a:t>
            </a:r>
            <a:r>
              <a:rPr lang="en-US" dirty="0"/>
              <a:t> (clap) </a:t>
            </a:r>
            <a:r>
              <a:rPr lang="en-US" i="1" dirty="0"/>
              <a:t>the bag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/>
              <a:t>)</a:t>
            </a:r>
          </a:p>
          <a:p>
            <a:r>
              <a:rPr lang="en-US" dirty="0"/>
              <a:t>A (clap), a (clap), </a:t>
            </a:r>
            <a:r>
              <a:rPr lang="en-US" i="1" dirty="0"/>
              <a:t>hat</a:t>
            </a:r>
            <a:r>
              <a:rPr lang="en-US" dirty="0"/>
              <a:t> (</a:t>
            </a:r>
            <a:r>
              <a:rPr lang="en-SG" dirty="0"/>
              <a:t>use your hands to make a hat over your head</a:t>
            </a:r>
            <a:r>
              <a:rPr lang="en-US" dirty="0"/>
              <a:t>)</a:t>
            </a:r>
          </a:p>
          <a:p>
            <a:r>
              <a:rPr lang="en-US" i="1" dirty="0"/>
              <a:t>There’s</a:t>
            </a:r>
            <a:r>
              <a:rPr lang="en-US" dirty="0"/>
              <a:t> (clap) </a:t>
            </a:r>
            <a:r>
              <a:rPr lang="en-US" i="1" dirty="0"/>
              <a:t>a 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on</a:t>
            </a:r>
            <a:r>
              <a:rPr lang="en-US" dirty="0"/>
              <a:t> (clap) </a:t>
            </a:r>
            <a:r>
              <a:rPr lang="en-US" i="1" dirty="0"/>
              <a:t>the hat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 smtClean="0"/>
              <a:t>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</a:t>
            </a:r>
            <a:r>
              <a:rPr lang="en-US" b="0" dirty="0"/>
              <a:t>2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pencil.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tmp"/><Relationship Id="rId5" Type="http://schemas.openxmlformats.org/officeDocument/2006/relationships/image" Target="../media/image16.png"/><Relationship Id="rId10" Type="http://schemas.openxmlformats.org/officeDocument/2006/relationships/image" Target="../media/image21.tmp"/><Relationship Id="rId4" Type="http://schemas.openxmlformats.org/officeDocument/2006/relationships/chart" Target="../charts/chart1.xml"/><Relationship Id="rId9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Look and trace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94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START/STOP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CAA54-A375-4D8C-BA9C-E650FF46A82E}"/>
              </a:ext>
            </a:extLst>
          </p:cNvPr>
          <p:cNvGrpSpPr/>
          <p:nvPr/>
        </p:nvGrpSpPr>
        <p:grpSpPr>
          <a:xfrm>
            <a:off x="1975828" y="584965"/>
            <a:ext cx="8128000" cy="5418667"/>
            <a:chOff x="2067074" y="689143"/>
            <a:chExt cx="8128000" cy="54186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93CC00-28CD-4A25-93CD-D6A60EE477C9}"/>
                </a:ext>
              </a:extLst>
            </p:cNvPr>
            <p:cNvGrpSpPr/>
            <p:nvPr/>
          </p:nvGrpSpPr>
          <p:grpSpPr>
            <a:xfrm>
              <a:off x="2067074" y="689143"/>
              <a:ext cx="8128000" cy="5418667"/>
              <a:chOff x="2031999" y="719664"/>
              <a:chExt cx="8128000" cy="5418667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218AE8-08A9-487A-8C23-8922ACB50E13}"/>
                  </a:ext>
                </a:extLst>
              </p:cNvPr>
              <p:cNvGraphicFramePr/>
              <p:nvPr/>
            </p:nvGraphicFramePr>
            <p:xfrm>
              <a:off x="2031999" y="71966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F077866-7838-4E78-ACA7-76477D15072A}"/>
                  </a:ext>
                </a:extLst>
              </p:cNvPr>
              <p:cNvSpPr/>
              <p:nvPr/>
            </p:nvSpPr>
            <p:spPr>
              <a:xfrm>
                <a:off x="3514164" y="847163"/>
                <a:ext cx="5163671" cy="5163671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E0983-FE74-4BA6-8705-81F3D27AD473}"/>
                </a:ext>
              </a:extLst>
            </p:cNvPr>
            <p:cNvGrpSpPr/>
            <p:nvPr/>
          </p:nvGrpSpPr>
          <p:grpSpPr>
            <a:xfrm>
              <a:off x="3925933" y="877687"/>
              <a:ext cx="4340134" cy="4302813"/>
              <a:chOff x="3905465" y="992069"/>
              <a:chExt cx="4340134" cy="430281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169A0D5-0DD6-4AC7-837B-20C7EAF24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194" y="1361236"/>
                <a:ext cx="1027311" cy="92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C90AD9E-8104-4B53-A650-1F522D80B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1468" y="3596019"/>
                <a:ext cx="1069860" cy="89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F840E923-6910-4D11-A93D-B4BCB8A0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87" y="4515944"/>
                <a:ext cx="1132649" cy="77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D5763F04-687C-4481-AD8C-B7E6CD396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8" y="992069"/>
                <a:ext cx="1457062" cy="142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CDDE493-B092-44B2-9F8F-F6D1C20B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8414">
                <a:off x="3924118" y="2561880"/>
                <a:ext cx="1343132" cy="549361"/>
              </a:xfrm>
              <a:prstGeom prst="rect">
                <a:avLst/>
              </a:prstGeom>
            </p:spPr>
          </p:pic>
          <p:pic>
            <p:nvPicPr>
              <p:cNvPr id="10" name="Picture 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4F87EEF-992A-4E7F-B3C6-76D2BF46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4489">
                <a:off x="3905465" y="3762132"/>
                <a:ext cx="1380438" cy="757758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B99A4-BAC7-462B-86F1-3EFB9C23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1089">
                <a:off x="7153963" y="2340564"/>
                <a:ext cx="1091636" cy="670802"/>
              </a:xfrm>
              <a:prstGeom prst="rect">
                <a:avLst/>
              </a:prstGeom>
            </p:spPr>
          </p:pic>
        </p:grp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43646" y="5523082"/>
            <a:ext cx="792365" cy="398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1730378"/>
            <a:ext cx="2861994" cy="204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9504" y="4001294"/>
            <a:ext cx="2016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spc="600" dirty="0" smtClean="0">
                <a:latin typeface=".VnAvant" panose="020B7200000000000000" pitchFamily="34" charset="0"/>
              </a:rPr>
              <a:t>at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8066525" y="4424906"/>
            <a:ext cx="37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369002"/>
            <a:ext cx="3034096" cy="223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312" y="375079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8000" b="1" spc="600" dirty="0" smtClean="0">
                <a:latin typeface=".VnAvant" panose="020B7200000000000000" pitchFamily="34" charset="0"/>
              </a:rPr>
              <a:t>ag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395856" y="4572715"/>
            <a:ext cx="301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7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277613"/>
            <a:ext cx="3852041" cy="3297059"/>
          </a:xfrm>
        </p:spPr>
        <p:txBody>
          <a:bodyPr>
            <a:normAutofit/>
          </a:bodyPr>
          <a:lstStyle/>
          <a:p>
            <a:r>
              <a:rPr lang="en-US" sz="4000" b="1" dirty="0"/>
              <a:t>Unit </a:t>
            </a:r>
            <a:r>
              <a:rPr lang="en-US" sz="4000" b="1" dirty="0" smtClean="0"/>
              <a:t>3 - Lesson 2</a:t>
            </a:r>
            <a:br>
              <a:rPr lang="en-US" sz="4000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At the street market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745CCC22-646A-49C1-8378-6C0B5823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15" y="323802"/>
            <a:ext cx="8410636" cy="6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D0A117-7E56-41DA-A40A-57431866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7" y="873427"/>
            <a:ext cx="2449029" cy="17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0E89FF-6CD8-4A59-89BF-2AC097796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8" y="3756915"/>
            <a:ext cx="2218474" cy="22104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49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5964 -0.13102 C -0.05964 -0.07615 0.03177 -0.03148 0.14427 -0.03148 C 0.27656 -0.03148 0.32435 -0.08102 0.34479 -0.11111 L 0.3651 -0.15092 C 0.38542 -0.18102 0.43646 -0.23032 0.58594 -0.23032 C 0.68099 -0.23032 0.7901 -0.18588 0.7901 -0.13102 C 0.7901 -0.07615 0.68099 -0.03148 0.58594 -0.03148 C 0.43646 -0.03148 0.38542 -0.08102 0.3651 -0.11111 L 0.34479 -0.15092 C 0.32435 -0.18102 0.27656 -0.23032 0.14427 -0.23032 C 0.03177 -0.23032 -0.05964 -0.18588 -0.05964 -0.13102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1 -0.30787 C 0.45665 -0.30787 0.62891 -0.18287 0.62891 -0.02847 C 0.62891 0.12569 0.45665 0.25092 0.24441 0.25092 C 0.03204 0.25092 -0.1401 0.12569 -0.1401 -0.02847 C -0.1401 -0.18287 0.03204 -0.30787 0.24441 -0.30787 Z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2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-2.08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-2.08333E-7 -0.0331 -2.08333E-7 1.85185E-6 Z " pathEditMode="relative" rAng="0" ptsTypes="AAAAAAAAAAA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00023 C -0.00352 -0.0088 -0.00638 -0.01898 -0.01068 -0.02662 C -0.0125 -0.0294 -0.0151 -0.02871 -0.01719 -0.03056 C -0.03216 -0.04375 -0.0125 -0.03472 -0.03646 -0.0419 C -0.11055 -0.09468 -0.04805 -0.05301 -0.25286 -0.0456 C -0.25651 -0.0456 -0.26003 -0.04352 -0.26354 -0.0419 C -0.26953 -0.03912 -0.27474 -0.03403 -0.28073 -0.03056 C -0.28346 -0.02871 -0.28646 -0.02801 -0.28932 -0.02662 C -0.29349 -0.02153 -0.29844 -0.01783 -0.30208 -0.01134 L -0.31497 0.01134 C -0.31575 0.01528 -0.31602 0.01944 -0.31732 0.02291 C -0.3181 0.02592 -0.32044 0.02731 -0.32161 0.03055 C -0.32344 0.03773 -0.32318 0.04676 -0.32591 0.05347 C -0.32852 0.06088 -0.3306 0.06967 -0.33437 0.07616 L -0.35352 0.11041 C -0.35937 0.12083 -0.3612 0.12523 -0.36849 0.13333 C -0.37148 0.13634 -0.37422 0.13866 -0.37708 0.14097 C -0.37943 0.14259 -0.38151 0.14329 -0.38359 0.14491 C -0.38854 0.14838 -0.39336 0.15347 -0.39857 0.15625 C -0.40339 0.15879 -0.40859 0.15833 -0.41354 0.15995 C -0.4194 0.16204 -0.42305 0.16435 -0.42852 0.16759 C -0.45352 0.16643 -0.47865 0.1669 -0.50352 0.16389 C -0.50937 0.16319 -0.51497 0.15903 -0.5207 0.15625 C -0.53919 0.14676 -0.5306 0.15046 -0.54635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5 0.01134 C -0.62656 -0.00903 -0.62982 -0.02523 -0.64062 -0.0382 C -0.64284 -0.04074 -0.64466 -0.04398 -0.64714 -0.0456 C -0.64974 -0.04769 -0.65286 -0.04815 -0.6556 -0.04954 C -0.67852 -0.04815 -0.70169 -0.04792 -0.72422 -0.0456 C -0.72852 -0.04537 -0.73281 -0.04306 -0.73711 -0.0419 C -0.74206 -0.04051 -0.74714 -0.03935 -0.75208 -0.0382 L -0.76497 -0.03056 C -0.76706 -0.02917 -0.7694 -0.02847 -0.77135 -0.02662 L -0.77995 -0.01898 L -0.78854 -0.00371 C -0.78997 -0.00116 -0.79167 0.00092 -0.79284 0.00393 C -0.7987 0.01967 -0.79531 0.01204 -0.80352 0.02662 C -0.80417 0.03055 -0.80521 0.03426 -0.8056 0.03819 C -0.80664 0.04699 -0.80703 0.05602 -0.80781 0.06481 C -0.80846 0.07245 -0.80924 0.08009 -0.8099 0.08773 C -0.80859 0.14467 -0.81159 0.15324 -0.8056 0.19051 C -0.80508 0.19444 -0.80469 0.19861 -0.80352 0.20185 C -0.80247 0.20509 -0.80065 0.20694 -0.79922 0.20949 C -0.79857 0.21319 -0.79818 0.21759 -0.79714 0.22083 C -0.79362 0.23241 -0.78971 0.24259 -0.78424 0.25139 C -0.78073 0.25671 -0.77721 0.26134 -0.77357 0.2662 C -0.77148 0.26921 -0.7694 0.27222 -0.76706 0.27384 C -0.7651 0.27616 -0.76263 0.27639 -0.76081 0.27824 C -0.75833 0.28009 -0.75664 0.28333 -0.75417 0.28588 C -0.75221 0.2875 -0.74987 0.28796 -0.74779 0.28958 C -0.74414 0.2919 -0.74089 0.29606 -0.73711 0.29722 C -0.72865 0.29977 -0.71992 0.29977 -0.71133 0.30092 C -0.69089 0.31018 -0.70299 0.30579 -0.66419 0.30856 L -0.6 0.3125 C -0.51393 0.3294 -0.57253 0.31921 -0.37526 0.3125 C -0.35924 0.3118 -0.3638 0.30856 -0.35143 0.30486 C -0.34596 0.30324 -0.33997 0.30231 -0.33437 0.30092 C -0.32956 0.29977 -0.32422 0.29815 -0.31927 0.29722 C -0.28125 0.28958 -0.30937 0.29745 -0.28281 0.28958 C -0.28073 0.28819 -0.27865 0.28634 -0.27643 0.28588 C -0.27214 0.28403 -0.26784 0.28171 -0.26354 0.28171 C -0.21068 0.28171 -0.15781 0.28449 -0.10495 0.28588 C -0.1 0.28704 -0.09492 0.28773 -0.08997 0.28958 C -0.08776 0.29028 -0.08568 0.29236 -0.08359 0.29352 C -0.08073 0.29491 -0.07786 0.29606 -0.075 0.29722 C -0.07292 0.29977 -0.07083 0.30208 -0.06862 0.30486 C -0.06562 0.30856 -0.06315 0.31319 -0.06003 0.3162 C -0.05807 0.31829 -0.05573 0.31875 -0.05352 0.32014 C -0.05286 0.32523 -0.0526 0.33055 -0.05143 0.33541 C -0.05039 0.33958 -0.04831 0.34259 -0.04714 0.34676 C -0.04609 0.35046 -0.04583 0.3544 -0.04505 0.3581 C -0.04583 0.36829 -0.04557 0.3787 -0.04714 0.38866 C -0.04766 0.3919 -0.05352 0.40579 -0.05573 0.40717 C -0.05833 0.40995 -0.06159 0.40972 -0.06432 0.41157 C -0.06732 0.41342 -0.06992 0.41666 -0.07292 0.41921 C -0.07865 0.42361 -0.08372 0.42454 -0.08997 0.42685 C -0.10508 0.44028 -0.09284 0.43148 -0.11575 0.43819 C -0.11862 0.43866 -0.12135 0.44143 -0.12422 0.44143 C -0.13216 0.44398 -0.13997 0.44444 -0.14779 0.44583 L -0.46706 0.44143 C -0.47357 0.44143 -0.47995 0.44004 -0.48633 0.43819 C -0.52083 0.4287 -0.46016 0.44074 -0.50781 0.43055 C -0.52135 0.42778 -0.54857 0.42291 -0.54857 0.42291 C -0.55065 0.42176 -0.55273 0.41967 -0.55495 0.41921 C -0.56471 0.4162 -0.58906 0.41342 -0.59779 0.41157 C -0.60208 0.41041 -0.60638 0.40833 -0.61068 0.40717 C -0.62773 0.40579 -0.64492 0.40509 -0.66211 0.40393 C -0.6987 0.40509 -0.73503 0.40416 -0.77135 0.40717 C -0.77344 0.40741 -0.77383 0.41342 -0.77565 0.41528 C -0.77825 0.41759 -0.78138 0.41782 -0.78424 0.41921 C -0.80651 0.45092 -0.7845 0.42176 -0.80352 0.44143 C -0.80794 0.44676 -0.81641 0.45717 -0.81641 0.45717 C -0.82148 0.47106 -0.82279 0.47106 -0.82279 0.49143 C -0.82279 0.51944 -0.82344 0.54768 -0.8207 0.57546 C -0.81979 0.58449 -0.81367 0.58958 -0.81211 0.59768 C -0.81133 0.60208 -0.81107 0.60625 -0.8099 0.60972 C -0.80599 0.62222 -0.8013 0.63472 -0.79492 0.64398 C -0.78945 0.65208 -0.78424 0.66111 -0.77773 0.66643 C -0.775 0.66921 -0.77227 0.67222 -0.76927 0.67454 C -0.76575 0.67731 -0.76198 0.67847 -0.75846 0.68171 C -0.75482 0.68495 -0.75182 0.69097 -0.74779 0.69352 C -0.74154 0.69676 -0.7349 0.69606 -0.72852 0.69722 C -0.7151 0.70926 -0.71914 0.70694 -0.6987 0.7125 C -0.68854 0.71504 -0.67839 0.7162 -0.66849 0.71967 C -0.66497 0.72153 -0.66146 0.72361 -0.65781 0.72407 C -0.63854 0.72569 -0.61927 0.72731 -0.6 0.72778 L -0.27214 0.73171 L -0.10924 0.72778 C -0.08841 0.72685 -0.10091 0.72407 -0.08568 0.71967 C -0.07865 0.71829 -0.07148 0.71759 -0.06432 0.71597 C -0.06068 0.71481 -0.05299 0.7118 -0.04935 0.70879 C -0.04349 0.70347 -0.03815 0.69699 -0.03216 0.69352 C -0.01758 0.68472 -0.03555 0.69583 -0.01497 0.68171 C -0.01289 0.68055 -0.01055 0.68009 -0.00859 0.67824 C -0.00625 0.67569 -0.00443 0.67245 -0.00208 0.6706 C 0.00065 0.66782 0.00378 0.6662 0.00638 0.66296 C 0.00807 0.66111 0.00898 0.65694 0.01068 0.65532 C 0.01341 0.65231 0.0168 0.65092 0.01927 0.64745 C 0.02396 0.64097 0.03216 0.625 0.03216 0.62523 C 0.03281 0.61967 0.0349 0.6037 0.03646 0.59768 C 0.0375 0.59421 0.03932 0.59051 0.04076 0.5868 C 0.04245 0.56875 0.04245 0.56458 0.04505 0.54861 C 0.04557 0.54444 0.04622 0.54097 0.04714 0.53727 C 0.04844 0.53194 0.05 0.52708 0.05143 0.52199 C 0.05286 0.50926 0.05521 0.49676 0.05573 0.48403 C 0.05807 0.41528 0.05599 0.44305 0.06003 0.4 C 0.05846 0.34722 0.0651 0.33704 0.04922 0.30486 C 0.04753 0.30139 0.04505 0.29977 0.04284 0.29722 C 0.03906 0.27708 0.04349 0.29259 0.03425 0.27824 C 0.02682 0.2662 0.01406 0.23796 0.00417 0.23241 L -0.00208 0.2287 C -0.01055 0.21875 -0.01003 0.21852 -0.02148 0.20949 C -0.02344 0.20787 -0.02578 0.20694 -0.02786 0.20579 C -0.03151 0.20347 -0.0349 0.20023 -0.03854 0.19815 C -0.04206 0.19583 -0.04583 0.1956 -0.04935 0.19444 C -0.05143 0.1919 -0.05325 0.18819 -0.05573 0.18657 C -0.05911 0.18449 -0.06289 0.18472 -0.06641 0.18287 C -0.07083 0.18079 -0.075 0.17801 -0.0793 0.17523 C -0.08294 0.17245 -0.0862 0.16921 -0.08997 0.16759 C -0.09844 0.16412 -0.10729 0.16389 -0.11575 0.15995 C -0.11862 0.15879 -0.12148 0.15764 -0.12422 0.15625 C -0.12865 0.15393 -0.13281 0.15116 -0.13711 0.14861 C -0.13932 0.14745 -0.14141 0.14583 -0.14362 0.14491 C -0.14648 0.14352 -0.14922 0.14166 -0.15208 0.14097 C -0.16354 0.13796 -0.18646 0.13333 -0.18646 0.13356 C -0.18854 0.13217 -0.19062 0.13032 -0.19284 0.12963 C -0.20221 0.12616 -0.21823 0.12407 -0.22708 0.12199 C -0.23138 0.12083 -0.23568 0.11944 -0.23997 0.11805 L -0.37526 0.12199 C -0.37721 0.12199 -0.37943 0.125 -0.38138 0.12569 C -0.38633 0.12754 -0.39141 0.12824 -0.39635 0.12963 L -0.40937 0.13727 L -0.41562 0.14097 C -0.41771 0.14352 -0.4276 0.15717 -0.43073 0.15995 C -0.43268 0.1618 -0.43503 0.1625 -0.43711 0.16389 C -0.44727 0.19074 -0.43398 0.15833 -0.45 0.18657 C -0.45182 0.18958 -0.4526 0.19444 -0.4543 0.19815 C -0.4569 0.2037 -0.46003 0.20833 -0.46276 0.21319 C -0.46419 0.21597 -0.46602 0.21782 -0.46706 0.22083 C -0.47253 0.23495 -0.46953 0.2287 -0.47565 0.23958 C -0.48333 0.28009 -0.48242 0.2662 -0.47786 0.33148 C -0.47708 0.34143 -0.47227 0.36018 -0.46927 0.36967 C -0.46797 0.37361 -0.4668 0.37778 -0.46497 0.38102 C -0.46315 0.38426 -0.46042 0.38565 -0.45859 0.38866 C -0.45404 0.39583 -0.4513 0.40717 -0.4457 0.41157 C -0.44206 0.41366 -0.43854 0.4162 -0.43503 0.41921 C -0.43268 0.42129 -0.43086 0.425 -0.42852 0.42685 C -0.42435 0.43009 -0.41992 0.43194 -0.41562 0.43449 L -0.40937 0.43819 C -0.40716 0.43958 -0.40521 0.4412 -0.40286 0.44143 C -0.3957 0.44444 -0.38828 0.4456 -0.38138 0.44954 C -0.37956 0.45092 -0.37721 0.45301 -0.37526 0.45347 C -0.36575 0.45555 -0.35638 0.45602 -0.34714 0.45717 C -0.32318 0.46782 -0.35378 0.45509 -0.30026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4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5 0.18287 C -0.17305 0.17731 -0.18073 0.15972 -0.18216 0.15625 C -0.18581 0.13634 -0.1819 0.15208 -0.18854 0.13727 C -0.1901 0.13356 -0.19089 0.12893 -0.19284 0.12569 C -0.19414 0.12384 -0.21172 0.09838 -0.21862 0.09143 C -0.22135 0.08866 -0.22422 0.08588 -0.22708 0.08379 C -0.23138 0.08079 -0.23581 0.0794 -0.23997 0.07616 C -0.2444 0.07291 -0.2487 0.06898 -0.25286 0.06481 C -0.25508 0.0625 -0.2569 0.05903 -0.25924 0.05717 C -0.26198 0.05509 -0.26497 0.05486 -0.26784 0.05347 C -0.2832 0.0456 -0.26315 0.05347 -0.28503 0.04583 C -0.29648 0.03241 -0.28698 0.0412 -0.30456 0.03426 C -0.30651 0.03333 -0.30872 0.03171 -0.31068 0.03055 C -0.31354 0.02916 -0.31641 0.02778 -0.31927 0.02662 C -0.32279 0.02523 -0.32643 0.02477 -0.33021 0.02291 C -0.33398 0.02083 -0.33698 0.0169 -0.34075 0.01528 C -0.34661 0.01296 -0.35221 0.01319 -0.35781 0.01134 C -0.36068 0.01065 -0.36354 0.00903 -0.36641 0.00764 C -0.36862 0.00648 -0.37057 0.0044 -0.37279 0.00393 C -0.38021 0.00185 -0.38711 0.00162 -0.39427 1.85185E-6 C -0.39857 -0.00093 -0.40286 -0.00255 -0.40716 -0.00371 L -0.55286 1.85185E-6 C -0.57435 0.00092 -0.5612 0.00254 -0.57448 0.00764 C -0.57865 0.00926 -0.58281 0.00995 -0.58711 0.01134 C -0.59089 0.0125 -0.59427 0.01389 -0.59779 0.01528 C -0.61575 0.03125 -0.59635 0.01551 -0.61706 0.02662 C -0.64232 0.04004 -0.61107 0.03009 -0.64284 0.03819 C -0.65456 0.04514 -0.64401 0.03773 -0.6556 0.04954 C -0.65846 0.05208 -0.66146 0.0544 -0.66419 0.05717 C -0.66706 0.05995 -0.67773 0.07361 -0.6793 0.07616 C -0.68099 0.0794 -0.68177 0.08426 -0.68346 0.08773 C -0.6875 0.0956 -0.69206 0.10301 -0.69661 0.11041 C -0.69779 0.11296 -0.69974 0.11504 -0.70078 0.11805 C -0.70208 0.12199 -0.70391 0.12546 -0.70495 0.12963 C -0.7138 0.16111 -0.69909 0.11967 -0.71133 0.15231 C -0.71471 0.18171 -0.71263 0.16528 -0.71784 0.20185 C -0.72057 0.22083 -0.71901 0.21227 -0.72214 0.2287 C -0.722 0.23403 -0.72552 0.33194 -0.71784 0.37338 C -0.71654 0.37986 -0.71471 0.38588 -0.71354 0.39259 C -0.71263 0.39745 -0.7125 0.40301 -0.71133 0.40717 C -0.71042 0.41204 -0.70833 0.41528 -0.70703 0.41921 C -0.70547 0.42407 -0.70443 0.42916 -0.70286 0.43449 C -0.70182 0.43842 -0.69974 0.44143 -0.6987 0.44583 C -0.69687 0.45069 -0.69609 0.45648 -0.69453 0.46111 C -0.69245 0.46551 -0.68971 0.46829 -0.68776 0.47245 C -0.6862 0.47592 -0.68529 0.48055 -0.68346 0.48403 C -0.67878 0.49329 -0.67357 0.50116 -0.66849 0.51018 C -0.66706 0.51319 -0.66589 0.5162 -0.66419 0.51829 C -0.6237 0.5662 -0.66758 0.51666 -0.64492 0.53727 C -0.64271 0.53935 -0.64089 0.54305 -0.63854 0.54444 C -0.63568 0.54699 -0.62148 0.55116 -0.61927 0.55254 C -0.61354 0.55486 -0.60781 0.55717 -0.60208 0.55995 C -0.59948 0.56134 -0.59635 0.56227 -0.59349 0.56342 C -0.59141 0.56528 -0.58932 0.5662 -0.58711 0.56782 C -0.58359 0.56921 -0.57995 0.56944 -0.57656 0.57153 C -0.57292 0.57268 -0.56003 0.58194 -0.55495 0.5831 C -0.54219 0.58495 -0.5293 0.58518 -0.51641 0.5868 C -0.49193 0.59305 -0.48737 0.59467 -0.4543 0.59444 C -0.40286 0.59352 -0.35143 0.58935 -0.30026 0.5868 C -0.27839 0.56759 -0.3056 0.59004 -0.28073 0.57546 C -0.2776 0.57361 -0.275 0.56944 -0.27214 0.56782 C -0.26589 0.56296 -0.26198 0.56296 -0.25495 0.55995 C -0.25208 0.55903 -0.24922 0.55717 -0.24635 0.55625 C -0.23503 0.54282 -0.24505 0.55347 -0.2293 0.54097 C -0.2263 0.53842 -0.2237 0.53518 -0.2207 0.53356 C -0.21719 0.53148 -0.21341 0.53148 -0.21003 0.52916 C -0.19154 0.51944 -0.20677 0.525 -0.18854 0.51018 C -0.18581 0.50856 -0.18281 0.5081 -0.17995 0.50671 C -0.15182 0.46921 -0.18607 0.51227 -0.16497 0.49143 C -0.14974 0.47592 -0.15573 0.47754 -0.14141 0.46481 C -0.13945 0.46319 -0.13698 0.46296 -0.13503 0.46111 C -0.13047 0.45671 -0.12643 0.45092 -0.12214 0.44583 C -0.12005 0.44329 -0.11758 0.44143 -0.11575 0.43819 C -0.11354 0.43449 -0.1112 0.43079 -0.10924 0.42685 C -0.1069 0.42199 -0.10534 0.41597 -0.10286 0.41157 C -0.10104 0.40833 -0.09857 0.40648 -0.09648 0.40393 C -0.0793 0.36319 -0.10143 0.41273 -0.08138 0.37731 C -0.07956 0.37407 -0.07891 0.36921 -0.07708 0.36574 C -0.0724 0.35648 -0.06719 0.34791 -0.06211 0.33912 L -0.05781 0.33148 C -0.04583 0.28819 -0.06016 0.33588 -0.04935 0.30856 C -0.04687 0.30254 -0.04505 0.29583 -0.04284 0.28958 C -0.0401 0.28171 -0.03711 0.27454 -0.03424 0.2662 C -0.03203 0.25995 -0.02969 0.2544 -0.02786 0.24745 C -0.02031 0.22083 -0.0276 0.23588 -0.01927 0.22083 C -0.01367 0.18079 -0.02135 0.22824 -0.01289 0.19444 C -0.01107 0.18704 -0.01003 0.1787 -0.00859 0.17153 C -0.00781 0.16759 -0.00742 0.16366 -0.00638 0.15995 C -0.00495 0.15486 -0.00325 0.15023 -0.00208 0.14491 C -0.00117 0.13981 -0.00078 0.13449 -2.08333E-7 0.12963 C 0.00065 0.12569 0.00156 0.12199 0.00208 0.11805 C 0.003 0.11319 0.00352 0.10787 0.00417 0.10301 C 0.00716 0.08495 0.00586 0.09653 0.01068 0.07616 C 0.01237 0.06944 0.01419 0.05625 0.01497 0.04954 C 0.01576 0.04329 0.01615 0.0368 0.01719 0.03055 C 0.01836 0.02268 0.02005 0.01528 0.02148 0.00764 L 0.02357 -0.00371 C 0.02044 -0.02037 0.02331 -0.01759 0.01068 -0.01134 C 0.00638 -0.00926 0.00182 -0.00185 -2.08333E-7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6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7E8D5E0-2CF9-4284-91DE-7DDDD7F6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" y="299043"/>
            <a:ext cx="3796145" cy="2794257"/>
          </a:xfrm>
          <a:prstGeom prst="rect">
            <a:avLst/>
          </a:prstGeom>
        </p:spPr>
      </p:pic>
      <p:pic>
        <p:nvPicPr>
          <p:cNvPr id="15" name="Picture 4" descr="Image result for apple juice can&quot;">
            <a:extLst>
              <a:ext uri="{FF2B5EF4-FFF2-40B4-BE49-F238E27FC236}">
                <a16:creationId xmlns:a16="http://schemas.microsoft.com/office/drawing/2014/main" id="{46F355AF-9706-4E01-835E-01E055F39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10848" r="25029"/>
          <a:stretch/>
        </p:blipFill>
        <p:spPr bwMode="auto">
          <a:xfrm>
            <a:off x="1046686" y="3353310"/>
            <a:ext cx="1957549" cy="35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C 1.875E-6 0.0331 0.02695 0.05995 0.06002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2 -0.05996 C 0.02695 -0.05996 1.875E-6 -0.0331 1.875E-6 1.85185E-6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-0.00352 -0.0088 -0.00638 -0.01898 -0.01068 -0.02662 C -0.0125 -0.0294 -0.01511 -0.02871 -0.01719 -0.03056 C -0.03216 -0.04375 -0.0125 -0.03472 -0.03646 -0.0419 C -0.11055 -0.09468 -0.04805 -0.05301 -0.25287 -0.0456 C -0.25651 -0.0456 -0.26003 -0.04352 -0.26354 -0.0419 C -0.26953 -0.03912 -0.27474 -0.03403 -0.28073 -0.03056 C -0.28347 -0.02871 -0.28646 -0.02801 -0.28932 -0.02662 C -0.29349 -0.02153 -0.29844 -0.01783 -0.30209 -0.01134 L -0.31498 0.01134 C -0.31576 0.01528 -0.31602 0.01944 -0.31771 0.02291 C -0.3181 0.02592 -0.32044 0.02731 -0.32188 0.03055 C -0.32344 0.03773 -0.32318 0.04676 -0.32604 0.05347 C -0.32852 0.06088 -0.3306 0.06967 -0.33438 0.07616 L -0.35352 0.11041 C -0.35938 0.12083 -0.3612 0.12523 -0.36849 0.13333 C -0.37188 0.13634 -0.37422 0.13866 -0.37709 0.14097 C -0.37982 0.14259 -0.38151 0.14329 -0.3836 0.14491 C -0.38854 0.14838 -0.39336 0.15347 -0.39857 0.15625 C -0.40339 0.15879 -0.4086 0.15833 -0.41354 0.15995 C -0.4194 0.16204 -0.42305 0.16435 -0.42852 0.16759 C -0.45352 0.16643 -0.47865 0.1669 -0.50352 0.16389 C -0.50938 0.16319 -0.51498 0.15903 -0.5207 0.15625 C -0.53919 0.14676 -0.5306 0.15046 -0.54636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6 0.01134 C -0.62656 -0.00903 -0.62982 -0.02523 -0.64063 -0.0382 C -0.64284 -0.04074 -0.64466 -0.04398 -0.64714 -0.0456 C -0.64974 -0.04769 -0.65287 -0.04815 -0.6556 -0.04954 C -0.67852 -0.04815 -0.70182 -0.04792 -0.72422 -0.0456 C -0.72852 -0.04537 -0.73281 -0.04306 -0.73711 -0.0419 C -0.74206 -0.04051 -0.74714 -0.03935 -0.75209 -0.0382 L -0.76498 -0.03056 C -0.76706 -0.02917 -0.7694 -0.02847 -0.77136 -0.02662 L -0.77995 -0.01898 L -0.78854 -0.00371 C -0.78998 -0.00116 -0.79167 0.00092 -0.79284 0.00393 C -0.7987 0.01967 -0.79531 0.01204 -0.80352 0.02662 C -0.80417 0.03055 -0.80521 0.03426 -0.8056 0.03819 C -0.80664 0.04699 -0.80703 0.05602 -0.80781 0.06481 C -0.80847 0.07245 -0.80925 0.08009 -0.8099 0.08773 C -0.8086 0.14467 -0.81159 0.15324 -0.8056 0.19051 C -0.80508 0.19444 -0.80469 0.19861 -0.80352 0.20185 C -0.80248 0.20509 -0.80065 0.20694 -0.79922 0.20949 C -0.79857 0.21319 -0.79818 0.21759 -0.79714 0.22083 C -0.79349 0.23241 -0.78972 0.24259 -0.78425 0.25139 C -0.78073 0.25671 -0.77722 0.26134 -0.77357 0.2662 C -0.77149 0.26921 -0.7694 0.27222 -0.76706 0.27384 C -0.76511 0.27616 -0.7625 0.27639 -0.76068 0.27824 C -0.75834 0.28009 -0.75651 0.28333 -0.75417 0.28588 C -0.75222 0.2875 -0.74987 0.28796 -0.74779 0.28958 C -0.74414 0.2919 -0.74089 0.29606 -0.73711 0.29722 C -0.72865 0.29977 -0.71992 0.29977 -0.71133 0.30092 C -0.69089 0.31018 -0.703 0.30579 -0.66419 0.30856 L -0.6 0.3125 C -0.51393 0.3294 -0.57253 0.31921 -0.37565 0.3125 C -0.35938 0.3118 -0.3638 0.30856 -0.35143 0.30486 C -0.34636 0.30324 -0.33998 0.30231 -0.33438 0.30092 C -0.32995 0.29977 -0.32422 0.29815 -0.31927 0.29722 C -0.28125 0.28958 -0.30938 0.29745 -0.28281 0.28958 C -0.28073 0.28819 -0.27865 0.28634 -0.27643 0.28588 C -0.27214 0.28403 -0.26784 0.28171 -0.26354 0.28171 C -0.21068 0.28171 -0.15781 0.28449 -0.10495 0.28588 C -0.1 0.28704 -0.09492 0.28773 -0.08998 0.28958 C -0.08776 0.29028 -0.08568 0.29236 -0.0836 0.29352 C -0.08073 0.29491 -0.07787 0.29606 -0.075 0.29722 C -0.07292 0.29977 -0.07084 0.30208 -0.06862 0.30486 C -0.06563 0.30856 -0.06315 0.31319 -0.06003 0.3162 C -0.05807 0.31829 -0.05573 0.31875 -0.05352 0.32014 C -0.05287 0.32523 -0.05261 0.33055 -0.05143 0.33541 C -0.05039 0.33958 -0.04831 0.34259 -0.04714 0.34676 C -0.0461 0.35046 -0.04584 0.3544 -0.04505 0.3581 C -0.04584 0.36829 -0.04557 0.3787 -0.04714 0.38866 C -0.04766 0.3919 -0.05352 0.40579 -0.05573 0.40717 C -0.05834 0.40995 -0.06159 0.40972 -0.06432 0.41157 C -0.06732 0.41342 -0.06992 0.41666 -0.07292 0.41921 C -0.07865 0.42361 -0.08373 0.42454 -0.08998 0.42685 C -0.10508 0.44028 -0.09284 0.43148 -0.11576 0.43819 C -0.11862 0.43842 -0.12136 0.44143 -0.12422 0.44143 C -0.13216 0.44398 -0.13998 0.44444 -0.14779 0.44583 L -0.46706 0.44143 C -0.47357 0.44143 -0.47995 0.44004 -0.48633 0.43819 C -0.52084 0.4287 -0.46016 0.44074 -0.50781 0.43055 C -0.52136 0.42778 -0.54857 0.42291 -0.54857 0.42291 C -0.55065 0.42176 -0.55274 0.41967 -0.55495 0.41921 C -0.56472 0.4162 -0.58906 0.41342 -0.59779 0.41157 C -0.60209 0.41041 -0.60638 0.40833 -0.61068 0.40717 C -0.62774 0.40579 -0.64492 0.40509 -0.66211 0.40393 C -0.6987 0.40509 -0.73503 0.40416 -0.77136 0.40717 C -0.77344 0.40717 -0.77383 0.41342 -0.77565 0.41528 C -0.77826 0.41759 -0.78138 0.41782 -0.78425 0.41921 C -0.80651 0.45092 -0.78451 0.42176 -0.80352 0.44143 C -0.80794 0.44676 -0.81641 0.45717 -0.81641 0.45717 C -0.82149 0.47106 -0.82279 0.47106 -0.82279 0.49143 C -0.82279 0.51944 -0.82344 0.54768 -0.82071 0.57546 C -0.81979 0.58449 -0.81367 0.58958 -0.81211 0.59745 C -0.81133 0.60208 -0.81107 0.60625 -0.8099 0.60972 C -0.80599 0.62222 -0.8013 0.63472 -0.79492 0.64398 C -0.78946 0.65208 -0.78425 0.66111 -0.77774 0.6662 C -0.775 0.66921 -0.77214 0.67222 -0.76927 0.67454 C -0.76563 0.67731 -0.76198 0.67847 -0.75834 0.68171 C -0.75482 0.68472 -0.75182 0.69097 -0.74779 0.69352 C -0.74154 0.69676 -0.7349 0.69606 -0.72852 0.69722 C -0.71511 0.70926 -0.71914 0.70671 -0.6987 0.7125 C -0.68854 0.71504 -0.67839 0.71597 -0.66849 0.71921 C -0.66498 0.72153 -0.66146 0.72361 -0.65781 0.72407 C -0.63854 0.72546 -0.61927 0.72731 -0.6 0.72778 L -0.27214 0.73171 L -0.10925 0.72778 C -0.08841 0.72685 -0.10091 0.72407 -0.08568 0.71921 C -0.07865 0.71829 -0.07149 0.71759 -0.06432 0.71597 C -0.06068 0.71481 -0.053 0.7118 -0.04935 0.70879 C -0.04349 0.70347 -0.03815 0.69699 -0.03216 0.69352 C -0.01758 0.68472 -0.03555 0.69583 -0.01498 0.68171 C -0.01289 0.68055 -0.01055 0.68009 -0.0086 0.67824 C -0.00625 0.67546 -0.00443 0.67222 -0.00209 0.6706 C 0.00065 0.66782 0.00377 0.6662 0.00638 0.66296 C 0.00807 0.66111 0.00898 0.65671 0.01068 0.65532 C 0.01341 0.65231 0.0168 0.65046 0.01927 0.64745 C 0.02396 0.64097 0.03216 0.625 0.03216 0.62523 C 0.03281 0.61921 0.03489 0.6037 0.03646 0.59745 C 0.0375 0.59421 0.03932 0.59051 0.04075 0.5868 C 0.04245 0.56875 0.04245 0.56458 0.04505 0.54861 C 0.04557 0.54444 0.04622 0.54097 0.04713 0.53727 C 0.04844 0.53194 0.05 0.52708 0.05143 0.52199 C 0.05286 0.50926 0.05521 0.49676 0.05573 0.48403 C 0.05807 0.41528 0.05599 0.44305 0.06002 0.4 C 0.05846 0.34722 0.0651 0.33704 0.04922 0.30486 C 0.04752 0.30139 0.04505 0.29977 0.04284 0.29722 C 0.03906 0.27708 0.04349 0.29259 0.03424 0.27824 C 0.02682 0.2662 0.01406 0.23796 0.00416 0.23241 L -0.00209 0.2287 C -0.01055 0.21875 -0.01003 0.21852 -0.02149 0.20949 C -0.02344 0.20787 -0.02578 0.20694 -0.02787 0.20579 C -0.03151 0.20347 -0.0349 0.20023 -0.03854 0.19815 C -0.04206 0.19583 -0.04584 0.1956 -0.04935 0.19444 C -0.05143 0.1919 -0.05326 0.18819 -0.05573 0.18657 C -0.05912 0.18449 -0.06289 0.18472 -0.06641 0.18287 C -0.07084 0.18079 -0.075 0.17801 -0.0793 0.17523 C -0.08294 0.17245 -0.0862 0.16921 -0.08998 0.16759 C -0.09844 0.16412 -0.10729 0.16389 -0.11576 0.15995 C -0.11862 0.15879 -0.12149 0.15764 -0.12422 0.15625 C -0.12865 0.15393 -0.13281 0.15116 -0.13711 0.14861 C -0.13932 0.14745 -0.14141 0.14583 -0.14362 0.14491 C -0.14649 0.14352 -0.14922 0.14166 -0.15209 0.14097 C -0.16354 0.13796 -0.18646 0.13333 -0.18646 0.13356 C -0.18854 0.13217 -0.19063 0.13032 -0.19284 0.12963 C -0.20222 0.12616 -0.21823 0.12407 -0.22709 0.12199 C -0.23138 0.12083 -0.23568 0.11944 -0.23998 0.11805 L -0.37565 0.12199 C -0.37722 0.12199 -0.37982 0.125 -0.38138 0.12569 C -0.38633 0.12754 -0.39141 0.12824 -0.39636 0.12963 L -0.40938 0.13727 L -0.41563 0.14097 C -0.41771 0.14352 -0.42761 0.15717 -0.43073 0.15995 C -0.43268 0.1618 -0.43503 0.1625 -0.43711 0.16389 C -0.44727 0.19074 -0.43399 0.15833 -0.45 0.18657 C -0.45182 0.18958 -0.45261 0.19444 -0.4543 0.19815 C -0.4569 0.2037 -0.46003 0.20833 -0.46276 0.21319 C -0.46419 0.21597 -0.46602 0.21782 -0.46706 0.22083 C -0.47253 0.23495 -0.46953 0.2287 -0.47565 0.23958 C -0.48334 0.28009 -0.48242 0.2662 -0.47787 0.33148 C -0.47709 0.34143 -0.47227 0.36018 -0.46927 0.36967 C -0.46797 0.37361 -0.4668 0.37778 -0.46498 0.38102 C -0.46315 0.38426 -0.46042 0.38565 -0.4586 0.38866 C -0.45404 0.39583 -0.4513 0.40717 -0.4457 0.41157 C -0.44206 0.41342 -0.43854 0.4162 -0.43503 0.41921 C -0.43268 0.42129 -0.43086 0.425 -0.42852 0.42685 C -0.42435 0.43009 -0.41992 0.43194 -0.41563 0.43449 L -0.40938 0.43819 C -0.40716 0.43958 -0.40521 0.4412 -0.40287 0.44143 C -0.3957 0.44444 -0.38828 0.4456 -0.38138 0.44954 C -0.37995 0.45092 -0.37722 0.45301 -0.37565 0.45347 C -0.36576 0.45555 -0.35638 0.45602 -0.34714 0.45717 C -0.32318 0.46782 -0.35378 0.45509 -0.30065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5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6 0.18287 C -0.17305 0.17731 -0.18073 0.15972 -0.18216 0.15625 C -0.18581 0.13634 -0.1819 0.15208 -0.18854 0.13727 C -0.19011 0.13356 -0.19089 0.12893 -0.19284 0.12569 C -0.19414 0.12384 -0.21172 0.09838 -0.21862 0.09143 C -0.22136 0.08866 -0.22422 0.08588 -0.22709 0.08379 C -0.23138 0.08079 -0.23581 0.0794 -0.23998 0.07616 C -0.2444 0.07291 -0.2487 0.06898 -0.25287 0.06481 C -0.25508 0.0625 -0.2569 0.05903 -0.25925 0.05717 C -0.26198 0.05509 -0.26498 0.05486 -0.26784 0.05347 C -0.2832 0.0456 -0.26315 0.05347 -0.28503 0.04583 C -0.29688 0.03241 -0.28698 0.0412 -0.30495 0.03426 C -0.30651 0.03333 -0.30912 0.03171 -0.31068 0.03055 C -0.31354 0.02916 -0.31641 0.02778 -0.31927 0.02662 C -0.32279 0.02523 -0.32643 0.02477 -0.33021 0.02291 C -0.33438 0.02083 -0.33698 0.0169 -0.34076 0.01528 C -0.34688 0.01296 -0.35222 0.01319 -0.35781 0.01134 C -0.36068 0.01065 -0.36354 0.00903 -0.36641 0.00764 C -0.36862 0.00648 -0.37057 0.0044 -0.37279 0.00393 C -0.38021 0.00185 -0.38711 0.00162 -0.39427 1.85185E-6 C -0.39857 -0.00093 -0.40287 -0.00255 -0.40716 -0.00371 L -0.55287 1.85185E-6 C -0.57448 0.00092 -0.5612 0.00254 -0.57448 0.00764 C -0.57865 0.00926 -0.58281 0.00995 -0.58711 0.01134 C -0.59115 0.0125 -0.59427 0.01389 -0.59779 0.01528 C -0.61576 0.03125 -0.59636 0.01551 -0.61706 0.02662 C -0.64232 0.04004 -0.61107 0.03009 -0.64284 0.03819 C -0.65456 0.04514 -0.64401 0.03773 -0.6556 0.04954 C -0.65847 0.05208 -0.66146 0.0544 -0.66419 0.05717 C -0.66706 0.05995 -0.67774 0.07361 -0.6793 0.07616 C -0.68099 0.0794 -0.68177 0.08426 -0.68347 0.08773 C -0.6875 0.0956 -0.69193 0.10301 -0.69662 0.11041 C -0.69779 0.11296 -0.69974 0.11504 -0.70078 0.11805 C -0.70209 0.12199 -0.70391 0.12546 -0.70495 0.12963 C -0.7138 0.16111 -0.69909 0.11967 -0.71133 0.15231 C -0.71472 0.18171 -0.71263 0.16528 -0.71784 0.20185 C -0.72057 0.22083 -0.71901 0.21227 -0.72214 0.2287 C -0.72201 0.23403 -0.72552 0.33194 -0.71784 0.37338 C -0.71654 0.37986 -0.71472 0.38588 -0.71354 0.39259 C -0.71263 0.39745 -0.7125 0.40301 -0.71133 0.40717 C -0.71042 0.41204 -0.70834 0.41528 -0.70703 0.41921 C -0.70534 0.42407 -0.7043 0.42916 -0.70287 0.43449 C -0.70182 0.43842 -0.69974 0.44143 -0.6987 0.44583 C -0.69688 0.45069 -0.69597 0.45648 -0.69453 0.46111 C -0.69245 0.46551 -0.68972 0.46829 -0.68776 0.47245 C -0.6862 0.47592 -0.68529 0.48055 -0.68347 0.48403 C -0.67878 0.49329 -0.67357 0.50069 -0.66849 0.51018 C -0.66706 0.51319 -0.66589 0.5162 -0.66419 0.51829 C -0.6237 0.5662 -0.66758 0.51643 -0.64492 0.53727 C -0.64271 0.53935 -0.64089 0.54305 -0.63854 0.54444 C -0.63568 0.54699 -0.62149 0.55069 -0.61927 0.55254 C -0.61354 0.55486 -0.60781 0.55694 -0.60209 0.55995 C -0.59948 0.56134 -0.59636 0.56227 -0.59349 0.56319 C -0.59141 0.56528 -0.58932 0.5662 -0.58711 0.56782 C -0.5836 0.56921 -0.57995 0.56944 -0.57656 0.57153 C -0.57292 0.57245 -0.56003 0.58194 -0.55495 0.5831 C -0.54219 0.58495 -0.5293 0.58495 -0.51641 0.5868 C -0.49193 0.59305 -0.48737 0.59444 -0.4543 0.59444 C -0.40287 0.59352 -0.35143 0.58935 -0.30065 0.5868 C -0.27839 0.56759 -0.3056 0.59004 -0.28073 0.57546 C -0.27761 0.57361 -0.275 0.56944 -0.27214 0.56782 C -0.26589 0.56296 -0.26198 0.56296 -0.25495 0.55995 C -0.25209 0.55903 -0.24922 0.55694 -0.24636 0.55625 C -0.23503 0.54282 -0.24505 0.55347 -0.2293 0.54097 C -0.2263 0.53819 -0.2237 0.53518 -0.2207 0.53356 C -0.21719 0.53148 -0.21341 0.53148 -0.21003 0.52893 C -0.19154 0.51944 -0.20677 0.525 -0.18854 0.51018 C -0.18581 0.50856 -0.18281 0.5081 -0.17995 0.50671 C -0.15182 0.46921 -0.18607 0.51227 -0.16498 0.49143 C -0.14974 0.47592 -0.15573 0.47754 -0.14141 0.46481 C -0.13945 0.46319 -0.13698 0.46296 -0.13503 0.46111 C -0.13047 0.45671 -0.12643 0.45092 -0.12214 0.44583 C -0.12005 0.44329 -0.11758 0.44143 -0.11576 0.43819 C -0.11354 0.43449 -0.1112 0.43079 -0.10925 0.42685 C -0.1069 0.42199 -0.10534 0.41597 -0.10287 0.41157 C -0.10104 0.40833 -0.09857 0.40648 -0.09649 0.40393 C -0.0793 0.36319 -0.10143 0.41273 -0.08138 0.37731 C -0.07956 0.37407 -0.07891 0.36921 -0.07709 0.36574 C -0.0724 0.35648 -0.06719 0.34791 -0.06211 0.33912 L -0.05781 0.33148 C -0.04584 0.28819 -0.06016 0.33588 -0.04935 0.30856 C -0.04688 0.30254 -0.04505 0.29583 -0.04284 0.28958 C -0.04011 0.28171 -0.03711 0.27454 -0.03425 0.2662 C -0.03203 0.25995 -0.02969 0.2544 -0.02787 0.24745 C -0.02031 0.22083 -0.02761 0.23588 -0.01927 0.22083 C -0.01367 0.18079 -0.02136 0.22824 -0.01289 0.19444 C -0.01107 0.18704 -0.01003 0.1787 -0.0086 0.17153 C -0.00781 0.16759 -0.00742 0.16366 -0.00638 0.15995 C -0.00495 0.15486 -0.00326 0.15023 -0.00209 0.14491 C -0.00117 0.13981 -0.00078 0.13449 1.875E-6 0.12963 C 0.00065 0.12569 0.00156 0.12199 0.00208 0.11805 C 0.00299 0.11319 0.00351 0.10787 0.00416 0.10301 C 0.00716 0.08495 0.00586 0.09653 0.01068 0.07616 C 0.01237 0.06944 0.01419 0.05625 0.01497 0.04954 C 0.01575 0.04329 0.01614 0.0368 0.01719 0.03055 C 0.01836 0.02268 0.02005 0.01528 0.02148 0.00764 L 0.02357 -0.00371 C 0.02044 -0.02037 0.02331 -0.01759 0.01068 -0.01134 C 0.00638 -0.00926 0.00182 -0.00185 1.875E-6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0.00023 C 0.00651 -0.0037 0.01276 -0.00787 0.01927 -0.01134 C 0.02487 -0.01435 0.03073 -0.01643 0.03646 -0.01898 C 0.03932 -0.02014 0.04219 -0.02106 0.04505 -0.02268 L 0.05794 -0.03032 C 0.06003 -0.03171 0.06211 -0.03356 0.06432 -0.03426 C 0.06862 -0.03541 0.07292 -0.03611 0.07721 -0.03796 C 0.08151 -0.04004 0.08568 -0.04375 0.08998 -0.0456 L 0.09857 -0.04953 C 0.10625 -0.06319 0.09935 -0.0537 0.11354 -0.06088 C 0.12018 -0.06412 0.12643 -0.06852 0.13294 -0.07222 C 0.13503 -0.07361 0.13711 -0.07523 0.13932 -0.07616 L 0.15 -0.07986 C 0.16432 -0.09259 0.15274 -0.08403 0.16927 -0.09143 C 0.17149 -0.09236 0.17357 -0.09398 0.17578 -0.09514 C 0.17852 -0.09653 0.18151 -0.09745 0.18438 -0.09907 C 0.18646 -0.1 0.18854 -0.10185 0.19076 -0.10278 C 0.19427 -0.1044 0.19792 -0.10509 0.20143 -0.10648 C 0.20365 -0.10764 0.20573 -0.10926 0.20794 -0.11041 C 0.21068 -0.1118 0.21354 -0.11296 0.21641 -0.11412 C 0.22005 -0.11551 0.22357 -0.1169 0.22721 -0.11805 L 0.25287 -0.12569 C 0.25794 -0.1243 0.26628 -0.13032 0.26784 -0.12176 C 0.27123 -0.10416 0.25977 -0.09421 0.25508 -0.08379 C 0.25039 -0.07384 0.24727 -0.06227 0.24219 -0.05324 C 0.23998 -0.04953 0.2375 -0.04606 0.23581 -0.0419 C 0.23412 -0.03842 0.23307 -0.03379 0.23151 -0.03032 C 0.22878 -0.025 0.22552 -0.0206 0.22292 -0.01528 C 0.21341 0.00463 0.22461 -0.01088 0.21224 0.00394 C 0.20469 0.02408 0.21172 0.00787 0.19935 0.02662 C 0.18906 0.04236 0.1974 0.03542 0.18646 0.0419 C 0.1793 0.05463 0.18516 0.04514 0.17578 0.05718 C 0.17279 0.06088 0.17005 0.06505 0.16719 0.06852 C 0.16289 0.07384 0.15794 0.07732 0.1543 0.0838 C 0.14636 0.09815 0.15078 0.09352 0.14141 0.09908 C 0.13633 0.10509 0.13112 0.11111 0.12643 0.11806 C 0.12422 0.12176 0.12253 0.12662 0.12005 0.12963 C 0.1181 0.13172 0.11133 0.13334 0.11354 0.13334 C 0.12227 0.13334 0.13073 0.13079 0.13932 0.12963 C 0.153 0.12477 0.15078 0.12477 0.16719 0.12176 C 0.175 0.1206 0.18294 0.11968 0.19076 0.11806 C 0.19505 0.11736 0.19935 0.11551 0.20365 0.11435 C 0.20925 0.11297 0.21511 0.11181 0.2207 0.11042 L 0.25078 0.10301 C 0.25573 0.10162 0.26068 0.1 0.26576 0.09908 C 0.29779 0.09283 0.27852 0.09584 0.32357 0.09144 L 0.43294 0.09537 C 0.45026 0.0963 0.44701 0.09236 0.45 0.11435 C 0.44857 0.11806 0.44779 0.12269 0.4457 0.1257 C 0.42904 0.14792 0.42982 0.14607 0.41576 0.15255 C 0.41224 0.15602 0.40873 0.16042 0.40508 0.16389 C 0.39727 0.17107 0.38867 0.17709 0.38151 0.18681 C 0.36875 0.20347 0.38216 0.19491 0.36641 0.20185 C 0.35964 0.2081 0.35052 0.2169 0.34284 0.22107 C 0.33945 0.22292 0.33568 0.22338 0.33216 0.22454 C 0.3293 0.22593 0.32643 0.22709 0.32357 0.22871 C 0.31498 0.23334 0.30664 0.24005 0.29792 0.24375 C 0.29505 0.24514 0.29219 0.2463 0.28932 0.24769 C 0.2793 0.25255 0.26953 0.25996 0.25938 0.26297 C 0.25508 0.26412 0.25065 0.26505 0.24649 0.26667 C 0.22383 0.27593 0.2388 0.27107 0.225 0.27824 C 0.22227 0.27963 0.21927 0.28033 0.21641 0.28195 C 0.21276 0.28403 0.20938 0.2875 0.20573 0.28959 C 0.203 0.29121 0.2 0.29167 0.19714 0.29329 C 0.19349 0.2956 0.19024 0.29931 0.18646 0.30093 C 0.18151 0.30324 0.17643 0.30347 0.17149 0.30486 C 0.16784 0.30741 0.16445 0.31042 0.16081 0.3125 C 0.15508 0.31551 0.14362 0.32014 0.14362 0.32037 C 0.14649 0.3213 0.14922 0.32384 0.15221 0.32384 L 0.57435 0.32755 C 0.57695 0.32778 0.5724 0.33704 0.57005 0.33912 C 0.56615 0.34259 0.56146 0.34121 0.55716 0.34283 C 0.55495 0.34375 0.55287 0.3456 0.55078 0.34676 C 0.54792 0.34815 0.54505 0.34908 0.54219 0.35047 C 0.53711 0.35301 0.53229 0.35602 0.52721 0.3581 C 0.52292 0.35996 0.51862 0.36065 0.51432 0.36204 C 0.49909 0.37523 0.51276 0.36528 0.49284 0.37338 C 0.46068 0.38658 0.49505 0.37639 0.46289 0.38472 C 0.45859 0.38727 0.45443 0.39005 0.45 0.39236 C 0.44727 0.39398 0.4444 0.39514 0.44141 0.3963 C 0.42344 0.40301 0.42266 0.40301 0.40716 0.40764 C 0.38685 0.4257 0.41237 0.40463 0.38581 0.41898 C 0.38268 0.4206 0.38021 0.425 0.37721 0.42662 C 0.3737 0.42871 0.37005 0.42871 0.36641 0.43056 C 0.36432 0.43148 0.36224 0.43334 0.36003 0.43426 C 0.353 0.43727 0.34557 0.43773 0.33854 0.4419 C 0.33646 0.44329 0.33425 0.44422 0.33216 0.44584 C 0.3293 0.44792 0.32669 0.45162 0.32357 0.45347 C 0.32018 0.45509 0.31641 0.45579 0.31289 0.45695 C 0.31003 0.4581 0.30716 0.45996 0.3043 0.46088 C 0.30078 0.46227 0.29714 0.46297 0.29362 0.46482 C 0.28998 0.46667 0.28646 0.46991 0.28294 0.47246 C 0.28073 0.47384 0.27865 0.475 0.27643 0.47616 C 0.27357 0.47732 0.2707 0.47847 0.26784 0.48009 C 0.26576 0.48102 0.25925 0.4838 0.26146 0.4838 C 0.26654 0.4838 0.27149 0.48125 0.27643 0.48009 C 0.28294 0.47871 0.28932 0.47732 0.2957 0.47616 L 0.31289 0.47246 L 0.62357 0.47616 C 0.62813 0.47616 0.63646 0.4838 0.63646 0.48403 C 0.63919 0.51343 0.63971 0.50602 0.63646 0.54097 C 0.63607 0.54468 0.63568 0.54884 0.63438 0.55232 C 0.63125 0.55949 0.62721 0.56505 0.62357 0.57153 C 0.61563 0.58565 0.62005 0.58125 0.61081 0.58658 C 0.60859 0.59028 0.6069 0.59514 0.6043 0.59815 C 0.5944 0.60926 0.58529 0.61505 0.57435 0.62107 C 0.57149 0.62222 0.56849 0.62315 0.56576 0.62454 C 0.54011 0.64005 0.56966 0.62616 0.54427 0.63611 C 0.54141 0.63727 0.53854 0.63843 0.53581 0.64005 C 0.53216 0.64213 0.52878 0.6456 0.525 0.64746 C 0.48815 0.66482 0.51576 0.64861 0.49505 0.6588 C 0.48255 0.66551 0.49505 0.66065 0.48008 0.66667 C 0.47643 0.66783 0.47279 0.66875 0.46927 0.67037 C 0.46172 0.67384 0.4556 0.67986 0.44792 0.68172 C 0.44154 0.68357 0.43503 0.68449 0.42865 0.68565 C 0.42643 0.68704 0.42435 0.6882 0.42214 0.68959 C 0.41862 0.6919 0.41511 0.69491 0.41146 0.69722 C 0.40794 0.69908 0.4043 0.69977 0.40078 0.70093 C 0.39792 0.70347 0.39518 0.70672 0.39219 0.70857 C 0.38867 0.71065 0.37136 0.71528 0.36862 0.71621 C 0.36576 0.71713 0.36289 0.71898 0.36003 0.71991 C 0.35508 0.72153 0.35 0.72222 0.34505 0.72384 C 0.34141 0.72477 0.33789 0.72685 0.33438 0.72755 C 0.32643 0.7294 0.31862 0.73009 0.31081 0.73148 C 0.30716 0.73264 0.30365 0.73426 0.3 0.73519 C 0.29362 0.73681 0.28711 0.73727 0.28073 0.73912 C 0.27852 0.73982 0.27656 0.74213 0.27435 0.74283 C 0.26862 0.74468 0.26289 0.74537 0.25716 0.74676 C 0.2444 0.75417 0.24596 0.7544 0.225 0.7544 C 0.15365 0.7544 0.08216 0.75185 0.01081 0.75047 C -0.0026 0.74259 -0.00052 0.74792 0.00651 0.70093 C 0.00729 0.69584 0.01055 0.69306 0.01289 0.68959 C 0.01484 0.68658 0.01693 0.6838 0.01927 0.68172 C 0.02956 0.67384 0.03425 0.67361 0.04505 0.67037 C 0.04792 0.66783 0.05065 0.66482 0.05365 0.66297 C 0.05794 0.65996 0.06888 0.65695 0.07292 0.65533 C 0.07513 0.65417 0.07708 0.65255 0.0793 0.65139 C 0.08633 0.64792 0.09128 0.64653 0.09857 0.64375 C 0.10143 0.64121 0.1043 0.63843 0.10716 0.63611 C 0.10925 0.63472 0.11589 0.63241 0.11354 0.63241 C 0.09649 0.63241 0.0793 0.63496 0.06211 0.63611 C 0.03763 0.64491 0.0681 0.63449 0.03438 0.64375 C 0.03073 0.64491 0.02721 0.64676 0.02357 0.64746 C 0.01367 0.64954 0.00365 0.65023 -0.00638 0.65139 C -0.02982 0.66181 -0.01771 0.65764 -0.04284 0.66297 C -0.06497 0.67269 -0.04974 0.66667 -0.09427 0.67037 L -0.14779 0.67431 C -0.14857 0.67037 -0.15013 0.66667 -0.15 0.66297 C -0.14948 0.65255 -0.1487 0.64144 -0.1457 0.63241 C -0.13555 0.60232 -0.13411 0.6125 -0.12422 0.59815 C -0.12187 0.59468 -0.12031 0.58982 -0.11784 0.58658 C -0.09297 0.55486 -0.12838 0.60903 -0.09857 0.56759 C -0.08281 0.54584 -0.09779 0.55741 -0.0793 0.54097 C -0.07578 0.53797 -0.07187 0.53658 -0.06849 0.53334 C -0.06406 0.52894 -0.06042 0.52153 -0.05573 0.51806 C -0.05208 0.51551 -0.04844 0.51343 -0.04492 0.51042 C -0.04271 0.50834 -0.04088 0.5044 -0.03854 0.50255 C -0.03581 0.50093 -0.03281 0.50023 -0.02995 0.49908 C -0.02526 0.49352 -0.02044 0.48704 -0.01497 0.4838 C -0.01146 0.48172 -0.00781 0.48125 -0.0043 0.48009 C -0.00208 0.47732 -0.00013 0.47431 0.00221 0.47246 C 0.01107 0.46528 0.01654 0.46412 0.02578 0.46088 C 0.02787 0.4581 0.02982 0.45486 0.03216 0.45347 C 0.03555 0.45093 0.03932 0.45093 0.04284 0.44954 C 0.04727 0.44746 0.05143 0.44445 0.05573 0.4419 C 0.05794 0.44074 0.06445 0.43773 0.06211 0.4382 C 0.05248 0.43935 0.03099 0.44121 0.01927 0.44584 C 0.01419 0.44769 0.00951 0.45209 0.0043 0.45347 C -0.01055 0.45695 -0.04062 0.46088 -0.04062 0.46111 C -0.04427 0.46227 -0.04779 0.46366 -0.05143 0.46482 C -0.06146 0.46783 -0.07591 0.47084 -0.08568 0.47246 C -0.09427 0.47384 -0.10286 0.47523 -0.11146 0.47616 C -0.12422 0.47778 -0.13711 0.47847 -0.15 0.48009 C -0.15924 0.48102 -0.16849 0.48264 -0.17786 0.4838 C -0.19049 0.48264 -0.20469 0.48935 -0.21641 0.48009 C -0.22096 0.47616 -0.21016 0.46505 -0.20573 0.46088 C -0.20286 0.4581 -0.2 0.45556 -0.19713 0.45347 C -0.19362 0.4507 -0.18984 0.44884 -0.18633 0.44584 C -0.1776 0.4375 -0.16927 0.42801 -0.16081 0.41898 C -0.14427 0.40209 -0.15091 0.40695 -0.13919 0.4 C -0.13711 0.39746 -0.13516 0.39445 -0.13281 0.39236 C -0.12461 0.38496 -0.12305 0.38588 -0.11562 0.38102 C -0.11029 0.37732 -0.09752 0.36736 -0.09206 0.36574 C -0.08411 0.3632 -0.07825 0.36227 -0.0707 0.3581 C -0.06419 0.35463 -0.05794 0.34954 -0.05143 0.34676 C -0.04857 0.34537 -0.0457 0.34445 -0.04284 0.34283 C -0.04062 0.3419 -0.03854 0.34005 -0.03646 0.33912 C -0.03216 0.3375 -0.02773 0.33704 -0.02357 0.33519 C -0.00833 0.32917 -0.02721 0.3338 -0.00859 0.32384 C 0.02305 0.30695 -0.01068 0.33009 0.01289 0.31621 C 0.01419 0.31551 0.02669 0.30579 0.03008 0.30486 C 0.03568 0.30301 0.04141 0.30232 0.04714 0.30093 C 0.09948 0.27014 0.0638 0.29398 -0.06419 0.28959 L -0.16289 0.28565 C -0.16784 0.28449 -0.17331 0.28588 -0.17786 0.28195 C -0.18216 0.27824 -0.17891 0.2581 -0.17786 0.25533 C -0.17578 0.25 -0.172 0.24746 -0.16927 0.24375 C -0.16198 0.23472 -0.16432 0.23704 -0.15638 0.23241 C -0.14284 0.21435 -0.15312 0.22616 -0.13711 0.21343 C -0.13424 0.21111 -0.13151 0.20787 -0.12851 0.20579 C -0.11406 0.19607 -0.12565 0.20741 -0.11354 0.19815 C -0.11055 0.19584 -0.10794 0.19283 -0.10495 0.19028 C -0.09831 0.18519 -0.09336 0.18519 -0.08568 0.18287 C -0.06627 0.16574 -0.09049 0.18496 -0.06002 0.17153 C -0.0569 0.17014 -0.05443 0.16574 -0.05143 0.16389 C -0.04792 0.16181 -0.04427 0.16111 -0.04062 0.15996 C -0.00456 0.14584 -0.0543 0.16505 -0.02565 0.15255 C -0.02213 0.15093 -0.01849 0.15047 -0.01497 0.14861 C -0.01133 0.14676 -0.00781 0.14329 -0.0043 0.14097 C -1.04167E-6 0.1382 0.0043 0.13565 0.00859 0.13334 C 0.01146 0.13195 0.01419 0.13079 0.01719 0.12963 C 0.0194 0.12847 0.02591 0.1257 0.02357 0.1257 C 0.01927 0.1257 0.01511 0.12894 0.01081 0.12963 C -0.00078 0.13148 -0.01211 0.13218 -0.02357 0.13334 C -0.075 0.13218 -0.12695 0.14236 -0.17786 0.12963 C -0.18424 0.12778 -0.17721 0.10648 -0.17565 0.09537 C -0.175 0.09074 -0.17305 0.08727 -0.17135 0.0838 C -0.16875 0.07847 -0.16601 0.07292 -0.16289 0.06852 C -0.15013 0.05162 -0.15729 0.06065 -0.14141 0.0419 C -0.13919 0.03935 -0.13737 0.03588 -0.13502 0.03426 C -0.11432 0.02199 -0.14648 0.04167 -0.11992 0.02292 C -0.11575 0.01991 -0.1112 0.01852 -0.10716 0.01528 C -0.10482 0.01343 -0.10299 0.00972 -0.10065 0.00764 C -0.0987 0.00579 -0.09648 0.00486 -0.09427 0.00394 C -0.08854 0.00116 -0.08255 0.00023 -0.07708 -0.0037 C -0.075 -0.00532 -0.0638 -0.01366 -0.06002 -0.01528 C -0.05573 -0.0169 -0.05143 -0.01736 -0.04713 -0.01898 C -0.03906 -0.02176 -0.03385 -0.02546 -0.02565 -0.03032 L -0.01289 -0.03796 L -0.00638 -0.0419 C -0.0043 -0.04305 -0.00221 -0.04514 -1.04167E-6 -0.0456 C 0.02149 -0.05046 0.01146 -0.04768 0.03008 -0.05324 C 0.03581 -0.05208 0.04193 -0.0537 0.04714 -0.04953 C 0.04922 -0.04791 0.04883 -0.0419 0.04935 -0.03796 C 0.05026 -0.03171 0.05078 -0.02523 0.05143 -0.01898 C 0.06354 -0.02014 0.07591 -0.01852 0.08789 -0.02268 C 0.08984 -0.02338 0.08359 -0.03032 0.08359 -0.03009 L 0.07721 -0.01898 C 0.08294 -0.02523 0.08932 -0.03009 0.09427 -0.03796 C 0.10391 -0.05324 0.08386 -0.05208 0.10508 -0.06458 L 0.11784 -0.07222 L 0.12435 -0.07616 C 0.12721 -0.07477 0.13294 -0.07754 0.13294 -0.07222 C 0.13294 -0.06759 0.11771 -0.04815 0.11576 -0.0456 C 0.11367 -0.04305 0.11172 -0.03981 0.10938 -0.03796 C 0.10521 -0.03472 0.09649 -0.03032 0.09649 -0.03009 C 0.08425 -0.01412 0.09128 -0.02106 0.075 -0.01134 L 0.06862 -0.00764 L 0.06211 -0.0037 C 0.06003 -0.00509 0.05677 -0.00393 0.05573 -0.00764 C 0.05469 -0.01111 0.05625 -0.0162 0.05794 -0.01898 C 0.06406 -0.02986 0.06966 -0.03426 0.07721 -0.03796 C 0.07995 -0.03935 0.08294 -0.04051 0.08581 -0.0419 C 0.08789 -0.04282 0.09375 -0.04838 0.09219 -0.0456 C 0.08802 -0.03842 0.08021 -0.03703 0.075 -0.03426 C 0.0707 -0.03194 0.05846 -0.02222 0.06211 -0.02662 C 0.0806 -0.04838 0.05729 -0.02222 0.075 -0.03796 C 0.07734 -0.04004 0.07917 -0.04375 0.08151 -0.0456 C 0.08555 -0.04884 0.08998 -0.05069 0.09427 -0.05324 L 0.10078 -0.05717 L 0.11354 -0.06458 C 0.11576 -0.06597 0.12227 -0.06944 0.12005 -0.06852 C 0.11719 -0.06713 0.11432 -0.0662 0.11146 -0.06458 C 0.10716 -0.06227 0.103 -0.05833 0.09857 -0.05717 C 0.08008 -0.05162 0.09011 -0.05416 0.06862 -0.04953 C 0.06576 -0.04815 0.06289 -0.04676 0.06003 -0.0456 C 0.04844 -0.04143 0.04844 -0.04328 0.03854 -0.03796 C 0.03425 -0.03565 0.03008 -0.03287 0.02578 -0.03032 C 0.02357 -0.02916 0.02149 -0.02731 0.01927 -0.02662 L 0.00651 -0.02268 C 0.0056 -0.02662 0.00352 -0.03055 0.0043 -0.03426 C 0.00521 -0.03842 0.00886 -0.03889 0.01081 -0.0419 C 0.02578 -0.06458 0.01185 -0.05278 0.03216 -0.06458 L 0.03854 -0.06852 L 0.04505 -0.07222 C 0.04935 -0.06967 0.05521 -0.07106 0.05794 -0.06458 C 0.05951 -0.06065 0.04518 -0.05324 0.04505 -0.05324 C 0.06732 -0.04004 0.05261 -0.04722 0.10287 -0.05324 C 0.10716 -0.0537 0.11159 -0.05509 0.11576 -0.05717 C 0.12018 -0.05903 0.12865 -0.06458 0.12865 -0.06435 C 0.13711 -0.07963 0.13099 -0.07153 0.15 -0.07986 C 0.16003 -0.08426 0.1556 -0.08379 0.16289 -0.08379 L -0.08138 0.24375 L 0.07721 -0.0419 L 0.07721 -0.0416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0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 -0.01157 L 0.1569 -0.01134 C 0.16184 -0.02037 0.16705 -0.02893 0.17187 -0.03819 C 0.17421 -0.04282 0.17591 -0.04861 0.17825 -0.05347 C 0.18372 -0.06481 0.1845 -0.06458 0.19114 -0.07245 C 0.19674 -0.10231 0.18763 -0.05925 0.20403 -0.10324 C 0.21718 -0.13819 0.20039 -0.0949 0.2125 -0.12199 C 0.22604 -0.15208 0.20651 -0.1125 0.22109 -0.14861 C 0.22291 -0.153 0.22565 -0.15601 0.22747 -0.16018 C 0.24244 -0.19189 0.21953 -0.14953 0.23828 -0.18287 C 0.24231 -0.20486 0.23724 -0.18518 0.24895 -0.20578 C 0.26028 -0.22592 0.24296 -0.21157 0.26393 -0.23634 C 0.26614 -0.23888 0.26836 -0.24097 0.27044 -0.24398 C 0.272 -0.24606 0.27304 -0.2493 0.27474 -0.25162 C 0.2957 -0.27963 0.27955 -0.25671 0.29609 -0.2743 C 0.30052 -0.27916 0.30403 -0.2868 0.30898 -0.28958 C 0.31106 -0.29097 0.31341 -0.29166 0.31536 -0.29351 C 0.32343 -0.30069 0.32161 -0.30393 0.33033 -0.3125 C 0.33372 -0.31574 0.3375 -0.31759 0.34114 -0.32013 C 0.34322 -0.32384 0.34557 -0.32731 0.34752 -0.33148 C 0.34921 -0.33495 0.35 -0.33981 0.35182 -0.34305 C 0.35703 -0.35231 0.35989 -0.35092 0.36679 -0.35439 C 0.36901 -0.35555 0.37109 -0.35694 0.3733 -0.3581 C 0.38033 -0.35578 0.38789 -0.35532 0.39466 -0.35069 C 0.39752 -0.34861 0.39921 -0.34328 0.40104 -0.33912 C 0.40729 -0.32592 0.40481 -0.32615 0.40963 -0.30879 C 0.42044 -0.27037 0.40703 -0.3287 0.41822 -0.28194 C 0.41914 -0.27824 0.41979 -0.27453 0.42044 -0.2706 C 0.42122 -0.26435 0.42109 -0.2574 0.42252 -0.25162 C 0.4233 -0.24814 0.42513 -0.24652 0.42682 -0.24398 C 0.42799 -0.2331 0.42929 -0.22037 0.43112 -0.20972 C 0.43242 -0.20185 0.43398 -0.19444 0.43515 -0.1868 L 0.44179 -0.15254 C 0.44401 -0.12615 0.44062 -0.13518 0.4483 -0.12199 C 0.44895 -0.11828 0.44934 -0.11412 0.45039 -0.11111 C 0.45286 -0.10254 0.45612 -0.09537 0.45898 -0.08773 C 0.46041 -0.08402 0.46067 -0.07777 0.46328 -0.07638 C 0.47044 -0.07199 0.47018 -0.07199 0.47825 -0.06875 C 0.48164 -0.06736 0.48541 -0.0662 0.48893 -0.06481 C 0.50468 -0.0662 0.52044 -0.06527 0.53606 -0.06875 C 0.53867 -0.06921 0.54023 -0.07407 0.54257 -0.07638 C 0.54531 -0.07916 0.5483 -0.08148 0.55104 -0.08402 C 0.55859 -0.09143 0.57656 -0.1118 0.58112 -0.11828 C 0.58463 -0.12338 0.58841 -0.128 0.59179 -0.13356 C 0.59479 -0.13819 0.59726 -0.14398 0.60039 -0.14861 C 0.60586 -0.15671 0.61744 -0.17152 0.61744 -0.17129 C 0.61888 -0.17546 0.61992 -0.17963 0.62174 -0.18287 C 0.625 -0.18865 0.62864 -0.19375 0.63255 -0.19814 C 0.63515 -0.20138 0.63828 -0.203 0.64114 -0.20578 C 0.64336 -0.2081 0.64544 -0.21088 0.64752 -0.21342 C 0.65039 -0.21713 0.65338 -0.22083 0.65612 -0.22476 C 0.65768 -0.22708 0.65872 -0.23055 0.66041 -0.2324 C 0.66302 -0.23564 0.6664 -0.23657 0.66888 -0.24004 C 0.67369 -0.24675 0.67669 -0.25694 0.68177 -0.26296 C 0.69765 -0.28171 0.68033 -0.26018 0.69244 -0.27824 C 0.69531 -0.28217 0.69843 -0.28541 0.70104 -0.28958 C 0.70481 -0.2956 0.70729 -0.30463 0.71184 -0.30879 C 0.71458 -0.31134 0.71757 -0.31342 0.72031 -0.3162 C 0.72265 -0.31851 0.72447 -0.32199 0.72682 -0.32384 C 0.7302 -0.32708 0.73854 -0.32986 0.74179 -0.33148 C 0.74401 -0.33263 0.74609 -0.33402 0.74817 -0.33541 C 0.76041 -0.33402 0.77265 -0.33564 0.78463 -0.33148 C 0.78815 -0.33032 0.79049 -0.32407 0.79322 -0.32013 C 0.7983 -0.31273 0.79765 -0.31111 0.80182 -0.30115 C 0.8082 -0.28518 0.80638 -0.28912 0.8125 -0.27824 C 0.81315 -0.27175 0.81354 -0.26527 0.81458 -0.25925 C 0.81666 -0.24699 0.82005 -0.23611 0.82317 -0.22476 C 0.82395 -0.21851 0.82434 -0.21203 0.82539 -0.20578 C 0.82656 -0.19814 0.82851 -0.19074 0.82968 -0.18287 C 0.83268 -0.16157 0.83125 -0.17291 0.83398 -0.14861 C 0.8332 -0.04699 0.83385 0.05463 0.83177 0.15602 C 0.83151 0.16737 0.82656 0.1713 0.82317 0.17894 C 0.82057 0.18496 0.81862 0.19375 0.81458 0.19792 C 0.81276 0.2 0.81028 0.20047 0.8082 0.20162 C 0.80468 0.20047 0.80078 0.20093 0.79752 0.19792 C 0.79479 0.19537 0.79336 0.19005 0.79101 0.18612 C 0.78906 0.18287 0.78671 0.18149 0.78463 0.17894 C 0.78255 0.17269 0.78046 0.16598 0.77825 0.15996 C 0.77617 0.15463 0.77304 0.1507 0.77174 0.14468 C 0.76927 0.13241 0.76888 0.11922 0.76744 0.10649 C 0.76692 0.10093 0.76458 0.0963 0.76315 0.09121 C 0.7625 0.08496 0.76171 0.07871 0.76106 0.07223 C 0.76028 0.06459 0.75976 0.05695 0.75898 0.04931 C 0.75833 0.04422 0.75742 0.03936 0.75677 0.03426 C 0.75586 0.02639 0.7539 -0.00509 0.75039 -0.01157 L 0.74609 -0.01921 C 0.73606 -0.01782 0.72604 -0.01736 0.71601 -0.01527 C 0.7138 -0.01481 0.71158 -0.01365 0.70963 -0.01157 C 0.70794 -0.00972 0.70651 -0.00694 0.70533 -0.00393 C 0.70299 0.00209 0.7013 0.00903 0.69895 0.01505 C 0.697 0.02037 0.69466 0.02524 0.69244 0.03033 L 0.68828 0.05325 C 0.6875 0.05695 0.68711 0.06112 0.68606 0.06459 C 0.68307 0.07547 0.68125 0.0801 0.67968 0.09121 C 0.67877 0.09769 0.67838 0.10417 0.67747 0.11042 C 0.67695 0.11436 0.67604 0.11737 0.67539 0.12176 C 0.67461 0.12686 0.67382 0.13195 0.67317 0.13704 C 0.67239 0.14329 0.67187 0.14977 0.67109 0.15602 C 0.67044 0.16112 0.66953 0.16621 0.66888 0.1713 C 0.66809 0.17755 0.6677 0.18403 0.66679 0.19028 C 0.66484 0.20371 0.66393 0.20301 0.66041 0.21713 C 0.65885 0.22338 0.65742 0.22963 0.65612 0.23588 C 0.65299 0.25093 0.65416 0.24792 0.65182 0.26644 C 0.64843 0.29329 0.65104 0.27014 0.64752 0.29329 C 0.6444 0.31297 0.64778 0.30417 0.64114 0.31598 C 0.64062 0.31945 0.63815 0.33843 0.63684 0.34213 C 0.63502 0.34815 0.63229 0.35255 0.63033 0.35764 C 0.62864 0.36274 0.62786 0.36852 0.62604 0.37315 C 0.62213 0.3838 0.61718 0.3926 0.61328 0.40371 C 0.61002 0.41227 0.60325 0.43195 0.59817 0.43426 C 0.5875 0.43889 0.59244 0.43635 0.5832 0.4419 C 0.57031 0.44051 0.55742 0.44144 0.54466 0.43797 C 0.5427 0.4375 0.54192 0.43264 0.54036 0.43033 C 0.53841 0.42755 0.5358 0.42593 0.53398 0.42269 C 0.52708 0.41065 0.52604 0.40463 0.52109 0.3919 C 0.51901 0.38704 0.51679 0.38218 0.51471 0.37662 C 0.5138 0.37315 0.51367 0.36899 0.5125 0.36551 C 0.51145 0.3625 0.50898 0.36088 0.5082 0.35764 C 0.50677 0.3507 0.50716 0.3419 0.50612 0.33519 C 0.50364 0.31922 0.50013 0.31088 0.49544 0.297 C 0.49466 0.29075 0.49427 0.28426 0.49322 0.27801 C 0.49218 0.27153 0.48984 0.26551 0.48893 0.25903 C 0.48776 0.25024 0.48776 0.24121 0.48684 0.23218 C 0.48606 0.22662 0.48554 0.222 0.48463 0.21713 C 0.48333 0.20926 0.48125 0.20162 0.48033 0.19422 C 0.47942 0.18774 0.47916 0.18149 0.47825 0.17524 C 0.47708 0.16713 0.47317 0.15047 0.47174 0.14468 C 0.47057 0.13102 0.46875 0.09931 0.4651 0.0875 L 0.46106 0.07223 C 0.46041 0.06598 0.45989 0.0595 0.45898 0.05325 C 0.45833 0.04931 0.45833 0.04468 0.45677 0.0419 C 0.45507 0.03889 0.45247 0.03936 0.45039 0.03797 C 0.44283 0.03936 0.43593 0.03866 0.4289 0.0419 C 0.42695 0.0426 0.4263 0.04746 0.42461 0.04931 C 0.42278 0.05139 0.42044 0.05186 0.41822 0.05325 L 0.40755 0.07223 C 0.40533 0.07616 0.40351 0.08056 0.40104 0.0838 C 0.3983 0.0875 0.39505 0.09075 0.39257 0.09514 C 0.39075 0.09838 0.38958 0.10255 0.38828 0.10649 C 0.38606 0.11274 0.38437 0.11968 0.38177 0.1257 C 0.37929 0.13125 0.37578 0.13519 0.3733 0.14075 C 0.37005 0.14792 0.36471 0.16366 0.36471 0.16389 C 0.36393 0.16875 0.3638 0.17362 0.3625 0.17894 C 0.36158 0.18218 0.35911 0.18287 0.3582 0.18612 C 0.34296 0.24098 0.36224 0.18727 0.34974 0.22037 C 0.34895 0.22454 0.34856 0.22871 0.34752 0.23218 C 0.34635 0.23588 0.34414 0.23912 0.34322 0.24375 C 0.34192 0.24977 0.34205 0.25649 0.34114 0.26274 C 0.33997 0.27014 0.33789 0.27778 0.33684 0.28565 C 0.33007 0.33264 0.33867 0.27338 0.33255 0.31227 C 0.33177 0.31713 0.33151 0.32269 0.33033 0.32755 C 0.32942 0.33172 0.3276 0.33519 0.32617 0.33889 C 0.32057 0.36875 0.32968 0.3257 0.31328 0.36945 C 0.31184 0.37315 0.3108 0.37755 0.30898 0.38079 C 0.30481 0.3882 0.3013 0.38866 0.29609 0.3919 C 0.28398 0.39098 0.27174 0.39098 0.25963 0.38843 C 0.2539 0.38727 0.24244 0.38079 0.24244 0.38102 C 0.24114 0.37825 0.23971 0.37547 0.23828 0.37315 C 0.23177 0.36389 0.23086 0.36575 0.2233 0.35764 C 0.21783 0.35255 0.21445 0.34746 0.21041 0.33889 C 0.20872 0.33542 0.20768 0.33102 0.20612 0.32755 C 0.20481 0.32477 0.20299 0.32292 0.20182 0.31991 C 0.20013 0.31505 0.19908 0.3095 0.19752 0.30463 C 0.19622 0.3007 0.1944 0.29723 0.19322 0.29329 C 0.18906 0.27848 0.19309 0.28287 0.18893 0.26644 C 0.18802 0.26227 0.18606 0.25903 0.18463 0.25463 C 0.17369 0.17662 0.17747 0.21528 0.18255 0.06459 C 0.18294 0.05417 0.18593 0.04445 0.18684 0.03426 C 0.1875 0.02662 0.18789 0.01875 0.18893 0.01135 C 0.1901 0.00348 0.19322 -0.01157 0.19322 -0.01134 C 0.19401 -0.02175 0.19414 -0.03194 0.19544 -0.04213 C 0.19635 -0.04976 0.19882 -0.05694 0.19974 -0.06481 C 0.20612 -0.12245 0.19791 -0.05069 0.20403 -0.09907 C 0.20481 -0.10555 0.20546 -0.1118 0.20612 -0.11828 C 0.20546 -0.12708 0.20703 -0.13773 0.20403 -0.1449 C 0.20117 -0.15115 0.19557 -0.15046 0.19114 -0.15254 C 0.17487 -0.15972 0.18554 -0.15578 0.15898 -0.16018 C 0.1375 -0.15879 0.11614 -0.15856 0.09466 -0.15625 C 0.08919 -0.15578 0.08632 -0.1493 0.0819 -0.1449 C 0.06171 -0.1243 0.08398 -0.15115 0.06679 -0.12592 C 0.0569 -0.11111 0.0608 -0.12546 0.04974 -0.09907 C 0.04752 -0.09398 0.04518 -0.08935 0.04322 -0.08402 C 0.04153 -0.07916 0.04101 -0.07314 0.03906 -0.06875 C 0.03737 -0.06527 0.03476 -0.06365 0.03255 -0.06111 C 0.0319 -0.05601 0.03151 -0.05069 0.03046 -0.04583 C 0.02812 -0.03472 0.02539 -0.0287 0.02187 -0.01921 C 0.02083 -0.0037 0.01901 0.02223 0.01757 0.03797 C 0.01692 0.04445 0.01614 0.0507 0.01549 0.05695 C 0.01653 0.07292 0.01302 0.13588 0.03255 0.14468 L 0.04114 0.14838 C 0.0595 0.16412 0.04414 0.15325 0.07968 0.16366 C 0.09961 0.16968 0.08828 0.16667 0.11393 0.1713 C 0.14895 0.17014 0.18398 0.17037 0.21901 0.16737 C 0.22278 0.16713 0.22604 0.16204 0.22968 0.15996 C 0.23893 0.1544 0.24114 0.15718 0.25117 0.14838 C 0.27708 0.12547 0.24492 0.15487 0.26614 0.13311 C 0.27408 0.12524 0.27643 0.12639 0.2832 0.11412 C 0.28502 0.11088 0.2858 0.10625 0.2875 0.10278 C 0.29153 0.09468 0.29765 0.08959 0.30039 0.07987 C 0.30625 0.05903 0.30273 0.06922 0.31106 0.04931 C 0.31184 0.04306 0.31211 0.03658 0.31328 0.03033 C 0.31432 0.025 0.31679 0.02061 0.31757 0.01505 C 0.31901 0.00394 0.31901 -0.00763 0.31966 -0.01921 C 0.31901 -0.04699 0.31927 -0.07523 0.31757 -0.10324 C 0.31601 -0.12916 0.31497 -0.12037 0.30898 -0.13356 C 0.30442 -0.14351 0.30481 -0.14861 0.2983 -0.15625 C 0.29531 -0.15995 0.28294 -0.16296 0.28112 -0.16388 C 0.25494 -0.17662 0.28294 -0.16875 0.24895 -0.17546 C 0.24609 -0.17662 0.24336 -0.17847 0.24023 -0.17916 C 0.21145 -0.18657 0.22747 -0.178 0.2125 -0.1868 C 0.21184 -0.1905 0.21041 -0.19421 0.21041 -0.19814 C 0.21041 -0.20555 0.21315 -0.2199 0.21679 -0.22476 C 0.21862 -0.22731 0.22109 -0.22731 0.2233 -0.2287 C 0.23398 -0.22731 0.24466 -0.22824 0.25546 -0.22476 C 0.25742 -0.2243 0.25872 -0.22037 0.25963 -0.21736 C 0.26106 -0.2125 0.26184 -0.20208 0.26184 -0.20185 L 0.30039 -0.17546 " pathEditMode="relative" rAng="0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4652" y="2006970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chant </a:t>
            </a:r>
            <a:endParaRPr lang="en-US" b="1" dirty="0"/>
          </a:p>
        </p:txBody>
      </p:sp>
      <p:pic>
        <p:nvPicPr>
          <p:cNvPr id="3" name="Track 0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525" y="78422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037" y="2343075"/>
            <a:ext cx="484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n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In the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832" y="2343074"/>
            <a:ext cx="38106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a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4400" dirty="0">
                <a:latin typeface=".VnAvant" panose="020B7200000000000000" pitchFamily="34" charset="0"/>
              </a:rPr>
              <a:t>O</a:t>
            </a:r>
            <a:r>
              <a:rPr lang="en-US" sz="4400" dirty="0" smtClean="0">
                <a:latin typeface=".VnAvant" panose="020B7200000000000000" pitchFamily="34" charset="0"/>
              </a:rPr>
              <a:t>n the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0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82" y="1605770"/>
            <a:ext cx="5307235" cy="384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020" y="2931332"/>
            <a:ext cx="376615" cy="37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74" y="5044098"/>
            <a:ext cx="376615" cy="3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754</Words>
  <Application>Microsoft Office PowerPoint</Application>
  <PresentationFormat>Widescreen</PresentationFormat>
  <Paragraphs>160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Unit 3 - Lesson 2  At the street market </vt:lpstr>
      <vt:lpstr>Warm-up</vt:lpstr>
      <vt:lpstr>PowerPoint Presentation</vt:lpstr>
      <vt:lpstr>PowerPoint Presentation</vt:lpstr>
      <vt:lpstr>Listen and chant</vt:lpstr>
      <vt:lpstr>Listen and chant </vt:lpstr>
      <vt:lpstr>Listen and tick</vt:lpstr>
      <vt:lpstr>Listen and tick</vt:lpstr>
      <vt:lpstr>PowerPoint Presentation</vt:lpstr>
      <vt:lpstr>Game</vt:lpstr>
      <vt:lpstr>PowerPoint Presentation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Duyen Ngoc</cp:lastModifiedBy>
  <cp:revision>40</cp:revision>
  <dcterms:created xsi:type="dcterms:W3CDTF">2020-02-18T08:15:26Z</dcterms:created>
  <dcterms:modified xsi:type="dcterms:W3CDTF">2023-04-14T03:11:48Z</dcterms:modified>
</cp:coreProperties>
</file>