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373" r:id="rId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7CC3-6FE2-0341-B08E-D903B2AEB4D7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7C096-274C-4F4E-ABAF-778521E98E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04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34"/>
            <a:ext cx="12176927" cy="56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835" y="743016"/>
            <a:ext cx="1247136" cy="1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93"/>
            <a:ext cx="12192000" cy="48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0</Words>
  <Application>Microsoft Office PowerPoint</Application>
  <PresentationFormat>Widescreen</PresentationFormat>
  <Paragraphs>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W10.TQC</cp:lastModifiedBy>
  <cp:revision>20</cp:revision>
  <dcterms:created xsi:type="dcterms:W3CDTF">2022-12-25T10:20:02Z</dcterms:created>
  <dcterms:modified xsi:type="dcterms:W3CDTF">2025-02-20T13:17:05Z</dcterms:modified>
</cp:coreProperties>
</file>