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"/>
  </p:notesMasterIdLst>
  <p:sldIdLst>
    <p:sldId id="369" r:id="rId2"/>
    <p:sldId id="269" r:id="rId3"/>
    <p:sldId id="371" r:id="rId4"/>
    <p:sldId id="372" r:id="rId5"/>
    <p:sldId id="279" r:id="rId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6035" autoAdjust="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BD279-F1C1-9646-B1DF-29D33EF6FE9D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FA06D-D4A2-5244-AE7A-79A4D362A0A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65855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FA06D-D4A2-5244-AE7A-79A4D362A0A0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96000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C2D7B-9655-9704-B9EA-B05A5DCEE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FC89A-5A2F-B2DC-4A97-AEA108F03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9EF858-62BF-9876-5D09-3C2502BF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91EF5B-EFC4-B8BF-AAC4-471880A30A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41714" y="908503"/>
            <a:ext cx="8708572" cy="489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92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48A26B-D441-4460-CFE8-2AA42F7FA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44384"/>
            <a:ext cx="10346414" cy="581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592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35EE2B-E5C0-9002-7973-A6050868ED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439387"/>
            <a:ext cx="10214429" cy="5745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8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DB8C92-FBF0-F5CF-5467-5DC97E6F0F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9025" y="427512"/>
            <a:ext cx="10432637" cy="586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75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A562C8-76BB-243C-E4CF-67B85998C6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501650"/>
            <a:ext cx="10205526" cy="57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5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DBE7B6-E8BE-5BDC-0C34-A281B38740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5908" y="510639"/>
            <a:ext cx="10040183" cy="564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568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06E758-150F-C609-D576-C8DA409D63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1914" y="415637"/>
            <a:ext cx="9892402" cy="556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04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A2A249-3B2D-9A48-15D0-E422F71A6B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333" y="510640"/>
            <a:ext cx="9760527" cy="549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70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2BAAEE-86CF-D683-4D9E-60DA83B907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895" y="249382"/>
            <a:ext cx="10187967" cy="5730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01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29B897-CDE0-358D-566A-B79EA707FA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4980" y="546265"/>
            <a:ext cx="9667100" cy="543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212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888436-1452-0FED-A866-2A15205519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301" y="439387"/>
            <a:ext cx="9850179" cy="554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35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A0562-B954-3E1E-06A4-D837227E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E7283-C012-5E9C-8555-AE94379EE2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AE3E3-90A7-8F8C-BCE6-9E7CD843D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D50A67-BE97-5829-763B-829966A263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201A-DAA0-C210-03E1-40780ABD7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C2DC5B-B582-7657-6EA3-89DA63728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1522" y="479425"/>
            <a:ext cx="10128956" cy="56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74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49786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8285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83623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067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66656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68561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247263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424358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713269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3261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70A205-4D59-F867-5472-60398A7FE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64140-252F-B359-FA76-5B8F7255C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261BF-7D60-13C1-A534-90E47F45B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2CDB04-9EA6-C6EE-5E99-29087328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77BE21-0E65-C1F7-B152-10FD0272B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8150" y="1709738"/>
            <a:ext cx="9476510" cy="533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424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8615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1546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11807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3021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444785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43996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838257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60797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59329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1176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A57FD-DB66-7583-3183-597C126B3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0F7061-CD15-104F-A599-5C2754294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E5AD3C-5333-37BC-F17E-5DD089C8D0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F00529-CC21-B34B-5614-A2E23D9FE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2BD46D-1DF9-9041-8BBC-1C31CA1C5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7A045-E6A9-7C36-DA88-DCBDC8E4E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D18A04-6C61-B7ED-3F41-0B7969CC25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975621" cy="617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519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5B540-42FD-07DA-84E3-1FBF8CE91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1779A0-84E9-D209-A4D3-EDC0FAC18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4AC4D-A892-768C-BD02-B242A1B9B4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600459-7EE6-5AE0-CC61-FDAFED1F5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CBE011-DE5D-56CA-7621-4BF37522A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1CAB86-C4F5-0219-2715-8BAB5C727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4422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E1B81-B7C2-B422-A93C-E0FFCE16C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B5C537-2C11-B709-75F9-F57DA87D66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2E7587-0042-65C3-8813-BD17AB9BD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8BBB5-3C49-830B-7B15-FDF7F99C8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87C74C-DCD1-B074-D48F-3A38AFDC6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06F612-754C-223B-C938-F12118694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795762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0F544-1647-8239-A41F-00F8B8505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EBA57-119D-1F97-B1ED-F6180448C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5383E-0E80-2ED4-E52E-A57CE30D5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CFAD0-CCAB-AE45-9B8D-28BD78BE4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89B08-49A8-310A-2864-FEE24B1F8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687999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915732-1534-0264-DECD-A9FBF14983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EE684-E683-1311-379D-440DA80CF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5A31D-72CF-08BA-06FE-54D344BB0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7F1F52-EC3C-4F87-32E0-21A3B60C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9E04F-9339-9AB8-7738-EBCD61E13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86766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0037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59A04-53EA-8EB2-4D49-077B362ED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8E12B1-A1A3-355F-CEA3-5D581CCAF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5E72C-A1FE-09F4-9E9C-D67D69F42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01AC5-9F1C-6399-4E2A-E00FDD174B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DC954A-41DD-09AA-205E-9B875E2B10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5EDAD5-E96D-AEA5-803D-DA1C84DEB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0F9FBE-CE2E-5A30-9B05-1E11B18A3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732610-4BE7-FC37-4703-24F7EFA9B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B82B25C-0EEB-1FD5-AA4B-B07EFAC6AA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7056" y="365125"/>
            <a:ext cx="10651067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9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8CDD8-6AFD-BC7A-492A-9AB748B36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1E42B5-2171-4738-8FCE-3D8E3EA2C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CC1493-81A1-DC97-0595-7841B5ACD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66729-843A-3D5E-799F-B781F3E1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AF851A-6962-F48C-62C3-8ED68A34BB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9429" y="365126"/>
            <a:ext cx="10359680" cy="58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93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591375-8FC8-FDCD-4EF8-2E3F95058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0208"/>
            <a:ext cx="10580492" cy="595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6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6DA452-69FC-1297-9160-41BF3D6C87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9581" y="511639"/>
            <a:ext cx="10372837" cy="583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204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A659FE-A5D3-4659-DEF1-782B57C0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7D4A6-0BBA-130F-E413-53036F38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6B7A9-A1CF-2167-8449-C834F9B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5CEFA-D472-5179-BB41-8252C43246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674" y="586983"/>
            <a:ext cx="10256652" cy="576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2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8864E6-23EE-9710-8EBC-6C3BDD44F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97EF2-6812-A6C2-6CB1-AA3CA5069A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0152-00E3-F794-1E2B-ADB9C869C5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073D0-78E1-BA4F-912D-C8C80531EC13}" type="datetimeFigureOut">
              <a:rPr lang="x-none" smtClean="0"/>
              <a:t>2/20/2025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EBB07-9991-C770-5689-7F46F37C6B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23145-4374-D8B9-A12C-E1DB8C5C98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87135-0BB2-2446-94BD-4B19DDE50DD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78883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  <p:sldLayoutId id="2147483679" r:id="rId26"/>
    <p:sldLayoutId id="2147483680" r:id="rId27"/>
    <p:sldLayoutId id="2147483681" r:id="rId28"/>
    <p:sldLayoutId id="2147483682" r:id="rId29"/>
    <p:sldLayoutId id="2147483683" r:id="rId30"/>
    <p:sldLayoutId id="2147483684" r:id="rId31"/>
    <p:sldLayoutId id="2147483685" r:id="rId32"/>
    <p:sldLayoutId id="2147483686" r:id="rId33"/>
    <p:sldLayoutId id="2147483687" r:id="rId34"/>
    <p:sldLayoutId id="2147483688" r:id="rId35"/>
    <p:sldLayoutId id="2147483689" r:id="rId36"/>
    <p:sldLayoutId id="2147483690" r:id="rId37"/>
    <p:sldLayoutId id="2147483691" r:id="rId38"/>
    <p:sldLayoutId id="2147483669" r:id="rId39"/>
    <p:sldLayoutId id="2147483656" r:id="rId40"/>
    <p:sldLayoutId id="2147483657" r:id="rId41"/>
    <p:sldLayoutId id="2147483658" r:id="rId42"/>
    <p:sldLayoutId id="2147483659" r:id="rId43"/>
    <p:sldLayoutId id="2147483692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2366128" y="54791"/>
            <a:ext cx="7833673" cy="6678891"/>
            <a:chOff x="2077431" y="592393"/>
            <a:chExt cx="7434214" cy="6265607"/>
          </a:xfrm>
        </p:grpSpPr>
        <p:grpSp>
          <p:nvGrpSpPr>
            <p:cNvPr id="18" name="Group 17"/>
            <p:cNvGrpSpPr/>
            <p:nvPr/>
          </p:nvGrpSpPr>
          <p:grpSpPr>
            <a:xfrm>
              <a:off x="2077431" y="1550510"/>
              <a:ext cx="7434214" cy="5307490"/>
              <a:chOff x="2901710" y="1886940"/>
              <a:chExt cx="5150708" cy="4550276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1710" y="1886940"/>
                <a:ext cx="5150708" cy="2270994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1710" y="4157934"/>
                <a:ext cx="5150708" cy="2279282"/>
              </a:xfrm>
              <a:prstGeom prst="rect">
                <a:avLst/>
              </a:prstGeom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77431" y="592393"/>
              <a:ext cx="7434214" cy="958117"/>
            </a:xfrm>
            <a:prstGeom prst="rect">
              <a:avLst/>
            </a:prstGeom>
          </p:spPr>
        </p:pic>
      </p:grpSp>
      <p:pic>
        <p:nvPicPr>
          <p:cNvPr id="12" name="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727" y="296745"/>
            <a:ext cx="1117275" cy="11172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549842" y="3221566"/>
            <a:ext cx="314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accent6"/>
                </a:solidFill>
              </a:rPr>
              <a:t>✓</a:t>
            </a:r>
            <a:endParaRPr lang="en-US" sz="4400" b="1" dirty="0">
              <a:solidFill>
                <a:schemeClr val="accent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24234" y="6106758"/>
            <a:ext cx="3145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/>
                </a:solidFill>
              </a:rPr>
              <a:t>✓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74570" y="3283122"/>
            <a:ext cx="23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✗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19173" y="6136467"/>
            <a:ext cx="2397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✗</a:t>
            </a:r>
          </a:p>
        </p:txBody>
      </p:sp>
    </p:spTree>
    <p:extLst>
      <p:ext uri="{BB962C8B-B14F-4D97-AF65-F5344CB8AC3E}">
        <p14:creationId xmlns:p14="http://schemas.microsoft.com/office/powerpoint/2010/main" val="421242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002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82734" y="2978304"/>
            <a:ext cx="5206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ffice worker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36808" y="2994436"/>
            <a:ext cx="1799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actor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0322" y="5801242"/>
            <a:ext cx="676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7852" y="6307423"/>
            <a:ext cx="2975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policeman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91469" y="5442332"/>
            <a:ext cx="2444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24229" y="6297997"/>
            <a:ext cx="4318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farmer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63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10" y="338667"/>
            <a:ext cx="11017956" cy="6197600"/>
          </a:xfrm>
          <a:prstGeom prst="rect">
            <a:avLst/>
          </a:prstGeom>
        </p:spPr>
      </p:pic>
      <p:pic>
        <p:nvPicPr>
          <p:cNvPr id="5" name="Trac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0987" y="338667"/>
            <a:ext cx="790951" cy="79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8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</TotalTime>
  <Words>16</Words>
  <Application>Microsoft Office PowerPoint</Application>
  <PresentationFormat>Widescreen</PresentationFormat>
  <Paragraphs>11</Paragraphs>
  <Slides>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W10.TQC</cp:lastModifiedBy>
  <cp:revision>18</cp:revision>
  <dcterms:created xsi:type="dcterms:W3CDTF">2022-12-25T09:58:50Z</dcterms:created>
  <dcterms:modified xsi:type="dcterms:W3CDTF">2025-02-20T13:11:54Z</dcterms:modified>
</cp:coreProperties>
</file>