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9"/>
  </p:notesMasterIdLst>
  <p:sldIdLst>
    <p:sldId id="315" r:id="rId2"/>
    <p:sldId id="313" r:id="rId3"/>
    <p:sldId id="326" r:id="rId4"/>
    <p:sldId id="297" r:id="rId5"/>
    <p:sldId id="261" r:id="rId6"/>
    <p:sldId id="301" r:id="rId7"/>
    <p:sldId id="303" r:id="rId8"/>
  </p:sldIdLst>
  <p:sldSz cx="9144000" cy="5143500" type="screen16x9"/>
  <p:notesSz cx="6858000" cy="9144000"/>
  <p:embeddedFontLst>
    <p:embeddedFont>
      <p:font typeface="Londrina Solid" panose="020B0604020202020204" charset="0"/>
      <p:regular r:id="rId10"/>
    </p:embeddedFont>
    <p:embeddedFont>
      <p:font typeface="Barlow" panose="020B0604020202020204" charset="0"/>
      <p:regular r:id="rId11"/>
      <p:bold r:id="rId12"/>
      <p:italic r:id="rId13"/>
      <p:boldItalic r:id="rId14"/>
    </p:embeddedFont>
    <p:embeddedFont>
      <p:font typeface="Georgia" panose="02040502050405020303" pitchFamily="18" charset="0"/>
      <p:regular r:id="rId15"/>
      <p:bold r:id="rId16"/>
      <p:italic r:id="rId17"/>
      <p:boldItalic r:id="rId18"/>
    </p:embeddedFont>
    <p:embeddedFont>
      <p:font typeface="Script MT Bold" panose="03040602040607080904" pitchFamily="66" charset="0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88979" autoAdjust="0"/>
  </p:normalViewPr>
  <p:slideViewPr>
    <p:cSldViewPr snapToGrid="0">
      <p:cViewPr varScale="1">
        <p:scale>
          <a:sx n="86" d="100"/>
          <a:sy n="86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9825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0106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398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47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366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0313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9457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1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Track 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312" y="630789"/>
            <a:ext cx="735655" cy="7356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16" y="1459678"/>
            <a:ext cx="9130179" cy="216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6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2386947" y="305833"/>
            <a:ext cx="389738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atin typeface="+mn-lt"/>
              </a:rPr>
              <a:t>/</a:t>
            </a:r>
            <a:r>
              <a:rPr lang="en-US" sz="8800" b="1" dirty="0" err="1">
                <a:latin typeface="+mn-lt"/>
              </a:rPr>
              <a:t>aʊ</a:t>
            </a:r>
            <a:r>
              <a:rPr lang="en-US" sz="8800" b="1" dirty="0">
                <a:latin typeface="+mn-lt"/>
              </a:rPr>
              <a:t>/</a:t>
            </a:r>
            <a:endParaRPr lang="en-US" sz="8800" b="1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105751" y="1114532"/>
            <a:ext cx="38973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ou</a:t>
            </a:r>
            <a:endParaRPr lang="en-US" sz="15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20549" y="1132764"/>
            <a:ext cx="38973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h</a:t>
            </a:r>
            <a:endParaRPr lang="en-US" sz="15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734264" y="1130171"/>
            <a:ext cx="38973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se</a:t>
            </a:r>
            <a:endParaRPr lang="en-US" sz="15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06134" y="3653387"/>
            <a:ext cx="86390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atin typeface="+mn-lt"/>
              </a:rPr>
              <a:t>Wow, it’s a big h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ou</a:t>
            </a:r>
            <a:r>
              <a:rPr lang="en-US" sz="4000" b="1" dirty="0">
                <a:latin typeface="+mn-lt"/>
              </a:rPr>
              <a:t>se!</a:t>
            </a:r>
            <a:endParaRPr lang="en-US" sz="4000" b="1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61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7" grpId="0"/>
      <p:bldP spid="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2740461" y="173913"/>
            <a:ext cx="389738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atin typeface="+mn-lt"/>
              </a:rPr>
              <a:t>/</a:t>
            </a:r>
            <a:r>
              <a:rPr lang="en-US" sz="8800" b="1" dirty="0" err="1">
                <a:latin typeface="+mn-lt"/>
              </a:rPr>
              <a:t>aʊ</a:t>
            </a:r>
            <a:r>
              <a:rPr lang="en-US" sz="8800" b="1" dirty="0">
                <a:latin typeface="+mn-lt"/>
              </a:rPr>
              <a:t>/</a:t>
            </a:r>
            <a:endParaRPr lang="en-US" sz="8800" b="1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911068" y="1118253"/>
            <a:ext cx="38973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ow</a:t>
            </a:r>
            <a:endParaRPr lang="en-US" sz="15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105453" y="1119626"/>
            <a:ext cx="38973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 err="1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br</a:t>
            </a:r>
            <a:endParaRPr lang="en-US" sz="15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426147" y="1118894"/>
            <a:ext cx="38973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n</a:t>
            </a:r>
            <a:endParaRPr lang="en-US" sz="15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06134" y="3653387"/>
            <a:ext cx="86390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atin typeface="+mn-lt"/>
              </a:rPr>
              <a:t>Wow, it’s a br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ow</a:t>
            </a:r>
            <a:r>
              <a:rPr lang="en-US" sz="4000" b="1" dirty="0">
                <a:latin typeface="+mn-lt"/>
              </a:rPr>
              <a:t>n house!</a:t>
            </a:r>
            <a:endParaRPr lang="en-US" sz="4000" b="1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086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7" grpId="0"/>
      <p:bldP spid="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Listen and circle.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858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Track 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8029" y="689113"/>
            <a:ext cx="624679" cy="624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77811"/>
            <a:ext cx="9088997" cy="244384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150876" y="2739185"/>
            <a:ext cx="457200" cy="477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150876" y="3423165"/>
            <a:ext cx="457200" cy="498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/>
              <a:t>Let’s chant</a:t>
            </a:r>
            <a:r>
              <a:rPr lang="en-US" b="1" dirty="0">
                <a:latin typeface="Georgia" panose="02040502050405020303" pitchFamily="18" charset="0"/>
              </a:rPr>
              <a:t>.</a:t>
            </a:r>
            <a:r>
              <a:rPr lang="en-US" dirty="0">
                <a:latin typeface="Georgia" panose="02040502050405020303" pitchFamily="18" charset="0"/>
              </a:rPr>
              <a:t/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/>
              <a:t> 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313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59" y="582097"/>
            <a:ext cx="3878202" cy="4010414"/>
          </a:xfrm>
          <a:prstGeom prst="rect">
            <a:avLst/>
          </a:prstGeom>
        </p:spPr>
      </p:pic>
      <p:pic>
        <p:nvPicPr>
          <p:cNvPr id="2" name="Track 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1902" y="-62980"/>
            <a:ext cx="890722" cy="890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"/>
          <a:stretch/>
        </p:blipFill>
        <p:spPr>
          <a:xfrm>
            <a:off x="4194461" y="571500"/>
            <a:ext cx="4234514" cy="442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35</Words>
  <Application>Microsoft Office PowerPoint</Application>
  <PresentationFormat>On-screen Show (16:9)</PresentationFormat>
  <Paragraphs>14</Paragraphs>
  <Slides>7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Londrina Solid</vt:lpstr>
      <vt:lpstr>Barlow</vt:lpstr>
      <vt:lpstr>Georgia</vt:lpstr>
      <vt:lpstr>Arial</vt:lpstr>
      <vt:lpstr>Script MT Bold</vt:lpstr>
      <vt:lpstr>Economics Lesson for Pre-K by Slidesgo</vt:lpstr>
      <vt:lpstr>PowerPoint Presentation</vt:lpstr>
      <vt:lpstr>PowerPoint Presentation</vt:lpstr>
      <vt:lpstr>PowerPoint Presentation</vt:lpstr>
      <vt:lpstr>Listen and circle.</vt:lpstr>
      <vt:lpstr>PowerPoint Presentation</vt:lpstr>
      <vt:lpstr>Let’s chant.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W10.TQC</cp:lastModifiedBy>
  <cp:revision>58</cp:revision>
  <dcterms:modified xsi:type="dcterms:W3CDTF">2025-02-20T13:52:20Z</dcterms:modified>
</cp:coreProperties>
</file>