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5"/>
  </p:notesMasterIdLst>
  <p:sldIdLst>
    <p:sldId id="311" r:id="rId2"/>
    <p:sldId id="261" r:id="rId3"/>
    <p:sldId id="303" r:id="rId4"/>
  </p:sldIdLst>
  <p:sldSz cx="9144000" cy="5143500" type="screen16x9"/>
  <p:notesSz cx="6858000" cy="9144000"/>
  <p:embeddedFontLst>
    <p:embeddedFont>
      <p:font typeface="Londrina Solid" panose="020B0604020202020204" charset="0"/>
      <p:regular r:id="rId6"/>
    </p:embeddedFont>
    <p:embeddedFont>
      <p:font typeface="Barlow" panose="020B0604020202020204" charset="0"/>
      <p:regular r:id="rId7"/>
      <p:bold r:id="rId8"/>
      <p:italic r:id="rId9"/>
      <p:boldItalic r:id="rId10"/>
    </p:embeddedFont>
    <p:embeddedFont>
      <p:font typeface="Script MT Bold" panose="03040602040607080904" pitchFamily="66" charset="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5526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467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964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Track 0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63052" y="1689966"/>
            <a:ext cx="487363" cy="48736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7214" y="1371781"/>
            <a:ext cx="9221915" cy="2493530"/>
          </a:xfrm>
          <a:prstGeom prst="rect">
            <a:avLst/>
          </a:prstGeom>
        </p:spPr>
      </p:pic>
      <p:sp>
        <p:nvSpPr>
          <p:cNvPr id="97" name="Rectangle 96"/>
          <p:cNvSpPr/>
          <p:nvPr/>
        </p:nvSpPr>
        <p:spPr>
          <a:xfrm>
            <a:off x="6579785" y="3418219"/>
            <a:ext cx="3273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1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8682870" y="3401232"/>
            <a:ext cx="37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2</a:t>
            </a:r>
          </a:p>
        </p:txBody>
      </p:sp>
      <p:sp>
        <p:nvSpPr>
          <p:cNvPr id="99" name="Rectangle 98"/>
          <p:cNvSpPr/>
          <p:nvPr/>
        </p:nvSpPr>
        <p:spPr>
          <a:xfrm>
            <a:off x="2276870" y="3422889"/>
            <a:ext cx="37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3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424840" y="3427172"/>
            <a:ext cx="37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4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" name="Track 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10949" y="14462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3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04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04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7" grpId="0"/>
      <p:bldP spid="98" grpId="0"/>
      <p:bldP spid="99" grpId="0"/>
      <p:bldP spid="1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41" y="0"/>
            <a:ext cx="8336848" cy="5047640"/>
          </a:xfrm>
          <a:prstGeom prst="rect">
            <a:avLst/>
          </a:prstGeom>
        </p:spPr>
      </p:pic>
      <p:sp>
        <p:nvSpPr>
          <p:cNvPr id="91" name="Oval 90"/>
          <p:cNvSpPr/>
          <p:nvPr/>
        </p:nvSpPr>
        <p:spPr>
          <a:xfrm>
            <a:off x="4107096" y="4483138"/>
            <a:ext cx="468803" cy="417536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107096" y="2816205"/>
            <a:ext cx="468803" cy="417536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094262" y="1936430"/>
            <a:ext cx="468803" cy="417536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098246" y="722079"/>
            <a:ext cx="477653" cy="417536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0" grpId="0" animBg="1"/>
      <p:bldP spid="89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59" r="527" b="1522"/>
          <a:stretch/>
        </p:blipFill>
        <p:spPr>
          <a:xfrm>
            <a:off x="-47110" y="95267"/>
            <a:ext cx="9191110" cy="4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4</Words>
  <Application>Microsoft Office PowerPoint</Application>
  <PresentationFormat>On-screen Show (16:9)</PresentationFormat>
  <Paragraphs>4</Paragraphs>
  <Slides>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Londrina Solid</vt:lpstr>
      <vt:lpstr>Barlow</vt:lpstr>
      <vt:lpstr>Arial</vt:lpstr>
      <vt:lpstr>Script MT Bold</vt:lpstr>
      <vt:lpstr>Economics Lesson for Pre-K by Slidesgo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W10.TQC</cp:lastModifiedBy>
  <cp:revision>48</cp:revision>
  <dcterms:modified xsi:type="dcterms:W3CDTF">2025-02-20T13:49:48Z</dcterms:modified>
</cp:coreProperties>
</file>