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"/>
  </p:notesMasterIdLst>
  <p:sldIdLst>
    <p:sldId id="261" r:id="rId2"/>
    <p:sldId id="289" r:id="rId3"/>
    <p:sldId id="304" r:id="rId4"/>
  </p:sldIdLst>
  <p:sldSz cx="9144000" cy="5143500" type="screen16x9"/>
  <p:notesSz cx="6858000" cy="9144000"/>
  <p:embeddedFontLst>
    <p:embeddedFont>
      <p:font typeface="Londrina Solid" panose="020B0604020202020204" charset="0"/>
      <p:regular r:id="rId6"/>
    </p:embeddedFont>
    <p:embeddedFont>
      <p:font typeface="Fredoka One" panose="020B0604020202020204" charset="0"/>
      <p:regular r:id="rId7"/>
    </p:embeddedFont>
    <p:embeddedFont>
      <p:font typeface="Barlow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5332" autoAdjust="0"/>
  </p:normalViewPr>
  <p:slideViewPr>
    <p:cSldViewPr snapToGrid="0">
      <p:cViewPr varScale="1">
        <p:scale>
          <a:sx n="92" d="100"/>
          <a:sy n="92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98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19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598801" y="114900"/>
            <a:ext cx="8426700" cy="4913700"/>
          </a:xfrm>
          <a:prstGeom prst="roundRect">
            <a:avLst>
              <a:gd name="adj" fmla="val 1043"/>
            </a:avLst>
          </a:prstGeom>
          <a:solidFill>
            <a:srgbClr val="153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086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212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789082" y="214700"/>
            <a:ext cx="246900" cy="4710600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8499" y="114900"/>
            <a:ext cx="480300" cy="4913700"/>
          </a:xfrm>
          <a:prstGeom prst="roundRect">
            <a:avLst>
              <a:gd name="adj" fmla="val 9713"/>
            </a:avLst>
          </a:prstGeom>
          <a:gradFill>
            <a:gsLst>
              <a:gs pos="0">
                <a:srgbClr val="1A2528"/>
              </a:gs>
              <a:gs pos="35000">
                <a:srgbClr val="153740"/>
              </a:gs>
              <a:gs pos="79000">
                <a:srgbClr val="1A2528"/>
              </a:gs>
              <a:gs pos="100000">
                <a:srgbClr val="1537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7456" y="114900"/>
            <a:ext cx="246900" cy="4913700"/>
          </a:xfrm>
          <a:prstGeom prst="roundRect">
            <a:avLst>
              <a:gd name="adj" fmla="val 20513"/>
            </a:avLst>
          </a:prstGeom>
          <a:gradFill>
            <a:gsLst>
              <a:gs pos="0">
                <a:srgbClr val="153740"/>
              </a:gs>
              <a:gs pos="100000">
                <a:srgbClr val="1A252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68875" y="387600"/>
            <a:ext cx="75885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70" r:id="rId4"/>
    <p:sldLayoutId id="214748367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369919" y="118758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862168" y="240983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 a song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51" y="1505518"/>
            <a:ext cx="8260940" cy="3382594"/>
          </a:xfrm>
          <a:prstGeom prst="rect">
            <a:avLst/>
          </a:prstGeom>
        </p:spPr>
      </p:pic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551" y="151795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1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49" y="908585"/>
            <a:ext cx="9144000" cy="3806859"/>
          </a:xfrm>
          <a:prstGeom prst="rect">
            <a:avLst/>
          </a:prstGeom>
        </p:spPr>
      </p:pic>
      <p:pic>
        <p:nvPicPr>
          <p:cNvPr id="97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1" y="979230"/>
            <a:ext cx="600074" cy="6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Let’s talk.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</Words>
  <Application>Microsoft Office PowerPoint</Application>
  <PresentationFormat>On-screen Show (16:9)</PresentationFormat>
  <Paragraphs>4</Paragraphs>
  <Slides>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Londrina Solid</vt:lpstr>
      <vt:lpstr>Fredoka One</vt:lpstr>
      <vt:lpstr>Barlow</vt:lpstr>
      <vt:lpstr>Arial</vt:lpstr>
      <vt:lpstr>Economics Lesson for Pre-K by Slidesgo</vt:lpstr>
      <vt:lpstr>Sing a song</vt:lpstr>
      <vt:lpstr>PowerPoint Presentation</vt:lpstr>
      <vt:lpstr>Let’s talk.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W10.TQC</cp:lastModifiedBy>
  <cp:revision>48</cp:revision>
  <dcterms:modified xsi:type="dcterms:W3CDTF">2025-02-20T13:45:57Z</dcterms:modified>
</cp:coreProperties>
</file>